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6"/>
  </p:notesMasterIdLst>
  <p:sldIdLst>
    <p:sldId id="260" r:id="rId2"/>
    <p:sldId id="468" r:id="rId3"/>
    <p:sldId id="472" r:id="rId4"/>
    <p:sldId id="481" r:id="rId5"/>
    <p:sldId id="482" r:id="rId6"/>
    <p:sldId id="270" r:id="rId7"/>
    <p:sldId id="257" r:id="rId8"/>
    <p:sldId id="256" r:id="rId9"/>
    <p:sldId id="258" r:id="rId10"/>
    <p:sldId id="326" r:id="rId11"/>
    <p:sldId id="471" r:id="rId12"/>
    <p:sldId id="478" r:id="rId13"/>
    <p:sldId id="318" r:id="rId14"/>
    <p:sldId id="469" r:id="rId15"/>
    <p:sldId id="475" r:id="rId16"/>
    <p:sldId id="483" r:id="rId17"/>
    <p:sldId id="312" r:id="rId18"/>
    <p:sldId id="263" r:id="rId19"/>
    <p:sldId id="485" r:id="rId20"/>
    <p:sldId id="269" r:id="rId21"/>
    <p:sldId id="276" r:id="rId22"/>
    <p:sldId id="264" r:id="rId23"/>
    <p:sldId id="323" r:id="rId24"/>
    <p:sldId id="343" r:id="rId25"/>
    <p:sldId id="259" r:id="rId26"/>
    <p:sldId id="319" r:id="rId27"/>
    <p:sldId id="486" r:id="rId28"/>
    <p:sldId id="487" r:id="rId29"/>
    <p:sldId id="488" r:id="rId30"/>
    <p:sldId id="489" r:id="rId31"/>
    <p:sldId id="338" r:id="rId32"/>
    <p:sldId id="329" r:id="rId33"/>
    <p:sldId id="261" r:id="rId34"/>
    <p:sldId id="265" r:id="rId35"/>
  </p:sldIdLst>
  <p:sldSz cx="9144000" cy="5143500" type="screen16x9"/>
  <p:notesSz cx="6858000" cy="9144000"/>
  <p:embeddedFontLst>
    <p:embeddedFont>
      <p:font typeface="Chelsea Market" panose="020B0604020202020204" charset="0"/>
      <p:regular r:id="rId37"/>
    </p:embeddedFont>
    <p:embeddedFont>
      <p:font typeface="Fredoka One" panose="02000000000000000000" pitchFamily="2" charset="0"/>
      <p:regular r:id="rId38"/>
    </p:embeddedFont>
    <p:embeddedFont>
      <p:font typeface="KoHo Medium" panose="020B0604020202020204" charset="-34"/>
      <p:regular r:id="rId39"/>
      <p:bold r:id="rId40"/>
      <p:italic r:id="rId41"/>
      <p:boldItalic r:id="rId42"/>
    </p:embeddedFont>
    <p:embeddedFont>
      <p:font typeface="Livvic" pitchFamily="2" charset="0"/>
      <p:regular r:id="rId43"/>
      <p:bold r:id="rId44"/>
      <p:italic r:id="rId45"/>
      <p:boldItalic r:id="rId46"/>
    </p:embeddedFont>
    <p:embeddedFont>
      <p:font typeface="Roboto Condensed Light" panose="02000000000000000000" pitchFamily="2" charset="0"/>
      <p:regular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6">
          <p15:clr>
            <a:srgbClr val="FF00FF"/>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0F0F0"/>
    <a:srgbClr val="EEF8E4"/>
    <a:srgbClr val="F2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A1CAD-76F4-4899-B41A-5F64D2518B0B}" v="696" dt="2024-07-25T10:45:47.726"/>
  </p1510:revLst>
</p1510:revInfo>
</file>

<file path=ppt/tableStyles.xml><?xml version="1.0" encoding="utf-8"?>
<a:tblStyleLst xmlns:a="http://schemas.openxmlformats.org/drawingml/2006/main" def="{326FE731-AC32-4430-BCF1-211048E41770}">
  <a:tblStyle styleId="{326FE731-AC32-4430-BCF1-211048E417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60"/>
  </p:normalViewPr>
  <p:slideViewPr>
    <p:cSldViewPr snapToGrid="0">
      <p:cViewPr varScale="1">
        <p:scale>
          <a:sx n="78" d="100"/>
          <a:sy n="78" d="100"/>
        </p:scale>
        <p:origin x="892" y="36"/>
      </p:cViewPr>
      <p:guideLst>
        <p:guide orient="horz" pos="566"/>
        <p:guide pos="2880"/>
      </p:guideLst>
    </p:cSldViewPr>
  </p:slideViewPr>
  <p:notesTextViewPr>
    <p:cViewPr>
      <p:scale>
        <a:sx n="1" d="1"/>
        <a:sy n="1" d="1"/>
      </p:scale>
      <p:origin x="0" y="0"/>
    </p:cViewPr>
  </p:notesTextViewPr>
  <p:sorterViewPr>
    <p:cViewPr>
      <p:scale>
        <a:sx n="100" d="100"/>
        <a:sy n="100" d="100"/>
      </p:scale>
      <p:origin x="0" y="-74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CEBA1CAD-76F4-4899-B41A-5F64D2518B0B}"/>
    <pc:docChg chg="undo custSel addSld delSld modSld sldOrd addMainMaster delMainMaster">
      <pc:chgData name="Linh Phan" userId="228774c6-8676-4985-b789-d1a1db399f40" providerId="ADAL" clId="{CEBA1CAD-76F4-4899-B41A-5F64D2518B0B}" dt="2024-07-25T10:45:47.726" v="1871"/>
      <pc:docMkLst>
        <pc:docMk/>
      </pc:docMkLst>
      <pc:sldChg chg="modSp mod ord">
        <pc:chgData name="Linh Phan" userId="228774c6-8676-4985-b789-d1a1db399f40" providerId="ADAL" clId="{CEBA1CAD-76F4-4899-B41A-5F64D2518B0B}" dt="2024-07-23T14:33:59.240" v="734" actId="20577"/>
        <pc:sldMkLst>
          <pc:docMk/>
          <pc:sldMk cId="0" sldId="256"/>
        </pc:sldMkLst>
        <pc:spChg chg="mod">
          <ac:chgData name="Linh Phan" userId="228774c6-8676-4985-b789-d1a1db399f40" providerId="ADAL" clId="{CEBA1CAD-76F4-4899-B41A-5F64D2518B0B}" dt="2024-07-23T14:33:59.240" v="734" actId="20577"/>
          <ac:spMkLst>
            <pc:docMk/>
            <pc:sldMk cId="0" sldId="256"/>
            <ac:spMk id="8" creationId="{2C66A6A3-E3E5-DAA7-2A5E-099328822412}"/>
          </ac:spMkLst>
        </pc:spChg>
      </pc:sldChg>
      <pc:sldChg chg="addSp delSp modSp mod addAnim delAnim modAnim">
        <pc:chgData name="Linh Phan" userId="228774c6-8676-4985-b789-d1a1db399f40" providerId="ADAL" clId="{CEBA1CAD-76F4-4899-B41A-5F64D2518B0B}" dt="2024-07-25T10:44:59.870" v="1869" actId="1076"/>
        <pc:sldMkLst>
          <pc:docMk/>
          <pc:sldMk cId="0" sldId="257"/>
        </pc:sldMkLst>
        <pc:spChg chg="add del mod">
          <ac:chgData name="Linh Phan" userId="228774c6-8676-4985-b789-d1a1db399f40" providerId="ADAL" clId="{CEBA1CAD-76F4-4899-B41A-5F64D2518B0B}" dt="2024-07-23T13:50:46.058" v="159" actId="478"/>
          <ac:spMkLst>
            <pc:docMk/>
            <pc:sldMk cId="0" sldId="257"/>
            <ac:spMk id="2" creationId="{BDE51420-5CAF-D6ED-556F-5ABE1C3F87BB}"/>
          </ac:spMkLst>
        </pc:spChg>
        <pc:spChg chg="del">
          <ac:chgData name="Linh Phan" userId="228774c6-8676-4985-b789-d1a1db399f40" providerId="ADAL" clId="{CEBA1CAD-76F4-4899-B41A-5F64D2518B0B}" dt="2024-07-23T13:39:23.254" v="3" actId="478"/>
          <ac:spMkLst>
            <pc:docMk/>
            <pc:sldMk cId="0" sldId="257"/>
            <ac:spMk id="3" creationId="{CB2E73BB-1804-561D-B1F9-88045DCFF51F}"/>
          </ac:spMkLst>
        </pc:spChg>
        <pc:spChg chg="del">
          <ac:chgData name="Linh Phan" userId="228774c6-8676-4985-b789-d1a1db399f40" providerId="ADAL" clId="{CEBA1CAD-76F4-4899-B41A-5F64D2518B0B}" dt="2024-07-23T13:50:46.058" v="159" actId="478"/>
          <ac:spMkLst>
            <pc:docMk/>
            <pc:sldMk cId="0" sldId="257"/>
            <ac:spMk id="4" creationId="{6D00F284-6EE9-2C29-9253-1DC4799847FB}"/>
          </ac:spMkLst>
        </pc:spChg>
        <pc:spChg chg="mod">
          <ac:chgData name="Linh Phan" userId="228774c6-8676-4985-b789-d1a1db399f40" providerId="ADAL" clId="{CEBA1CAD-76F4-4899-B41A-5F64D2518B0B}" dt="2024-07-23T13:40:14.993" v="30" actId="1076"/>
          <ac:spMkLst>
            <pc:docMk/>
            <pc:sldMk cId="0" sldId="257"/>
            <ac:spMk id="6" creationId="{353BC9FA-3F84-DD07-F80A-1E78E37BB345}"/>
          </ac:spMkLst>
        </pc:spChg>
        <pc:spChg chg="mod">
          <ac:chgData name="Linh Phan" userId="228774c6-8676-4985-b789-d1a1db399f40" providerId="ADAL" clId="{CEBA1CAD-76F4-4899-B41A-5F64D2518B0B}" dt="2024-07-23T13:40:06.426" v="26"/>
          <ac:spMkLst>
            <pc:docMk/>
            <pc:sldMk cId="0" sldId="257"/>
            <ac:spMk id="9" creationId="{F52110AC-BC49-728C-1559-61B7B57F4CBB}"/>
          </ac:spMkLst>
        </pc:spChg>
        <pc:spChg chg="add mod">
          <ac:chgData name="Linh Phan" userId="228774c6-8676-4985-b789-d1a1db399f40" providerId="ADAL" clId="{CEBA1CAD-76F4-4899-B41A-5F64D2518B0B}" dt="2024-07-23T14:14:37.390" v="453" actId="1076"/>
          <ac:spMkLst>
            <pc:docMk/>
            <pc:sldMk cId="0" sldId="257"/>
            <ac:spMk id="12" creationId="{C34CDEBE-D576-8CB1-546B-6ABB57DC60FD}"/>
          </ac:spMkLst>
        </pc:spChg>
        <pc:spChg chg="mod">
          <ac:chgData name="Linh Phan" userId="228774c6-8676-4985-b789-d1a1db399f40" providerId="ADAL" clId="{CEBA1CAD-76F4-4899-B41A-5F64D2518B0B}" dt="2024-07-23T14:14:27.401" v="449" actId="14100"/>
          <ac:spMkLst>
            <pc:docMk/>
            <pc:sldMk cId="0" sldId="257"/>
            <ac:spMk id="15" creationId="{C006FB7D-6DE6-0BBD-8536-8958D73CBF6C}"/>
          </ac:spMkLst>
        </pc:spChg>
        <pc:spChg chg="mod">
          <ac:chgData name="Linh Phan" userId="228774c6-8676-4985-b789-d1a1db399f40" providerId="ADAL" clId="{CEBA1CAD-76F4-4899-B41A-5F64D2518B0B}" dt="2024-07-23T14:14:31.341" v="451" actId="1076"/>
          <ac:spMkLst>
            <pc:docMk/>
            <pc:sldMk cId="0" sldId="257"/>
            <ac:spMk id="16" creationId="{32B4FEBF-65D2-B2DD-B365-B2DF5B28AE72}"/>
          </ac:spMkLst>
        </pc:spChg>
        <pc:spChg chg="mod">
          <ac:chgData name="Linh Phan" userId="228774c6-8676-4985-b789-d1a1db399f40" providerId="ADAL" clId="{CEBA1CAD-76F4-4899-B41A-5F64D2518B0B}" dt="2024-07-23T14:14:13.568" v="444" actId="207"/>
          <ac:spMkLst>
            <pc:docMk/>
            <pc:sldMk cId="0" sldId="257"/>
            <ac:spMk id="18" creationId="{DF3D1389-480B-00A1-913A-96A2BA4778F0}"/>
          </ac:spMkLst>
        </pc:spChg>
        <pc:spChg chg="mod">
          <ac:chgData name="Linh Phan" userId="228774c6-8676-4985-b789-d1a1db399f40" providerId="ADAL" clId="{CEBA1CAD-76F4-4899-B41A-5F64D2518B0B}" dt="2024-07-23T14:13:57.199" v="438"/>
          <ac:spMkLst>
            <pc:docMk/>
            <pc:sldMk cId="0" sldId="257"/>
            <ac:spMk id="20" creationId="{565E0537-BD77-0DF5-95B4-08D3AC4B2B78}"/>
          </ac:spMkLst>
        </pc:spChg>
        <pc:spChg chg="mod">
          <ac:chgData name="Linh Phan" userId="228774c6-8676-4985-b789-d1a1db399f40" providerId="ADAL" clId="{CEBA1CAD-76F4-4899-B41A-5F64D2518B0B}" dt="2024-07-23T14:14:11.645" v="443" actId="207"/>
          <ac:spMkLst>
            <pc:docMk/>
            <pc:sldMk cId="0" sldId="257"/>
            <ac:spMk id="22" creationId="{095FFF22-E64C-B477-D5FD-D6C8B7526821}"/>
          </ac:spMkLst>
        </pc:spChg>
        <pc:spChg chg="mod">
          <ac:chgData name="Linh Phan" userId="228774c6-8676-4985-b789-d1a1db399f40" providerId="ADAL" clId="{CEBA1CAD-76F4-4899-B41A-5F64D2518B0B}" dt="2024-07-23T14:13:57.199" v="438"/>
          <ac:spMkLst>
            <pc:docMk/>
            <pc:sldMk cId="0" sldId="257"/>
            <ac:spMk id="23" creationId="{A1037D86-3010-6470-2242-26589A61770C}"/>
          </ac:spMkLst>
        </pc:spChg>
        <pc:spChg chg="mod">
          <ac:chgData name="Linh Phan" userId="228774c6-8676-4985-b789-d1a1db399f40" providerId="ADAL" clId="{CEBA1CAD-76F4-4899-B41A-5F64D2518B0B}" dt="2024-07-23T14:13:57.199" v="438"/>
          <ac:spMkLst>
            <pc:docMk/>
            <pc:sldMk cId="0" sldId="257"/>
            <ac:spMk id="24" creationId="{E559CF65-EBA1-B08A-9A4D-EC75A3DC81EF}"/>
          </ac:spMkLst>
        </pc:spChg>
        <pc:spChg chg="mod">
          <ac:chgData name="Linh Phan" userId="228774c6-8676-4985-b789-d1a1db399f40" providerId="ADAL" clId="{CEBA1CAD-76F4-4899-B41A-5F64D2518B0B}" dt="2024-07-23T14:15:19.492" v="455"/>
          <ac:spMkLst>
            <pc:docMk/>
            <pc:sldMk cId="0" sldId="257"/>
            <ac:spMk id="26" creationId="{07D3DC53-605A-D180-490E-E9943067D66D}"/>
          </ac:spMkLst>
        </pc:spChg>
        <pc:spChg chg="mod">
          <ac:chgData name="Linh Phan" userId="228774c6-8676-4985-b789-d1a1db399f40" providerId="ADAL" clId="{CEBA1CAD-76F4-4899-B41A-5F64D2518B0B}" dt="2024-07-23T14:15:19.492" v="455"/>
          <ac:spMkLst>
            <pc:docMk/>
            <pc:sldMk cId="0" sldId="257"/>
            <ac:spMk id="27" creationId="{AD18A1FE-FD60-C95E-60F6-DDB36F167028}"/>
          </ac:spMkLst>
        </pc:spChg>
        <pc:spChg chg="mod">
          <ac:chgData name="Linh Phan" userId="228774c6-8676-4985-b789-d1a1db399f40" providerId="ADAL" clId="{CEBA1CAD-76F4-4899-B41A-5F64D2518B0B}" dt="2024-07-23T14:15:19.492" v="455"/>
          <ac:spMkLst>
            <pc:docMk/>
            <pc:sldMk cId="0" sldId="257"/>
            <ac:spMk id="29" creationId="{D7DA828F-FCD2-0A12-05C1-455A3FBCCFA3}"/>
          </ac:spMkLst>
        </pc:spChg>
        <pc:spChg chg="mod">
          <ac:chgData name="Linh Phan" userId="228774c6-8676-4985-b789-d1a1db399f40" providerId="ADAL" clId="{CEBA1CAD-76F4-4899-B41A-5F64D2518B0B}" dt="2024-07-23T14:15:19.492" v="455"/>
          <ac:spMkLst>
            <pc:docMk/>
            <pc:sldMk cId="0" sldId="257"/>
            <ac:spMk id="30" creationId="{3685E989-9CC2-FC15-930E-282492DBE7FB}"/>
          </ac:spMkLst>
        </pc:spChg>
        <pc:spChg chg="mod">
          <ac:chgData name="Linh Phan" userId="228774c6-8676-4985-b789-d1a1db399f40" providerId="ADAL" clId="{CEBA1CAD-76F4-4899-B41A-5F64D2518B0B}" dt="2024-07-23T14:15:19.492" v="455"/>
          <ac:spMkLst>
            <pc:docMk/>
            <pc:sldMk cId="0" sldId="257"/>
            <ac:spMk id="32" creationId="{29A8794C-607B-4CF6-05D5-CFC282E76BE2}"/>
          </ac:spMkLst>
        </pc:spChg>
        <pc:spChg chg="mod">
          <ac:chgData name="Linh Phan" userId="228774c6-8676-4985-b789-d1a1db399f40" providerId="ADAL" clId="{CEBA1CAD-76F4-4899-B41A-5F64D2518B0B}" dt="2024-07-23T14:15:19.492" v="455"/>
          <ac:spMkLst>
            <pc:docMk/>
            <pc:sldMk cId="0" sldId="257"/>
            <ac:spMk id="33" creationId="{4508883C-35F9-DDC1-38BF-4388DBFDF43B}"/>
          </ac:spMkLst>
        </pc:spChg>
        <pc:spChg chg="add mod">
          <ac:chgData name="Linh Phan" userId="228774c6-8676-4985-b789-d1a1db399f40" providerId="ADAL" clId="{CEBA1CAD-76F4-4899-B41A-5F64D2518B0B}" dt="2024-07-25T10:44:59.870" v="1869" actId="1076"/>
          <ac:spMkLst>
            <pc:docMk/>
            <pc:sldMk cId="0" sldId="257"/>
            <ac:spMk id="37" creationId="{5D7B3E54-C127-CDC6-DEA6-388ECF4DD2A7}"/>
          </ac:spMkLst>
        </pc:spChg>
        <pc:spChg chg="add mod">
          <ac:chgData name="Linh Phan" userId="228774c6-8676-4985-b789-d1a1db399f40" providerId="ADAL" clId="{CEBA1CAD-76F4-4899-B41A-5F64D2518B0B}" dt="2024-07-25T10:44:59.870" v="1869" actId="1076"/>
          <ac:spMkLst>
            <pc:docMk/>
            <pc:sldMk cId="0" sldId="257"/>
            <ac:spMk id="38" creationId="{A6A54B5A-5DCF-7CFE-FBA4-9B025FA7B0EF}"/>
          </ac:spMkLst>
        </pc:spChg>
        <pc:spChg chg="add mod">
          <ac:chgData name="Linh Phan" userId="228774c6-8676-4985-b789-d1a1db399f40" providerId="ADAL" clId="{CEBA1CAD-76F4-4899-B41A-5F64D2518B0B}" dt="2024-07-25T10:44:59.870" v="1869" actId="1076"/>
          <ac:spMkLst>
            <pc:docMk/>
            <pc:sldMk cId="0" sldId="257"/>
            <ac:spMk id="39" creationId="{12980D3F-F06B-FF01-E13E-AF055B66A5B6}"/>
          </ac:spMkLst>
        </pc:spChg>
        <pc:grpChg chg="add del mod">
          <ac:chgData name="Linh Phan" userId="228774c6-8676-4985-b789-d1a1db399f40" providerId="ADAL" clId="{CEBA1CAD-76F4-4899-B41A-5F64D2518B0B}" dt="2024-07-23T13:50:46.058" v="159" actId="478"/>
          <ac:grpSpMkLst>
            <pc:docMk/>
            <pc:sldMk cId="0" sldId="257"/>
            <ac:grpSpMk id="5" creationId="{990959A3-BC88-3B8C-4644-D8F44AF63EFF}"/>
          </ac:grpSpMkLst>
        </pc:grpChg>
        <pc:grpChg chg="add del mod">
          <ac:chgData name="Linh Phan" userId="228774c6-8676-4985-b789-d1a1db399f40" providerId="ADAL" clId="{CEBA1CAD-76F4-4899-B41A-5F64D2518B0B}" dt="2024-07-23T13:50:46.058" v="159" actId="478"/>
          <ac:grpSpMkLst>
            <pc:docMk/>
            <pc:sldMk cId="0" sldId="257"/>
            <ac:grpSpMk id="8" creationId="{FEF2795E-3CCA-8AFA-1296-5A0FD932CCA0}"/>
          </ac:grpSpMkLst>
        </pc:grpChg>
        <pc:grpChg chg="add del mod">
          <ac:chgData name="Linh Phan" userId="228774c6-8676-4985-b789-d1a1db399f40" providerId="ADAL" clId="{CEBA1CAD-76F4-4899-B41A-5F64D2518B0B}" dt="2024-07-23T14:15:31.419" v="460" actId="478"/>
          <ac:grpSpMkLst>
            <pc:docMk/>
            <pc:sldMk cId="0" sldId="257"/>
            <ac:grpSpMk id="13" creationId="{4070CBD1-B6F9-AC8F-0115-B7C987DA804C}"/>
          </ac:grpSpMkLst>
        </pc:grpChg>
        <pc:grpChg chg="add del mod">
          <ac:chgData name="Linh Phan" userId="228774c6-8676-4985-b789-d1a1db399f40" providerId="ADAL" clId="{CEBA1CAD-76F4-4899-B41A-5F64D2518B0B}" dt="2024-07-23T14:15:32.178" v="461" actId="478"/>
          <ac:grpSpMkLst>
            <pc:docMk/>
            <pc:sldMk cId="0" sldId="257"/>
            <ac:grpSpMk id="17" creationId="{161F9222-19FC-19BB-D7F1-301B34064627}"/>
          </ac:grpSpMkLst>
        </pc:grpChg>
        <pc:grpChg chg="add del mod">
          <ac:chgData name="Linh Phan" userId="228774c6-8676-4985-b789-d1a1db399f40" providerId="ADAL" clId="{CEBA1CAD-76F4-4899-B41A-5F64D2518B0B}" dt="2024-07-23T14:15:32.178" v="461" actId="478"/>
          <ac:grpSpMkLst>
            <pc:docMk/>
            <pc:sldMk cId="0" sldId="257"/>
            <ac:grpSpMk id="21" creationId="{4D4714C2-B380-140D-9B37-E95B11E79110}"/>
          </ac:grpSpMkLst>
        </pc:grpChg>
        <pc:grpChg chg="add del mod">
          <ac:chgData name="Linh Phan" userId="228774c6-8676-4985-b789-d1a1db399f40" providerId="ADAL" clId="{CEBA1CAD-76F4-4899-B41A-5F64D2518B0B}" dt="2024-07-23T14:15:24.619" v="457" actId="478"/>
          <ac:grpSpMkLst>
            <pc:docMk/>
            <pc:sldMk cId="0" sldId="257"/>
            <ac:grpSpMk id="25" creationId="{1352581B-13AA-6419-3296-EFCF987CFF84}"/>
          </ac:grpSpMkLst>
        </pc:grpChg>
        <pc:grpChg chg="add del mod">
          <ac:chgData name="Linh Phan" userId="228774c6-8676-4985-b789-d1a1db399f40" providerId="ADAL" clId="{CEBA1CAD-76F4-4899-B41A-5F64D2518B0B}" dt="2024-07-23T14:15:24.619" v="457" actId="478"/>
          <ac:grpSpMkLst>
            <pc:docMk/>
            <pc:sldMk cId="0" sldId="257"/>
            <ac:grpSpMk id="28" creationId="{05DBFCD0-1A3E-B74C-F885-B4FFEF5AF786}"/>
          </ac:grpSpMkLst>
        </pc:grpChg>
        <pc:grpChg chg="add del mod">
          <ac:chgData name="Linh Phan" userId="228774c6-8676-4985-b789-d1a1db399f40" providerId="ADAL" clId="{CEBA1CAD-76F4-4899-B41A-5F64D2518B0B}" dt="2024-07-23T14:15:24.619" v="457" actId="478"/>
          <ac:grpSpMkLst>
            <pc:docMk/>
            <pc:sldMk cId="0" sldId="257"/>
            <ac:grpSpMk id="31" creationId="{49433880-97E0-67ED-D412-FDA79101D212}"/>
          </ac:grpSpMkLst>
        </pc:grpChg>
        <pc:picChg chg="mod">
          <ac:chgData name="Linh Phan" userId="228774c6-8676-4985-b789-d1a1db399f40" providerId="ADAL" clId="{CEBA1CAD-76F4-4899-B41A-5F64D2518B0B}" dt="2024-07-23T13:40:14.993" v="30" actId="1076"/>
          <ac:picMkLst>
            <pc:docMk/>
            <pc:sldMk cId="0" sldId="257"/>
            <ac:picMk id="7" creationId="{DAB30D89-DC3E-AE98-6FCC-D7237E32D173}"/>
          </ac:picMkLst>
        </pc:picChg>
        <pc:picChg chg="mod">
          <ac:chgData name="Linh Phan" userId="228774c6-8676-4985-b789-d1a1db399f40" providerId="ADAL" clId="{CEBA1CAD-76F4-4899-B41A-5F64D2518B0B}" dt="2024-07-23T13:40:01.276" v="24" actId="1076"/>
          <ac:picMkLst>
            <pc:docMk/>
            <pc:sldMk cId="0" sldId="257"/>
            <ac:picMk id="10" creationId="{393B5405-1574-DFC6-4F34-19C0B4BDA7C8}"/>
          </ac:picMkLst>
        </pc:picChg>
        <pc:picChg chg="add del mod">
          <ac:chgData name="Linh Phan" userId="228774c6-8676-4985-b789-d1a1db399f40" providerId="ADAL" clId="{CEBA1CAD-76F4-4899-B41A-5F64D2518B0B}" dt="2024-07-23T13:50:46.058" v="159" actId="478"/>
          <ac:picMkLst>
            <pc:docMk/>
            <pc:sldMk cId="0" sldId="257"/>
            <ac:picMk id="11" creationId="{847E9626-2D93-54CB-33EF-C64568C51208}"/>
          </ac:picMkLst>
        </pc:picChg>
        <pc:picChg chg="del">
          <ac:chgData name="Linh Phan" userId="228774c6-8676-4985-b789-d1a1db399f40" providerId="ADAL" clId="{CEBA1CAD-76F4-4899-B41A-5F64D2518B0B}" dt="2024-07-23T13:39:23.254" v="3" actId="478"/>
          <ac:picMkLst>
            <pc:docMk/>
            <pc:sldMk cId="0" sldId="257"/>
            <ac:picMk id="14" creationId="{1D2B6360-BEBC-2FD3-BAE3-0F0F736EDC06}"/>
          </ac:picMkLst>
        </pc:picChg>
        <pc:picChg chg="del">
          <ac:chgData name="Linh Phan" userId="228774c6-8676-4985-b789-d1a1db399f40" providerId="ADAL" clId="{CEBA1CAD-76F4-4899-B41A-5F64D2518B0B}" dt="2024-07-23T13:39:23.254" v="3" actId="478"/>
          <ac:picMkLst>
            <pc:docMk/>
            <pc:sldMk cId="0" sldId="257"/>
            <ac:picMk id="19" creationId="{2DAF8D79-834D-FDEE-C595-F91CE0060B02}"/>
          </ac:picMkLst>
        </pc:picChg>
        <pc:picChg chg="add mod">
          <ac:chgData name="Linh Phan" userId="228774c6-8676-4985-b789-d1a1db399f40" providerId="ADAL" clId="{CEBA1CAD-76F4-4899-B41A-5F64D2518B0B}" dt="2024-07-25T10:44:59.870" v="1869" actId="1076"/>
          <ac:picMkLst>
            <pc:docMk/>
            <pc:sldMk cId="0" sldId="257"/>
            <ac:picMk id="34" creationId="{539BC1DF-391A-3EC7-A6CE-634AFBE94D4B}"/>
          </ac:picMkLst>
        </pc:picChg>
        <pc:picChg chg="add mod">
          <ac:chgData name="Linh Phan" userId="228774c6-8676-4985-b789-d1a1db399f40" providerId="ADAL" clId="{CEBA1CAD-76F4-4899-B41A-5F64D2518B0B}" dt="2024-07-25T10:44:59.870" v="1869" actId="1076"/>
          <ac:picMkLst>
            <pc:docMk/>
            <pc:sldMk cId="0" sldId="257"/>
            <ac:picMk id="35" creationId="{C666EDB7-273C-008B-B887-EC1033D6BC32}"/>
          </ac:picMkLst>
        </pc:picChg>
        <pc:picChg chg="add mod">
          <ac:chgData name="Linh Phan" userId="228774c6-8676-4985-b789-d1a1db399f40" providerId="ADAL" clId="{CEBA1CAD-76F4-4899-B41A-5F64D2518B0B}" dt="2024-07-25T10:44:59.870" v="1869" actId="1076"/>
          <ac:picMkLst>
            <pc:docMk/>
            <pc:sldMk cId="0" sldId="257"/>
            <ac:picMk id="36" creationId="{C5A8019E-AA1A-B0DE-9690-EDCCF7A03BE4}"/>
          </ac:picMkLst>
        </pc:picChg>
      </pc:sldChg>
      <pc:sldChg chg="addSp delSp modSp mod ord addAnim delAnim modAnim">
        <pc:chgData name="Linh Phan" userId="228774c6-8676-4985-b789-d1a1db399f40" providerId="ADAL" clId="{CEBA1CAD-76F4-4899-B41A-5F64D2518B0B}" dt="2024-07-23T15:39:00.076" v="1827"/>
        <pc:sldMkLst>
          <pc:docMk/>
          <pc:sldMk cId="0" sldId="258"/>
        </pc:sldMkLst>
        <pc:spChg chg="del">
          <ac:chgData name="Linh Phan" userId="228774c6-8676-4985-b789-d1a1db399f40" providerId="ADAL" clId="{CEBA1CAD-76F4-4899-B41A-5F64D2518B0B}" dt="2024-07-23T14:19:28.232" v="515" actId="478"/>
          <ac:spMkLst>
            <pc:docMk/>
            <pc:sldMk cId="0" sldId="258"/>
            <ac:spMk id="7" creationId="{736D41FD-A733-9FE1-81A6-D3C7457B0D11}"/>
          </ac:spMkLst>
        </pc:spChg>
        <pc:spChg chg="del">
          <ac:chgData name="Linh Phan" userId="228774c6-8676-4985-b789-d1a1db399f40" providerId="ADAL" clId="{CEBA1CAD-76F4-4899-B41A-5F64D2518B0B}" dt="2024-07-23T14:19:28.232" v="515" actId="478"/>
          <ac:spMkLst>
            <pc:docMk/>
            <pc:sldMk cId="0" sldId="258"/>
            <ac:spMk id="11" creationId="{5D16AEBF-F677-BDF6-03A1-E621B87E9AAC}"/>
          </ac:spMkLst>
        </pc:spChg>
        <pc:spChg chg="del">
          <ac:chgData name="Linh Phan" userId="228774c6-8676-4985-b789-d1a1db399f40" providerId="ADAL" clId="{CEBA1CAD-76F4-4899-B41A-5F64D2518B0B}" dt="2024-07-23T14:19:28.232" v="515" actId="478"/>
          <ac:spMkLst>
            <pc:docMk/>
            <pc:sldMk cId="0" sldId="258"/>
            <ac:spMk id="12" creationId="{2A5DFD83-64F8-2DE2-FC7F-4AEEDB2251EB}"/>
          </ac:spMkLst>
        </pc:spChg>
        <pc:spChg chg="del">
          <ac:chgData name="Linh Phan" userId="228774c6-8676-4985-b789-d1a1db399f40" providerId="ADAL" clId="{CEBA1CAD-76F4-4899-B41A-5F64D2518B0B}" dt="2024-07-23T14:19:28.232" v="515" actId="478"/>
          <ac:spMkLst>
            <pc:docMk/>
            <pc:sldMk cId="0" sldId="258"/>
            <ac:spMk id="13" creationId="{4E02742A-1F44-1223-754C-FA2A896EB378}"/>
          </ac:spMkLst>
        </pc:spChg>
        <pc:spChg chg="add mod">
          <ac:chgData name="Linh Phan" userId="228774c6-8676-4985-b789-d1a1db399f40" providerId="ADAL" clId="{CEBA1CAD-76F4-4899-B41A-5F64D2518B0B}" dt="2024-07-23T14:23:56.295" v="568" actId="1076"/>
          <ac:spMkLst>
            <pc:docMk/>
            <pc:sldMk cId="0" sldId="258"/>
            <ac:spMk id="14" creationId="{E5C6738B-8766-A7E4-E4E5-4D805BBAD2BC}"/>
          </ac:spMkLst>
        </pc:spChg>
        <pc:spChg chg="mod">
          <ac:chgData name="Linh Phan" userId="228774c6-8676-4985-b789-d1a1db399f40" providerId="ADAL" clId="{CEBA1CAD-76F4-4899-B41A-5F64D2518B0B}" dt="2024-07-23T14:19:37.976" v="517"/>
          <ac:spMkLst>
            <pc:docMk/>
            <pc:sldMk cId="0" sldId="258"/>
            <ac:spMk id="16" creationId="{FD005396-197E-2A9F-31DB-B03E68E4930C}"/>
          </ac:spMkLst>
        </pc:spChg>
        <pc:spChg chg="add del mod">
          <ac:chgData name="Linh Phan" userId="228774c6-8676-4985-b789-d1a1db399f40" providerId="ADAL" clId="{CEBA1CAD-76F4-4899-B41A-5F64D2518B0B}" dt="2024-07-23T14:22:25.346" v="531" actId="478"/>
          <ac:spMkLst>
            <pc:docMk/>
            <pc:sldMk cId="0" sldId="258"/>
            <ac:spMk id="23" creationId="{9A94C5CA-51CB-D88D-8882-0741986C29D9}"/>
          </ac:spMkLst>
        </pc:spChg>
        <pc:spChg chg="add del mod">
          <ac:chgData name="Linh Phan" userId="228774c6-8676-4985-b789-d1a1db399f40" providerId="ADAL" clId="{CEBA1CAD-76F4-4899-B41A-5F64D2518B0B}" dt="2024-07-23T14:22:28" v="534" actId="478"/>
          <ac:spMkLst>
            <pc:docMk/>
            <pc:sldMk cId="0" sldId="258"/>
            <ac:spMk id="24" creationId="{4192876B-BE22-43B6-132B-BE2016481DDE}"/>
          </ac:spMkLst>
        </pc:spChg>
        <pc:spChg chg="mod topLvl">
          <ac:chgData name="Linh Phan" userId="228774c6-8676-4985-b789-d1a1db399f40" providerId="ADAL" clId="{CEBA1CAD-76F4-4899-B41A-5F64D2518B0B}" dt="2024-07-23T14:24:53.204" v="586" actId="14100"/>
          <ac:spMkLst>
            <pc:docMk/>
            <pc:sldMk cId="0" sldId="258"/>
            <ac:spMk id="26" creationId="{8A81DA29-AC3E-B0DA-73E2-53FF60EA1283}"/>
          </ac:spMkLst>
        </pc:spChg>
        <pc:spChg chg="add mod">
          <ac:chgData name="Linh Phan" userId="228774c6-8676-4985-b789-d1a1db399f40" providerId="ADAL" clId="{CEBA1CAD-76F4-4899-B41A-5F64D2518B0B}" dt="2024-07-23T14:24:20.032" v="577" actId="14100"/>
          <ac:spMkLst>
            <pc:docMk/>
            <pc:sldMk cId="0" sldId="258"/>
            <ac:spMk id="28" creationId="{15B40335-5762-6F3B-F108-AB2DD9BA54AA}"/>
          </ac:spMkLst>
        </pc:spChg>
        <pc:spChg chg="add mod">
          <ac:chgData name="Linh Phan" userId="228774c6-8676-4985-b789-d1a1db399f40" providerId="ADAL" clId="{CEBA1CAD-76F4-4899-B41A-5F64D2518B0B}" dt="2024-07-23T14:24:47.004" v="584" actId="14100"/>
          <ac:spMkLst>
            <pc:docMk/>
            <pc:sldMk cId="0" sldId="258"/>
            <ac:spMk id="29" creationId="{12008497-26F9-3C53-816C-B76912B5862E}"/>
          </ac:spMkLst>
        </pc:spChg>
        <pc:grpChg chg="del">
          <ac:chgData name="Linh Phan" userId="228774c6-8676-4985-b789-d1a1db399f40" providerId="ADAL" clId="{CEBA1CAD-76F4-4899-B41A-5F64D2518B0B}" dt="2024-07-23T14:19:28.232" v="515" actId="478"/>
          <ac:grpSpMkLst>
            <pc:docMk/>
            <pc:sldMk cId="0" sldId="258"/>
            <ac:grpSpMk id="2" creationId="{41DAA821-EE74-49D7-786B-B88C895D4925}"/>
          </ac:grpSpMkLst>
        </pc:grpChg>
        <pc:grpChg chg="del">
          <ac:chgData name="Linh Phan" userId="228774c6-8676-4985-b789-d1a1db399f40" providerId="ADAL" clId="{CEBA1CAD-76F4-4899-B41A-5F64D2518B0B}" dt="2024-07-23T14:19:28.232" v="515" actId="478"/>
          <ac:grpSpMkLst>
            <pc:docMk/>
            <pc:sldMk cId="0" sldId="258"/>
            <ac:grpSpMk id="8" creationId="{49ADC12C-CDEB-43E6-6BA9-514FBADFB4F1}"/>
          </ac:grpSpMkLst>
        </pc:grpChg>
        <pc:grpChg chg="add del mod">
          <ac:chgData name="Linh Phan" userId="228774c6-8676-4985-b789-d1a1db399f40" providerId="ADAL" clId="{CEBA1CAD-76F4-4899-B41A-5F64D2518B0B}" dt="2024-07-23T14:22:26.292" v="532" actId="478"/>
          <ac:grpSpMkLst>
            <pc:docMk/>
            <pc:sldMk cId="0" sldId="258"/>
            <ac:grpSpMk id="15" creationId="{9E2B2B9A-B5E1-E268-EF22-4CFCA7C97238}"/>
          </ac:grpSpMkLst>
        </pc:grpChg>
        <pc:grpChg chg="add del mod">
          <ac:chgData name="Linh Phan" userId="228774c6-8676-4985-b789-d1a1db399f40" providerId="ADAL" clId="{CEBA1CAD-76F4-4899-B41A-5F64D2518B0B}" dt="2024-07-23T14:22:25.346" v="531" actId="478"/>
          <ac:grpSpMkLst>
            <pc:docMk/>
            <pc:sldMk cId="0" sldId="258"/>
            <ac:grpSpMk id="18" creationId="{F982EEE5-91E4-B75D-8587-380D4F1A9DAB}"/>
          </ac:grpSpMkLst>
        </pc:grpChg>
        <pc:grpChg chg="add del mod">
          <ac:chgData name="Linh Phan" userId="228774c6-8676-4985-b789-d1a1db399f40" providerId="ADAL" clId="{CEBA1CAD-76F4-4899-B41A-5F64D2518B0B}" dt="2024-07-23T14:22:59.107" v="542" actId="478"/>
          <ac:grpSpMkLst>
            <pc:docMk/>
            <pc:sldMk cId="0" sldId="258"/>
            <ac:grpSpMk id="25" creationId="{FEBD976F-28C5-1BD0-8BDE-6774AF845503}"/>
          </ac:grpSpMkLst>
        </pc:grpChg>
        <pc:grpChg chg="add mod ord">
          <ac:chgData name="Linh Phan" userId="228774c6-8676-4985-b789-d1a1db399f40" providerId="ADAL" clId="{CEBA1CAD-76F4-4899-B41A-5F64D2518B0B}" dt="2024-07-23T14:24:28.718" v="581" actId="167"/>
          <ac:grpSpMkLst>
            <pc:docMk/>
            <pc:sldMk cId="0" sldId="258"/>
            <ac:grpSpMk id="30" creationId="{E20713E2-583B-D972-FC7D-08B7BBA81678}"/>
          </ac:grpSpMkLst>
        </pc:grpChg>
        <pc:grpChg chg="mod">
          <ac:chgData name="Linh Phan" userId="228774c6-8676-4985-b789-d1a1db399f40" providerId="ADAL" clId="{CEBA1CAD-76F4-4899-B41A-5F64D2518B0B}" dt="2024-07-23T14:19:46.022" v="520" actId="2711"/>
          <ac:grpSpMkLst>
            <pc:docMk/>
            <pc:sldMk cId="0" sldId="258"/>
            <ac:grpSpMk id="372" creationId="{00000000-0000-0000-0000-000000000000}"/>
          </ac:grpSpMkLst>
        </pc:grpChg>
        <pc:grpChg chg="mod">
          <ac:chgData name="Linh Phan" userId="228774c6-8676-4985-b789-d1a1db399f40" providerId="ADAL" clId="{CEBA1CAD-76F4-4899-B41A-5F64D2518B0B}" dt="2024-07-23T14:19:46.022" v="520" actId="2711"/>
          <ac:grpSpMkLst>
            <pc:docMk/>
            <pc:sldMk cId="0" sldId="258"/>
            <ac:grpSpMk id="430" creationId="{00000000-0000-0000-0000-000000000000}"/>
          </ac:grpSpMkLst>
        </pc:grpChg>
        <pc:picChg chg="mod">
          <ac:chgData name="Linh Phan" userId="228774c6-8676-4985-b789-d1a1db399f40" providerId="ADAL" clId="{CEBA1CAD-76F4-4899-B41A-5F64D2518B0B}" dt="2024-07-23T14:19:37.976" v="517"/>
          <ac:picMkLst>
            <pc:docMk/>
            <pc:sldMk cId="0" sldId="258"/>
            <ac:picMk id="17" creationId="{416EB574-30CD-5278-A178-0D28D5E2C3B3}"/>
          </ac:picMkLst>
        </pc:picChg>
        <pc:picChg chg="add del mod topLvl">
          <ac:chgData name="Linh Phan" userId="228774c6-8676-4985-b789-d1a1db399f40" providerId="ADAL" clId="{CEBA1CAD-76F4-4899-B41A-5F64D2518B0B}" dt="2024-07-23T14:22:59.107" v="542" actId="478"/>
          <ac:picMkLst>
            <pc:docMk/>
            <pc:sldMk cId="0" sldId="258"/>
            <ac:picMk id="27" creationId="{C1814D3C-1D7E-00D4-E1DD-0543B1A716C4}"/>
          </ac:picMkLst>
        </pc:picChg>
        <pc:cxnChg chg="mod">
          <ac:chgData name="Linh Phan" userId="228774c6-8676-4985-b789-d1a1db399f40" providerId="ADAL" clId="{CEBA1CAD-76F4-4899-B41A-5F64D2518B0B}" dt="2024-07-23T14:19:37.976" v="517"/>
          <ac:cxnSpMkLst>
            <pc:docMk/>
            <pc:sldMk cId="0" sldId="258"/>
            <ac:cxnSpMk id="19" creationId="{F5C94C04-C1F6-DFDB-4D67-83507610DBBC}"/>
          </ac:cxnSpMkLst>
        </pc:cxnChg>
        <pc:cxnChg chg="mod">
          <ac:chgData name="Linh Phan" userId="228774c6-8676-4985-b789-d1a1db399f40" providerId="ADAL" clId="{CEBA1CAD-76F4-4899-B41A-5F64D2518B0B}" dt="2024-07-23T14:19:37.976" v="517"/>
          <ac:cxnSpMkLst>
            <pc:docMk/>
            <pc:sldMk cId="0" sldId="258"/>
            <ac:cxnSpMk id="20" creationId="{03197614-A9F5-B6A8-E703-274FE17F979B}"/>
          </ac:cxnSpMkLst>
        </pc:cxnChg>
        <pc:cxnChg chg="mod">
          <ac:chgData name="Linh Phan" userId="228774c6-8676-4985-b789-d1a1db399f40" providerId="ADAL" clId="{CEBA1CAD-76F4-4899-B41A-5F64D2518B0B}" dt="2024-07-23T14:19:37.976" v="517"/>
          <ac:cxnSpMkLst>
            <pc:docMk/>
            <pc:sldMk cId="0" sldId="258"/>
            <ac:cxnSpMk id="21" creationId="{48135D59-B8E5-3DA9-4DE1-893215A6F780}"/>
          </ac:cxnSpMkLst>
        </pc:cxnChg>
        <pc:cxnChg chg="mod">
          <ac:chgData name="Linh Phan" userId="228774c6-8676-4985-b789-d1a1db399f40" providerId="ADAL" clId="{CEBA1CAD-76F4-4899-B41A-5F64D2518B0B}" dt="2024-07-23T14:19:37.976" v="517"/>
          <ac:cxnSpMkLst>
            <pc:docMk/>
            <pc:sldMk cId="0" sldId="258"/>
            <ac:cxnSpMk id="22" creationId="{CD38BC51-9EC7-5669-214A-4589990D8F7D}"/>
          </ac:cxnSpMkLst>
        </pc:cxnChg>
        <pc:cxnChg chg="mod">
          <ac:chgData name="Linh Phan" userId="228774c6-8676-4985-b789-d1a1db399f40" providerId="ADAL" clId="{CEBA1CAD-76F4-4899-B41A-5F64D2518B0B}" dt="2024-07-23T14:22:29.259" v="535"/>
          <ac:cxnSpMkLst>
            <pc:docMk/>
            <pc:sldMk cId="0" sldId="258"/>
            <ac:cxnSpMk id="31" creationId="{4478116E-AA3B-85E6-70F3-4C815ADAAC86}"/>
          </ac:cxnSpMkLst>
        </pc:cxnChg>
        <pc:cxnChg chg="mod">
          <ac:chgData name="Linh Phan" userId="228774c6-8676-4985-b789-d1a1db399f40" providerId="ADAL" clId="{CEBA1CAD-76F4-4899-B41A-5F64D2518B0B}" dt="2024-07-23T14:22:29.259" v="535"/>
          <ac:cxnSpMkLst>
            <pc:docMk/>
            <pc:sldMk cId="0" sldId="258"/>
            <ac:cxnSpMk id="32" creationId="{0EFCD9FA-CE20-47CC-A8DA-0545655993F4}"/>
          </ac:cxnSpMkLst>
        </pc:cxnChg>
        <pc:cxnChg chg="mod">
          <ac:chgData name="Linh Phan" userId="228774c6-8676-4985-b789-d1a1db399f40" providerId="ADAL" clId="{CEBA1CAD-76F4-4899-B41A-5F64D2518B0B}" dt="2024-07-23T14:22:29.259" v="535"/>
          <ac:cxnSpMkLst>
            <pc:docMk/>
            <pc:sldMk cId="0" sldId="258"/>
            <ac:cxnSpMk id="33" creationId="{868CACD8-B301-4823-0BED-545408BE17AC}"/>
          </ac:cxnSpMkLst>
        </pc:cxnChg>
        <pc:cxnChg chg="mod">
          <ac:chgData name="Linh Phan" userId="228774c6-8676-4985-b789-d1a1db399f40" providerId="ADAL" clId="{CEBA1CAD-76F4-4899-B41A-5F64D2518B0B}" dt="2024-07-23T14:22:29.259" v="535"/>
          <ac:cxnSpMkLst>
            <pc:docMk/>
            <pc:sldMk cId="0" sldId="258"/>
            <ac:cxnSpMk id="34" creationId="{63D02CA1-5338-E8C4-4237-65DA7B0654E7}"/>
          </ac:cxnSpMkLst>
        </pc:cxnChg>
      </pc:sldChg>
      <pc:sldChg chg="addSp delSp modSp mod ord modTransition delAnim modAnim">
        <pc:chgData name="Linh Phan" userId="228774c6-8676-4985-b789-d1a1db399f40" providerId="ADAL" clId="{CEBA1CAD-76F4-4899-B41A-5F64D2518B0B}" dt="2024-07-23T15:40:43.553" v="1847"/>
        <pc:sldMkLst>
          <pc:docMk/>
          <pc:sldMk cId="0" sldId="259"/>
        </pc:sldMkLst>
        <pc:spChg chg="add mod">
          <ac:chgData name="Linh Phan" userId="228774c6-8676-4985-b789-d1a1db399f40" providerId="ADAL" clId="{CEBA1CAD-76F4-4899-B41A-5F64D2518B0B}" dt="2024-07-23T15:04:40.900" v="1147" actId="1076"/>
          <ac:spMkLst>
            <pc:docMk/>
            <pc:sldMk cId="0" sldId="259"/>
            <ac:spMk id="2" creationId="{E51439AE-069E-608B-9311-8976550577D9}"/>
          </ac:spMkLst>
        </pc:spChg>
        <pc:spChg chg="add mod">
          <ac:chgData name="Linh Phan" userId="228774c6-8676-4985-b789-d1a1db399f40" providerId="ADAL" clId="{CEBA1CAD-76F4-4899-B41A-5F64D2518B0B}" dt="2024-07-23T15:04:49.396" v="1149" actId="1076"/>
          <ac:spMkLst>
            <pc:docMk/>
            <pc:sldMk cId="0" sldId="259"/>
            <ac:spMk id="3" creationId="{6D4C11B5-A4B5-6D75-94AC-153D7CF0D353}"/>
          </ac:spMkLst>
        </pc:spChg>
        <pc:spChg chg="del">
          <ac:chgData name="Linh Phan" userId="228774c6-8676-4985-b789-d1a1db399f40" providerId="ADAL" clId="{CEBA1CAD-76F4-4899-B41A-5F64D2518B0B}" dt="2024-07-23T15:03:39.947" v="1126" actId="478"/>
          <ac:spMkLst>
            <pc:docMk/>
            <pc:sldMk cId="0" sldId="259"/>
            <ac:spMk id="9" creationId="{103969F4-742D-8158-11D8-11CCACC169EB}"/>
          </ac:spMkLst>
        </pc:spChg>
        <pc:grpChg chg="del">
          <ac:chgData name="Linh Phan" userId="228774c6-8676-4985-b789-d1a1db399f40" providerId="ADAL" clId="{CEBA1CAD-76F4-4899-B41A-5F64D2518B0B}" dt="2024-07-23T15:03:39.947" v="1126" actId="478"/>
          <ac:grpSpMkLst>
            <pc:docMk/>
            <pc:sldMk cId="0" sldId="259"/>
            <ac:grpSpMk id="6" creationId="{D4BCC04D-7C44-BC58-8CE3-7851012B0244}"/>
          </ac:grpSpMkLst>
        </pc:grpChg>
        <pc:picChg chg="mod">
          <ac:chgData name="Linh Phan" userId="228774c6-8676-4985-b789-d1a1db399f40" providerId="ADAL" clId="{CEBA1CAD-76F4-4899-B41A-5F64D2518B0B}" dt="2024-07-23T15:04:24.151" v="1144" actId="1076"/>
          <ac:picMkLst>
            <pc:docMk/>
            <pc:sldMk cId="0" sldId="259"/>
            <ac:picMk id="10" creationId="{3A29EE98-753A-9B87-61FD-071170CD37A6}"/>
          </ac:picMkLst>
        </pc:picChg>
        <pc:cxnChg chg="add mod">
          <ac:chgData name="Linh Phan" userId="228774c6-8676-4985-b789-d1a1db399f40" providerId="ADAL" clId="{CEBA1CAD-76F4-4899-B41A-5F64D2518B0B}" dt="2024-07-23T15:04:40.900" v="1147" actId="1076"/>
          <ac:cxnSpMkLst>
            <pc:docMk/>
            <pc:sldMk cId="0" sldId="259"/>
            <ac:cxnSpMk id="4" creationId="{F77621FE-CE8C-2E21-1DC6-B76C33B8BDA4}"/>
          </ac:cxnSpMkLst>
        </pc:cxnChg>
      </pc:sldChg>
      <pc:sldChg chg="modSp modNotesTx">
        <pc:chgData name="Linh Phan" userId="228774c6-8676-4985-b789-d1a1db399f40" providerId="ADAL" clId="{CEBA1CAD-76F4-4899-B41A-5F64D2518B0B}" dt="2024-07-23T13:41:00.380" v="57"/>
        <pc:sldMkLst>
          <pc:docMk/>
          <pc:sldMk cId="0" sldId="260"/>
        </pc:sldMkLst>
        <pc:picChg chg="mod">
          <ac:chgData name="Linh Phan" userId="228774c6-8676-4985-b789-d1a1db399f40" providerId="ADAL" clId="{CEBA1CAD-76F4-4899-B41A-5F64D2518B0B}" dt="2024-07-23T13:41:00.380" v="57"/>
          <ac:picMkLst>
            <pc:docMk/>
            <pc:sldMk cId="0" sldId="260"/>
            <ac:picMk id="2" creationId="{D1186E1A-2BD9-8F36-AB0D-2D9E0F7F712B}"/>
          </ac:picMkLst>
        </pc:picChg>
      </pc:sldChg>
      <pc:sldChg chg="delSp modSp mod delAnim modAnim">
        <pc:chgData name="Linh Phan" userId="228774c6-8676-4985-b789-d1a1db399f40" providerId="ADAL" clId="{CEBA1CAD-76F4-4899-B41A-5F64D2518B0B}" dt="2024-07-23T15:41:08.541" v="1860"/>
        <pc:sldMkLst>
          <pc:docMk/>
          <pc:sldMk cId="0" sldId="261"/>
        </pc:sldMkLst>
        <pc:spChg chg="mod">
          <ac:chgData name="Linh Phan" userId="228774c6-8676-4985-b789-d1a1db399f40" providerId="ADAL" clId="{CEBA1CAD-76F4-4899-B41A-5F64D2518B0B}" dt="2024-07-23T15:34:32.858" v="1728" actId="1076"/>
          <ac:spMkLst>
            <pc:docMk/>
            <pc:sldMk cId="0" sldId="261"/>
            <ac:spMk id="2" creationId="{FFC3F075-8931-127B-6720-4314C31E063A}"/>
          </ac:spMkLst>
        </pc:spChg>
        <pc:spChg chg="mod topLvl">
          <ac:chgData name="Linh Phan" userId="228774c6-8676-4985-b789-d1a1db399f40" providerId="ADAL" clId="{CEBA1CAD-76F4-4899-B41A-5F64D2518B0B}" dt="2024-07-23T15:34:37.689" v="1729" actId="1076"/>
          <ac:spMkLst>
            <pc:docMk/>
            <pc:sldMk cId="0" sldId="261"/>
            <ac:spMk id="4" creationId="{E12C0AF6-F5BF-5195-3CE5-C2C559B5332E}"/>
          </ac:spMkLst>
        </pc:spChg>
        <pc:grpChg chg="del">
          <ac:chgData name="Linh Phan" userId="228774c6-8676-4985-b789-d1a1db399f40" providerId="ADAL" clId="{CEBA1CAD-76F4-4899-B41A-5F64D2518B0B}" dt="2024-07-23T15:33:55.271" v="1672" actId="478"/>
          <ac:grpSpMkLst>
            <pc:docMk/>
            <pc:sldMk cId="0" sldId="261"/>
            <ac:grpSpMk id="3" creationId="{058E3CC4-4E7C-2630-96DB-5954BD9792DC}"/>
          </ac:grpSpMkLst>
        </pc:grpChg>
        <pc:picChg chg="del topLvl">
          <ac:chgData name="Linh Phan" userId="228774c6-8676-4985-b789-d1a1db399f40" providerId="ADAL" clId="{CEBA1CAD-76F4-4899-B41A-5F64D2518B0B}" dt="2024-07-23T15:33:55.271" v="1672" actId="478"/>
          <ac:picMkLst>
            <pc:docMk/>
            <pc:sldMk cId="0" sldId="261"/>
            <ac:picMk id="5" creationId="{2F667BB7-DE11-6AC4-490C-708B945EB453}"/>
          </ac:picMkLst>
        </pc:picChg>
        <pc:picChg chg="del">
          <ac:chgData name="Linh Phan" userId="228774c6-8676-4985-b789-d1a1db399f40" providerId="ADAL" clId="{CEBA1CAD-76F4-4899-B41A-5F64D2518B0B}" dt="2024-07-23T15:33:54.006" v="1671" actId="478"/>
          <ac:picMkLst>
            <pc:docMk/>
            <pc:sldMk cId="0" sldId="261"/>
            <ac:picMk id="6" creationId="{781B5AFA-4486-6EC1-3BFC-B88DBA12F8BA}"/>
          </ac:picMkLst>
        </pc:picChg>
      </pc:sldChg>
      <pc:sldChg chg="addSp delSp modSp mod ord delAnim modAnim">
        <pc:chgData name="Linh Phan" userId="228774c6-8676-4985-b789-d1a1db399f40" providerId="ADAL" clId="{CEBA1CAD-76F4-4899-B41A-5F64D2518B0B}" dt="2024-07-23T15:39:55.519" v="1839"/>
        <pc:sldMkLst>
          <pc:docMk/>
          <pc:sldMk cId="0" sldId="263"/>
        </pc:sldMkLst>
        <pc:spChg chg="add del mod">
          <ac:chgData name="Linh Phan" userId="228774c6-8676-4985-b789-d1a1db399f40" providerId="ADAL" clId="{CEBA1CAD-76F4-4899-B41A-5F64D2518B0B}" dt="2024-07-23T14:56:06.969" v="1088" actId="478"/>
          <ac:spMkLst>
            <pc:docMk/>
            <pc:sldMk cId="0" sldId="263"/>
            <ac:spMk id="4" creationId="{A8889E43-0488-F220-C59A-2D3538611A87}"/>
          </ac:spMkLst>
        </pc:spChg>
        <pc:spChg chg="add mod">
          <ac:chgData name="Linh Phan" userId="228774c6-8676-4985-b789-d1a1db399f40" providerId="ADAL" clId="{CEBA1CAD-76F4-4899-B41A-5F64D2518B0B}" dt="2024-07-23T14:43:27.207" v="916" actId="255"/>
          <ac:spMkLst>
            <pc:docMk/>
            <pc:sldMk cId="0" sldId="263"/>
            <ac:spMk id="5" creationId="{E4913FA9-6431-D20C-DEBD-239976289F18}"/>
          </ac:spMkLst>
        </pc:spChg>
        <pc:spChg chg="add mod">
          <ac:chgData name="Linh Phan" userId="228774c6-8676-4985-b789-d1a1db399f40" providerId="ADAL" clId="{CEBA1CAD-76F4-4899-B41A-5F64D2518B0B}" dt="2024-07-23T14:43:27.207" v="916" actId="255"/>
          <ac:spMkLst>
            <pc:docMk/>
            <pc:sldMk cId="0" sldId="263"/>
            <ac:spMk id="6" creationId="{22A7F26A-D2A5-771C-20AF-9FB3AA0304C9}"/>
          </ac:spMkLst>
        </pc:spChg>
        <pc:spChg chg="mod">
          <ac:chgData name="Linh Phan" userId="228774c6-8676-4985-b789-d1a1db399f40" providerId="ADAL" clId="{CEBA1CAD-76F4-4899-B41A-5F64D2518B0B}" dt="2024-07-23T14:56:12.299" v="1090" actId="20577"/>
          <ac:spMkLst>
            <pc:docMk/>
            <pc:sldMk cId="0" sldId="263"/>
            <ac:spMk id="10" creationId="{068BC930-A851-9B24-0EA9-2BF89D065CA4}"/>
          </ac:spMkLst>
        </pc:spChg>
        <pc:spChg chg="del mod">
          <ac:chgData name="Linh Phan" userId="228774c6-8676-4985-b789-d1a1db399f40" providerId="ADAL" clId="{CEBA1CAD-76F4-4899-B41A-5F64D2518B0B}" dt="2024-07-23T14:39:16.072" v="854" actId="478"/>
          <ac:spMkLst>
            <pc:docMk/>
            <pc:sldMk cId="0" sldId="263"/>
            <ac:spMk id="22" creationId="{006651AA-1191-BCEE-BD68-525BD8A5D05B}"/>
          </ac:spMkLst>
        </pc:spChg>
        <pc:spChg chg="del mod">
          <ac:chgData name="Linh Phan" userId="228774c6-8676-4985-b789-d1a1db399f40" providerId="ADAL" clId="{CEBA1CAD-76F4-4899-B41A-5F64D2518B0B}" dt="2024-07-23T14:39:16.864" v="855" actId="478"/>
          <ac:spMkLst>
            <pc:docMk/>
            <pc:sldMk cId="0" sldId="263"/>
            <ac:spMk id="23" creationId="{FC2C1E65-DC2D-356F-6D38-EAAA827D66FA}"/>
          </ac:spMkLst>
        </pc:spChg>
        <pc:spChg chg="del">
          <ac:chgData name="Linh Phan" userId="228774c6-8676-4985-b789-d1a1db399f40" providerId="ADAL" clId="{CEBA1CAD-76F4-4899-B41A-5F64D2518B0B}" dt="2024-07-23T14:37:44.016" v="849" actId="478"/>
          <ac:spMkLst>
            <pc:docMk/>
            <pc:sldMk cId="0" sldId="263"/>
            <ac:spMk id="26" creationId="{1B2D0728-DBEA-B540-4E1E-69EB74D2DF49}"/>
          </ac:spMkLst>
        </pc:spChg>
        <pc:spChg chg="del">
          <ac:chgData name="Linh Phan" userId="228774c6-8676-4985-b789-d1a1db399f40" providerId="ADAL" clId="{CEBA1CAD-76F4-4899-B41A-5F64D2518B0B}" dt="2024-07-23T14:39:16.072" v="854" actId="478"/>
          <ac:spMkLst>
            <pc:docMk/>
            <pc:sldMk cId="0" sldId="263"/>
            <ac:spMk id="27" creationId="{14E0BE15-38EE-5861-2CC0-A5B760E1A7E8}"/>
          </ac:spMkLst>
        </pc:spChg>
        <pc:grpChg chg="add mod">
          <ac:chgData name="Linh Phan" userId="228774c6-8676-4985-b789-d1a1db399f40" providerId="ADAL" clId="{CEBA1CAD-76F4-4899-B41A-5F64D2518B0B}" dt="2024-07-23T14:56:07.270" v="1089"/>
          <ac:grpSpMkLst>
            <pc:docMk/>
            <pc:sldMk cId="0" sldId="263"/>
            <ac:grpSpMk id="9" creationId="{9B70C17D-8E3B-EF38-E52D-9A2BD157C868}"/>
          </ac:grpSpMkLst>
        </pc:grpChg>
        <pc:grpChg chg="mod">
          <ac:chgData name="Linh Phan" userId="228774c6-8676-4985-b789-d1a1db399f40" providerId="ADAL" clId="{CEBA1CAD-76F4-4899-B41A-5F64D2518B0B}" dt="2024-07-23T14:39:28.254" v="858" actId="1076"/>
          <ac:grpSpMkLst>
            <pc:docMk/>
            <pc:sldMk cId="0" sldId="263"/>
            <ac:grpSpMk id="18" creationId="{8B7FF259-56AD-8E41-CF26-9242C7BECCC2}"/>
          </ac:grpSpMkLst>
        </pc:grpChg>
        <pc:picChg chg="add mod">
          <ac:chgData name="Linh Phan" userId="228774c6-8676-4985-b789-d1a1db399f40" providerId="ADAL" clId="{CEBA1CAD-76F4-4899-B41A-5F64D2518B0B}" dt="2024-07-23T14:43:27.207" v="916" actId="255"/>
          <ac:picMkLst>
            <pc:docMk/>
            <pc:sldMk cId="0" sldId="263"/>
            <ac:picMk id="7" creationId="{B1E10897-42C7-66CF-D5FD-A59D18B073FC}"/>
          </ac:picMkLst>
        </pc:picChg>
        <pc:picChg chg="add mod">
          <ac:chgData name="Linh Phan" userId="228774c6-8676-4985-b789-d1a1db399f40" providerId="ADAL" clId="{CEBA1CAD-76F4-4899-B41A-5F64D2518B0B}" dt="2024-07-23T14:43:27.207" v="916" actId="255"/>
          <ac:picMkLst>
            <pc:docMk/>
            <pc:sldMk cId="0" sldId="263"/>
            <ac:picMk id="8" creationId="{DC7C69A5-61F9-554E-E7FF-F4CC3766532A}"/>
          </ac:picMkLst>
        </pc:picChg>
        <pc:picChg chg="mod">
          <ac:chgData name="Linh Phan" userId="228774c6-8676-4985-b789-d1a1db399f40" providerId="ADAL" clId="{CEBA1CAD-76F4-4899-B41A-5F64D2518B0B}" dt="2024-07-23T14:56:07.270" v="1089"/>
          <ac:picMkLst>
            <pc:docMk/>
            <pc:sldMk cId="0" sldId="263"/>
            <ac:picMk id="11" creationId="{5B928D1E-C5AF-6413-A2F8-A011F3217F67}"/>
          </ac:picMkLst>
        </pc:picChg>
        <pc:cxnChg chg="del mod">
          <ac:chgData name="Linh Phan" userId="228774c6-8676-4985-b789-d1a1db399f40" providerId="ADAL" clId="{CEBA1CAD-76F4-4899-B41A-5F64D2518B0B}" dt="2024-07-23T14:39:16.072" v="854" actId="478"/>
          <ac:cxnSpMkLst>
            <pc:docMk/>
            <pc:sldMk cId="0" sldId="263"/>
            <ac:cxnSpMk id="24" creationId="{B3CC9583-655E-DE88-D9D7-6F15F93ABE50}"/>
          </ac:cxnSpMkLst>
        </pc:cxnChg>
        <pc:cxnChg chg="del mod">
          <ac:chgData name="Linh Phan" userId="228774c6-8676-4985-b789-d1a1db399f40" providerId="ADAL" clId="{CEBA1CAD-76F4-4899-B41A-5F64D2518B0B}" dt="2024-07-23T14:37:43.476" v="848" actId="478"/>
          <ac:cxnSpMkLst>
            <pc:docMk/>
            <pc:sldMk cId="0" sldId="263"/>
            <ac:cxnSpMk id="25" creationId="{7227E5C5-E790-62F7-AA69-2D4DACD8874C}"/>
          </ac:cxnSpMkLst>
        </pc:cxnChg>
        <pc:cxnChg chg="del mod">
          <ac:chgData name="Linh Phan" userId="228774c6-8676-4985-b789-d1a1db399f40" providerId="ADAL" clId="{CEBA1CAD-76F4-4899-B41A-5F64D2518B0B}" dt="2024-07-23T14:39:16.072" v="854" actId="478"/>
          <ac:cxnSpMkLst>
            <pc:docMk/>
            <pc:sldMk cId="0" sldId="263"/>
            <ac:cxnSpMk id="28" creationId="{DD2B59BF-8850-822E-3D94-A7F4A507BAA6}"/>
          </ac:cxnSpMkLst>
        </pc:cxnChg>
      </pc:sldChg>
      <pc:sldChg chg="addSp modSp mod ord modAnim">
        <pc:chgData name="Linh Phan" userId="228774c6-8676-4985-b789-d1a1db399f40" providerId="ADAL" clId="{CEBA1CAD-76F4-4899-B41A-5F64D2518B0B}" dt="2024-07-23T15:45:09.376" v="1866"/>
        <pc:sldMkLst>
          <pc:docMk/>
          <pc:sldMk cId="0" sldId="264"/>
        </pc:sldMkLst>
        <pc:spChg chg="add mod">
          <ac:chgData name="Linh Phan" userId="228774c6-8676-4985-b789-d1a1db399f40" providerId="ADAL" clId="{CEBA1CAD-76F4-4899-B41A-5F64D2518B0B}" dt="2024-07-23T14:55:04.379" v="1064" actId="1076"/>
          <ac:spMkLst>
            <pc:docMk/>
            <pc:sldMk cId="0" sldId="264"/>
            <ac:spMk id="2" creationId="{439A40FF-9740-C744-108E-C502373619F3}"/>
          </ac:spMkLst>
        </pc:spChg>
        <pc:spChg chg="add mod">
          <ac:chgData name="Linh Phan" userId="228774c6-8676-4985-b789-d1a1db399f40" providerId="ADAL" clId="{CEBA1CAD-76F4-4899-B41A-5F64D2518B0B}" dt="2024-07-23T14:55:09.476" v="1077" actId="20577"/>
          <ac:spMkLst>
            <pc:docMk/>
            <pc:sldMk cId="0" sldId="264"/>
            <ac:spMk id="3" creationId="{855BF202-5392-53FE-5E7A-3844F28F4FC6}"/>
          </ac:spMkLst>
        </pc:spChg>
        <pc:spChg chg="mod">
          <ac:chgData name="Linh Phan" userId="228774c6-8676-4985-b789-d1a1db399f40" providerId="ADAL" clId="{CEBA1CAD-76F4-4899-B41A-5F64D2518B0B}" dt="2024-07-23T14:53:43.197" v="1028" actId="1076"/>
          <ac:spMkLst>
            <pc:docMk/>
            <pc:sldMk cId="0" sldId="264"/>
            <ac:spMk id="6" creationId="{DB1DFCBD-9BBA-A3B5-93CD-95458F644233}"/>
          </ac:spMkLst>
        </pc:spChg>
        <pc:spChg chg="mod">
          <ac:chgData name="Linh Phan" userId="228774c6-8676-4985-b789-d1a1db399f40" providerId="ADAL" clId="{CEBA1CAD-76F4-4899-B41A-5F64D2518B0B}" dt="2024-07-23T14:54:05.719" v="1039" actId="14100"/>
          <ac:spMkLst>
            <pc:docMk/>
            <pc:sldMk cId="0" sldId="264"/>
            <ac:spMk id="7" creationId="{DCF9BB8C-3412-7867-BE63-DA91A629E311}"/>
          </ac:spMkLst>
        </pc:spChg>
        <pc:spChg chg="mod">
          <ac:chgData name="Linh Phan" userId="228774c6-8676-4985-b789-d1a1db399f40" providerId="ADAL" clId="{CEBA1CAD-76F4-4899-B41A-5F64D2518B0B}" dt="2024-07-23T14:54:48.438" v="1056" actId="1076"/>
          <ac:spMkLst>
            <pc:docMk/>
            <pc:sldMk cId="0" sldId="264"/>
            <ac:spMk id="8" creationId="{C74FE0DF-D7E7-4C39-883F-7514BEF1C068}"/>
          </ac:spMkLst>
        </pc:spChg>
      </pc:sldChg>
      <pc:sldChg chg="add del">
        <pc:chgData name="Linh Phan" userId="228774c6-8676-4985-b789-d1a1db399f40" providerId="ADAL" clId="{CEBA1CAD-76F4-4899-B41A-5F64D2518B0B}" dt="2024-07-23T14:53:05.935" v="1022" actId="47"/>
        <pc:sldMkLst>
          <pc:docMk/>
          <pc:sldMk cId="0" sldId="267"/>
        </pc:sldMkLst>
      </pc:sldChg>
      <pc:sldChg chg="addSp delSp modSp mod ord delAnim modAnim">
        <pc:chgData name="Linh Phan" userId="228774c6-8676-4985-b789-d1a1db399f40" providerId="ADAL" clId="{CEBA1CAD-76F4-4899-B41A-5F64D2518B0B}" dt="2024-07-23T15:40:12.308" v="1844"/>
        <pc:sldMkLst>
          <pc:docMk/>
          <pc:sldMk cId="0" sldId="269"/>
        </pc:sldMkLst>
        <pc:spChg chg="mod">
          <ac:chgData name="Linh Phan" userId="228774c6-8676-4985-b789-d1a1db399f40" providerId="ADAL" clId="{CEBA1CAD-76F4-4899-B41A-5F64D2518B0B}" dt="2024-07-23T14:44:14.459" v="926" actId="1076"/>
          <ac:spMkLst>
            <pc:docMk/>
            <pc:sldMk cId="0" sldId="269"/>
            <ac:spMk id="15" creationId="{488D313F-E501-B68F-CDF9-78D76CAE2446}"/>
          </ac:spMkLst>
        </pc:spChg>
        <pc:picChg chg="del">
          <ac:chgData name="Linh Phan" userId="228774c6-8676-4985-b789-d1a1db399f40" providerId="ADAL" clId="{CEBA1CAD-76F4-4899-B41A-5F64D2518B0B}" dt="2024-07-23T14:44:12.939" v="925" actId="478"/>
          <ac:picMkLst>
            <pc:docMk/>
            <pc:sldMk cId="0" sldId="269"/>
            <ac:picMk id="2" creationId="{A65A62DF-0C57-B70A-DE7A-95426028C65E}"/>
          </ac:picMkLst>
        </pc:picChg>
        <pc:picChg chg="add mod">
          <ac:chgData name="Linh Phan" userId="228774c6-8676-4985-b789-d1a1db399f40" providerId="ADAL" clId="{CEBA1CAD-76F4-4899-B41A-5F64D2518B0B}" dt="2024-07-23T14:44:42.977" v="937" actId="1076"/>
          <ac:picMkLst>
            <pc:docMk/>
            <pc:sldMk cId="0" sldId="269"/>
            <ac:picMk id="3" creationId="{7C35EFC9-8AD9-DFAC-4E55-2872E045CEB1}"/>
          </ac:picMkLst>
        </pc:picChg>
      </pc:sldChg>
      <pc:sldChg chg="addSp delSp modSp mod ord modTransition delAnim">
        <pc:chgData name="Linh Phan" userId="228774c6-8676-4985-b789-d1a1db399f40" providerId="ADAL" clId="{CEBA1CAD-76F4-4899-B41A-5F64D2518B0B}" dt="2024-07-24T02:50:48.957" v="1867" actId="478"/>
        <pc:sldMkLst>
          <pc:docMk/>
          <pc:sldMk cId="0" sldId="270"/>
        </pc:sldMkLst>
        <pc:spChg chg="del">
          <ac:chgData name="Linh Phan" userId="228774c6-8676-4985-b789-d1a1db399f40" providerId="ADAL" clId="{CEBA1CAD-76F4-4899-B41A-5F64D2518B0B}" dt="2024-07-23T14:11:14.936" v="423" actId="478"/>
          <ac:spMkLst>
            <pc:docMk/>
            <pc:sldMk cId="0" sldId="270"/>
            <ac:spMk id="4" creationId="{375E12E3-96C7-2C52-BBE5-E7B1E5C81537}"/>
          </ac:spMkLst>
        </pc:spChg>
        <pc:spChg chg="del">
          <ac:chgData name="Linh Phan" userId="228774c6-8676-4985-b789-d1a1db399f40" providerId="ADAL" clId="{CEBA1CAD-76F4-4899-B41A-5F64D2518B0B}" dt="2024-07-23T14:11:13.534" v="422" actId="478"/>
          <ac:spMkLst>
            <pc:docMk/>
            <pc:sldMk cId="0" sldId="270"/>
            <ac:spMk id="5" creationId="{EE292C2B-9202-B97B-245D-6062958D2A9D}"/>
          </ac:spMkLst>
        </pc:spChg>
        <pc:spChg chg="add del mod">
          <ac:chgData name="Linh Phan" userId="228774c6-8676-4985-b789-d1a1db399f40" providerId="ADAL" clId="{CEBA1CAD-76F4-4899-B41A-5F64D2518B0B}" dt="2024-07-23T14:11:20.235" v="427" actId="478"/>
          <ac:spMkLst>
            <pc:docMk/>
            <pc:sldMk cId="0" sldId="270"/>
            <ac:spMk id="7" creationId="{EF689A65-7538-CF43-CE12-CD6EF984961A}"/>
          </ac:spMkLst>
        </pc:spChg>
        <pc:spChg chg="add del mod">
          <ac:chgData name="Linh Phan" userId="228774c6-8676-4985-b789-d1a1db399f40" providerId="ADAL" clId="{CEBA1CAD-76F4-4899-B41A-5F64D2518B0B}" dt="2024-07-23T14:11:17.897" v="425" actId="478"/>
          <ac:spMkLst>
            <pc:docMk/>
            <pc:sldMk cId="0" sldId="270"/>
            <ac:spMk id="8" creationId="{7DCB8807-E1AF-8EE9-03F7-FD6F313634BA}"/>
          </ac:spMkLst>
        </pc:spChg>
        <pc:spChg chg="add del mod">
          <ac:chgData name="Linh Phan" userId="228774c6-8676-4985-b789-d1a1db399f40" providerId="ADAL" clId="{CEBA1CAD-76F4-4899-B41A-5F64D2518B0B}" dt="2024-07-23T14:11:19.219" v="426" actId="478"/>
          <ac:spMkLst>
            <pc:docMk/>
            <pc:sldMk cId="0" sldId="270"/>
            <ac:spMk id="9" creationId="{1020269C-79CC-CE04-3CAA-A2B2AA05E4B5}"/>
          </ac:spMkLst>
        </pc:spChg>
        <pc:spChg chg="add del mod">
          <ac:chgData name="Linh Phan" userId="228774c6-8676-4985-b789-d1a1db399f40" providerId="ADAL" clId="{CEBA1CAD-76F4-4899-B41A-5F64D2518B0B}" dt="2024-07-24T02:50:48.957" v="1867" actId="478"/>
          <ac:spMkLst>
            <pc:docMk/>
            <pc:sldMk cId="0" sldId="270"/>
            <ac:spMk id="10" creationId="{906C8455-6D52-FC21-9354-C92961042E75}"/>
          </ac:spMkLst>
        </pc:spChg>
        <pc:spChg chg="add mod">
          <ac:chgData name="Linh Phan" userId="228774c6-8676-4985-b789-d1a1db399f40" providerId="ADAL" clId="{CEBA1CAD-76F4-4899-B41A-5F64D2518B0B}" dt="2024-07-23T14:11:39.861" v="434" actId="20577"/>
          <ac:spMkLst>
            <pc:docMk/>
            <pc:sldMk cId="0" sldId="270"/>
            <ac:spMk id="12" creationId="{43F0BFBB-C751-70FC-92F0-004CC876F6BB}"/>
          </ac:spMkLst>
        </pc:spChg>
        <pc:picChg chg="ord">
          <ac:chgData name="Linh Phan" userId="228774c6-8676-4985-b789-d1a1db399f40" providerId="ADAL" clId="{CEBA1CAD-76F4-4899-B41A-5F64D2518B0B}" dt="2024-07-23T14:11:21.825" v="428" actId="166"/>
          <ac:picMkLst>
            <pc:docMk/>
            <pc:sldMk cId="0" sldId="270"/>
            <ac:picMk id="3" creationId="{C54B6F95-119F-69D7-7A35-18B6CE4D5312}"/>
          </ac:picMkLst>
        </pc:picChg>
        <pc:picChg chg="add mod">
          <ac:chgData name="Linh Phan" userId="228774c6-8676-4985-b789-d1a1db399f40" providerId="ADAL" clId="{CEBA1CAD-76F4-4899-B41A-5F64D2518B0B}" dt="2024-07-23T14:11:34.564" v="430"/>
          <ac:picMkLst>
            <pc:docMk/>
            <pc:sldMk cId="0" sldId="270"/>
            <ac:picMk id="11" creationId="{C6BAD361-07B0-AC0D-3FA2-C6474E955323}"/>
          </ac:picMkLst>
        </pc:picChg>
        <pc:picChg chg="add mod">
          <ac:chgData name="Linh Phan" userId="228774c6-8676-4985-b789-d1a1db399f40" providerId="ADAL" clId="{CEBA1CAD-76F4-4899-B41A-5F64D2518B0B}" dt="2024-07-23T14:11:16.485" v="424"/>
          <ac:picMkLst>
            <pc:docMk/>
            <pc:sldMk cId="0" sldId="270"/>
            <ac:picMk id="13" creationId="{D579A7D5-0F14-B76C-1E74-8C624F78F2FC}"/>
          </ac:picMkLst>
        </pc:picChg>
        <pc:cxnChg chg="del">
          <ac:chgData name="Linh Phan" userId="228774c6-8676-4985-b789-d1a1db399f40" providerId="ADAL" clId="{CEBA1CAD-76F4-4899-B41A-5F64D2518B0B}" dt="2024-07-23T14:11:13.534" v="422" actId="478"/>
          <ac:cxnSpMkLst>
            <pc:docMk/>
            <pc:sldMk cId="0" sldId="270"/>
            <ac:cxnSpMk id="6" creationId="{380FBA4E-59ED-42DB-4DCC-0A9C9CBC4D04}"/>
          </ac:cxnSpMkLst>
        </pc:cxnChg>
      </pc:sldChg>
      <pc:sldChg chg="add del">
        <pc:chgData name="Linh Phan" userId="228774c6-8676-4985-b789-d1a1db399f40" providerId="ADAL" clId="{CEBA1CAD-76F4-4899-B41A-5F64D2518B0B}" dt="2024-07-23T14:27:41.675" v="631" actId="47"/>
        <pc:sldMkLst>
          <pc:docMk/>
          <pc:sldMk cId="0" sldId="271"/>
        </pc:sldMkLst>
      </pc:sldChg>
      <pc:sldChg chg="del">
        <pc:chgData name="Linh Phan" userId="228774c6-8676-4985-b789-d1a1db399f40" providerId="ADAL" clId="{CEBA1CAD-76F4-4899-B41A-5F64D2518B0B}" dt="2024-07-23T15:32:52.653" v="1656" actId="47"/>
        <pc:sldMkLst>
          <pc:docMk/>
          <pc:sldMk cId="0" sldId="275"/>
        </pc:sldMkLst>
      </pc:sldChg>
      <pc:sldChg chg="addSp delSp modSp mod ord modTransition delAnim modAnim">
        <pc:chgData name="Linh Phan" userId="228774c6-8676-4985-b789-d1a1db399f40" providerId="ADAL" clId="{CEBA1CAD-76F4-4899-B41A-5F64D2518B0B}" dt="2024-07-23T15:36:41.059" v="1755"/>
        <pc:sldMkLst>
          <pc:docMk/>
          <pc:sldMk cId="0" sldId="276"/>
        </pc:sldMkLst>
        <pc:spChg chg="add mod">
          <ac:chgData name="Linh Phan" userId="228774c6-8676-4985-b789-d1a1db399f40" providerId="ADAL" clId="{CEBA1CAD-76F4-4899-B41A-5F64D2518B0B}" dt="2024-07-23T14:47:26.460" v="954"/>
          <ac:spMkLst>
            <pc:docMk/>
            <pc:sldMk cId="0" sldId="276"/>
            <ac:spMk id="3" creationId="{4272E7E6-F1E0-0F99-BEAC-1F8096D1C6B2}"/>
          </ac:spMkLst>
        </pc:spChg>
        <pc:spChg chg="add del mod">
          <ac:chgData name="Linh Phan" userId="228774c6-8676-4985-b789-d1a1db399f40" providerId="ADAL" clId="{CEBA1CAD-76F4-4899-B41A-5F64D2518B0B}" dt="2024-07-23T14:48:47.657" v="969" actId="478"/>
          <ac:spMkLst>
            <pc:docMk/>
            <pc:sldMk cId="0" sldId="276"/>
            <ac:spMk id="5" creationId="{EA4F0C41-4674-F141-20F7-7C26AFA56771}"/>
          </ac:spMkLst>
        </pc:spChg>
        <pc:spChg chg="mod">
          <ac:chgData name="Linh Phan" userId="228774c6-8676-4985-b789-d1a1db399f40" providerId="ADAL" clId="{CEBA1CAD-76F4-4899-B41A-5F64D2518B0B}" dt="2024-07-23T14:50:39.310" v="996" actId="14100"/>
          <ac:spMkLst>
            <pc:docMk/>
            <pc:sldMk cId="0" sldId="276"/>
            <ac:spMk id="7" creationId="{1BE2AFE4-8BB6-D6D7-B19A-F1F747FA6975}"/>
          </ac:spMkLst>
        </pc:spChg>
        <pc:spChg chg="mod">
          <ac:chgData name="Linh Phan" userId="228774c6-8676-4985-b789-d1a1db399f40" providerId="ADAL" clId="{CEBA1CAD-76F4-4899-B41A-5F64D2518B0B}" dt="2024-07-23T14:49:52.027" v="988" actId="1076"/>
          <ac:spMkLst>
            <pc:docMk/>
            <pc:sldMk cId="0" sldId="276"/>
            <ac:spMk id="8" creationId="{15F1AE7C-5467-0D41-81C9-783D3199834F}"/>
          </ac:spMkLst>
        </pc:spChg>
        <pc:spChg chg="mod">
          <ac:chgData name="Linh Phan" userId="228774c6-8676-4985-b789-d1a1db399f40" providerId="ADAL" clId="{CEBA1CAD-76F4-4899-B41A-5F64D2518B0B}" dt="2024-07-23T14:50:31.087" v="994" actId="1076"/>
          <ac:spMkLst>
            <pc:docMk/>
            <pc:sldMk cId="0" sldId="276"/>
            <ac:spMk id="9" creationId="{D5224CC7-FB94-DD55-EB13-1A95FF8D0671}"/>
          </ac:spMkLst>
        </pc:spChg>
        <pc:spChg chg="del">
          <ac:chgData name="Linh Phan" userId="228774c6-8676-4985-b789-d1a1db399f40" providerId="ADAL" clId="{CEBA1CAD-76F4-4899-B41A-5F64D2518B0B}" dt="2024-07-23T14:47:25.561" v="953" actId="478"/>
          <ac:spMkLst>
            <pc:docMk/>
            <pc:sldMk cId="0" sldId="276"/>
            <ac:spMk id="28" creationId="{C1B8E777-199D-8598-84D3-92A33F5FEA61}"/>
          </ac:spMkLst>
        </pc:spChg>
        <pc:spChg chg="del">
          <ac:chgData name="Linh Phan" userId="228774c6-8676-4985-b789-d1a1db399f40" providerId="ADAL" clId="{CEBA1CAD-76F4-4899-B41A-5F64D2518B0B}" dt="2024-07-23T14:47:23.300" v="952" actId="478"/>
          <ac:spMkLst>
            <pc:docMk/>
            <pc:sldMk cId="0" sldId="276"/>
            <ac:spMk id="29" creationId="{8CEA027D-1412-0BB3-B588-512E22A3C966}"/>
          </ac:spMkLst>
        </pc:spChg>
        <pc:grpChg chg="add mod">
          <ac:chgData name="Linh Phan" userId="228774c6-8676-4985-b789-d1a1db399f40" providerId="ADAL" clId="{CEBA1CAD-76F4-4899-B41A-5F64D2518B0B}" dt="2024-07-23T14:51:08.009" v="1002" actId="1076"/>
          <ac:grpSpMkLst>
            <pc:docMk/>
            <pc:sldMk cId="0" sldId="276"/>
            <ac:grpSpMk id="6" creationId="{62970216-0AD4-11E9-4662-092EC92B0796}"/>
          </ac:grpSpMkLst>
        </pc:grpChg>
        <pc:grpChg chg="del">
          <ac:chgData name="Linh Phan" userId="228774c6-8676-4985-b789-d1a1db399f40" providerId="ADAL" clId="{CEBA1CAD-76F4-4899-B41A-5F64D2518B0B}" dt="2024-07-23T14:47:25.561" v="953" actId="478"/>
          <ac:grpSpMkLst>
            <pc:docMk/>
            <pc:sldMk cId="0" sldId="276"/>
            <ac:grpSpMk id="20" creationId="{1B1FD5BA-7044-545E-4E2B-8D66C433AF93}"/>
          </ac:grpSpMkLst>
        </pc:grpChg>
        <pc:grpChg chg="del">
          <ac:chgData name="Linh Phan" userId="228774c6-8676-4985-b789-d1a1db399f40" providerId="ADAL" clId="{CEBA1CAD-76F4-4899-B41A-5F64D2518B0B}" dt="2024-07-23T14:47:25.561" v="953" actId="478"/>
          <ac:grpSpMkLst>
            <pc:docMk/>
            <pc:sldMk cId="0" sldId="276"/>
            <ac:grpSpMk id="23" creationId="{0DEB6CAA-2DFB-93C1-B703-58EBB3C660CE}"/>
          </ac:grpSpMkLst>
        </pc:grpChg>
        <pc:picChg chg="add mod">
          <ac:chgData name="Linh Phan" userId="228774c6-8676-4985-b789-d1a1db399f40" providerId="ADAL" clId="{CEBA1CAD-76F4-4899-B41A-5F64D2518B0B}" dt="2024-07-23T14:47:26.460" v="954"/>
          <ac:picMkLst>
            <pc:docMk/>
            <pc:sldMk cId="0" sldId="276"/>
            <ac:picMk id="2" creationId="{28762DF8-7125-51F1-1F83-3CCB52D81C44}"/>
          </ac:picMkLst>
        </pc:picChg>
        <pc:picChg chg="add mod">
          <ac:chgData name="Linh Phan" userId="228774c6-8676-4985-b789-d1a1db399f40" providerId="ADAL" clId="{CEBA1CAD-76F4-4899-B41A-5F64D2518B0B}" dt="2024-07-23T14:50:43.631" v="997" actId="1076"/>
          <ac:picMkLst>
            <pc:docMk/>
            <pc:sldMk cId="0" sldId="276"/>
            <ac:picMk id="4" creationId="{62A3D86B-A79E-491E-0A84-C1998E8FA745}"/>
          </ac:picMkLst>
        </pc:picChg>
        <pc:picChg chg="del">
          <ac:chgData name="Linh Phan" userId="228774c6-8676-4985-b789-d1a1db399f40" providerId="ADAL" clId="{CEBA1CAD-76F4-4899-B41A-5F64D2518B0B}" dt="2024-07-23T14:47:23.300" v="952" actId="478"/>
          <ac:picMkLst>
            <pc:docMk/>
            <pc:sldMk cId="0" sldId="276"/>
            <ac:picMk id="1028" creationId="{34FDB263-3591-8EC2-DAF8-FFE2DA2B5818}"/>
          </ac:picMkLst>
        </pc:picChg>
        <pc:picChg chg="del">
          <ac:chgData name="Linh Phan" userId="228774c6-8676-4985-b789-d1a1db399f40" providerId="ADAL" clId="{CEBA1CAD-76F4-4899-B41A-5F64D2518B0B}" dt="2024-07-23T14:47:23.300" v="952" actId="478"/>
          <ac:picMkLst>
            <pc:docMk/>
            <pc:sldMk cId="0" sldId="276"/>
            <ac:picMk id="1030" creationId="{BCBF0E4C-3F78-D892-D161-46C2B09514D0}"/>
          </ac:picMkLst>
        </pc:picChg>
      </pc:sldChg>
      <pc:sldChg chg="del">
        <pc:chgData name="Linh Phan" userId="228774c6-8676-4985-b789-d1a1db399f40" providerId="ADAL" clId="{CEBA1CAD-76F4-4899-B41A-5F64D2518B0B}" dt="2024-07-23T15:34:44.483" v="1730" actId="47"/>
        <pc:sldMkLst>
          <pc:docMk/>
          <pc:sldMk cId="0" sldId="279"/>
        </pc:sldMkLst>
      </pc:sldChg>
      <pc:sldChg chg="add del">
        <pc:chgData name="Linh Phan" userId="228774c6-8676-4985-b789-d1a1db399f40" providerId="ADAL" clId="{CEBA1CAD-76F4-4899-B41A-5F64D2518B0B}" dt="2024-07-23T14:33:54.656" v="732" actId="47"/>
        <pc:sldMkLst>
          <pc:docMk/>
          <pc:sldMk cId="3451213095" sldId="282"/>
        </pc:sldMkLst>
      </pc:sldChg>
      <pc:sldChg chg="add del">
        <pc:chgData name="Linh Phan" userId="228774c6-8676-4985-b789-d1a1db399f40" providerId="ADAL" clId="{CEBA1CAD-76F4-4899-B41A-5F64D2518B0B}" dt="2024-07-23T14:24:58.824" v="587" actId="47"/>
        <pc:sldMkLst>
          <pc:docMk/>
          <pc:sldMk cId="4265165836" sldId="290"/>
        </pc:sldMkLst>
      </pc:sldChg>
      <pc:sldChg chg="add del">
        <pc:chgData name="Linh Phan" userId="228774c6-8676-4985-b789-d1a1db399f40" providerId="ADAL" clId="{CEBA1CAD-76F4-4899-B41A-5F64D2518B0B}" dt="2024-07-23T14:33:01.575" v="719" actId="47"/>
        <pc:sldMkLst>
          <pc:docMk/>
          <pc:sldMk cId="2992201179" sldId="294"/>
        </pc:sldMkLst>
      </pc:sldChg>
      <pc:sldChg chg="add del">
        <pc:chgData name="Linh Phan" userId="228774c6-8676-4985-b789-d1a1db399f40" providerId="ADAL" clId="{CEBA1CAD-76F4-4899-B41A-5F64D2518B0B}" dt="2024-07-23T14:53:09.084" v="1023" actId="47"/>
        <pc:sldMkLst>
          <pc:docMk/>
          <pc:sldMk cId="0" sldId="295"/>
        </pc:sldMkLst>
      </pc:sldChg>
      <pc:sldChg chg="add del">
        <pc:chgData name="Linh Phan" userId="228774c6-8676-4985-b789-d1a1db399f40" providerId="ADAL" clId="{CEBA1CAD-76F4-4899-B41A-5F64D2518B0B}" dt="2024-07-23T15:25:34.250" v="1460" actId="47"/>
        <pc:sldMkLst>
          <pc:docMk/>
          <pc:sldMk cId="2854327170" sldId="296"/>
        </pc:sldMkLst>
      </pc:sldChg>
      <pc:sldChg chg="add del">
        <pc:chgData name="Linh Phan" userId="228774c6-8676-4985-b789-d1a1db399f40" providerId="ADAL" clId="{CEBA1CAD-76F4-4899-B41A-5F64D2518B0B}" dt="2024-07-23T14:50:53.715" v="999" actId="47"/>
        <pc:sldMkLst>
          <pc:docMk/>
          <pc:sldMk cId="832065204" sldId="299"/>
        </pc:sldMkLst>
      </pc:sldChg>
      <pc:sldChg chg="del ord">
        <pc:chgData name="Linh Phan" userId="228774c6-8676-4985-b789-d1a1db399f40" providerId="ADAL" clId="{CEBA1CAD-76F4-4899-B41A-5F64D2518B0B}" dt="2024-07-23T15:03:15.307" v="1122" actId="47"/>
        <pc:sldMkLst>
          <pc:docMk/>
          <pc:sldMk cId="922640422" sldId="302"/>
        </pc:sldMkLst>
      </pc:sldChg>
      <pc:sldChg chg="del">
        <pc:chgData name="Linh Phan" userId="228774c6-8676-4985-b789-d1a1db399f40" providerId="ADAL" clId="{CEBA1CAD-76F4-4899-B41A-5F64D2518B0B}" dt="2024-07-23T15:03:15.307" v="1122" actId="47"/>
        <pc:sldMkLst>
          <pc:docMk/>
          <pc:sldMk cId="1756231572" sldId="303"/>
        </pc:sldMkLst>
      </pc:sldChg>
      <pc:sldChg chg="del">
        <pc:chgData name="Linh Phan" userId="228774c6-8676-4985-b789-d1a1db399f40" providerId="ADAL" clId="{CEBA1CAD-76F4-4899-B41A-5F64D2518B0B}" dt="2024-07-23T15:03:15.307" v="1122" actId="47"/>
        <pc:sldMkLst>
          <pc:docMk/>
          <pc:sldMk cId="1670681520" sldId="306"/>
        </pc:sldMkLst>
      </pc:sldChg>
      <pc:sldChg chg="del">
        <pc:chgData name="Linh Phan" userId="228774c6-8676-4985-b789-d1a1db399f40" providerId="ADAL" clId="{CEBA1CAD-76F4-4899-B41A-5F64D2518B0B}" dt="2024-07-23T15:03:15.307" v="1122" actId="47"/>
        <pc:sldMkLst>
          <pc:docMk/>
          <pc:sldMk cId="690101820" sldId="309"/>
        </pc:sldMkLst>
      </pc:sldChg>
      <pc:sldChg chg="del">
        <pc:chgData name="Linh Phan" userId="228774c6-8676-4985-b789-d1a1db399f40" providerId="ADAL" clId="{CEBA1CAD-76F4-4899-B41A-5F64D2518B0B}" dt="2024-07-23T15:03:15.307" v="1122" actId="47"/>
        <pc:sldMkLst>
          <pc:docMk/>
          <pc:sldMk cId="3084703317" sldId="310"/>
        </pc:sldMkLst>
      </pc:sldChg>
      <pc:sldChg chg="del">
        <pc:chgData name="Linh Phan" userId="228774c6-8676-4985-b789-d1a1db399f40" providerId="ADAL" clId="{CEBA1CAD-76F4-4899-B41A-5F64D2518B0B}" dt="2024-07-23T15:03:15.307" v="1122" actId="47"/>
        <pc:sldMkLst>
          <pc:docMk/>
          <pc:sldMk cId="1887244890" sldId="311"/>
        </pc:sldMkLst>
      </pc:sldChg>
      <pc:sldChg chg="addSp delSp modSp mod ord delAnim modAnim">
        <pc:chgData name="Linh Phan" userId="228774c6-8676-4985-b789-d1a1db399f40" providerId="ADAL" clId="{CEBA1CAD-76F4-4899-B41A-5F64D2518B0B}" dt="2024-07-23T15:39:48.741" v="1834"/>
        <pc:sldMkLst>
          <pc:docMk/>
          <pc:sldMk cId="1033558089" sldId="312"/>
        </pc:sldMkLst>
        <pc:spChg chg="add mod">
          <ac:chgData name="Linh Phan" userId="228774c6-8676-4985-b789-d1a1db399f40" providerId="ADAL" clId="{CEBA1CAD-76F4-4899-B41A-5F64D2518B0B}" dt="2024-07-23T14:35:00.663" v="745" actId="207"/>
          <ac:spMkLst>
            <pc:docMk/>
            <pc:sldMk cId="1033558089" sldId="312"/>
            <ac:spMk id="2" creationId="{392669A3-3A7A-BAF9-501A-D87302E143D3}"/>
          </ac:spMkLst>
        </pc:spChg>
        <pc:spChg chg="mod">
          <ac:chgData name="Linh Phan" userId="228774c6-8676-4985-b789-d1a1db399f40" providerId="ADAL" clId="{CEBA1CAD-76F4-4899-B41A-5F64D2518B0B}" dt="2024-07-23T14:37:27.658" v="825" actId="20578"/>
          <ac:spMkLst>
            <pc:docMk/>
            <pc:sldMk cId="1033558089" sldId="312"/>
            <ac:spMk id="50" creationId="{AB0D1059-4025-AC44-6AD1-BEC180C32A6B}"/>
          </ac:spMkLst>
        </pc:spChg>
        <pc:spChg chg="mod">
          <ac:chgData name="Linh Phan" userId="228774c6-8676-4985-b789-d1a1db399f40" providerId="ADAL" clId="{CEBA1CAD-76F4-4899-B41A-5F64D2518B0B}" dt="2024-07-23T14:37:34.833" v="827" actId="1076"/>
          <ac:spMkLst>
            <pc:docMk/>
            <pc:sldMk cId="1033558089" sldId="312"/>
            <ac:spMk id="51" creationId="{E789FD96-581B-630A-F029-0617D593C538}"/>
          </ac:spMkLst>
        </pc:spChg>
        <pc:grpChg chg="mod">
          <ac:chgData name="Linh Phan" userId="228774c6-8676-4985-b789-d1a1db399f40" providerId="ADAL" clId="{CEBA1CAD-76F4-4899-B41A-5F64D2518B0B}" dt="2024-07-23T14:37:27.658" v="825" actId="20578"/>
          <ac:grpSpMkLst>
            <pc:docMk/>
            <pc:sldMk cId="1033558089" sldId="312"/>
            <ac:grpSpMk id="45" creationId="{C5CB5363-D271-965E-B00A-DB5C3EDF892C}"/>
          </ac:grpSpMkLst>
        </pc:grpChg>
        <pc:grpChg chg="mod">
          <ac:chgData name="Linh Phan" userId="228774c6-8676-4985-b789-d1a1db399f40" providerId="ADAL" clId="{CEBA1CAD-76F4-4899-B41A-5F64D2518B0B}" dt="2024-07-23T14:37:27.658" v="825" actId="20578"/>
          <ac:grpSpMkLst>
            <pc:docMk/>
            <pc:sldMk cId="1033558089" sldId="312"/>
            <ac:grpSpMk id="46" creationId="{6C9AB2DF-A38A-0784-F44E-3AC046C4BB9D}"/>
          </ac:grpSpMkLst>
        </pc:grpChg>
        <pc:grpChg chg="mod">
          <ac:chgData name="Linh Phan" userId="228774c6-8676-4985-b789-d1a1db399f40" providerId="ADAL" clId="{CEBA1CAD-76F4-4899-B41A-5F64D2518B0B}" dt="2024-07-23T14:37:27.658" v="825" actId="20578"/>
          <ac:grpSpMkLst>
            <pc:docMk/>
            <pc:sldMk cId="1033558089" sldId="312"/>
            <ac:grpSpMk id="48" creationId="{CC985A61-EE8E-5547-D4F3-32CA41BAB008}"/>
          </ac:grpSpMkLst>
        </pc:grpChg>
        <pc:grpChg chg="del">
          <ac:chgData name="Linh Phan" userId="228774c6-8676-4985-b789-d1a1db399f40" providerId="ADAL" clId="{CEBA1CAD-76F4-4899-B41A-5F64D2518B0B}" dt="2024-07-23T14:34:53.256" v="740" actId="478"/>
          <ac:grpSpMkLst>
            <pc:docMk/>
            <pc:sldMk cId="1033558089" sldId="312"/>
            <ac:grpSpMk id="52" creationId="{6AFF0569-5553-6A8E-DC21-E27EA68666F6}"/>
          </ac:grpSpMkLst>
        </pc:grpChg>
        <pc:picChg chg="add mod">
          <ac:chgData name="Linh Phan" userId="228774c6-8676-4985-b789-d1a1db399f40" providerId="ADAL" clId="{CEBA1CAD-76F4-4899-B41A-5F64D2518B0B}" dt="2024-07-23T14:35:48.605" v="751" actId="1076"/>
          <ac:picMkLst>
            <pc:docMk/>
            <pc:sldMk cId="1033558089" sldId="312"/>
            <ac:picMk id="3" creationId="{FA9A051D-4812-12A2-3BD8-D2270D9E7271}"/>
          </ac:picMkLst>
        </pc:picChg>
        <pc:picChg chg="del">
          <ac:chgData name="Linh Phan" userId="228774c6-8676-4985-b789-d1a1db399f40" providerId="ADAL" clId="{CEBA1CAD-76F4-4899-B41A-5F64D2518B0B}" dt="2024-07-23T14:35:45.669" v="750" actId="478"/>
          <ac:picMkLst>
            <pc:docMk/>
            <pc:sldMk cId="1033558089" sldId="312"/>
            <ac:picMk id="44" creationId="{FC27B352-9345-A59F-BBF3-BFBB0A497D7E}"/>
          </ac:picMkLst>
        </pc:picChg>
        <pc:picChg chg="mod">
          <ac:chgData name="Linh Phan" userId="228774c6-8676-4985-b789-d1a1db399f40" providerId="ADAL" clId="{CEBA1CAD-76F4-4899-B41A-5F64D2518B0B}" dt="2024-07-23T14:37:27.658" v="825" actId="20578"/>
          <ac:picMkLst>
            <pc:docMk/>
            <pc:sldMk cId="1033558089" sldId="312"/>
            <ac:picMk id="47" creationId="{784CCAEF-7547-751A-5958-43EABA58FAFC}"/>
          </ac:picMkLst>
        </pc:picChg>
        <pc:picChg chg="mod">
          <ac:chgData name="Linh Phan" userId="228774c6-8676-4985-b789-d1a1db399f40" providerId="ADAL" clId="{CEBA1CAD-76F4-4899-B41A-5F64D2518B0B}" dt="2024-07-23T14:37:27.658" v="825" actId="20578"/>
          <ac:picMkLst>
            <pc:docMk/>
            <pc:sldMk cId="1033558089" sldId="312"/>
            <ac:picMk id="49" creationId="{BA686C4A-A21B-B151-550E-FAF509DD6E28}"/>
          </ac:picMkLst>
        </pc:picChg>
      </pc:sldChg>
      <pc:sldChg chg="del">
        <pc:chgData name="Linh Phan" userId="228774c6-8676-4985-b789-d1a1db399f40" providerId="ADAL" clId="{CEBA1CAD-76F4-4899-B41A-5F64D2518B0B}" dt="2024-07-23T15:03:15.307" v="1122" actId="47"/>
        <pc:sldMkLst>
          <pc:docMk/>
          <pc:sldMk cId="59799204" sldId="313"/>
        </pc:sldMkLst>
      </pc:sldChg>
      <pc:sldChg chg="addSp delSp modSp mod ord delAnim modAnim">
        <pc:chgData name="Linh Phan" userId="228774c6-8676-4985-b789-d1a1db399f40" providerId="ADAL" clId="{CEBA1CAD-76F4-4899-B41A-5F64D2518B0B}" dt="2024-07-23T14:31:44.915" v="694" actId="1076"/>
        <pc:sldMkLst>
          <pc:docMk/>
          <pc:sldMk cId="2734714399" sldId="318"/>
        </pc:sldMkLst>
        <pc:spChg chg="add del mod">
          <ac:chgData name="Linh Phan" userId="228774c6-8676-4985-b789-d1a1db399f40" providerId="ADAL" clId="{CEBA1CAD-76F4-4899-B41A-5F64D2518B0B}" dt="2024-07-23T14:30:20.391" v="663" actId="478"/>
          <ac:spMkLst>
            <pc:docMk/>
            <pc:sldMk cId="2734714399" sldId="318"/>
            <ac:spMk id="2" creationId="{BC0DA735-23C4-9CF0-42AB-F3DB757D53CE}"/>
          </ac:spMkLst>
        </pc:spChg>
        <pc:spChg chg="add del mod">
          <ac:chgData name="Linh Phan" userId="228774c6-8676-4985-b789-d1a1db399f40" providerId="ADAL" clId="{CEBA1CAD-76F4-4899-B41A-5F64D2518B0B}" dt="2024-07-23T14:30:15.289" v="660" actId="478"/>
          <ac:spMkLst>
            <pc:docMk/>
            <pc:sldMk cId="2734714399" sldId="318"/>
            <ac:spMk id="3" creationId="{41C30881-8D7C-B230-1142-0730CDDC0F2C}"/>
          </ac:spMkLst>
        </pc:spChg>
        <pc:spChg chg="del">
          <ac:chgData name="Linh Phan" userId="228774c6-8676-4985-b789-d1a1db399f40" providerId="ADAL" clId="{CEBA1CAD-76F4-4899-B41A-5F64D2518B0B}" dt="2024-07-23T14:30:16.147" v="661" actId="478"/>
          <ac:spMkLst>
            <pc:docMk/>
            <pc:sldMk cId="2734714399" sldId="318"/>
            <ac:spMk id="4" creationId="{351CE018-BF81-6F05-4971-2D8F8009D1FF}"/>
          </ac:spMkLst>
        </pc:spChg>
        <pc:spChg chg="add mod">
          <ac:chgData name="Linh Phan" userId="228774c6-8676-4985-b789-d1a1db399f40" providerId="ADAL" clId="{CEBA1CAD-76F4-4899-B41A-5F64D2518B0B}" dt="2024-07-23T14:30:30.484" v="665" actId="207"/>
          <ac:spMkLst>
            <pc:docMk/>
            <pc:sldMk cId="2734714399" sldId="318"/>
            <ac:spMk id="5" creationId="{10DFFBC7-316A-34E7-D5E7-C693E15A9899}"/>
          </ac:spMkLst>
        </pc:spChg>
        <pc:spChg chg="add mod">
          <ac:chgData name="Linh Phan" userId="228774c6-8676-4985-b789-d1a1db399f40" providerId="ADAL" clId="{CEBA1CAD-76F4-4899-B41A-5F64D2518B0B}" dt="2024-07-23T14:30:12.801" v="658"/>
          <ac:spMkLst>
            <pc:docMk/>
            <pc:sldMk cId="2734714399" sldId="318"/>
            <ac:spMk id="6" creationId="{0E24FCF2-2305-18C1-BBE2-714D7B588831}"/>
          </ac:spMkLst>
        </pc:spChg>
        <pc:spChg chg="add mod">
          <ac:chgData name="Linh Phan" userId="228774c6-8676-4985-b789-d1a1db399f40" providerId="ADAL" clId="{CEBA1CAD-76F4-4899-B41A-5F64D2518B0B}" dt="2024-07-23T14:31:44.915" v="694" actId="1076"/>
          <ac:spMkLst>
            <pc:docMk/>
            <pc:sldMk cId="2734714399" sldId="318"/>
            <ac:spMk id="7" creationId="{B284A033-92D8-0722-D41E-6C8366BDE132}"/>
          </ac:spMkLst>
        </pc:spChg>
        <pc:spChg chg="add mod">
          <ac:chgData name="Linh Phan" userId="228774c6-8676-4985-b789-d1a1db399f40" providerId="ADAL" clId="{CEBA1CAD-76F4-4899-B41A-5F64D2518B0B}" dt="2024-07-23T14:30:12.801" v="658"/>
          <ac:spMkLst>
            <pc:docMk/>
            <pc:sldMk cId="2734714399" sldId="318"/>
            <ac:spMk id="9" creationId="{DD9A37AD-FCC1-EFD5-934F-9C74986FC2E3}"/>
          </ac:spMkLst>
        </pc:spChg>
        <pc:spChg chg="del">
          <ac:chgData name="Linh Phan" userId="228774c6-8676-4985-b789-d1a1db399f40" providerId="ADAL" clId="{CEBA1CAD-76F4-4899-B41A-5F64D2518B0B}" dt="2024-07-23T14:30:04.228" v="655" actId="478"/>
          <ac:spMkLst>
            <pc:docMk/>
            <pc:sldMk cId="2734714399" sldId="318"/>
            <ac:spMk id="14" creationId="{599BE65C-ADB4-E2B3-9DF8-DD8F21CA1221}"/>
          </ac:spMkLst>
        </pc:spChg>
        <pc:spChg chg="mod">
          <ac:chgData name="Linh Phan" userId="228774c6-8676-4985-b789-d1a1db399f40" providerId="ADAL" clId="{CEBA1CAD-76F4-4899-B41A-5F64D2518B0B}" dt="2024-07-23T14:18:24.326" v="501" actId="20577"/>
          <ac:spMkLst>
            <pc:docMk/>
            <pc:sldMk cId="2734714399" sldId="318"/>
            <ac:spMk id="19" creationId="{B5EBDFE8-207F-0C6C-0837-60318957E971}"/>
          </ac:spMkLst>
        </pc:spChg>
        <pc:spChg chg="add mod">
          <ac:chgData name="Linh Phan" userId="228774c6-8676-4985-b789-d1a1db399f40" providerId="ADAL" clId="{CEBA1CAD-76F4-4899-B41A-5F64D2518B0B}" dt="2024-07-23T14:30:12.801" v="658"/>
          <ac:spMkLst>
            <pc:docMk/>
            <pc:sldMk cId="2734714399" sldId="318"/>
            <ac:spMk id="20" creationId="{4507FB10-8168-1469-5D7D-875E7E820FD9}"/>
          </ac:spMkLst>
        </pc:spChg>
        <pc:spChg chg="add mod">
          <ac:chgData name="Linh Phan" userId="228774c6-8676-4985-b789-d1a1db399f40" providerId="ADAL" clId="{CEBA1CAD-76F4-4899-B41A-5F64D2518B0B}" dt="2024-07-23T14:30:27.094" v="664" actId="1076"/>
          <ac:spMkLst>
            <pc:docMk/>
            <pc:sldMk cId="2734714399" sldId="318"/>
            <ac:spMk id="21" creationId="{2DC8DC72-AC21-0CBA-C475-852B2102C845}"/>
          </ac:spMkLst>
        </pc:spChg>
        <pc:spChg chg="add mod">
          <ac:chgData name="Linh Phan" userId="228774c6-8676-4985-b789-d1a1db399f40" providerId="ADAL" clId="{CEBA1CAD-76F4-4899-B41A-5F64D2518B0B}" dt="2024-07-23T14:30:12.801" v="658"/>
          <ac:spMkLst>
            <pc:docMk/>
            <pc:sldMk cId="2734714399" sldId="318"/>
            <ac:spMk id="22" creationId="{B11E4818-E4AE-A6B2-C3EE-54DF6335FE2D}"/>
          </ac:spMkLst>
        </pc:spChg>
        <pc:spChg chg="add mod">
          <ac:chgData name="Linh Phan" userId="228774c6-8676-4985-b789-d1a1db399f40" providerId="ADAL" clId="{CEBA1CAD-76F4-4899-B41A-5F64D2518B0B}" dt="2024-07-23T14:30:12.801" v="658"/>
          <ac:spMkLst>
            <pc:docMk/>
            <pc:sldMk cId="2734714399" sldId="318"/>
            <ac:spMk id="23" creationId="{FE15F593-CC80-F13D-D099-5200F2AAE74E}"/>
          </ac:spMkLst>
        </pc:spChg>
        <pc:spChg chg="add del mod">
          <ac:chgData name="Linh Phan" userId="228774c6-8676-4985-b789-d1a1db399f40" providerId="ADAL" clId="{CEBA1CAD-76F4-4899-B41A-5F64D2518B0B}" dt="2024-07-23T14:30:17.724" v="662" actId="478"/>
          <ac:spMkLst>
            <pc:docMk/>
            <pc:sldMk cId="2734714399" sldId="318"/>
            <ac:spMk id="24" creationId="{EFB8F5EC-34DB-B5B1-84E8-B0F13B22A353}"/>
          </ac:spMkLst>
        </pc:spChg>
        <pc:spChg chg="mod">
          <ac:chgData name="Linh Phan" userId="228774c6-8676-4985-b789-d1a1db399f40" providerId="ADAL" clId="{CEBA1CAD-76F4-4899-B41A-5F64D2518B0B}" dt="2024-07-23T14:18:25.137" v="502" actId="20577"/>
          <ac:spMkLst>
            <pc:docMk/>
            <pc:sldMk cId="2734714399" sldId="318"/>
            <ac:spMk id="38" creationId="{429E985E-957E-2FAD-DCCA-F34E7275AEB9}"/>
          </ac:spMkLst>
        </pc:spChg>
        <pc:grpChg chg="del">
          <ac:chgData name="Linh Phan" userId="228774c6-8676-4985-b789-d1a1db399f40" providerId="ADAL" clId="{CEBA1CAD-76F4-4899-B41A-5F64D2518B0B}" dt="2024-07-23T14:30:04.228" v="655" actId="478"/>
          <ac:grpSpMkLst>
            <pc:docMk/>
            <pc:sldMk cId="2734714399" sldId="318"/>
            <ac:grpSpMk id="10" creationId="{62F2C3A3-C183-072F-2F38-3EA5A25052CF}"/>
          </ac:grpSpMkLst>
        </pc:grpChg>
        <pc:grpChg chg="del">
          <ac:chgData name="Linh Phan" userId="228774c6-8676-4985-b789-d1a1db399f40" providerId="ADAL" clId="{CEBA1CAD-76F4-4899-B41A-5F64D2518B0B}" dt="2024-07-23T14:30:04.228" v="655" actId="478"/>
          <ac:grpSpMkLst>
            <pc:docMk/>
            <pc:sldMk cId="2734714399" sldId="318"/>
            <ac:grpSpMk id="15" creationId="{EC94D088-085B-37B5-2D3D-724DF9603A97}"/>
          </ac:grpSpMkLst>
        </pc:grpChg>
        <pc:grpChg chg="del">
          <ac:chgData name="Linh Phan" userId="228774c6-8676-4985-b789-d1a1db399f40" providerId="ADAL" clId="{CEBA1CAD-76F4-4899-B41A-5F64D2518B0B}" dt="2024-07-23T14:30:04.228" v="655" actId="478"/>
          <ac:grpSpMkLst>
            <pc:docMk/>
            <pc:sldMk cId="2734714399" sldId="318"/>
            <ac:grpSpMk id="34" creationId="{6C718D2C-D7DE-6B1F-34AC-BA698CE31BD8}"/>
          </ac:grpSpMkLst>
        </pc:grpChg>
        <pc:picChg chg="add mod">
          <ac:chgData name="Linh Phan" userId="228774c6-8676-4985-b789-d1a1db399f40" providerId="ADAL" clId="{CEBA1CAD-76F4-4899-B41A-5F64D2518B0B}" dt="2024-07-23T14:30:12.801" v="658"/>
          <ac:picMkLst>
            <pc:docMk/>
            <pc:sldMk cId="2734714399" sldId="318"/>
            <ac:picMk id="8" creationId="{20A8AC14-D8D0-7667-5F6D-B86286467967}"/>
          </ac:picMkLst>
        </pc:picChg>
        <pc:picChg chg="del">
          <ac:chgData name="Linh Phan" userId="228774c6-8676-4985-b789-d1a1db399f40" providerId="ADAL" clId="{CEBA1CAD-76F4-4899-B41A-5F64D2518B0B}" dt="2024-07-23T14:30:04.228" v="655" actId="478"/>
          <ac:picMkLst>
            <pc:docMk/>
            <pc:sldMk cId="2734714399" sldId="318"/>
            <ac:picMk id="13" creationId="{E0628424-3EED-A56F-356D-05FA449FDD0A}"/>
          </ac:picMkLst>
        </pc:picChg>
        <pc:picChg chg="add del mod">
          <ac:chgData name="Linh Phan" userId="228774c6-8676-4985-b789-d1a1db399f40" providerId="ADAL" clId="{CEBA1CAD-76F4-4899-B41A-5F64D2518B0B}" dt="2024-07-23T14:30:14.721" v="659" actId="478"/>
          <ac:picMkLst>
            <pc:docMk/>
            <pc:sldMk cId="2734714399" sldId="318"/>
            <ac:picMk id="25" creationId="{FEB9852B-83A5-9689-D821-938E9ACCDC63}"/>
          </ac:picMkLst>
        </pc:picChg>
        <pc:picChg chg="del">
          <ac:chgData name="Linh Phan" userId="228774c6-8676-4985-b789-d1a1db399f40" providerId="ADAL" clId="{CEBA1CAD-76F4-4899-B41A-5F64D2518B0B}" dt="2024-07-23T14:30:06.640" v="656" actId="478"/>
          <ac:picMkLst>
            <pc:docMk/>
            <pc:sldMk cId="2734714399" sldId="318"/>
            <ac:picMk id="33" creationId="{25B52D2B-4B76-5A33-E056-ED6303C1B353}"/>
          </ac:picMkLst>
        </pc:picChg>
      </pc:sldChg>
      <pc:sldChg chg="addSp delSp modSp mod ord modTransition delAnim modAnim">
        <pc:chgData name="Linh Phan" userId="228774c6-8676-4985-b789-d1a1db399f40" providerId="ADAL" clId="{CEBA1CAD-76F4-4899-B41A-5F64D2518B0B}" dt="2024-07-23T15:36:59.619" v="1764"/>
        <pc:sldMkLst>
          <pc:docMk/>
          <pc:sldMk cId="1685993932" sldId="319"/>
        </pc:sldMkLst>
        <pc:spChg chg="add mod">
          <ac:chgData name="Linh Phan" userId="228774c6-8676-4985-b789-d1a1db399f40" providerId="ADAL" clId="{CEBA1CAD-76F4-4899-B41A-5F64D2518B0B}" dt="2024-07-23T15:06:35.665" v="1178" actId="1582"/>
          <ac:spMkLst>
            <pc:docMk/>
            <pc:sldMk cId="1685993932" sldId="319"/>
            <ac:spMk id="6" creationId="{AFEEB056-16AE-004C-5003-CC65DB946077}"/>
          </ac:spMkLst>
        </pc:spChg>
        <pc:spChg chg="add mod">
          <ac:chgData name="Linh Phan" userId="228774c6-8676-4985-b789-d1a1db399f40" providerId="ADAL" clId="{CEBA1CAD-76F4-4899-B41A-5F64D2518B0B}" dt="2024-07-23T15:06:35.665" v="1178" actId="1582"/>
          <ac:spMkLst>
            <pc:docMk/>
            <pc:sldMk cId="1685993932" sldId="319"/>
            <ac:spMk id="7" creationId="{EB99A6E8-6AF8-045B-5780-A74D9779EE48}"/>
          </ac:spMkLst>
        </pc:spChg>
        <pc:spChg chg="add mod">
          <ac:chgData name="Linh Phan" userId="228774c6-8676-4985-b789-d1a1db399f40" providerId="ADAL" clId="{CEBA1CAD-76F4-4899-B41A-5F64D2518B0B}" dt="2024-07-23T15:06:35.665" v="1178" actId="1582"/>
          <ac:spMkLst>
            <pc:docMk/>
            <pc:sldMk cId="1685993932" sldId="319"/>
            <ac:spMk id="8" creationId="{B6839DF1-B9B4-01C5-A1D4-631BC05EED8C}"/>
          </ac:spMkLst>
        </pc:spChg>
        <pc:spChg chg="add mod">
          <ac:chgData name="Linh Phan" userId="228774c6-8676-4985-b789-d1a1db399f40" providerId="ADAL" clId="{CEBA1CAD-76F4-4899-B41A-5F64D2518B0B}" dt="2024-07-23T15:06:35.665" v="1178" actId="1582"/>
          <ac:spMkLst>
            <pc:docMk/>
            <pc:sldMk cId="1685993932" sldId="319"/>
            <ac:spMk id="9" creationId="{C46715E1-BB55-71AE-B726-FA752C5049C1}"/>
          </ac:spMkLst>
        </pc:spChg>
        <pc:spChg chg="add mod">
          <ac:chgData name="Linh Phan" userId="228774c6-8676-4985-b789-d1a1db399f40" providerId="ADAL" clId="{CEBA1CAD-76F4-4899-B41A-5F64D2518B0B}" dt="2024-07-23T15:06:35.665" v="1178" actId="1582"/>
          <ac:spMkLst>
            <pc:docMk/>
            <pc:sldMk cId="1685993932" sldId="319"/>
            <ac:spMk id="10" creationId="{0468F227-409A-D272-0950-86F0E9A9C4BE}"/>
          </ac:spMkLst>
        </pc:spChg>
        <pc:spChg chg="add mod">
          <ac:chgData name="Linh Phan" userId="228774c6-8676-4985-b789-d1a1db399f40" providerId="ADAL" clId="{CEBA1CAD-76F4-4899-B41A-5F64D2518B0B}" dt="2024-07-23T15:06:35.665" v="1178" actId="1582"/>
          <ac:spMkLst>
            <pc:docMk/>
            <pc:sldMk cId="1685993932" sldId="319"/>
            <ac:spMk id="11" creationId="{A344BA58-F691-465B-0B82-900FE0A98347}"/>
          </ac:spMkLst>
        </pc:spChg>
        <pc:spChg chg="del">
          <ac:chgData name="Linh Phan" userId="228774c6-8676-4985-b789-d1a1db399f40" providerId="ADAL" clId="{CEBA1CAD-76F4-4899-B41A-5F64D2518B0B}" dt="2024-07-23T15:04:58.007" v="1153" actId="478"/>
          <ac:spMkLst>
            <pc:docMk/>
            <pc:sldMk cId="1685993932" sldId="319"/>
            <ac:spMk id="13" creationId="{7084DE39-1FEB-0341-5C72-63ED4D27EB10}"/>
          </ac:spMkLst>
        </pc:spChg>
        <pc:spChg chg="del">
          <ac:chgData name="Linh Phan" userId="228774c6-8676-4985-b789-d1a1db399f40" providerId="ADAL" clId="{CEBA1CAD-76F4-4899-B41A-5F64D2518B0B}" dt="2024-07-23T15:04:58.007" v="1153" actId="478"/>
          <ac:spMkLst>
            <pc:docMk/>
            <pc:sldMk cId="1685993932" sldId="319"/>
            <ac:spMk id="14" creationId="{1BF678C7-E4E7-C6F3-CA32-AF95FFBAAAFC}"/>
          </ac:spMkLst>
        </pc:spChg>
        <pc:grpChg chg="del">
          <ac:chgData name="Linh Phan" userId="228774c6-8676-4985-b789-d1a1db399f40" providerId="ADAL" clId="{CEBA1CAD-76F4-4899-B41A-5F64D2518B0B}" dt="2024-07-23T15:04:58.007" v="1153" actId="478"/>
          <ac:grpSpMkLst>
            <pc:docMk/>
            <pc:sldMk cId="1685993932" sldId="319"/>
            <ac:grpSpMk id="2" creationId="{456D69E8-36C0-6F68-FDF8-8E515E678478}"/>
          </ac:grpSpMkLst>
        </pc:grpChg>
        <pc:grpChg chg="del">
          <ac:chgData name="Linh Phan" userId="228774c6-8676-4985-b789-d1a1db399f40" providerId="ADAL" clId="{CEBA1CAD-76F4-4899-B41A-5F64D2518B0B}" dt="2024-07-23T15:04:58.007" v="1153" actId="478"/>
          <ac:grpSpMkLst>
            <pc:docMk/>
            <pc:sldMk cId="1685993932" sldId="319"/>
            <ac:grpSpMk id="49" creationId="{11462221-B1F0-92AE-A5E2-5EA1194A2D1F}"/>
          </ac:grpSpMkLst>
        </pc:grpChg>
        <pc:picChg chg="del">
          <ac:chgData name="Linh Phan" userId="228774c6-8676-4985-b789-d1a1db399f40" providerId="ADAL" clId="{CEBA1CAD-76F4-4899-B41A-5F64D2518B0B}" dt="2024-07-23T15:04:58.007" v="1153" actId="478"/>
          <ac:picMkLst>
            <pc:docMk/>
            <pc:sldMk cId="1685993932" sldId="319"/>
            <ac:picMk id="19" creationId="{100CE37B-D760-8722-E234-68AE380513C2}"/>
          </ac:picMkLst>
        </pc:picChg>
        <pc:picChg chg="del">
          <ac:chgData name="Linh Phan" userId="228774c6-8676-4985-b789-d1a1db399f40" providerId="ADAL" clId="{CEBA1CAD-76F4-4899-B41A-5F64D2518B0B}" dt="2024-07-23T15:04:58.007" v="1153" actId="478"/>
          <ac:picMkLst>
            <pc:docMk/>
            <pc:sldMk cId="1685993932" sldId="319"/>
            <ac:picMk id="33" creationId="{3B4DFAC6-A213-DF1E-D5DA-A2A05DC59A75}"/>
          </ac:picMkLst>
        </pc:picChg>
        <pc:picChg chg="del">
          <ac:chgData name="Linh Phan" userId="228774c6-8676-4985-b789-d1a1db399f40" providerId="ADAL" clId="{CEBA1CAD-76F4-4899-B41A-5F64D2518B0B}" dt="2024-07-23T15:04:58.007" v="1153" actId="478"/>
          <ac:picMkLst>
            <pc:docMk/>
            <pc:sldMk cId="1685993932" sldId="319"/>
            <ac:picMk id="1026" creationId="{0AD9E60F-DD90-9878-5A6D-7576B30A038A}"/>
          </ac:picMkLst>
        </pc:picChg>
        <pc:picChg chg="del">
          <ac:chgData name="Linh Phan" userId="228774c6-8676-4985-b789-d1a1db399f40" providerId="ADAL" clId="{CEBA1CAD-76F4-4899-B41A-5F64D2518B0B}" dt="2024-07-23T15:04:58.007" v="1153" actId="478"/>
          <ac:picMkLst>
            <pc:docMk/>
            <pc:sldMk cId="1685993932" sldId="319"/>
            <ac:picMk id="1030" creationId="{FEEEA9E8-8B2F-B374-C3F6-03AAD6A8DFD1}"/>
          </ac:picMkLst>
        </pc:picChg>
      </pc:sldChg>
      <pc:sldChg chg="addSp delSp modSp mod ord delAnim modAnim">
        <pc:chgData name="Linh Phan" userId="228774c6-8676-4985-b789-d1a1db399f40" providerId="ADAL" clId="{CEBA1CAD-76F4-4899-B41A-5F64D2518B0B}" dt="2024-07-23T14:57:22.430" v="1113" actId="1076"/>
        <pc:sldMkLst>
          <pc:docMk/>
          <pc:sldMk cId="3519049978" sldId="323"/>
        </pc:sldMkLst>
        <pc:spChg chg="add mod">
          <ac:chgData name="Linh Phan" userId="228774c6-8676-4985-b789-d1a1db399f40" providerId="ADAL" clId="{CEBA1CAD-76F4-4899-B41A-5F64D2518B0B}" dt="2024-07-23T14:56:38.785" v="1097"/>
          <ac:spMkLst>
            <pc:docMk/>
            <pc:sldMk cId="3519049978" sldId="323"/>
            <ac:spMk id="2" creationId="{21A7B60E-0876-44A5-C757-30284440A16B}"/>
          </ac:spMkLst>
        </pc:spChg>
        <pc:spChg chg="del">
          <ac:chgData name="Linh Phan" userId="228774c6-8676-4985-b789-d1a1db399f40" providerId="ADAL" clId="{CEBA1CAD-76F4-4899-B41A-5F64D2518B0B}" dt="2024-07-23T14:56:31.709" v="1094" actId="478"/>
          <ac:spMkLst>
            <pc:docMk/>
            <pc:sldMk cId="3519049978" sldId="323"/>
            <ac:spMk id="7" creationId="{57A200DE-4B94-EEEE-ADFE-6F8339020589}"/>
          </ac:spMkLst>
        </pc:spChg>
        <pc:spChg chg="del">
          <ac:chgData name="Linh Phan" userId="228774c6-8676-4985-b789-d1a1db399f40" providerId="ADAL" clId="{CEBA1CAD-76F4-4899-B41A-5F64D2518B0B}" dt="2024-07-23T14:56:31.709" v="1094" actId="478"/>
          <ac:spMkLst>
            <pc:docMk/>
            <pc:sldMk cId="3519049978" sldId="323"/>
            <ac:spMk id="8" creationId="{B0DB19CC-296E-39A7-7BFF-FA71D1D1A730}"/>
          </ac:spMkLst>
        </pc:spChg>
        <pc:spChg chg="add mod">
          <ac:chgData name="Linh Phan" userId="228774c6-8676-4985-b789-d1a1db399f40" providerId="ADAL" clId="{CEBA1CAD-76F4-4899-B41A-5F64D2518B0B}" dt="2024-07-23T14:56:38.785" v="1097"/>
          <ac:spMkLst>
            <pc:docMk/>
            <pc:sldMk cId="3519049978" sldId="323"/>
            <ac:spMk id="9" creationId="{231971BC-4793-E212-BB77-94613EA9E149}"/>
          </ac:spMkLst>
        </pc:spChg>
        <pc:spChg chg="mod">
          <ac:chgData name="Linh Phan" userId="228774c6-8676-4985-b789-d1a1db399f40" providerId="ADAL" clId="{CEBA1CAD-76F4-4899-B41A-5F64D2518B0B}" dt="2024-07-23T14:56:38.785" v="1097"/>
          <ac:spMkLst>
            <pc:docMk/>
            <pc:sldMk cId="3519049978" sldId="323"/>
            <ac:spMk id="12" creationId="{353C2D1F-990D-00AB-37E0-8FCECB9D813F}"/>
          </ac:spMkLst>
        </pc:spChg>
        <pc:spChg chg="add mod">
          <ac:chgData name="Linh Phan" userId="228774c6-8676-4985-b789-d1a1db399f40" providerId="ADAL" clId="{CEBA1CAD-76F4-4899-B41A-5F64D2518B0B}" dt="2024-07-23T14:56:38.785" v="1097"/>
          <ac:spMkLst>
            <pc:docMk/>
            <pc:sldMk cId="3519049978" sldId="323"/>
            <ac:spMk id="13" creationId="{1AE7873B-10A1-CBA2-8446-6EC12EFC7C57}"/>
          </ac:spMkLst>
        </pc:spChg>
        <pc:spChg chg="mod">
          <ac:chgData name="Linh Phan" userId="228774c6-8676-4985-b789-d1a1db399f40" providerId="ADAL" clId="{CEBA1CAD-76F4-4899-B41A-5F64D2518B0B}" dt="2024-07-23T14:56:38.785" v="1097"/>
          <ac:spMkLst>
            <pc:docMk/>
            <pc:sldMk cId="3519049978" sldId="323"/>
            <ac:spMk id="17" creationId="{8BA48327-62CD-013D-6B11-5FB219D5C52A}"/>
          </ac:spMkLst>
        </pc:spChg>
        <pc:spChg chg="mod">
          <ac:chgData name="Linh Phan" userId="228774c6-8676-4985-b789-d1a1db399f40" providerId="ADAL" clId="{CEBA1CAD-76F4-4899-B41A-5F64D2518B0B}" dt="2024-07-23T14:56:38.785" v="1097"/>
          <ac:spMkLst>
            <pc:docMk/>
            <pc:sldMk cId="3519049978" sldId="323"/>
            <ac:spMk id="18" creationId="{032642DF-1AB5-DD4E-F41B-2E5A3843755C}"/>
          </ac:spMkLst>
        </pc:spChg>
        <pc:spChg chg="add mod">
          <ac:chgData name="Linh Phan" userId="228774c6-8676-4985-b789-d1a1db399f40" providerId="ADAL" clId="{CEBA1CAD-76F4-4899-B41A-5F64D2518B0B}" dt="2024-07-23T14:57:11.172" v="1110" actId="207"/>
          <ac:spMkLst>
            <pc:docMk/>
            <pc:sldMk cId="3519049978" sldId="323"/>
            <ac:spMk id="19" creationId="{01C834F1-249A-634E-DFEB-69E1F20F38E1}"/>
          </ac:spMkLst>
        </pc:spChg>
        <pc:spChg chg="add mod">
          <ac:chgData name="Linh Phan" userId="228774c6-8676-4985-b789-d1a1db399f40" providerId="ADAL" clId="{CEBA1CAD-76F4-4899-B41A-5F64D2518B0B}" dt="2024-07-23T14:56:49.876" v="1103" actId="1076"/>
          <ac:spMkLst>
            <pc:docMk/>
            <pc:sldMk cId="3519049978" sldId="323"/>
            <ac:spMk id="28" creationId="{84A20CC2-715C-5743-56AC-A43348F04CA9}"/>
          </ac:spMkLst>
        </pc:spChg>
        <pc:spChg chg="add mod">
          <ac:chgData name="Linh Phan" userId="228774c6-8676-4985-b789-d1a1db399f40" providerId="ADAL" clId="{CEBA1CAD-76F4-4899-B41A-5F64D2518B0B}" dt="2024-07-23T14:56:54.633" v="1105" actId="1076"/>
          <ac:spMkLst>
            <pc:docMk/>
            <pc:sldMk cId="3519049978" sldId="323"/>
            <ac:spMk id="29" creationId="{60713FDF-8E3D-9757-3FC8-3B91578142EF}"/>
          </ac:spMkLst>
        </pc:spChg>
        <pc:spChg chg="mod">
          <ac:chgData name="Linh Phan" userId="228774c6-8676-4985-b789-d1a1db399f40" providerId="ADAL" clId="{CEBA1CAD-76F4-4899-B41A-5F64D2518B0B}" dt="2024-07-23T14:57:16.554" v="1111" actId="207"/>
          <ac:spMkLst>
            <pc:docMk/>
            <pc:sldMk cId="3519049978" sldId="323"/>
            <ac:spMk id="32" creationId="{C1CC4695-B80C-D835-23F4-39BBF40EF7C2}"/>
          </ac:spMkLst>
        </pc:spChg>
        <pc:spChg chg="add mod">
          <ac:chgData name="Linh Phan" userId="228774c6-8676-4985-b789-d1a1db399f40" providerId="ADAL" clId="{CEBA1CAD-76F4-4899-B41A-5F64D2518B0B}" dt="2024-07-23T14:57:19.876" v="1112" actId="1076"/>
          <ac:spMkLst>
            <pc:docMk/>
            <pc:sldMk cId="3519049978" sldId="323"/>
            <ac:spMk id="33" creationId="{99031BB9-6B01-6885-F606-55AFE63D91C2}"/>
          </ac:spMkLst>
        </pc:spChg>
        <pc:spChg chg="add del mod">
          <ac:chgData name="Linh Phan" userId="228774c6-8676-4985-b789-d1a1db399f40" providerId="ADAL" clId="{CEBA1CAD-76F4-4899-B41A-5F64D2518B0B}" dt="2024-07-23T14:56:47.453" v="1101" actId="478"/>
          <ac:spMkLst>
            <pc:docMk/>
            <pc:sldMk cId="3519049978" sldId="323"/>
            <ac:spMk id="34" creationId="{E8BD21B3-484A-E9F5-D469-7A2BB3F5CAB8}"/>
          </ac:spMkLst>
        </pc:spChg>
        <pc:spChg chg="add del mod">
          <ac:chgData name="Linh Phan" userId="228774c6-8676-4985-b789-d1a1db399f40" providerId="ADAL" clId="{CEBA1CAD-76F4-4899-B41A-5F64D2518B0B}" dt="2024-07-23T14:56:48.008" v="1102" actId="478"/>
          <ac:spMkLst>
            <pc:docMk/>
            <pc:sldMk cId="3519049978" sldId="323"/>
            <ac:spMk id="35" creationId="{C556A416-6D5A-E099-8C13-93FB263B420C}"/>
          </ac:spMkLst>
        </pc:spChg>
        <pc:spChg chg="mod">
          <ac:chgData name="Linh Phan" userId="228774c6-8676-4985-b789-d1a1db399f40" providerId="ADAL" clId="{CEBA1CAD-76F4-4899-B41A-5F64D2518B0B}" dt="2024-07-23T14:56:44.433" v="1099"/>
          <ac:spMkLst>
            <pc:docMk/>
            <pc:sldMk cId="3519049978" sldId="323"/>
            <ac:spMk id="39" creationId="{59B23ADE-4485-1C16-7EC1-F7BD6DF3C94C}"/>
          </ac:spMkLst>
        </pc:spChg>
        <pc:spChg chg="mod">
          <ac:chgData name="Linh Phan" userId="228774c6-8676-4985-b789-d1a1db399f40" providerId="ADAL" clId="{CEBA1CAD-76F4-4899-B41A-5F64D2518B0B}" dt="2024-07-23T14:56:44.433" v="1099"/>
          <ac:spMkLst>
            <pc:docMk/>
            <pc:sldMk cId="3519049978" sldId="323"/>
            <ac:spMk id="40" creationId="{379AEB48-3476-90BA-CD23-BAD569A88672}"/>
          </ac:spMkLst>
        </pc:spChg>
        <pc:grpChg chg="del">
          <ac:chgData name="Linh Phan" userId="228774c6-8676-4985-b789-d1a1db399f40" providerId="ADAL" clId="{CEBA1CAD-76F4-4899-B41A-5F64D2518B0B}" dt="2024-07-23T14:56:32.435" v="1095" actId="478"/>
          <ac:grpSpMkLst>
            <pc:docMk/>
            <pc:sldMk cId="3519049978" sldId="323"/>
            <ac:grpSpMk id="3" creationId="{F14DA784-F88C-7951-77A1-29F259A424CA}"/>
          </ac:grpSpMkLst>
        </pc:grpChg>
        <pc:grpChg chg="add mod">
          <ac:chgData name="Linh Phan" userId="228774c6-8676-4985-b789-d1a1db399f40" providerId="ADAL" clId="{CEBA1CAD-76F4-4899-B41A-5F64D2518B0B}" dt="2024-07-23T14:56:38.785" v="1097"/>
          <ac:grpSpMkLst>
            <pc:docMk/>
            <pc:sldMk cId="3519049978" sldId="323"/>
            <ac:grpSpMk id="10" creationId="{4CECECA5-4F24-76A1-A751-D7E33357DEE2}"/>
          </ac:grpSpMkLst>
        </pc:grpChg>
        <pc:grpChg chg="add mod">
          <ac:chgData name="Linh Phan" userId="228774c6-8676-4985-b789-d1a1db399f40" providerId="ADAL" clId="{CEBA1CAD-76F4-4899-B41A-5F64D2518B0B}" dt="2024-07-23T14:56:38.785" v="1097"/>
          <ac:grpSpMkLst>
            <pc:docMk/>
            <pc:sldMk cId="3519049978" sldId="323"/>
            <ac:grpSpMk id="14" creationId="{355DB863-ED25-2666-7088-85900DCDE7A7}"/>
          </ac:grpSpMkLst>
        </pc:grpChg>
        <pc:grpChg chg="mod">
          <ac:chgData name="Linh Phan" userId="228774c6-8676-4985-b789-d1a1db399f40" providerId="ADAL" clId="{CEBA1CAD-76F4-4899-B41A-5F64D2518B0B}" dt="2024-07-23T14:56:38.785" v="1097"/>
          <ac:grpSpMkLst>
            <pc:docMk/>
            <pc:sldMk cId="3519049978" sldId="323"/>
            <ac:grpSpMk id="15" creationId="{FA3327AB-E640-A21B-DC70-24956460356E}"/>
          </ac:grpSpMkLst>
        </pc:grpChg>
        <pc:grpChg chg="add mod">
          <ac:chgData name="Linh Phan" userId="228774c6-8676-4985-b789-d1a1db399f40" providerId="ADAL" clId="{CEBA1CAD-76F4-4899-B41A-5F64D2518B0B}" dt="2024-07-23T14:56:44.433" v="1099"/>
          <ac:grpSpMkLst>
            <pc:docMk/>
            <pc:sldMk cId="3519049978" sldId="323"/>
            <ac:grpSpMk id="30" creationId="{FBCB3A17-5415-EBAD-1F7A-4729D67E0187}"/>
          </ac:grpSpMkLst>
        </pc:grpChg>
        <pc:grpChg chg="add mod">
          <ac:chgData name="Linh Phan" userId="228774c6-8676-4985-b789-d1a1db399f40" providerId="ADAL" clId="{CEBA1CAD-76F4-4899-B41A-5F64D2518B0B}" dt="2024-07-23T14:57:22.430" v="1113" actId="1076"/>
          <ac:grpSpMkLst>
            <pc:docMk/>
            <pc:sldMk cId="3519049978" sldId="323"/>
            <ac:grpSpMk id="36" creationId="{D124F69C-EBB4-EBAC-9940-3864ACA1F9EE}"/>
          </ac:grpSpMkLst>
        </pc:grpChg>
        <pc:grpChg chg="mod">
          <ac:chgData name="Linh Phan" userId="228774c6-8676-4985-b789-d1a1db399f40" providerId="ADAL" clId="{CEBA1CAD-76F4-4899-B41A-5F64D2518B0B}" dt="2024-07-23T14:56:44.433" v="1099"/>
          <ac:grpSpMkLst>
            <pc:docMk/>
            <pc:sldMk cId="3519049978" sldId="323"/>
            <ac:grpSpMk id="37" creationId="{7D6EFE42-B9F7-10AB-CF5E-AECD9BF58507}"/>
          </ac:grpSpMkLst>
        </pc:grpChg>
        <pc:picChg chg="mod">
          <ac:chgData name="Linh Phan" userId="228774c6-8676-4985-b789-d1a1db399f40" providerId="ADAL" clId="{CEBA1CAD-76F4-4899-B41A-5F64D2518B0B}" dt="2024-07-23T14:56:38.785" v="1097"/>
          <ac:picMkLst>
            <pc:docMk/>
            <pc:sldMk cId="3519049978" sldId="323"/>
            <ac:picMk id="11" creationId="{106C7F8B-678A-4C93-DE63-0CE47128AE44}"/>
          </ac:picMkLst>
        </pc:picChg>
        <pc:picChg chg="mod">
          <ac:chgData name="Linh Phan" userId="228774c6-8676-4985-b789-d1a1db399f40" providerId="ADAL" clId="{CEBA1CAD-76F4-4899-B41A-5F64D2518B0B}" dt="2024-07-23T14:56:38.785" v="1097"/>
          <ac:picMkLst>
            <pc:docMk/>
            <pc:sldMk cId="3519049978" sldId="323"/>
            <ac:picMk id="16" creationId="{451F17B9-5923-1CC8-F12B-A533430F52DE}"/>
          </ac:picMkLst>
        </pc:picChg>
        <pc:picChg chg="mod">
          <ac:chgData name="Linh Phan" userId="228774c6-8676-4985-b789-d1a1db399f40" providerId="ADAL" clId="{CEBA1CAD-76F4-4899-B41A-5F64D2518B0B}" dt="2024-07-23T14:56:44.433" v="1099"/>
          <ac:picMkLst>
            <pc:docMk/>
            <pc:sldMk cId="3519049978" sldId="323"/>
            <ac:picMk id="31" creationId="{39F3091D-295D-0D0E-CBD5-D0B82071F23A}"/>
          </ac:picMkLst>
        </pc:picChg>
        <pc:picChg chg="mod">
          <ac:chgData name="Linh Phan" userId="228774c6-8676-4985-b789-d1a1db399f40" providerId="ADAL" clId="{CEBA1CAD-76F4-4899-B41A-5F64D2518B0B}" dt="2024-07-23T14:56:44.433" v="1099"/>
          <ac:picMkLst>
            <pc:docMk/>
            <pc:sldMk cId="3519049978" sldId="323"/>
            <ac:picMk id="38" creationId="{A4A3F41A-BB2E-FFC1-B19F-0F1518C6BCE6}"/>
          </ac:picMkLst>
        </pc:picChg>
        <pc:picChg chg="del">
          <ac:chgData name="Linh Phan" userId="228774c6-8676-4985-b789-d1a1db399f40" providerId="ADAL" clId="{CEBA1CAD-76F4-4899-B41A-5F64D2518B0B}" dt="2024-07-23T14:56:31.709" v="1094" actId="478"/>
          <ac:picMkLst>
            <pc:docMk/>
            <pc:sldMk cId="3519049978" sldId="323"/>
            <ac:picMk id="4098" creationId="{1D17E44C-76FE-6E57-EA63-8F13C45A898D}"/>
          </ac:picMkLst>
        </pc:picChg>
        <pc:picChg chg="del">
          <ac:chgData name="Linh Phan" userId="228774c6-8676-4985-b789-d1a1db399f40" providerId="ADAL" clId="{CEBA1CAD-76F4-4899-B41A-5F64D2518B0B}" dt="2024-07-23T14:56:31.709" v="1094" actId="478"/>
          <ac:picMkLst>
            <pc:docMk/>
            <pc:sldMk cId="3519049978" sldId="323"/>
            <ac:picMk id="4104" creationId="{F57CD07E-9C8A-677C-7E39-E9A5E4BE80E5}"/>
          </ac:picMkLst>
        </pc:picChg>
      </pc:sldChg>
      <pc:sldChg chg="addSp delSp modSp add mod delAnim modAnim">
        <pc:chgData name="Linh Phan" userId="228774c6-8676-4985-b789-d1a1db399f40" providerId="ADAL" clId="{CEBA1CAD-76F4-4899-B41A-5F64D2518B0B}" dt="2024-07-23T15:44:06.441" v="1862"/>
        <pc:sldMkLst>
          <pc:docMk/>
          <pc:sldMk cId="1025585074" sldId="326"/>
        </pc:sldMkLst>
        <pc:spChg chg="add mod">
          <ac:chgData name="Linh Phan" userId="228774c6-8676-4985-b789-d1a1db399f40" providerId="ADAL" clId="{CEBA1CAD-76F4-4899-B41A-5F64D2518B0B}" dt="2024-07-23T14:26:57.531" v="620" actId="14100"/>
          <ac:spMkLst>
            <pc:docMk/>
            <pc:sldMk cId="1025585074" sldId="326"/>
            <ac:spMk id="2" creationId="{620D1503-DD85-808F-E79B-0AC9F2930406}"/>
          </ac:spMkLst>
        </pc:spChg>
        <pc:spChg chg="del">
          <ac:chgData name="Linh Phan" userId="228774c6-8676-4985-b789-d1a1db399f40" providerId="ADAL" clId="{CEBA1CAD-76F4-4899-B41A-5F64D2518B0B}" dt="2024-07-23T14:26:03.525" v="596" actId="478"/>
          <ac:spMkLst>
            <pc:docMk/>
            <pc:sldMk cId="1025585074" sldId="326"/>
            <ac:spMk id="3" creationId="{75F30ACF-1D2C-07A6-C600-3734C8E1BAFD}"/>
          </ac:spMkLst>
        </pc:spChg>
        <pc:spChg chg="del mod">
          <ac:chgData name="Linh Phan" userId="228774c6-8676-4985-b789-d1a1db399f40" providerId="ADAL" clId="{CEBA1CAD-76F4-4899-B41A-5F64D2518B0B}" dt="2024-07-23T14:26:05.137" v="597" actId="478"/>
          <ac:spMkLst>
            <pc:docMk/>
            <pc:sldMk cId="1025585074" sldId="326"/>
            <ac:spMk id="4" creationId="{6F0FD826-C7B1-3932-4C1D-DB73A71FDB2E}"/>
          </ac:spMkLst>
        </pc:spChg>
        <pc:spChg chg="add mod">
          <ac:chgData name="Linh Phan" userId="228774c6-8676-4985-b789-d1a1db399f40" providerId="ADAL" clId="{CEBA1CAD-76F4-4899-B41A-5F64D2518B0B}" dt="2024-07-23T14:27:36.860" v="630" actId="1076"/>
          <ac:spMkLst>
            <pc:docMk/>
            <pc:sldMk cId="1025585074" sldId="326"/>
            <ac:spMk id="6" creationId="{EC5DCF02-06FC-7E8B-27E4-9627064FFA11}"/>
          </ac:spMkLst>
        </pc:spChg>
        <pc:spChg chg="mod">
          <ac:chgData name="Linh Phan" userId="228774c6-8676-4985-b789-d1a1db399f40" providerId="ADAL" clId="{CEBA1CAD-76F4-4899-B41A-5F64D2518B0B}" dt="2024-07-23T14:26:06.198" v="598"/>
          <ac:spMkLst>
            <pc:docMk/>
            <pc:sldMk cId="1025585074" sldId="326"/>
            <ac:spMk id="17" creationId="{FE7A8945-AFB5-F8CF-FA12-6EAFD1776B2F}"/>
          </ac:spMkLst>
        </pc:spChg>
        <pc:spChg chg="mod">
          <ac:chgData name="Linh Phan" userId="228774c6-8676-4985-b789-d1a1db399f40" providerId="ADAL" clId="{CEBA1CAD-76F4-4899-B41A-5F64D2518B0B}" dt="2024-07-23T14:26:06.198" v="598"/>
          <ac:spMkLst>
            <pc:docMk/>
            <pc:sldMk cId="1025585074" sldId="326"/>
            <ac:spMk id="19" creationId="{44E83A63-438C-772A-D773-4A09B16A257E}"/>
          </ac:spMkLst>
        </pc:spChg>
        <pc:spChg chg="mod">
          <ac:chgData name="Linh Phan" userId="228774c6-8676-4985-b789-d1a1db399f40" providerId="ADAL" clId="{CEBA1CAD-76F4-4899-B41A-5F64D2518B0B}" dt="2024-07-23T14:26:06.198" v="598"/>
          <ac:spMkLst>
            <pc:docMk/>
            <pc:sldMk cId="1025585074" sldId="326"/>
            <ac:spMk id="20" creationId="{B63988F6-24D4-19A2-F98F-A8B63A458080}"/>
          </ac:spMkLst>
        </pc:spChg>
        <pc:grpChg chg="add mod">
          <ac:chgData name="Linh Phan" userId="228774c6-8676-4985-b789-d1a1db399f40" providerId="ADAL" clId="{CEBA1CAD-76F4-4899-B41A-5F64D2518B0B}" dt="2024-07-23T14:26:06.198" v="598"/>
          <ac:grpSpMkLst>
            <pc:docMk/>
            <pc:sldMk cId="1025585074" sldId="326"/>
            <ac:grpSpMk id="8" creationId="{D02C6E2E-A2A8-90BE-47E5-39163683334E}"/>
          </ac:grpSpMkLst>
        </pc:grpChg>
        <pc:grpChg chg="mod">
          <ac:chgData name="Linh Phan" userId="228774c6-8676-4985-b789-d1a1db399f40" providerId="ADAL" clId="{CEBA1CAD-76F4-4899-B41A-5F64D2518B0B}" dt="2024-07-23T14:26:06.198" v="598"/>
          <ac:grpSpMkLst>
            <pc:docMk/>
            <pc:sldMk cId="1025585074" sldId="326"/>
            <ac:grpSpMk id="13" creationId="{BA8F87F2-78E0-9595-9B8A-CDBD046C799E}"/>
          </ac:grpSpMkLst>
        </pc:grpChg>
        <pc:grpChg chg="del">
          <ac:chgData name="Linh Phan" userId="228774c6-8676-4985-b789-d1a1db399f40" providerId="ADAL" clId="{CEBA1CAD-76F4-4899-B41A-5F64D2518B0B}" dt="2024-07-23T14:26:03.525" v="596" actId="478"/>
          <ac:grpSpMkLst>
            <pc:docMk/>
            <pc:sldMk cId="1025585074" sldId="326"/>
            <ac:grpSpMk id="15" creationId="{68116C62-2178-8239-7DCA-783238BE1C2B}"/>
          </ac:grpSpMkLst>
        </pc:grpChg>
        <pc:grpChg chg="mod">
          <ac:chgData name="Linh Phan" userId="228774c6-8676-4985-b789-d1a1db399f40" providerId="ADAL" clId="{CEBA1CAD-76F4-4899-B41A-5F64D2518B0B}" dt="2024-07-23T14:26:06.198" v="598"/>
          <ac:grpSpMkLst>
            <pc:docMk/>
            <pc:sldMk cId="1025585074" sldId="326"/>
            <ac:grpSpMk id="18" creationId="{571E0BC5-050C-7AD8-B1BF-1BFCB4B13251}"/>
          </ac:grpSpMkLst>
        </pc:grpChg>
        <pc:picChg chg="mod">
          <ac:chgData name="Linh Phan" userId="228774c6-8676-4985-b789-d1a1db399f40" providerId="ADAL" clId="{CEBA1CAD-76F4-4899-B41A-5F64D2518B0B}" dt="2024-07-23T14:26:06.198" v="598"/>
          <ac:picMkLst>
            <pc:docMk/>
            <pc:sldMk cId="1025585074" sldId="326"/>
            <ac:picMk id="16" creationId="{AF973BD6-A669-D48C-7930-7DBF71747F19}"/>
          </ac:picMkLst>
        </pc:picChg>
      </pc:sldChg>
      <pc:sldChg chg="del">
        <pc:chgData name="Linh Phan" userId="228774c6-8676-4985-b789-d1a1db399f40" providerId="ADAL" clId="{CEBA1CAD-76F4-4899-B41A-5F64D2518B0B}" dt="2024-07-23T14:25:23.811" v="588" actId="47"/>
        <pc:sldMkLst>
          <pc:docMk/>
          <pc:sldMk cId="2428064572" sldId="326"/>
        </pc:sldMkLst>
      </pc:sldChg>
      <pc:sldChg chg="addSp delSp modSp mod ord delAnim modAnim">
        <pc:chgData name="Linh Phan" userId="228774c6-8676-4985-b789-d1a1db399f40" providerId="ADAL" clId="{CEBA1CAD-76F4-4899-B41A-5F64D2518B0B}" dt="2024-07-23T15:40:58.137" v="1856"/>
        <pc:sldMkLst>
          <pc:docMk/>
          <pc:sldMk cId="1563231739" sldId="329"/>
        </pc:sldMkLst>
        <pc:spChg chg="mod">
          <ac:chgData name="Linh Phan" userId="228774c6-8676-4985-b789-d1a1db399f40" providerId="ADAL" clId="{CEBA1CAD-76F4-4899-B41A-5F64D2518B0B}" dt="2024-07-23T15:33:24.231" v="1665" actId="14100"/>
          <ac:spMkLst>
            <pc:docMk/>
            <pc:sldMk cId="1563231739" sldId="329"/>
            <ac:spMk id="8" creationId="{BC8CA3B8-5FF4-302E-411B-1194AF3321AE}"/>
          </ac:spMkLst>
        </pc:spChg>
        <pc:spChg chg="mod">
          <ac:chgData name="Linh Phan" userId="228774c6-8676-4985-b789-d1a1db399f40" providerId="ADAL" clId="{CEBA1CAD-76F4-4899-B41A-5F64D2518B0B}" dt="2024-07-23T15:33:24.231" v="1665" actId="14100"/>
          <ac:spMkLst>
            <pc:docMk/>
            <pc:sldMk cId="1563231739" sldId="329"/>
            <ac:spMk id="9" creationId="{119D45AC-326F-7220-93C5-D67E93D998CD}"/>
          </ac:spMkLst>
        </pc:spChg>
        <pc:spChg chg="mod">
          <ac:chgData name="Linh Phan" userId="228774c6-8676-4985-b789-d1a1db399f40" providerId="ADAL" clId="{CEBA1CAD-76F4-4899-B41A-5F64D2518B0B}" dt="2024-07-23T15:33:24.231" v="1665" actId="14100"/>
          <ac:spMkLst>
            <pc:docMk/>
            <pc:sldMk cId="1563231739" sldId="329"/>
            <ac:spMk id="12" creationId="{FF7286D2-4CDC-3A58-8283-04774EA19D87}"/>
          </ac:spMkLst>
        </pc:spChg>
        <pc:spChg chg="mod">
          <ac:chgData name="Linh Phan" userId="228774c6-8676-4985-b789-d1a1db399f40" providerId="ADAL" clId="{CEBA1CAD-76F4-4899-B41A-5F64D2518B0B}" dt="2024-07-23T15:28:34.987" v="1582" actId="1076"/>
          <ac:spMkLst>
            <pc:docMk/>
            <pc:sldMk cId="1563231739" sldId="329"/>
            <ac:spMk id="30" creationId="{B3D3A3BA-BE9C-AE23-A7E0-4BDAA9AB27AC}"/>
          </ac:spMkLst>
        </pc:spChg>
        <pc:picChg chg="add mod">
          <ac:chgData name="Linh Phan" userId="228774c6-8676-4985-b789-d1a1db399f40" providerId="ADAL" clId="{CEBA1CAD-76F4-4899-B41A-5F64D2518B0B}" dt="2024-07-23T15:33:34.404" v="1669" actId="1076"/>
          <ac:picMkLst>
            <pc:docMk/>
            <pc:sldMk cId="1563231739" sldId="329"/>
            <ac:picMk id="32" creationId="{ABC792F4-8FA9-99C1-9F5B-EF3753FDA74F}"/>
          </ac:picMkLst>
        </pc:picChg>
        <pc:picChg chg="del">
          <ac:chgData name="Linh Phan" userId="228774c6-8676-4985-b789-d1a1db399f40" providerId="ADAL" clId="{CEBA1CAD-76F4-4899-B41A-5F64D2518B0B}" dt="2024-07-23T15:26:16.770" v="1464" actId="478"/>
          <ac:picMkLst>
            <pc:docMk/>
            <pc:sldMk cId="1563231739" sldId="329"/>
            <ac:picMk id="39" creationId="{24889BDB-FC45-C8F3-7636-45041C01C479}"/>
          </ac:picMkLst>
        </pc:picChg>
        <pc:cxnChg chg="mod">
          <ac:chgData name="Linh Phan" userId="228774c6-8676-4985-b789-d1a1db399f40" providerId="ADAL" clId="{CEBA1CAD-76F4-4899-B41A-5F64D2518B0B}" dt="2024-07-23T15:33:34.404" v="1669" actId="1076"/>
          <ac:cxnSpMkLst>
            <pc:docMk/>
            <pc:sldMk cId="1563231739" sldId="329"/>
            <ac:cxnSpMk id="3" creationId="{D3614C64-6019-D382-EBD2-320B6C4A4E3C}"/>
          </ac:cxnSpMkLst>
        </pc:cxnChg>
        <pc:cxnChg chg="mod">
          <ac:chgData name="Linh Phan" userId="228774c6-8676-4985-b789-d1a1db399f40" providerId="ADAL" clId="{CEBA1CAD-76F4-4899-B41A-5F64D2518B0B}" dt="2024-07-23T15:33:34.404" v="1669" actId="1076"/>
          <ac:cxnSpMkLst>
            <pc:docMk/>
            <pc:sldMk cId="1563231739" sldId="329"/>
            <ac:cxnSpMk id="6" creationId="{29FC8411-DBBB-7759-59A7-3125203816EA}"/>
          </ac:cxnSpMkLst>
        </pc:cxnChg>
        <pc:cxnChg chg="mod">
          <ac:chgData name="Linh Phan" userId="228774c6-8676-4985-b789-d1a1db399f40" providerId="ADAL" clId="{CEBA1CAD-76F4-4899-B41A-5F64D2518B0B}" dt="2024-07-23T15:33:34.404" v="1669" actId="1076"/>
          <ac:cxnSpMkLst>
            <pc:docMk/>
            <pc:sldMk cId="1563231739" sldId="329"/>
            <ac:cxnSpMk id="7" creationId="{31547623-962F-30B0-B907-E8EEC7A1ECF7}"/>
          </ac:cxnSpMkLst>
        </pc:cxnChg>
      </pc:sldChg>
      <pc:sldChg chg="del">
        <pc:chgData name="Linh Phan" userId="228774c6-8676-4985-b789-d1a1db399f40" providerId="ADAL" clId="{CEBA1CAD-76F4-4899-B41A-5F64D2518B0B}" dt="2024-07-23T15:32:57.890" v="1659" actId="47"/>
        <pc:sldMkLst>
          <pc:docMk/>
          <pc:sldMk cId="2899745720" sldId="330"/>
        </pc:sldMkLst>
      </pc:sldChg>
      <pc:sldChg chg="addSp delSp modSp add del mod ord modTransition delAnim modAnim">
        <pc:chgData name="Linh Phan" userId="228774c6-8676-4985-b789-d1a1db399f40" providerId="ADAL" clId="{CEBA1CAD-76F4-4899-B41A-5F64D2518B0B}" dt="2024-07-23T15:37:07.338" v="1770"/>
        <pc:sldMkLst>
          <pc:docMk/>
          <pc:sldMk cId="362234244" sldId="338"/>
        </pc:sldMkLst>
        <pc:spChg chg="mod">
          <ac:chgData name="Linh Phan" userId="228774c6-8676-4985-b789-d1a1db399f40" providerId="ADAL" clId="{CEBA1CAD-76F4-4899-B41A-5F64D2518B0B}" dt="2024-07-23T14:45:31.910" v="944"/>
          <ac:spMkLst>
            <pc:docMk/>
            <pc:sldMk cId="362234244" sldId="338"/>
            <ac:spMk id="6" creationId="{BABFCAF0-080E-88DA-171E-47C55F5F4E8C}"/>
          </ac:spMkLst>
        </pc:spChg>
        <pc:spChg chg="mod">
          <ac:chgData name="Linh Phan" userId="228774c6-8676-4985-b789-d1a1db399f40" providerId="ADAL" clId="{CEBA1CAD-76F4-4899-B41A-5F64D2518B0B}" dt="2024-07-23T14:45:32.211" v="945" actId="14100"/>
          <ac:spMkLst>
            <pc:docMk/>
            <pc:sldMk cId="362234244" sldId="338"/>
            <ac:spMk id="9" creationId="{1B6592B6-0269-BEF2-68FC-0E5C1BADD766}"/>
          </ac:spMkLst>
        </pc:spChg>
        <pc:spChg chg="mod">
          <ac:chgData name="Linh Phan" userId="228774c6-8676-4985-b789-d1a1db399f40" providerId="ADAL" clId="{CEBA1CAD-76F4-4899-B41A-5F64D2518B0B}" dt="2024-07-23T15:20:54.549" v="1299"/>
          <ac:spMkLst>
            <pc:docMk/>
            <pc:sldMk cId="362234244" sldId="338"/>
            <ac:spMk id="18" creationId="{681775D0-71EA-9B18-AB57-84ABA7AFFB5C}"/>
          </ac:spMkLst>
        </pc:spChg>
        <pc:spChg chg="mod">
          <ac:chgData name="Linh Phan" userId="228774c6-8676-4985-b789-d1a1db399f40" providerId="ADAL" clId="{CEBA1CAD-76F4-4899-B41A-5F64D2518B0B}" dt="2024-07-23T15:20:54.549" v="1299"/>
          <ac:spMkLst>
            <pc:docMk/>
            <pc:sldMk cId="362234244" sldId="338"/>
            <ac:spMk id="19" creationId="{D6DD92B1-2F4A-2A75-1110-6A5DFF6DA9B0}"/>
          </ac:spMkLst>
        </pc:spChg>
        <pc:spChg chg="mod">
          <ac:chgData name="Linh Phan" userId="228774c6-8676-4985-b789-d1a1db399f40" providerId="ADAL" clId="{CEBA1CAD-76F4-4899-B41A-5F64D2518B0B}" dt="2024-07-23T15:24:56.358" v="1450" actId="20577"/>
          <ac:spMkLst>
            <pc:docMk/>
            <pc:sldMk cId="362234244" sldId="338"/>
            <ac:spMk id="24" creationId="{3748774C-1752-EF6B-2CC6-816FA2153344}"/>
          </ac:spMkLst>
        </pc:spChg>
        <pc:spChg chg="mod">
          <ac:chgData name="Linh Phan" userId="228774c6-8676-4985-b789-d1a1db399f40" providerId="ADAL" clId="{CEBA1CAD-76F4-4899-B41A-5F64D2518B0B}" dt="2024-07-23T15:24:31.455" v="1429" actId="1076"/>
          <ac:spMkLst>
            <pc:docMk/>
            <pc:sldMk cId="362234244" sldId="338"/>
            <ac:spMk id="25" creationId="{CF78D89E-FB39-588D-A0C2-F12D8A943402}"/>
          </ac:spMkLst>
        </pc:spChg>
        <pc:spChg chg="mod">
          <ac:chgData name="Linh Phan" userId="228774c6-8676-4985-b789-d1a1db399f40" providerId="ADAL" clId="{CEBA1CAD-76F4-4899-B41A-5F64D2518B0B}" dt="2024-07-23T14:45:33.266" v="947" actId="14100"/>
          <ac:spMkLst>
            <pc:docMk/>
            <pc:sldMk cId="362234244" sldId="338"/>
            <ac:spMk id="29" creationId="{04B62387-4CA1-5B18-D3FE-0F406B951D4D}"/>
          </ac:spMkLst>
        </pc:spChg>
        <pc:spChg chg="mod">
          <ac:chgData name="Linh Phan" userId="228774c6-8676-4985-b789-d1a1db399f40" providerId="ADAL" clId="{CEBA1CAD-76F4-4899-B41A-5F64D2518B0B}" dt="2024-07-23T15:25:11.337" v="1452" actId="14100"/>
          <ac:spMkLst>
            <pc:docMk/>
            <pc:sldMk cId="362234244" sldId="338"/>
            <ac:spMk id="32" creationId="{C4FE0146-7B5F-FD01-73F7-A37F939A1B10}"/>
          </ac:spMkLst>
        </pc:spChg>
        <pc:spChg chg="mod">
          <ac:chgData name="Linh Phan" userId="228774c6-8676-4985-b789-d1a1db399f40" providerId="ADAL" clId="{CEBA1CAD-76F4-4899-B41A-5F64D2518B0B}" dt="2024-07-23T15:23:32.691" v="1394" actId="14100"/>
          <ac:spMkLst>
            <pc:docMk/>
            <pc:sldMk cId="362234244" sldId="338"/>
            <ac:spMk id="33" creationId="{C1FD3555-6D33-5CA5-E154-E0FA75EE386A}"/>
          </ac:spMkLst>
        </pc:spChg>
        <pc:spChg chg="mod">
          <ac:chgData name="Linh Phan" userId="228774c6-8676-4985-b789-d1a1db399f40" providerId="ADAL" clId="{CEBA1CAD-76F4-4899-B41A-5F64D2518B0B}" dt="2024-07-23T15:21:00.259" v="1300"/>
          <ac:spMkLst>
            <pc:docMk/>
            <pc:sldMk cId="362234244" sldId="338"/>
            <ac:spMk id="35" creationId="{72E01A1F-25B0-71BA-1430-C15D1E432A5B}"/>
          </ac:spMkLst>
        </pc:spChg>
        <pc:grpChg chg="del">
          <ac:chgData name="Linh Phan" userId="228774c6-8676-4985-b789-d1a1db399f40" providerId="ADAL" clId="{CEBA1CAD-76F4-4899-B41A-5F64D2518B0B}" dt="2024-07-23T15:20:26.489" v="1296" actId="478"/>
          <ac:grpSpMkLst>
            <pc:docMk/>
            <pc:sldMk cId="362234244" sldId="338"/>
            <ac:grpSpMk id="4" creationId="{802BDA8C-511E-B5FC-2D5A-29D028BF85B6}"/>
          </ac:grpSpMkLst>
        </pc:grpChg>
        <pc:grpChg chg="del">
          <ac:chgData name="Linh Phan" userId="228774c6-8676-4985-b789-d1a1db399f40" providerId="ADAL" clId="{CEBA1CAD-76F4-4899-B41A-5F64D2518B0B}" dt="2024-07-23T15:20:26.489" v="1296" actId="478"/>
          <ac:grpSpMkLst>
            <pc:docMk/>
            <pc:sldMk cId="362234244" sldId="338"/>
            <ac:grpSpMk id="11" creationId="{E8F4EBA3-4545-E44D-89AE-7353C1959689}"/>
          </ac:grpSpMkLst>
        </pc:grpChg>
        <pc:grpChg chg="add mod">
          <ac:chgData name="Linh Phan" userId="228774c6-8676-4985-b789-d1a1db399f40" providerId="ADAL" clId="{CEBA1CAD-76F4-4899-B41A-5F64D2518B0B}" dt="2024-07-23T15:20:54.549" v="1299"/>
          <ac:grpSpMkLst>
            <pc:docMk/>
            <pc:sldMk cId="362234244" sldId="338"/>
            <ac:grpSpMk id="17" creationId="{812D81F0-2D9F-FCAE-D3B9-E955C2E900E3}"/>
          </ac:grpSpMkLst>
        </pc:grpChg>
        <pc:grpChg chg="del mod">
          <ac:chgData name="Linh Phan" userId="228774c6-8676-4985-b789-d1a1db399f40" providerId="ADAL" clId="{CEBA1CAD-76F4-4899-B41A-5F64D2518B0B}" dt="2024-07-23T15:20:26.489" v="1296" actId="478"/>
          <ac:grpSpMkLst>
            <pc:docMk/>
            <pc:sldMk cId="362234244" sldId="338"/>
            <ac:grpSpMk id="20" creationId="{E18A5919-58A3-2559-1987-9DB13592F891}"/>
          </ac:grpSpMkLst>
        </pc:grpChg>
        <pc:grpChg chg="add mod">
          <ac:chgData name="Linh Phan" userId="228774c6-8676-4985-b789-d1a1db399f40" providerId="ADAL" clId="{CEBA1CAD-76F4-4899-B41A-5F64D2518B0B}" dt="2024-07-23T15:24:22.885" v="1427" actId="1076"/>
          <ac:grpSpMkLst>
            <pc:docMk/>
            <pc:sldMk cId="362234244" sldId="338"/>
            <ac:grpSpMk id="23" creationId="{3AAA101C-D7B1-BC8E-2F98-9CDB92B7008D}"/>
          </ac:grpSpMkLst>
        </pc:grpChg>
        <pc:grpChg chg="add mod">
          <ac:chgData name="Linh Phan" userId="228774c6-8676-4985-b789-d1a1db399f40" providerId="ADAL" clId="{CEBA1CAD-76F4-4899-B41A-5F64D2518B0B}" dt="2024-07-23T15:23:41.242" v="1396" actId="1076"/>
          <ac:grpSpMkLst>
            <pc:docMk/>
            <pc:sldMk cId="362234244" sldId="338"/>
            <ac:grpSpMk id="26" creationId="{E7915A5B-00CB-EB7A-E59B-97E1DE0CE0BC}"/>
          </ac:grpSpMkLst>
        </pc:grpChg>
        <pc:grpChg chg="mod">
          <ac:chgData name="Linh Phan" userId="228774c6-8676-4985-b789-d1a1db399f40" providerId="ADAL" clId="{CEBA1CAD-76F4-4899-B41A-5F64D2518B0B}" dt="2024-07-23T15:21:00.259" v="1300"/>
          <ac:grpSpMkLst>
            <pc:docMk/>
            <pc:sldMk cId="362234244" sldId="338"/>
            <ac:grpSpMk id="31" creationId="{F32E1CCB-86CB-197E-1C68-A5C20BB9634C}"/>
          </ac:grpSpMkLst>
        </pc:grpChg>
        <pc:picChg chg="del">
          <ac:chgData name="Linh Phan" userId="228774c6-8676-4985-b789-d1a1db399f40" providerId="ADAL" clId="{CEBA1CAD-76F4-4899-B41A-5F64D2518B0B}" dt="2024-07-23T15:20:27.019" v="1297" actId="478"/>
          <ac:picMkLst>
            <pc:docMk/>
            <pc:sldMk cId="362234244" sldId="338"/>
            <ac:picMk id="34" creationId="{1AAC3A05-AF6C-F7F1-2108-86F9EBAA6A67}"/>
          </ac:picMkLst>
        </pc:picChg>
      </pc:sldChg>
      <pc:sldChg chg="modSp mod ord">
        <pc:chgData name="Linh Phan" userId="228774c6-8676-4985-b789-d1a1db399f40" providerId="ADAL" clId="{CEBA1CAD-76F4-4899-B41A-5F64D2518B0B}" dt="2024-07-23T15:03:01.363" v="1119" actId="20577"/>
        <pc:sldMkLst>
          <pc:docMk/>
          <pc:sldMk cId="1761727295" sldId="343"/>
        </pc:sldMkLst>
        <pc:spChg chg="mod">
          <ac:chgData name="Linh Phan" userId="228774c6-8676-4985-b789-d1a1db399f40" providerId="ADAL" clId="{CEBA1CAD-76F4-4899-B41A-5F64D2518B0B}" dt="2024-07-23T15:03:01.363" v="1119" actId="20577"/>
          <ac:spMkLst>
            <pc:docMk/>
            <pc:sldMk cId="1761727295" sldId="343"/>
            <ac:spMk id="8" creationId="{2C66A6A3-E3E5-DAA7-2A5E-099328822412}"/>
          </ac:spMkLst>
        </pc:spChg>
      </pc:sldChg>
      <pc:sldChg chg="del">
        <pc:chgData name="Linh Phan" userId="228774c6-8676-4985-b789-d1a1db399f40" providerId="ADAL" clId="{CEBA1CAD-76F4-4899-B41A-5F64D2518B0B}" dt="2024-07-23T15:03:15.307" v="1122" actId="47"/>
        <pc:sldMkLst>
          <pc:docMk/>
          <pc:sldMk cId="3210775495" sldId="344"/>
        </pc:sldMkLst>
      </pc:sldChg>
      <pc:sldChg chg="add del">
        <pc:chgData name="Linh Phan" userId="228774c6-8676-4985-b789-d1a1db399f40" providerId="ADAL" clId="{CEBA1CAD-76F4-4899-B41A-5F64D2518B0B}" dt="2024-07-23T15:04:53.654" v="1150" actId="47"/>
        <pc:sldMkLst>
          <pc:docMk/>
          <pc:sldMk cId="1835831677" sldId="350"/>
        </pc:sldMkLst>
      </pc:sldChg>
      <pc:sldChg chg="add del">
        <pc:chgData name="Linh Phan" userId="228774c6-8676-4985-b789-d1a1db399f40" providerId="ADAL" clId="{CEBA1CAD-76F4-4899-B41A-5F64D2518B0B}" dt="2024-07-23T14:28:31.187" v="643" actId="47"/>
        <pc:sldMkLst>
          <pc:docMk/>
          <pc:sldMk cId="121227129" sldId="362"/>
        </pc:sldMkLst>
      </pc:sldChg>
      <pc:sldChg chg="del">
        <pc:chgData name="Linh Phan" userId="228774c6-8676-4985-b789-d1a1db399f40" providerId="ADAL" clId="{CEBA1CAD-76F4-4899-B41A-5F64D2518B0B}" dt="2024-07-23T15:32:54.440" v="1657" actId="47"/>
        <pc:sldMkLst>
          <pc:docMk/>
          <pc:sldMk cId="1998371584" sldId="467"/>
        </pc:sldMkLst>
      </pc:sldChg>
      <pc:sldChg chg="addSp delSp modSp mod ord modTransition delAnim modAnim">
        <pc:chgData name="Linh Phan" userId="228774c6-8676-4985-b789-d1a1db399f40" providerId="ADAL" clId="{CEBA1CAD-76F4-4899-B41A-5F64D2518B0B}" dt="2024-07-25T10:44:05.897" v="1868" actId="1076"/>
        <pc:sldMkLst>
          <pc:docMk/>
          <pc:sldMk cId="4185256128" sldId="468"/>
        </pc:sldMkLst>
        <pc:spChg chg="add mod">
          <ac:chgData name="Linh Phan" userId="228774c6-8676-4985-b789-d1a1db399f40" providerId="ADAL" clId="{CEBA1CAD-76F4-4899-B41A-5F64D2518B0B}" dt="2024-07-23T13:41:10.908" v="60"/>
          <ac:spMkLst>
            <pc:docMk/>
            <pc:sldMk cId="4185256128" sldId="468"/>
            <ac:spMk id="6" creationId="{C774F42F-A09B-80F1-918A-19082122449F}"/>
          </ac:spMkLst>
        </pc:spChg>
        <pc:spChg chg="add mod">
          <ac:chgData name="Linh Phan" userId="228774c6-8676-4985-b789-d1a1db399f40" providerId="ADAL" clId="{CEBA1CAD-76F4-4899-B41A-5F64D2518B0B}" dt="2024-07-23T13:48:50.743" v="140" actId="1076"/>
          <ac:spMkLst>
            <pc:docMk/>
            <pc:sldMk cId="4185256128" sldId="468"/>
            <ac:spMk id="7" creationId="{65704521-B1C2-47C5-6B42-6B7E9A1E828C}"/>
          </ac:spMkLst>
        </pc:spChg>
        <pc:spChg chg="mod">
          <ac:chgData name="Linh Phan" userId="228774c6-8676-4985-b789-d1a1db399f40" providerId="ADAL" clId="{CEBA1CAD-76F4-4899-B41A-5F64D2518B0B}" dt="2024-07-25T10:44:05.897" v="1868" actId="1076"/>
          <ac:spMkLst>
            <pc:docMk/>
            <pc:sldMk cId="4185256128" sldId="468"/>
            <ac:spMk id="9" creationId="{CEB4BB5B-6C9B-C76E-814E-DD4D7214A0DB}"/>
          </ac:spMkLst>
        </pc:spChg>
        <pc:spChg chg="mod">
          <ac:chgData name="Linh Phan" userId="228774c6-8676-4985-b789-d1a1db399f40" providerId="ADAL" clId="{CEBA1CAD-76F4-4899-B41A-5F64D2518B0B}" dt="2024-07-23T13:48:44.030" v="137" actId="1076"/>
          <ac:spMkLst>
            <pc:docMk/>
            <pc:sldMk cId="4185256128" sldId="468"/>
            <ac:spMk id="12" creationId="{34361A57-F1C1-1F32-CA75-C05A820A0108}"/>
          </ac:spMkLst>
        </pc:spChg>
        <pc:spChg chg="del">
          <ac:chgData name="Linh Phan" userId="228774c6-8676-4985-b789-d1a1db399f40" providerId="ADAL" clId="{CEBA1CAD-76F4-4899-B41A-5F64D2518B0B}" dt="2024-07-23T13:41:09.956" v="59" actId="478"/>
          <ac:spMkLst>
            <pc:docMk/>
            <pc:sldMk cId="4185256128" sldId="468"/>
            <ac:spMk id="14" creationId="{1BF678C7-E4E7-C6F3-CA32-AF95FFBAAAFC}"/>
          </ac:spMkLst>
        </pc:spChg>
        <pc:grpChg chg="del">
          <ac:chgData name="Linh Phan" userId="228774c6-8676-4985-b789-d1a1db399f40" providerId="ADAL" clId="{CEBA1CAD-76F4-4899-B41A-5F64D2518B0B}" dt="2024-07-23T13:41:08.522" v="58" actId="478"/>
          <ac:grpSpMkLst>
            <pc:docMk/>
            <pc:sldMk cId="4185256128" sldId="468"/>
            <ac:grpSpMk id="2" creationId="{456D69E8-36C0-6F68-FDF8-8E515E678478}"/>
          </ac:grpSpMkLst>
        </pc:grpChg>
        <pc:grpChg chg="add mod">
          <ac:chgData name="Linh Phan" userId="228774c6-8676-4985-b789-d1a1db399f40" providerId="ADAL" clId="{CEBA1CAD-76F4-4899-B41A-5F64D2518B0B}" dt="2024-07-25T10:44:05.897" v="1868" actId="1076"/>
          <ac:grpSpMkLst>
            <pc:docMk/>
            <pc:sldMk cId="4185256128" sldId="468"/>
            <ac:grpSpMk id="8" creationId="{D0540546-E95E-3CCB-17C4-C1B39D018B0C}"/>
          </ac:grpSpMkLst>
        </pc:grpChg>
        <pc:grpChg chg="add mod">
          <ac:chgData name="Linh Phan" userId="228774c6-8676-4985-b789-d1a1db399f40" providerId="ADAL" clId="{CEBA1CAD-76F4-4899-B41A-5F64D2518B0B}" dt="2024-07-23T13:48:44.030" v="137" actId="1076"/>
          <ac:grpSpMkLst>
            <pc:docMk/>
            <pc:sldMk cId="4185256128" sldId="468"/>
            <ac:grpSpMk id="11" creationId="{38EF569A-D19B-10E8-808C-D6FECEA11E6A}"/>
          </ac:grpSpMkLst>
        </pc:grpChg>
        <pc:grpChg chg="del">
          <ac:chgData name="Linh Phan" userId="228774c6-8676-4985-b789-d1a1db399f40" providerId="ADAL" clId="{CEBA1CAD-76F4-4899-B41A-5F64D2518B0B}" dt="2024-07-23T13:41:08.522" v="58" actId="478"/>
          <ac:grpSpMkLst>
            <pc:docMk/>
            <pc:sldMk cId="4185256128" sldId="468"/>
            <ac:grpSpMk id="49" creationId="{11462221-B1F0-92AE-A5E2-5EA1194A2D1F}"/>
          </ac:grpSpMkLst>
        </pc:grpChg>
        <pc:picChg chg="mod">
          <ac:chgData name="Linh Phan" userId="228774c6-8676-4985-b789-d1a1db399f40" providerId="ADAL" clId="{CEBA1CAD-76F4-4899-B41A-5F64D2518B0B}" dt="2024-07-25T10:44:05.897" v="1868" actId="1076"/>
          <ac:picMkLst>
            <pc:docMk/>
            <pc:sldMk cId="4185256128" sldId="468"/>
            <ac:picMk id="10" creationId="{8D1FD2C9-9844-54E1-6702-D7B3B7CF375A}"/>
          </ac:picMkLst>
        </pc:picChg>
        <pc:picChg chg="mod">
          <ac:chgData name="Linh Phan" userId="228774c6-8676-4985-b789-d1a1db399f40" providerId="ADAL" clId="{CEBA1CAD-76F4-4899-B41A-5F64D2518B0B}" dt="2024-07-23T13:48:44.030" v="137" actId="1076"/>
          <ac:picMkLst>
            <pc:docMk/>
            <pc:sldMk cId="4185256128" sldId="468"/>
            <ac:picMk id="13" creationId="{C1AF29DA-54D9-825C-2524-C4BDDB370442}"/>
          </ac:picMkLst>
        </pc:picChg>
        <pc:picChg chg="add del mod">
          <ac:chgData name="Linh Phan" userId="228774c6-8676-4985-b789-d1a1db399f40" providerId="ADAL" clId="{CEBA1CAD-76F4-4899-B41A-5F64D2518B0B}" dt="2024-07-23T13:46:03.194" v="106" actId="478"/>
          <ac:picMkLst>
            <pc:docMk/>
            <pc:sldMk cId="4185256128" sldId="468"/>
            <ac:picMk id="15" creationId="{2AA8D7CE-5D1A-D292-7BEE-910C41AE9B10}"/>
          </ac:picMkLst>
        </pc:picChg>
        <pc:picChg chg="add del mod modCrop">
          <ac:chgData name="Linh Phan" userId="228774c6-8676-4985-b789-d1a1db399f40" providerId="ADAL" clId="{CEBA1CAD-76F4-4899-B41A-5F64D2518B0B}" dt="2024-07-23T13:46:39.987" v="115" actId="478"/>
          <ac:picMkLst>
            <pc:docMk/>
            <pc:sldMk cId="4185256128" sldId="468"/>
            <ac:picMk id="17" creationId="{D80C0A1B-E81A-AEFE-BE25-97905A2238CB}"/>
          </ac:picMkLst>
        </pc:picChg>
        <pc:picChg chg="mod">
          <ac:chgData name="Linh Phan" userId="228774c6-8676-4985-b789-d1a1db399f40" providerId="ADAL" clId="{CEBA1CAD-76F4-4899-B41A-5F64D2518B0B}" dt="2024-07-23T13:41:20.338" v="63" actId="1076"/>
          <ac:picMkLst>
            <pc:docMk/>
            <pc:sldMk cId="4185256128" sldId="468"/>
            <ac:picMk id="19" creationId="{100CE37B-D760-8722-E234-68AE380513C2}"/>
          </ac:picMkLst>
        </pc:picChg>
        <pc:picChg chg="add mod">
          <ac:chgData name="Linh Phan" userId="228774c6-8676-4985-b789-d1a1db399f40" providerId="ADAL" clId="{CEBA1CAD-76F4-4899-B41A-5F64D2518B0B}" dt="2024-07-23T13:48:33.844" v="136" actId="1076"/>
          <ac:picMkLst>
            <pc:docMk/>
            <pc:sldMk cId="4185256128" sldId="468"/>
            <ac:picMk id="20" creationId="{1BE643FA-EE61-0920-6E23-0BDC4FE6919A}"/>
          </ac:picMkLst>
        </pc:picChg>
        <pc:picChg chg="mod">
          <ac:chgData name="Linh Phan" userId="228774c6-8676-4985-b789-d1a1db399f40" providerId="ADAL" clId="{CEBA1CAD-76F4-4899-B41A-5F64D2518B0B}" dt="2024-07-23T13:41:22.837" v="64" actId="1076"/>
          <ac:picMkLst>
            <pc:docMk/>
            <pc:sldMk cId="4185256128" sldId="468"/>
            <ac:picMk id="33" creationId="{3B4DFAC6-A213-DF1E-D5DA-A2A05DC59A75}"/>
          </ac:picMkLst>
        </pc:picChg>
        <pc:picChg chg="del">
          <ac:chgData name="Linh Phan" userId="228774c6-8676-4985-b789-d1a1db399f40" providerId="ADAL" clId="{CEBA1CAD-76F4-4899-B41A-5F64D2518B0B}" dt="2024-07-23T13:41:08.522" v="58" actId="478"/>
          <ac:picMkLst>
            <pc:docMk/>
            <pc:sldMk cId="4185256128" sldId="468"/>
            <ac:picMk id="3078" creationId="{92E47B23-28DE-A3B8-79A8-5618C91A549A}"/>
          </ac:picMkLst>
        </pc:picChg>
        <pc:picChg chg="del">
          <ac:chgData name="Linh Phan" userId="228774c6-8676-4985-b789-d1a1db399f40" providerId="ADAL" clId="{CEBA1CAD-76F4-4899-B41A-5F64D2518B0B}" dt="2024-07-23T13:41:08.522" v="58" actId="478"/>
          <ac:picMkLst>
            <pc:docMk/>
            <pc:sldMk cId="4185256128" sldId="468"/>
            <ac:picMk id="3080" creationId="{7447656D-BD02-B9DB-2170-D4A1DBB9FC48}"/>
          </ac:picMkLst>
        </pc:picChg>
      </pc:sldChg>
      <pc:sldChg chg="addSp delSp modSp mod ord modTransition delAnim modAnim">
        <pc:chgData name="Linh Phan" userId="228774c6-8676-4985-b789-d1a1db399f40" providerId="ADAL" clId="{CEBA1CAD-76F4-4899-B41A-5F64D2518B0B}" dt="2024-07-23T15:39:34.339" v="1830"/>
        <pc:sldMkLst>
          <pc:docMk/>
          <pc:sldMk cId="1941990983" sldId="469"/>
        </pc:sldMkLst>
        <pc:spChg chg="add mod">
          <ac:chgData name="Linh Phan" userId="228774c6-8676-4985-b789-d1a1db399f40" providerId="ADAL" clId="{CEBA1CAD-76F4-4899-B41A-5F64D2518B0B}" dt="2024-07-23T14:32:48.260" v="714" actId="1076"/>
          <ac:spMkLst>
            <pc:docMk/>
            <pc:sldMk cId="1941990983" sldId="469"/>
            <ac:spMk id="2" creationId="{F1503007-3A4F-735A-5848-625422ABBCFF}"/>
          </ac:spMkLst>
        </pc:spChg>
        <pc:spChg chg="del">
          <ac:chgData name="Linh Phan" userId="228774c6-8676-4985-b789-d1a1db399f40" providerId="ADAL" clId="{CEBA1CAD-76F4-4899-B41A-5F64D2518B0B}" dt="2024-07-23T14:31:59.139" v="698" actId="478"/>
          <ac:spMkLst>
            <pc:docMk/>
            <pc:sldMk cId="1941990983" sldId="469"/>
            <ac:spMk id="7" creationId="{57A200DE-4B94-EEEE-ADFE-6F8339020589}"/>
          </ac:spMkLst>
        </pc:spChg>
        <pc:spChg chg="del">
          <ac:chgData name="Linh Phan" userId="228774c6-8676-4985-b789-d1a1db399f40" providerId="ADAL" clId="{CEBA1CAD-76F4-4899-B41A-5F64D2518B0B}" dt="2024-07-23T14:31:59.139" v="698" actId="478"/>
          <ac:spMkLst>
            <pc:docMk/>
            <pc:sldMk cId="1941990983" sldId="469"/>
            <ac:spMk id="8" creationId="{B0DB19CC-296E-39A7-7BFF-FA71D1D1A730}"/>
          </ac:spMkLst>
        </pc:spChg>
        <pc:spChg chg="mod">
          <ac:chgData name="Linh Phan" userId="228774c6-8676-4985-b789-d1a1db399f40" providerId="ADAL" clId="{CEBA1CAD-76F4-4899-B41A-5F64D2518B0B}" dt="2024-07-23T14:32:30.797" v="708" actId="1076"/>
          <ac:spMkLst>
            <pc:docMk/>
            <pc:sldMk cId="1941990983" sldId="469"/>
            <ac:spMk id="11" creationId="{00776158-2AFD-39B9-D7DD-922B3D5E0426}"/>
          </ac:spMkLst>
        </pc:spChg>
        <pc:spChg chg="add mod">
          <ac:chgData name="Linh Phan" userId="228774c6-8676-4985-b789-d1a1db399f40" providerId="ADAL" clId="{CEBA1CAD-76F4-4899-B41A-5F64D2518B0B}" dt="2024-07-23T14:32:57.568" v="717" actId="1076"/>
          <ac:spMkLst>
            <pc:docMk/>
            <pc:sldMk cId="1941990983" sldId="469"/>
            <ac:spMk id="12" creationId="{86B1CF0E-72F9-62D4-7BDE-EA8D61735946}"/>
          </ac:spMkLst>
        </pc:spChg>
        <pc:spChg chg="add del mod">
          <ac:chgData name="Linh Phan" userId="228774c6-8676-4985-b789-d1a1db399f40" providerId="ADAL" clId="{CEBA1CAD-76F4-4899-B41A-5F64D2518B0B}" dt="2024-07-23T14:32:15.314" v="703" actId="478"/>
          <ac:spMkLst>
            <pc:docMk/>
            <pc:sldMk cId="1941990983" sldId="469"/>
            <ac:spMk id="13" creationId="{80988BFF-5344-BE98-BA59-94AEFD7D62F4}"/>
          </ac:spMkLst>
        </pc:spChg>
        <pc:spChg chg="mod">
          <ac:chgData name="Linh Phan" userId="228774c6-8676-4985-b789-d1a1db399f40" providerId="ADAL" clId="{CEBA1CAD-76F4-4899-B41A-5F64D2518B0B}" dt="2024-07-23T14:32:11.366" v="701"/>
          <ac:spMkLst>
            <pc:docMk/>
            <pc:sldMk cId="1941990983" sldId="469"/>
            <ac:spMk id="17" creationId="{B690E28F-5CA2-2B5A-BACA-6E2C30415262}"/>
          </ac:spMkLst>
        </pc:spChg>
        <pc:spChg chg="mod">
          <ac:chgData name="Linh Phan" userId="228774c6-8676-4985-b789-d1a1db399f40" providerId="ADAL" clId="{CEBA1CAD-76F4-4899-B41A-5F64D2518B0B}" dt="2024-07-23T14:32:11.366" v="701"/>
          <ac:spMkLst>
            <pc:docMk/>
            <pc:sldMk cId="1941990983" sldId="469"/>
            <ac:spMk id="18" creationId="{46188D2A-FCFF-0678-B72B-B0064BE7D67D}"/>
          </ac:spMkLst>
        </pc:spChg>
        <pc:grpChg chg="del">
          <ac:chgData name="Linh Phan" userId="228774c6-8676-4985-b789-d1a1db399f40" providerId="ADAL" clId="{CEBA1CAD-76F4-4899-B41A-5F64D2518B0B}" dt="2024-07-23T14:32:00.179" v="699" actId="478"/>
          <ac:grpSpMkLst>
            <pc:docMk/>
            <pc:sldMk cId="1941990983" sldId="469"/>
            <ac:grpSpMk id="3" creationId="{F14DA784-F88C-7951-77A1-29F259A424CA}"/>
          </ac:grpSpMkLst>
        </pc:grpChg>
        <pc:grpChg chg="add mod">
          <ac:chgData name="Linh Phan" userId="228774c6-8676-4985-b789-d1a1db399f40" providerId="ADAL" clId="{CEBA1CAD-76F4-4899-B41A-5F64D2518B0B}" dt="2024-07-23T14:32:11.366" v="701"/>
          <ac:grpSpMkLst>
            <pc:docMk/>
            <pc:sldMk cId="1941990983" sldId="469"/>
            <ac:grpSpMk id="9" creationId="{44B75A91-46BC-AD2E-048E-54FD6FC12167}"/>
          </ac:grpSpMkLst>
        </pc:grpChg>
        <pc:grpChg chg="add mod">
          <ac:chgData name="Linh Phan" userId="228774c6-8676-4985-b789-d1a1db399f40" providerId="ADAL" clId="{CEBA1CAD-76F4-4899-B41A-5F64D2518B0B}" dt="2024-07-23T14:32:58.996" v="718" actId="1076"/>
          <ac:grpSpMkLst>
            <pc:docMk/>
            <pc:sldMk cId="1941990983" sldId="469"/>
            <ac:grpSpMk id="14" creationId="{7F343C65-BAB2-DE1D-41B2-69589E4F98CA}"/>
          </ac:grpSpMkLst>
        </pc:grpChg>
        <pc:grpChg chg="mod">
          <ac:chgData name="Linh Phan" userId="228774c6-8676-4985-b789-d1a1db399f40" providerId="ADAL" clId="{CEBA1CAD-76F4-4899-B41A-5F64D2518B0B}" dt="2024-07-23T14:32:11.366" v="701"/>
          <ac:grpSpMkLst>
            <pc:docMk/>
            <pc:sldMk cId="1941990983" sldId="469"/>
            <ac:grpSpMk id="15" creationId="{3448831A-856B-6CEF-DB72-8460259A67C3}"/>
          </ac:grpSpMkLst>
        </pc:grpChg>
        <pc:picChg chg="mod">
          <ac:chgData name="Linh Phan" userId="228774c6-8676-4985-b789-d1a1db399f40" providerId="ADAL" clId="{CEBA1CAD-76F4-4899-B41A-5F64D2518B0B}" dt="2024-07-23T14:32:11.366" v="701"/>
          <ac:picMkLst>
            <pc:docMk/>
            <pc:sldMk cId="1941990983" sldId="469"/>
            <ac:picMk id="10" creationId="{32DE466E-45E7-7142-CA50-04D2FB5AEF90}"/>
          </ac:picMkLst>
        </pc:picChg>
        <pc:picChg chg="mod">
          <ac:chgData name="Linh Phan" userId="228774c6-8676-4985-b789-d1a1db399f40" providerId="ADAL" clId="{CEBA1CAD-76F4-4899-B41A-5F64D2518B0B}" dt="2024-07-23T14:32:11.366" v="701"/>
          <ac:picMkLst>
            <pc:docMk/>
            <pc:sldMk cId="1941990983" sldId="469"/>
            <ac:picMk id="16" creationId="{C17A31F2-BC02-3791-6D65-3971F2A7921F}"/>
          </ac:picMkLst>
        </pc:picChg>
        <pc:picChg chg="add del mod">
          <ac:chgData name="Linh Phan" userId="228774c6-8676-4985-b789-d1a1db399f40" providerId="ADAL" clId="{CEBA1CAD-76F4-4899-B41A-5F64D2518B0B}" dt="2024-07-23T14:32:14.470" v="702" actId="478"/>
          <ac:picMkLst>
            <pc:docMk/>
            <pc:sldMk cId="1941990983" sldId="469"/>
            <ac:picMk id="19" creationId="{AE61E222-62B2-3594-D0B7-5F97B0FD4A34}"/>
          </ac:picMkLst>
        </pc:picChg>
        <pc:picChg chg="del">
          <ac:chgData name="Linh Phan" userId="228774c6-8676-4985-b789-d1a1db399f40" providerId="ADAL" clId="{CEBA1CAD-76F4-4899-B41A-5F64D2518B0B}" dt="2024-07-23T14:31:59.139" v="698" actId="478"/>
          <ac:picMkLst>
            <pc:docMk/>
            <pc:sldMk cId="1941990983" sldId="469"/>
            <ac:picMk id="5122" creationId="{69BB6688-E74A-C1FA-2281-E04659C8FB2F}"/>
          </ac:picMkLst>
        </pc:picChg>
        <pc:picChg chg="del">
          <ac:chgData name="Linh Phan" userId="228774c6-8676-4985-b789-d1a1db399f40" providerId="ADAL" clId="{CEBA1CAD-76F4-4899-B41A-5F64D2518B0B}" dt="2024-07-23T14:31:59.139" v="698" actId="478"/>
          <ac:picMkLst>
            <pc:docMk/>
            <pc:sldMk cId="1941990983" sldId="469"/>
            <ac:picMk id="5124" creationId="{33ACAC39-5B1C-EA3C-F4CC-646FD0E56127}"/>
          </ac:picMkLst>
        </pc:picChg>
      </pc:sldChg>
      <pc:sldChg chg="del">
        <pc:chgData name="Linh Phan" userId="228774c6-8676-4985-b789-d1a1db399f40" providerId="ADAL" clId="{CEBA1CAD-76F4-4899-B41A-5F64D2518B0B}" dt="2024-07-23T15:32:56.021" v="1658" actId="47"/>
        <pc:sldMkLst>
          <pc:docMk/>
          <pc:sldMk cId="624411788" sldId="470"/>
        </pc:sldMkLst>
      </pc:sldChg>
      <pc:sldChg chg="del">
        <pc:chgData name="Linh Phan" userId="228774c6-8676-4985-b789-d1a1db399f40" providerId="ADAL" clId="{CEBA1CAD-76F4-4899-B41A-5F64D2518B0B}" dt="2024-07-23T14:25:23.811" v="588" actId="47"/>
        <pc:sldMkLst>
          <pc:docMk/>
          <pc:sldMk cId="859615298" sldId="471"/>
        </pc:sldMkLst>
      </pc:sldChg>
      <pc:sldChg chg="addSp delSp modSp add mod delAnim modAnim">
        <pc:chgData name="Linh Phan" userId="228774c6-8676-4985-b789-d1a1db399f40" providerId="ADAL" clId="{CEBA1CAD-76F4-4899-B41A-5F64D2518B0B}" dt="2024-07-23T15:39:16.545" v="1829"/>
        <pc:sldMkLst>
          <pc:docMk/>
          <pc:sldMk cId="2075523037" sldId="471"/>
        </pc:sldMkLst>
        <pc:spChg chg="add mod">
          <ac:chgData name="Linh Phan" userId="228774c6-8676-4985-b789-d1a1db399f40" providerId="ADAL" clId="{CEBA1CAD-76F4-4899-B41A-5F64D2518B0B}" dt="2024-07-23T14:27:59.070" v="634"/>
          <ac:spMkLst>
            <pc:docMk/>
            <pc:sldMk cId="2075523037" sldId="471"/>
            <ac:spMk id="2" creationId="{EB9B1CB6-EDD8-4EA5-FD1B-CE562940A85D}"/>
          </ac:spMkLst>
        </pc:spChg>
        <pc:spChg chg="del">
          <ac:chgData name="Linh Phan" userId="228774c6-8676-4985-b789-d1a1db399f40" providerId="ADAL" clId="{CEBA1CAD-76F4-4899-B41A-5F64D2518B0B}" dt="2024-07-23T14:27:45.904" v="632" actId="478"/>
          <ac:spMkLst>
            <pc:docMk/>
            <pc:sldMk cId="2075523037" sldId="471"/>
            <ac:spMk id="3" creationId="{75F30ACF-1D2C-07A6-C600-3734C8E1BAFD}"/>
          </ac:spMkLst>
        </pc:spChg>
        <pc:spChg chg="del">
          <ac:chgData name="Linh Phan" userId="228774c6-8676-4985-b789-d1a1db399f40" providerId="ADAL" clId="{CEBA1CAD-76F4-4899-B41A-5F64D2518B0B}" dt="2024-07-23T14:27:45.904" v="632" actId="478"/>
          <ac:spMkLst>
            <pc:docMk/>
            <pc:sldMk cId="2075523037" sldId="471"/>
            <ac:spMk id="4" creationId="{6F0FD826-C7B1-3932-4C1D-DB73A71FDB2E}"/>
          </ac:spMkLst>
        </pc:spChg>
        <pc:spChg chg="add mod">
          <ac:chgData name="Linh Phan" userId="228774c6-8676-4985-b789-d1a1db399f40" providerId="ADAL" clId="{CEBA1CAD-76F4-4899-B41A-5F64D2518B0B}" dt="2024-07-23T14:28:28.678" v="642" actId="1076"/>
          <ac:spMkLst>
            <pc:docMk/>
            <pc:sldMk cId="2075523037" sldId="471"/>
            <ac:spMk id="13" creationId="{0B5A7E70-8BCE-F730-880D-4E7C99620623}"/>
          </ac:spMkLst>
        </pc:spChg>
        <pc:spChg chg="mod">
          <ac:chgData name="Linh Phan" userId="228774c6-8676-4985-b789-d1a1db399f40" providerId="ADAL" clId="{CEBA1CAD-76F4-4899-B41A-5F64D2518B0B}" dt="2024-07-23T14:27:59.070" v="634"/>
          <ac:spMkLst>
            <pc:docMk/>
            <pc:sldMk cId="2075523037" sldId="471"/>
            <ac:spMk id="17" creationId="{FABF2AE2-DC4F-1BE0-5EA5-EA4790BE7147}"/>
          </ac:spMkLst>
        </pc:spChg>
        <pc:spChg chg="mod">
          <ac:chgData name="Linh Phan" userId="228774c6-8676-4985-b789-d1a1db399f40" providerId="ADAL" clId="{CEBA1CAD-76F4-4899-B41A-5F64D2518B0B}" dt="2024-07-23T14:27:59.070" v="634"/>
          <ac:spMkLst>
            <pc:docMk/>
            <pc:sldMk cId="2075523037" sldId="471"/>
            <ac:spMk id="19" creationId="{90B32214-04F4-F8C9-DA50-E2BA8399A677}"/>
          </ac:spMkLst>
        </pc:spChg>
        <pc:spChg chg="mod">
          <ac:chgData name="Linh Phan" userId="228774c6-8676-4985-b789-d1a1db399f40" providerId="ADAL" clId="{CEBA1CAD-76F4-4899-B41A-5F64D2518B0B}" dt="2024-07-23T14:27:59.070" v="634"/>
          <ac:spMkLst>
            <pc:docMk/>
            <pc:sldMk cId="2075523037" sldId="471"/>
            <ac:spMk id="20" creationId="{07279881-1D3E-B6BC-7A65-51AAF5A695CE}"/>
          </ac:spMkLst>
        </pc:spChg>
        <pc:grpChg chg="del">
          <ac:chgData name="Linh Phan" userId="228774c6-8676-4985-b789-d1a1db399f40" providerId="ADAL" clId="{CEBA1CAD-76F4-4899-B41A-5F64D2518B0B}" dt="2024-07-23T14:27:45.904" v="632" actId="478"/>
          <ac:grpSpMkLst>
            <pc:docMk/>
            <pc:sldMk cId="2075523037" sldId="471"/>
            <ac:grpSpMk id="8" creationId="{D826C280-62DE-3A70-A637-4C4B1A3B9E63}"/>
          </ac:grpSpMkLst>
        </pc:grpChg>
        <pc:grpChg chg="add mod">
          <ac:chgData name="Linh Phan" userId="228774c6-8676-4985-b789-d1a1db399f40" providerId="ADAL" clId="{CEBA1CAD-76F4-4899-B41A-5F64D2518B0B}" dt="2024-07-23T14:27:59.070" v="634"/>
          <ac:grpSpMkLst>
            <pc:docMk/>
            <pc:sldMk cId="2075523037" sldId="471"/>
            <ac:grpSpMk id="14" creationId="{DFA9479E-15F4-6717-1B0C-0D1275F42B59}"/>
          </ac:grpSpMkLst>
        </pc:grpChg>
        <pc:grpChg chg="mod">
          <ac:chgData name="Linh Phan" userId="228774c6-8676-4985-b789-d1a1db399f40" providerId="ADAL" clId="{CEBA1CAD-76F4-4899-B41A-5F64D2518B0B}" dt="2024-07-23T14:27:59.070" v="634"/>
          <ac:grpSpMkLst>
            <pc:docMk/>
            <pc:sldMk cId="2075523037" sldId="471"/>
            <ac:grpSpMk id="15" creationId="{7086CA6E-7A69-60D6-E11F-9E17805CF2D9}"/>
          </ac:grpSpMkLst>
        </pc:grpChg>
        <pc:grpChg chg="mod">
          <ac:chgData name="Linh Phan" userId="228774c6-8676-4985-b789-d1a1db399f40" providerId="ADAL" clId="{CEBA1CAD-76F4-4899-B41A-5F64D2518B0B}" dt="2024-07-23T14:27:59.070" v="634"/>
          <ac:grpSpMkLst>
            <pc:docMk/>
            <pc:sldMk cId="2075523037" sldId="471"/>
            <ac:grpSpMk id="18" creationId="{F49903CB-6C2C-A574-24EC-A6B442692882}"/>
          </ac:grpSpMkLst>
        </pc:grpChg>
        <pc:picChg chg="mod">
          <ac:chgData name="Linh Phan" userId="228774c6-8676-4985-b789-d1a1db399f40" providerId="ADAL" clId="{CEBA1CAD-76F4-4899-B41A-5F64D2518B0B}" dt="2024-07-23T14:27:59.070" v="634"/>
          <ac:picMkLst>
            <pc:docMk/>
            <pc:sldMk cId="2075523037" sldId="471"/>
            <ac:picMk id="16" creationId="{22A7462E-4B52-2C6F-B86A-B347D692E419}"/>
          </ac:picMkLst>
        </pc:picChg>
      </pc:sldChg>
      <pc:sldChg chg="addSp delSp modSp mod ord modTransition delAnim modAnim">
        <pc:chgData name="Linh Phan" userId="228774c6-8676-4985-b789-d1a1db399f40" providerId="ADAL" clId="{CEBA1CAD-76F4-4899-B41A-5F64D2518B0B}" dt="2024-07-23T15:37:45.440" v="1791"/>
        <pc:sldMkLst>
          <pc:docMk/>
          <pc:sldMk cId="4077777989" sldId="472"/>
        </pc:sldMkLst>
        <pc:spChg chg="del">
          <ac:chgData name="Linh Phan" userId="228774c6-8676-4985-b789-d1a1db399f40" providerId="ADAL" clId="{CEBA1CAD-76F4-4899-B41A-5F64D2518B0B}" dt="2024-07-23T13:50:49.832" v="160" actId="478"/>
          <ac:spMkLst>
            <pc:docMk/>
            <pc:sldMk cId="4077777989" sldId="472"/>
            <ac:spMk id="3" creationId="{75F30ACF-1D2C-07A6-C600-3734C8E1BAFD}"/>
          </ac:spMkLst>
        </pc:spChg>
        <pc:spChg chg="del">
          <ac:chgData name="Linh Phan" userId="228774c6-8676-4985-b789-d1a1db399f40" providerId="ADAL" clId="{CEBA1CAD-76F4-4899-B41A-5F64D2518B0B}" dt="2024-07-23T13:50:49.832" v="160" actId="478"/>
          <ac:spMkLst>
            <pc:docMk/>
            <pc:sldMk cId="4077777989" sldId="472"/>
            <ac:spMk id="4" creationId="{6F0FD826-C7B1-3932-4C1D-DB73A71FDB2E}"/>
          </ac:spMkLst>
        </pc:spChg>
        <pc:spChg chg="del">
          <ac:chgData name="Linh Phan" userId="228774c6-8676-4985-b789-d1a1db399f40" providerId="ADAL" clId="{CEBA1CAD-76F4-4899-B41A-5F64D2518B0B}" dt="2024-07-23T13:50:49.832" v="160" actId="478"/>
          <ac:spMkLst>
            <pc:docMk/>
            <pc:sldMk cId="4077777989" sldId="472"/>
            <ac:spMk id="5" creationId="{B5F72751-8DBD-2E9A-A8A9-395183C7A418}"/>
          </ac:spMkLst>
        </pc:spChg>
        <pc:spChg chg="mod">
          <ac:chgData name="Linh Phan" userId="228774c6-8676-4985-b789-d1a1db399f40" providerId="ADAL" clId="{CEBA1CAD-76F4-4899-B41A-5F64D2518B0B}" dt="2024-07-23T13:54:55.540" v="161"/>
          <ac:spMkLst>
            <pc:docMk/>
            <pc:sldMk cId="4077777989" sldId="472"/>
            <ac:spMk id="13" creationId="{BA376735-D7BF-3B3F-3EDC-D0590EACD97C}"/>
          </ac:spMkLst>
        </pc:spChg>
        <pc:spChg chg="mod">
          <ac:chgData name="Linh Phan" userId="228774c6-8676-4985-b789-d1a1db399f40" providerId="ADAL" clId="{CEBA1CAD-76F4-4899-B41A-5F64D2518B0B}" dt="2024-07-23T13:55:57.136" v="165" actId="113"/>
          <ac:spMkLst>
            <pc:docMk/>
            <pc:sldMk cId="4077777989" sldId="472"/>
            <ac:spMk id="15" creationId="{E1CF6D7D-9184-08F1-AE11-4C1312562B4B}"/>
          </ac:spMkLst>
        </pc:spChg>
        <pc:spChg chg="add mod">
          <ac:chgData name="Linh Phan" userId="228774c6-8676-4985-b789-d1a1db399f40" providerId="ADAL" clId="{CEBA1CAD-76F4-4899-B41A-5F64D2518B0B}" dt="2024-07-23T14:02:06.717" v="279" actId="1076"/>
          <ac:spMkLst>
            <pc:docMk/>
            <pc:sldMk cId="4077777989" sldId="472"/>
            <ac:spMk id="16" creationId="{2AF10C3D-23F9-D19C-AA61-7D187975CC6D}"/>
          </ac:spMkLst>
        </pc:spChg>
        <pc:spChg chg="add mod">
          <ac:chgData name="Linh Phan" userId="228774c6-8676-4985-b789-d1a1db399f40" providerId="ADAL" clId="{CEBA1CAD-76F4-4899-B41A-5F64D2518B0B}" dt="2024-07-23T14:02:12.564" v="281" actId="1076"/>
          <ac:spMkLst>
            <pc:docMk/>
            <pc:sldMk cId="4077777989" sldId="472"/>
            <ac:spMk id="17" creationId="{5E77F060-925A-6DE6-086B-A367A2C40E4D}"/>
          </ac:spMkLst>
        </pc:spChg>
        <pc:spChg chg="add mod">
          <ac:chgData name="Linh Phan" userId="228774c6-8676-4985-b789-d1a1db399f40" providerId="ADAL" clId="{CEBA1CAD-76F4-4899-B41A-5F64D2518B0B}" dt="2024-07-23T14:02:10.626" v="280" actId="1076"/>
          <ac:spMkLst>
            <pc:docMk/>
            <pc:sldMk cId="4077777989" sldId="472"/>
            <ac:spMk id="18" creationId="{9BC9A664-C745-8B4C-00B8-E93F3638F626}"/>
          </ac:spMkLst>
        </pc:spChg>
        <pc:spChg chg="mod">
          <ac:chgData name="Linh Phan" userId="228774c6-8676-4985-b789-d1a1db399f40" providerId="ADAL" clId="{CEBA1CAD-76F4-4899-B41A-5F64D2518B0B}" dt="2024-07-23T13:56:28.500" v="167"/>
          <ac:spMkLst>
            <pc:docMk/>
            <pc:sldMk cId="4077777989" sldId="472"/>
            <ac:spMk id="20" creationId="{E053F89E-F6E1-4A97-1388-5410FAA19F9E}"/>
          </ac:spMkLst>
        </pc:spChg>
        <pc:spChg chg="mod">
          <ac:chgData name="Linh Phan" userId="228774c6-8676-4985-b789-d1a1db399f40" providerId="ADAL" clId="{CEBA1CAD-76F4-4899-B41A-5F64D2518B0B}" dt="2024-07-23T13:58:40.389" v="229" actId="207"/>
          <ac:spMkLst>
            <pc:docMk/>
            <pc:sldMk cId="4077777989" sldId="472"/>
            <ac:spMk id="25" creationId="{FD588663-6199-0664-0797-D0EEB856DA36}"/>
          </ac:spMkLst>
        </pc:spChg>
        <pc:grpChg chg="add del mod">
          <ac:chgData name="Linh Phan" userId="228774c6-8676-4985-b789-d1a1db399f40" providerId="ADAL" clId="{CEBA1CAD-76F4-4899-B41A-5F64D2518B0B}" dt="2024-07-23T13:56:28.105" v="166" actId="478"/>
          <ac:grpSpMkLst>
            <pc:docMk/>
            <pc:sldMk cId="4077777989" sldId="472"/>
            <ac:grpSpMk id="2" creationId="{41CB01E6-A737-56C6-917C-6C5738D48107}"/>
          </ac:grpSpMkLst>
        </pc:grpChg>
        <pc:grpChg chg="del">
          <ac:chgData name="Linh Phan" userId="228774c6-8676-4985-b789-d1a1db399f40" providerId="ADAL" clId="{CEBA1CAD-76F4-4899-B41A-5F64D2518B0B}" dt="2024-07-23T13:50:49.832" v="160" actId="478"/>
          <ac:grpSpMkLst>
            <pc:docMk/>
            <pc:sldMk cId="4077777989" sldId="472"/>
            <ac:grpSpMk id="8" creationId="{E4B9EB11-3A14-DE8E-5162-303A7279CA95}"/>
          </ac:grpSpMkLst>
        </pc:grpChg>
        <pc:grpChg chg="add mod">
          <ac:chgData name="Linh Phan" userId="228774c6-8676-4985-b789-d1a1db399f40" providerId="ADAL" clId="{CEBA1CAD-76F4-4899-B41A-5F64D2518B0B}" dt="2024-07-23T13:56:28.500" v="167"/>
          <ac:grpSpMkLst>
            <pc:docMk/>
            <pc:sldMk cId="4077777989" sldId="472"/>
            <ac:grpSpMk id="19" creationId="{DFEF618A-AAAA-AAFF-5ED6-CF630580F8E7}"/>
          </ac:grpSpMkLst>
        </pc:grpChg>
        <pc:grpChg chg="add mod">
          <ac:chgData name="Linh Phan" userId="228774c6-8676-4985-b789-d1a1db399f40" providerId="ADAL" clId="{CEBA1CAD-76F4-4899-B41A-5F64D2518B0B}" dt="2024-07-23T13:57:07.807" v="182" actId="1076"/>
          <ac:grpSpMkLst>
            <pc:docMk/>
            <pc:sldMk cId="4077777989" sldId="472"/>
            <ac:grpSpMk id="22" creationId="{AFD1D219-4797-4623-1472-EEEA206E7EFA}"/>
          </ac:grpSpMkLst>
        </pc:grpChg>
        <pc:picChg chg="mod">
          <ac:chgData name="Linh Phan" userId="228774c6-8676-4985-b789-d1a1db399f40" providerId="ADAL" clId="{CEBA1CAD-76F4-4899-B41A-5F64D2518B0B}" dt="2024-07-23T13:56:28.500" v="167"/>
          <ac:picMkLst>
            <pc:docMk/>
            <pc:sldMk cId="4077777989" sldId="472"/>
            <ac:picMk id="21" creationId="{298D9296-4C36-6C42-3C58-622D69064707}"/>
          </ac:picMkLst>
        </pc:picChg>
        <pc:picChg chg="mod">
          <ac:chgData name="Linh Phan" userId="228774c6-8676-4985-b789-d1a1db399f40" providerId="ADAL" clId="{CEBA1CAD-76F4-4899-B41A-5F64D2518B0B}" dt="2024-07-23T13:59:04.196" v="234" actId="1076"/>
          <ac:picMkLst>
            <pc:docMk/>
            <pc:sldMk cId="4077777989" sldId="472"/>
            <ac:picMk id="23" creationId="{3CCE6FC1-B32E-3F4A-CF63-EE6EAFA9E4A1}"/>
          </ac:picMkLst>
        </pc:picChg>
        <pc:picChg chg="mod">
          <ac:chgData name="Linh Phan" userId="228774c6-8676-4985-b789-d1a1db399f40" providerId="ADAL" clId="{CEBA1CAD-76F4-4899-B41A-5F64D2518B0B}" dt="2024-07-23T13:59:05.766" v="235" actId="1076"/>
          <ac:picMkLst>
            <pc:docMk/>
            <pc:sldMk cId="4077777989" sldId="472"/>
            <ac:picMk id="24" creationId="{E67CBF87-B1A3-3C93-C458-C55694364B2F}"/>
          </ac:picMkLst>
        </pc:picChg>
        <pc:picChg chg="mod">
          <ac:chgData name="Linh Phan" userId="228774c6-8676-4985-b789-d1a1db399f40" providerId="ADAL" clId="{CEBA1CAD-76F4-4899-B41A-5F64D2518B0B}" dt="2024-07-23T13:57:38.872" v="220" actId="1076"/>
          <ac:picMkLst>
            <pc:docMk/>
            <pc:sldMk cId="4077777989" sldId="472"/>
            <ac:picMk id="26" creationId="{D855D1DC-4D08-453E-06FF-B0594347455D}"/>
          </ac:picMkLst>
        </pc:picChg>
        <pc:picChg chg="add mod">
          <ac:chgData name="Linh Phan" userId="228774c6-8676-4985-b789-d1a1db399f40" providerId="ADAL" clId="{CEBA1CAD-76F4-4899-B41A-5F64D2518B0B}" dt="2024-07-23T14:02:16.378" v="283" actId="1076"/>
          <ac:picMkLst>
            <pc:docMk/>
            <pc:sldMk cId="4077777989" sldId="472"/>
            <ac:picMk id="27" creationId="{43A8A437-3FEE-8187-5223-166657B9D3E5}"/>
          </ac:picMkLst>
        </pc:picChg>
        <pc:picChg chg="add mod">
          <ac:chgData name="Linh Phan" userId="228774c6-8676-4985-b789-d1a1db399f40" providerId="ADAL" clId="{CEBA1CAD-76F4-4899-B41A-5F64D2518B0B}" dt="2024-07-23T14:03:12.288" v="291" actId="1076"/>
          <ac:picMkLst>
            <pc:docMk/>
            <pc:sldMk cId="4077777989" sldId="472"/>
            <ac:picMk id="28" creationId="{0B6EFD7E-63CD-F4B2-B267-77BD082CB95C}"/>
          </ac:picMkLst>
        </pc:picChg>
        <pc:picChg chg="add mod">
          <ac:chgData name="Linh Phan" userId="228774c6-8676-4985-b789-d1a1db399f40" providerId="ADAL" clId="{CEBA1CAD-76F4-4899-B41A-5F64D2518B0B}" dt="2024-07-23T14:02:17.579" v="284" actId="1076"/>
          <ac:picMkLst>
            <pc:docMk/>
            <pc:sldMk cId="4077777989" sldId="472"/>
            <ac:picMk id="1026" creationId="{BB68BFF3-9523-E881-E50E-8246A5AF05F9}"/>
          </ac:picMkLst>
        </pc:picChg>
        <pc:cxnChg chg="mod">
          <ac:chgData name="Linh Phan" userId="228774c6-8676-4985-b789-d1a1db399f40" providerId="ADAL" clId="{CEBA1CAD-76F4-4899-B41A-5F64D2518B0B}" dt="2024-07-23T13:54:55.540" v="161"/>
          <ac:cxnSpMkLst>
            <pc:docMk/>
            <pc:sldMk cId="4077777989" sldId="472"/>
            <ac:cxnSpMk id="14" creationId="{D206A983-1C5F-8A27-D81C-4DCA2D11EC33}"/>
          </ac:cxnSpMkLst>
        </pc:cxnChg>
      </pc:sldChg>
      <pc:sldChg chg="del">
        <pc:chgData name="Linh Phan" userId="228774c6-8676-4985-b789-d1a1db399f40" providerId="ADAL" clId="{CEBA1CAD-76F4-4899-B41A-5F64D2518B0B}" dt="2024-07-23T15:32:58.872" v="1660" actId="47"/>
        <pc:sldMkLst>
          <pc:docMk/>
          <pc:sldMk cId="2210275359" sldId="474"/>
        </pc:sldMkLst>
      </pc:sldChg>
      <pc:sldChg chg="addSp delSp modSp mod ord modTransition delAnim modAnim">
        <pc:chgData name="Linh Phan" userId="228774c6-8676-4985-b789-d1a1db399f40" providerId="ADAL" clId="{CEBA1CAD-76F4-4899-B41A-5F64D2518B0B}" dt="2024-07-25T10:45:47.726" v="1871"/>
        <pc:sldMkLst>
          <pc:docMk/>
          <pc:sldMk cId="1698483192" sldId="475"/>
        </pc:sldMkLst>
        <pc:spChg chg="del">
          <ac:chgData name="Linh Phan" userId="228774c6-8676-4985-b789-d1a1db399f40" providerId="ADAL" clId="{CEBA1CAD-76F4-4899-B41A-5F64D2518B0B}" dt="2024-07-23T14:33:34.837" v="723" actId="478"/>
          <ac:spMkLst>
            <pc:docMk/>
            <pc:sldMk cId="1698483192" sldId="475"/>
            <ac:spMk id="2" creationId="{BFCFBFFB-7E54-3D69-0B0A-20FADC68ED35}"/>
          </ac:spMkLst>
        </pc:spChg>
        <pc:spChg chg="mod">
          <ac:chgData name="Linh Phan" userId="228774c6-8676-4985-b789-d1a1db399f40" providerId="ADAL" clId="{CEBA1CAD-76F4-4899-B41A-5F64D2518B0B}" dt="2024-07-23T14:33:43.805" v="726"/>
          <ac:spMkLst>
            <pc:docMk/>
            <pc:sldMk cId="1698483192" sldId="475"/>
            <ac:spMk id="7" creationId="{495D5FBF-7B24-F5E0-6166-E3C018E3A612}"/>
          </ac:spMkLst>
        </pc:spChg>
        <pc:spChg chg="del">
          <ac:chgData name="Linh Phan" userId="228774c6-8676-4985-b789-d1a1db399f40" providerId="ADAL" clId="{CEBA1CAD-76F4-4899-B41A-5F64D2518B0B}" dt="2024-07-23T14:33:33.939" v="722" actId="478"/>
          <ac:spMkLst>
            <pc:docMk/>
            <pc:sldMk cId="1698483192" sldId="475"/>
            <ac:spMk id="8" creationId="{24809185-3B5D-C769-D418-8CCF41135175}"/>
          </ac:spMkLst>
        </pc:spChg>
        <pc:spChg chg="del">
          <ac:chgData name="Linh Phan" userId="228774c6-8676-4985-b789-d1a1db399f40" providerId="ADAL" clId="{CEBA1CAD-76F4-4899-B41A-5F64D2518B0B}" dt="2024-07-23T14:33:33.939" v="722" actId="478"/>
          <ac:spMkLst>
            <pc:docMk/>
            <pc:sldMk cId="1698483192" sldId="475"/>
            <ac:spMk id="9" creationId="{930FF6CC-A467-36D8-D798-E4A28A420B69}"/>
          </ac:spMkLst>
        </pc:spChg>
        <pc:spChg chg="del">
          <ac:chgData name="Linh Phan" userId="228774c6-8676-4985-b789-d1a1db399f40" providerId="ADAL" clId="{CEBA1CAD-76F4-4899-B41A-5F64D2518B0B}" dt="2024-07-23T14:33:33.939" v="722" actId="478"/>
          <ac:spMkLst>
            <pc:docMk/>
            <pc:sldMk cId="1698483192" sldId="475"/>
            <ac:spMk id="10" creationId="{9C244F46-D75E-3F95-F67C-EA98471C8229}"/>
          </ac:spMkLst>
        </pc:spChg>
        <pc:spChg chg="del">
          <ac:chgData name="Linh Phan" userId="228774c6-8676-4985-b789-d1a1db399f40" providerId="ADAL" clId="{CEBA1CAD-76F4-4899-B41A-5F64D2518B0B}" dt="2024-07-23T14:33:33.939" v="722" actId="478"/>
          <ac:spMkLst>
            <pc:docMk/>
            <pc:sldMk cId="1698483192" sldId="475"/>
            <ac:spMk id="11" creationId="{6FC72F39-C33F-AADF-BD91-479F41E4A6C6}"/>
          </ac:spMkLst>
        </pc:spChg>
        <pc:spChg chg="mod">
          <ac:chgData name="Linh Phan" userId="228774c6-8676-4985-b789-d1a1db399f40" providerId="ADAL" clId="{CEBA1CAD-76F4-4899-B41A-5F64D2518B0B}" dt="2024-07-23T14:33:43.805" v="726"/>
          <ac:spMkLst>
            <pc:docMk/>
            <pc:sldMk cId="1698483192" sldId="475"/>
            <ac:spMk id="12" creationId="{2AD4C9D9-F9C3-758C-EF6B-D6678FE83311}"/>
          </ac:spMkLst>
        </pc:spChg>
        <pc:spChg chg="mod">
          <ac:chgData name="Linh Phan" userId="228774c6-8676-4985-b789-d1a1db399f40" providerId="ADAL" clId="{CEBA1CAD-76F4-4899-B41A-5F64D2518B0B}" dt="2024-07-23T14:33:43.805" v="726"/>
          <ac:spMkLst>
            <pc:docMk/>
            <pc:sldMk cId="1698483192" sldId="475"/>
            <ac:spMk id="13" creationId="{BC2B22C3-4BC5-21F5-8B56-13E4E65D64DD}"/>
          </ac:spMkLst>
        </pc:spChg>
        <pc:spChg chg="mod">
          <ac:chgData name="Linh Phan" userId="228774c6-8676-4985-b789-d1a1db399f40" providerId="ADAL" clId="{CEBA1CAD-76F4-4899-B41A-5F64D2518B0B}" dt="2024-07-23T14:33:43.805" v="726"/>
          <ac:spMkLst>
            <pc:docMk/>
            <pc:sldMk cId="1698483192" sldId="475"/>
            <ac:spMk id="15" creationId="{9D5222F7-04B2-7ACF-6135-56023CBC8155}"/>
          </ac:spMkLst>
        </pc:spChg>
        <pc:spChg chg="mod">
          <ac:chgData name="Linh Phan" userId="228774c6-8676-4985-b789-d1a1db399f40" providerId="ADAL" clId="{CEBA1CAD-76F4-4899-B41A-5F64D2518B0B}" dt="2024-07-23T14:33:43.805" v="726"/>
          <ac:spMkLst>
            <pc:docMk/>
            <pc:sldMk cId="1698483192" sldId="475"/>
            <ac:spMk id="16" creationId="{E178716D-F076-5515-BD58-725271818884}"/>
          </ac:spMkLst>
        </pc:spChg>
        <pc:spChg chg="add mod">
          <ac:chgData name="Linh Phan" userId="228774c6-8676-4985-b789-d1a1db399f40" providerId="ADAL" clId="{CEBA1CAD-76F4-4899-B41A-5F64D2518B0B}" dt="2024-07-23T14:33:43.805" v="726"/>
          <ac:spMkLst>
            <pc:docMk/>
            <pc:sldMk cId="1698483192" sldId="475"/>
            <ac:spMk id="17" creationId="{E91736A8-6825-CD68-CA93-3A63890FDE59}"/>
          </ac:spMkLst>
        </pc:spChg>
        <pc:spChg chg="add del mod">
          <ac:chgData name="Linh Phan" userId="228774c6-8676-4985-b789-d1a1db399f40" providerId="ADAL" clId="{CEBA1CAD-76F4-4899-B41A-5F64D2518B0B}" dt="2024-07-23T14:33:50.096" v="731" actId="478"/>
          <ac:spMkLst>
            <pc:docMk/>
            <pc:sldMk cId="1698483192" sldId="475"/>
            <ac:spMk id="19" creationId="{7967B190-44E3-C70A-17EB-A786AE0F9B1E}"/>
          </ac:spMkLst>
        </pc:spChg>
        <pc:spChg chg="add del mod">
          <ac:chgData name="Linh Phan" userId="228774c6-8676-4985-b789-d1a1db399f40" providerId="ADAL" clId="{CEBA1CAD-76F4-4899-B41A-5F64D2518B0B}" dt="2024-07-23T14:33:46.356" v="728" actId="478"/>
          <ac:spMkLst>
            <pc:docMk/>
            <pc:sldMk cId="1698483192" sldId="475"/>
            <ac:spMk id="20" creationId="{93244D3D-BBDD-9BF9-0BFC-827396AE8AAB}"/>
          </ac:spMkLst>
        </pc:spChg>
        <pc:grpChg chg="del">
          <ac:chgData name="Linh Phan" userId="228774c6-8676-4985-b789-d1a1db399f40" providerId="ADAL" clId="{CEBA1CAD-76F4-4899-B41A-5F64D2518B0B}" dt="2024-07-23T14:33:33.939" v="722" actId="478"/>
          <ac:grpSpMkLst>
            <pc:docMk/>
            <pc:sldMk cId="1698483192" sldId="475"/>
            <ac:grpSpMk id="3" creationId="{9B646309-CF3D-5066-754C-7B807E2B27AE}"/>
          </ac:grpSpMkLst>
        </pc:grpChg>
        <pc:grpChg chg="add mod">
          <ac:chgData name="Linh Phan" userId="228774c6-8676-4985-b789-d1a1db399f40" providerId="ADAL" clId="{CEBA1CAD-76F4-4899-B41A-5F64D2518B0B}" dt="2024-07-23T14:33:43.805" v="726"/>
          <ac:grpSpMkLst>
            <pc:docMk/>
            <pc:sldMk cId="1698483192" sldId="475"/>
            <ac:grpSpMk id="6" creationId="{6A26BCE3-E410-CFF7-7960-8E1CD00AA901}"/>
          </ac:grpSpMkLst>
        </pc:grpChg>
        <pc:grpChg chg="add mod">
          <ac:chgData name="Linh Phan" userId="228774c6-8676-4985-b789-d1a1db399f40" providerId="ADAL" clId="{CEBA1CAD-76F4-4899-B41A-5F64D2518B0B}" dt="2024-07-23T14:33:43.805" v="726"/>
          <ac:grpSpMkLst>
            <pc:docMk/>
            <pc:sldMk cId="1698483192" sldId="475"/>
            <ac:grpSpMk id="14" creationId="{CBC9BA74-9C13-E1A9-984B-BE4F0472AB28}"/>
          </ac:grpSpMkLst>
        </pc:grpChg>
        <pc:picChg chg="add mod">
          <ac:chgData name="Linh Phan" userId="228774c6-8676-4985-b789-d1a1db399f40" providerId="ADAL" clId="{CEBA1CAD-76F4-4899-B41A-5F64D2518B0B}" dt="2024-07-23T14:33:43.805" v="726"/>
          <ac:picMkLst>
            <pc:docMk/>
            <pc:sldMk cId="1698483192" sldId="475"/>
            <ac:picMk id="18" creationId="{D96BC04E-9DAA-ED6F-2513-450A4DBF7FFD}"/>
          </ac:picMkLst>
        </pc:picChg>
        <pc:picChg chg="mod ord">
          <ac:chgData name="Linh Phan" userId="228774c6-8676-4985-b789-d1a1db399f40" providerId="ADAL" clId="{CEBA1CAD-76F4-4899-B41A-5F64D2518B0B}" dt="2024-07-23T14:33:48.941" v="730" actId="166"/>
          <ac:picMkLst>
            <pc:docMk/>
            <pc:sldMk cId="1698483192" sldId="475"/>
            <ac:picMk id="21" creationId="{2681A738-E3B2-1C8E-7238-538117C7B0D4}"/>
          </ac:picMkLst>
        </pc:picChg>
        <pc:picChg chg="add mod">
          <ac:chgData name="Linh Phan" userId="228774c6-8676-4985-b789-d1a1db399f40" providerId="ADAL" clId="{CEBA1CAD-76F4-4899-B41A-5F64D2518B0B}" dt="2024-07-23T14:33:43.805" v="726"/>
          <ac:picMkLst>
            <pc:docMk/>
            <pc:sldMk cId="1698483192" sldId="475"/>
            <ac:picMk id="22" creationId="{0BB0DFB8-4078-7035-5CCA-D03EEDE7DA2C}"/>
          </ac:picMkLst>
        </pc:picChg>
        <pc:picChg chg="del">
          <ac:chgData name="Linh Phan" userId="228774c6-8676-4985-b789-d1a1db399f40" providerId="ADAL" clId="{CEBA1CAD-76F4-4899-B41A-5F64D2518B0B}" dt="2024-07-23T14:33:33.939" v="722" actId="478"/>
          <ac:picMkLst>
            <pc:docMk/>
            <pc:sldMk cId="1698483192" sldId="475"/>
            <ac:picMk id="25" creationId="{06A474B1-4C82-4422-4AD1-508528C42058}"/>
          </ac:picMkLst>
        </pc:picChg>
      </pc:sldChg>
      <pc:sldChg chg="addSp delSp modSp del mod ord delAnim modAnim">
        <pc:chgData name="Linh Phan" userId="228774c6-8676-4985-b789-d1a1db399f40" providerId="ADAL" clId="{CEBA1CAD-76F4-4899-B41A-5F64D2518B0B}" dt="2024-07-23T14:55:13.877" v="1078" actId="47"/>
        <pc:sldMkLst>
          <pc:docMk/>
          <pc:sldMk cId="1502611782" sldId="477"/>
        </pc:sldMkLst>
        <pc:spChg chg="del">
          <ac:chgData name="Linh Phan" userId="228774c6-8676-4985-b789-d1a1db399f40" providerId="ADAL" clId="{CEBA1CAD-76F4-4899-B41A-5F64D2518B0B}" dt="2024-07-23T14:51:38.540" v="1006" actId="478"/>
          <ac:spMkLst>
            <pc:docMk/>
            <pc:sldMk cId="1502611782" sldId="477"/>
            <ac:spMk id="2" creationId="{BFCFBFFB-7E54-3D69-0B0A-20FADC68ED35}"/>
          </ac:spMkLst>
        </pc:spChg>
        <pc:spChg chg="del">
          <ac:chgData name="Linh Phan" userId="228774c6-8676-4985-b789-d1a1db399f40" providerId="ADAL" clId="{CEBA1CAD-76F4-4899-B41A-5F64D2518B0B}" dt="2024-07-23T14:51:37.310" v="1005" actId="478"/>
          <ac:spMkLst>
            <pc:docMk/>
            <pc:sldMk cId="1502611782" sldId="477"/>
            <ac:spMk id="6" creationId="{F37F9552-77BA-72F7-DB60-5F378A12132D}"/>
          </ac:spMkLst>
        </pc:spChg>
        <pc:spChg chg="del">
          <ac:chgData name="Linh Phan" userId="228774c6-8676-4985-b789-d1a1db399f40" providerId="ADAL" clId="{CEBA1CAD-76F4-4899-B41A-5F64D2518B0B}" dt="2024-07-23T14:51:37.310" v="1005" actId="478"/>
          <ac:spMkLst>
            <pc:docMk/>
            <pc:sldMk cId="1502611782" sldId="477"/>
            <ac:spMk id="7" creationId="{08B90726-F47B-E77B-8ED3-4BC7C0D298EE}"/>
          </ac:spMkLst>
        </pc:spChg>
        <pc:spChg chg="add mod">
          <ac:chgData name="Linh Phan" userId="228774c6-8676-4985-b789-d1a1db399f40" providerId="ADAL" clId="{CEBA1CAD-76F4-4899-B41A-5F64D2518B0B}" dt="2024-07-23T14:52:11.059" v="1009" actId="2711"/>
          <ac:spMkLst>
            <pc:docMk/>
            <pc:sldMk cId="1502611782" sldId="477"/>
            <ac:spMk id="8" creationId="{FC80FFF0-9774-D133-4FFB-C1A2AE3E9303}"/>
          </ac:spMkLst>
        </pc:spChg>
        <pc:spChg chg="mod">
          <ac:chgData name="Linh Phan" userId="228774c6-8676-4985-b789-d1a1db399f40" providerId="ADAL" clId="{CEBA1CAD-76F4-4899-B41A-5F64D2518B0B}" dt="2024-07-23T14:52:45.758" v="1019" actId="14100"/>
          <ac:spMkLst>
            <pc:docMk/>
            <pc:sldMk cId="1502611782" sldId="477"/>
            <ac:spMk id="10" creationId="{2036A4ED-6E8F-4C3B-F900-A981B068569C}"/>
          </ac:spMkLst>
        </pc:spChg>
        <pc:spChg chg="del">
          <ac:chgData name="Linh Phan" userId="228774c6-8676-4985-b789-d1a1db399f40" providerId="ADAL" clId="{CEBA1CAD-76F4-4899-B41A-5F64D2518B0B}" dt="2024-07-23T14:51:37.310" v="1005" actId="478"/>
          <ac:spMkLst>
            <pc:docMk/>
            <pc:sldMk cId="1502611782" sldId="477"/>
            <ac:spMk id="12" creationId="{A2839768-AC25-C681-A118-82756EB0A16C}"/>
          </ac:spMkLst>
        </pc:spChg>
        <pc:spChg chg="del">
          <ac:chgData name="Linh Phan" userId="228774c6-8676-4985-b789-d1a1db399f40" providerId="ADAL" clId="{CEBA1CAD-76F4-4899-B41A-5F64D2518B0B}" dt="2024-07-23T14:51:37.310" v="1005" actId="478"/>
          <ac:spMkLst>
            <pc:docMk/>
            <pc:sldMk cId="1502611782" sldId="477"/>
            <ac:spMk id="13" creationId="{0921785C-0A85-A11F-101B-42DE39D8BF14}"/>
          </ac:spMkLst>
        </pc:spChg>
        <pc:spChg chg="add mod">
          <ac:chgData name="Linh Phan" userId="228774c6-8676-4985-b789-d1a1db399f40" providerId="ADAL" clId="{CEBA1CAD-76F4-4899-B41A-5F64D2518B0B}" dt="2024-07-23T14:52:53.090" v="1020" actId="14100"/>
          <ac:spMkLst>
            <pc:docMk/>
            <pc:sldMk cId="1502611782" sldId="477"/>
            <ac:spMk id="20" creationId="{A7019DD5-1C78-431C-6B2A-64696E399C9A}"/>
          </ac:spMkLst>
        </pc:spChg>
        <pc:spChg chg="add mod">
          <ac:chgData name="Linh Phan" userId="228774c6-8676-4985-b789-d1a1db399f40" providerId="ADAL" clId="{CEBA1CAD-76F4-4899-B41A-5F64D2518B0B}" dt="2024-07-23T14:52:55.396" v="1021" actId="14100"/>
          <ac:spMkLst>
            <pc:docMk/>
            <pc:sldMk cId="1502611782" sldId="477"/>
            <ac:spMk id="22" creationId="{7620BE5F-9026-C35F-0466-C2B898156680}"/>
          </ac:spMkLst>
        </pc:spChg>
        <pc:grpChg chg="del">
          <ac:chgData name="Linh Phan" userId="228774c6-8676-4985-b789-d1a1db399f40" providerId="ADAL" clId="{CEBA1CAD-76F4-4899-B41A-5F64D2518B0B}" dt="2024-07-23T14:51:37.310" v="1005" actId="478"/>
          <ac:grpSpMkLst>
            <pc:docMk/>
            <pc:sldMk cId="1502611782" sldId="477"/>
            <ac:grpSpMk id="3" creationId="{9B646309-CF3D-5066-754C-7B807E2B27AE}"/>
          </ac:grpSpMkLst>
        </pc:grpChg>
        <pc:grpChg chg="add mod">
          <ac:chgData name="Linh Phan" userId="228774c6-8676-4985-b789-d1a1db399f40" providerId="ADAL" clId="{CEBA1CAD-76F4-4899-B41A-5F64D2518B0B}" dt="2024-07-23T14:52:11.059" v="1009" actId="2711"/>
          <ac:grpSpMkLst>
            <pc:docMk/>
            <pc:sldMk cId="1502611782" sldId="477"/>
            <ac:grpSpMk id="9" creationId="{6E1CB138-47BB-C40B-3440-849FFC5D70FA}"/>
          </ac:grpSpMkLst>
        </pc:grpChg>
        <pc:grpChg chg="add mod">
          <ac:chgData name="Linh Phan" userId="228774c6-8676-4985-b789-d1a1db399f40" providerId="ADAL" clId="{CEBA1CAD-76F4-4899-B41A-5F64D2518B0B}" dt="2024-07-23T14:52:43.706" v="1018" actId="1076"/>
          <ac:grpSpMkLst>
            <pc:docMk/>
            <pc:sldMk cId="1502611782" sldId="477"/>
            <ac:grpSpMk id="15" creationId="{B00EAC83-D0EF-CE70-B39F-1E787AA55A87}"/>
          </ac:grpSpMkLst>
        </pc:grpChg>
        <pc:picChg chg="mod">
          <ac:chgData name="Linh Phan" userId="228774c6-8676-4985-b789-d1a1db399f40" providerId="ADAL" clId="{CEBA1CAD-76F4-4899-B41A-5F64D2518B0B}" dt="2024-07-23T14:52:27.806" v="1013" actId="1582"/>
          <ac:picMkLst>
            <pc:docMk/>
            <pc:sldMk cId="1502611782" sldId="477"/>
            <ac:picMk id="11" creationId="{E17F73A6-A926-5F9A-B440-B8BC75481F36}"/>
          </ac:picMkLst>
        </pc:picChg>
        <pc:picChg chg="del">
          <ac:chgData name="Linh Phan" userId="228774c6-8676-4985-b789-d1a1db399f40" providerId="ADAL" clId="{CEBA1CAD-76F4-4899-B41A-5F64D2518B0B}" dt="2024-07-23T14:51:37.310" v="1005" actId="478"/>
          <ac:picMkLst>
            <pc:docMk/>
            <pc:sldMk cId="1502611782" sldId="477"/>
            <ac:picMk id="14" creationId="{D5F6CF87-927D-4133-EF24-2F265BC16226}"/>
          </ac:picMkLst>
        </pc:picChg>
        <pc:cxnChg chg="mod">
          <ac:chgData name="Linh Phan" userId="228774c6-8676-4985-b789-d1a1db399f40" providerId="ADAL" clId="{CEBA1CAD-76F4-4899-B41A-5F64D2518B0B}" dt="2024-07-23T14:52:36.529" v="1015" actId="1582"/>
          <ac:cxnSpMkLst>
            <pc:docMk/>
            <pc:sldMk cId="1502611782" sldId="477"/>
            <ac:cxnSpMk id="16" creationId="{55BB323F-6C9F-CADB-7D39-0F11D7D76C2A}"/>
          </ac:cxnSpMkLst>
        </pc:cxnChg>
        <pc:cxnChg chg="mod">
          <ac:chgData name="Linh Phan" userId="228774c6-8676-4985-b789-d1a1db399f40" providerId="ADAL" clId="{CEBA1CAD-76F4-4899-B41A-5F64D2518B0B}" dt="2024-07-23T14:52:36.529" v="1015" actId="1582"/>
          <ac:cxnSpMkLst>
            <pc:docMk/>
            <pc:sldMk cId="1502611782" sldId="477"/>
            <ac:cxnSpMk id="17" creationId="{2309049A-02F9-0E3D-7522-AD608ECA16F3}"/>
          </ac:cxnSpMkLst>
        </pc:cxnChg>
        <pc:cxnChg chg="mod">
          <ac:chgData name="Linh Phan" userId="228774c6-8676-4985-b789-d1a1db399f40" providerId="ADAL" clId="{CEBA1CAD-76F4-4899-B41A-5F64D2518B0B}" dt="2024-07-23T14:52:36.529" v="1015" actId="1582"/>
          <ac:cxnSpMkLst>
            <pc:docMk/>
            <pc:sldMk cId="1502611782" sldId="477"/>
            <ac:cxnSpMk id="18" creationId="{811ADFE3-4F8B-78D8-8201-D95D480B89AC}"/>
          </ac:cxnSpMkLst>
        </pc:cxnChg>
        <pc:cxnChg chg="mod">
          <ac:chgData name="Linh Phan" userId="228774c6-8676-4985-b789-d1a1db399f40" providerId="ADAL" clId="{CEBA1CAD-76F4-4899-B41A-5F64D2518B0B}" dt="2024-07-23T14:52:36.529" v="1015" actId="1582"/>
          <ac:cxnSpMkLst>
            <pc:docMk/>
            <pc:sldMk cId="1502611782" sldId="477"/>
            <ac:cxnSpMk id="19" creationId="{06F169BC-1470-2426-E6B3-E5572941076F}"/>
          </ac:cxnSpMkLst>
        </pc:cxnChg>
      </pc:sldChg>
      <pc:sldChg chg="addSp delSp modSp mod ord delAnim modAnim">
        <pc:chgData name="Linh Phan" userId="228774c6-8676-4985-b789-d1a1db399f40" providerId="ADAL" clId="{CEBA1CAD-76F4-4899-B41A-5F64D2518B0B}" dt="2024-07-23T14:29:14.765" v="651" actId="1582"/>
        <pc:sldMkLst>
          <pc:docMk/>
          <pc:sldMk cId="719746978" sldId="478"/>
        </pc:sldMkLst>
        <pc:spChg chg="del">
          <ac:chgData name="Linh Phan" userId="228774c6-8676-4985-b789-d1a1db399f40" providerId="ADAL" clId="{CEBA1CAD-76F4-4899-B41A-5F64D2518B0B}" dt="2024-07-23T14:28:54.517" v="647" actId="478"/>
          <ac:spMkLst>
            <pc:docMk/>
            <pc:sldMk cId="719746978" sldId="478"/>
            <ac:spMk id="2" creationId="{BFCFBFFB-7E54-3D69-0B0A-20FADC68ED35}"/>
          </ac:spMkLst>
        </pc:spChg>
        <pc:spChg chg="del">
          <ac:chgData name="Linh Phan" userId="228774c6-8676-4985-b789-d1a1db399f40" providerId="ADAL" clId="{CEBA1CAD-76F4-4899-B41A-5F64D2518B0B}" dt="2024-07-23T14:28:53.677" v="646" actId="478"/>
          <ac:spMkLst>
            <pc:docMk/>
            <pc:sldMk cId="719746978" sldId="478"/>
            <ac:spMk id="6" creationId="{F37F9552-77BA-72F7-DB60-5F378A12132D}"/>
          </ac:spMkLst>
        </pc:spChg>
        <pc:spChg chg="del">
          <ac:chgData name="Linh Phan" userId="228774c6-8676-4985-b789-d1a1db399f40" providerId="ADAL" clId="{CEBA1CAD-76F4-4899-B41A-5F64D2518B0B}" dt="2024-07-23T14:28:53.677" v="646" actId="478"/>
          <ac:spMkLst>
            <pc:docMk/>
            <pc:sldMk cId="719746978" sldId="478"/>
            <ac:spMk id="7" creationId="{08B90726-F47B-E77B-8ED3-4BC7C0D298EE}"/>
          </ac:spMkLst>
        </pc:spChg>
        <pc:spChg chg="add mod">
          <ac:chgData name="Linh Phan" userId="228774c6-8676-4985-b789-d1a1db399f40" providerId="ADAL" clId="{CEBA1CAD-76F4-4899-B41A-5F64D2518B0B}" dt="2024-07-23T14:29:03.863" v="650" actId="2711"/>
          <ac:spMkLst>
            <pc:docMk/>
            <pc:sldMk cId="719746978" sldId="478"/>
            <ac:spMk id="8" creationId="{01A23560-538F-9CCC-80CC-865835C819D6}"/>
          </ac:spMkLst>
        </pc:spChg>
        <pc:spChg chg="add mod">
          <ac:chgData name="Linh Phan" userId="228774c6-8676-4985-b789-d1a1db399f40" providerId="ADAL" clId="{CEBA1CAD-76F4-4899-B41A-5F64D2518B0B}" dt="2024-07-23T14:29:14.765" v="651" actId="1582"/>
          <ac:spMkLst>
            <pc:docMk/>
            <pc:sldMk cId="719746978" sldId="478"/>
            <ac:spMk id="9" creationId="{5B831591-7BAC-1240-680C-7A122B7C14F7}"/>
          </ac:spMkLst>
        </pc:spChg>
        <pc:spChg chg="add mod">
          <ac:chgData name="Linh Phan" userId="228774c6-8676-4985-b789-d1a1db399f40" providerId="ADAL" clId="{CEBA1CAD-76F4-4899-B41A-5F64D2518B0B}" dt="2024-07-23T14:29:14.765" v="651" actId="1582"/>
          <ac:spMkLst>
            <pc:docMk/>
            <pc:sldMk cId="719746978" sldId="478"/>
            <ac:spMk id="10" creationId="{18104CF4-08E5-9A30-9C9C-8262AD4BAEB4}"/>
          </ac:spMkLst>
        </pc:spChg>
        <pc:spChg chg="del">
          <ac:chgData name="Linh Phan" userId="228774c6-8676-4985-b789-d1a1db399f40" providerId="ADAL" clId="{CEBA1CAD-76F4-4899-B41A-5F64D2518B0B}" dt="2024-07-23T14:28:53.677" v="646" actId="478"/>
          <ac:spMkLst>
            <pc:docMk/>
            <pc:sldMk cId="719746978" sldId="478"/>
            <ac:spMk id="12" creationId="{A2839768-AC25-C681-A118-82756EB0A16C}"/>
          </ac:spMkLst>
        </pc:spChg>
        <pc:spChg chg="del">
          <ac:chgData name="Linh Phan" userId="228774c6-8676-4985-b789-d1a1db399f40" providerId="ADAL" clId="{CEBA1CAD-76F4-4899-B41A-5F64D2518B0B}" dt="2024-07-23T14:28:53.677" v="646" actId="478"/>
          <ac:spMkLst>
            <pc:docMk/>
            <pc:sldMk cId="719746978" sldId="478"/>
            <ac:spMk id="13" creationId="{0921785C-0A85-A11F-101B-42DE39D8BF14}"/>
          </ac:spMkLst>
        </pc:spChg>
        <pc:grpChg chg="del">
          <ac:chgData name="Linh Phan" userId="228774c6-8676-4985-b789-d1a1db399f40" providerId="ADAL" clId="{CEBA1CAD-76F4-4899-B41A-5F64D2518B0B}" dt="2024-07-23T14:28:53.677" v="646" actId="478"/>
          <ac:grpSpMkLst>
            <pc:docMk/>
            <pc:sldMk cId="719746978" sldId="478"/>
            <ac:grpSpMk id="3" creationId="{9B646309-CF3D-5066-754C-7B807E2B27AE}"/>
          </ac:grpSpMkLst>
        </pc:grpChg>
        <pc:picChg chg="del">
          <ac:chgData name="Linh Phan" userId="228774c6-8676-4985-b789-d1a1db399f40" providerId="ADAL" clId="{CEBA1CAD-76F4-4899-B41A-5F64D2518B0B}" dt="2024-07-23T14:28:53.677" v="646" actId="478"/>
          <ac:picMkLst>
            <pc:docMk/>
            <pc:sldMk cId="719746978" sldId="478"/>
            <ac:picMk id="14" creationId="{D5F6CF87-927D-4133-EF24-2F265BC16226}"/>
          </ac:picMkLst>
        </pc:picChg>
        <pc:picChg chg="mod">
          <ac:chgData name="Linh Phan" userId="228774c6-8676-4985-b789-d1a1db399f40" providerId="ADAL" clId="{CEBA1CAD-76F4-4899-B41A-5F64D2518B0B}" dt="2024-07-23T14:29:03.863" v="650" actId="2711"/>
          <ac:picMkLst>
            <pc:docMk/>
            <pc:sldMk cId="719746978" sldId="478"/>
            <ac:picMk id="21" creationId="{2681A738-E3B2-1C8E-7238-538117C7B0D4}"/>
          </ac:picMkLst>
        </pc:picChg>
      </pc:sldChg>
      <pc:sldChg chg="del">
        <pc:chgData name="Linh Phan" userId="228774c6-8676-4985-b789-d1a1db399f40" providerId="ADAL" clId="{CEBA1CAD-76F4-4899-B41A-5F64D2518B0B}" dt="2024-07-23T15:33:38.382" v="1670" actId="47"/>
        <pc:sldMkLst>
          <pc:docMk/>
          <pc:sldMk cId="3104834313" sldId="479"/>
        </pc:sldMkLst>
      </pc:sldChg>
      <pc:sldChg chg="del">
        <pc:chgData name="Linh Phan" userId="228774c6-8676-4985-b789-d1a1db399f40" providerId="ADAL" clId="{CEBA1CAD-76F4-4899-B41A-5F64D2518B0B}" dt="2024-07-23T15:34:45.322" v="1731" actId="47"/>
        <pc:sldMkLst>
          <pc:docMk/>
          <pc:sldMk cId="1875615969" sldId="480"/>
        </pc:sldMkLst>
      </pc:sldChg>
      <pc:sldChg chg="addSp delSp modSp add mod delAnim modAnim">
        <pc:chgData name="Linh Phan" userId="228774c6-8676-4985-b789-d1a1db399f40" providerId="ADAL" clId="{CEBA1CAD-76F4-4899-B41A-5F64D2518B0B}" dt="2024-07-23T15:38:03.916" v="1801"/>
        <pc:sldMkLst>
          <pc:docMk/>
          <pc:sldMk cId="1731105355" sldId="481"/>
        </pc:sldMkLst>
        <pc:spChg chg="mod">
          <ac:chgData name="Linh Phan" userId="228774c6-8676-4985-b789-d1a1db399f40" providerId="ADAL" clId="{CEBA1CAD-76F4-4899-B41A-5F64D2518B0B}" dt="2024-07-23T14:06:05.588" v="362" actId="14100"/>
          <ac:spMkLst>
            <pc:docMk/>
            <pc:sldMk cId="1731105355" sldId="481"/>
            <ac:spMk id="16" creationId="{2AF10C3D-23F9-D19C-AA61-7D187975CC6D}"/>
          </ac:spMkLst>
        </pc:spChg>
        <pc:spChg chg="del">
          <ac:chgData name="Linh Phan" userId="228774c6-8676-4985-b789-d1a1db399f40" providerId="ADAL" clId="{CEBA1CAD-76F4-4899-B41A-5F64D2518B0B}" dt="2024-07-23T14:03:21.127" v="296" actId="478"/>
          <ac:spMkLst>
            <pc:docMk/>
            <pc:sldMk cId="1731105355" sldId="481"/>
            <ac:spMk id="17" creationId="{5E77F060-925A-6DE6-086B-A367A2C40E4D}"/>
          </ac:spMkLst>
        </pc:spChg>
        <pc:spChg chg="mod">
          <ac:chgData name="Linh Phan" userId="228774c6-8676-4985-b789-d1a1db399f40" providerId="ADAL" clId="{CEBA1CAD-76F4-4899-B41A-5F64D2518B0B}" dt="2024-07-23T14:06:05.588" v="362" actId="14100"/>
          <ac:spMkLst>
            <pc:docMk/>
            <pc:sldMk cId="1731105355" sldId="481"/>
            <ac:spMk id="18" creationId="{9BC9A664-C745-8B4C-00B8-E93F3638F626}"/>
          </ac:spMkLst>
        </pc:spChg>
        <pc:picChg chg="del">
          <ac:chgData name="Linh Phan" userId="228774c6-8676-4985-b789-d1a1db399f40" providerId="ADAL" clId="{CEBA1CAD-76F4-4899-B41A-5F64D2518B0B}" dt="2024-07-23T14:03:21.942" v="297" actId="478"/>
          <ac:picMkLst>
            <pc:docMk/>
            <pc:sldMk cId="1731105355" sldId="481"/>
            <ac:picMk id="27" creationId="{43A8A437-3FEE-8187-5223-166657B9D3E5}"/>
          </ac:picMkLst>
        </pc:picChg>
        <pc:picChg chg="del">
          <ac:chgData name="Linh Phan" userId="228774c6-8676-4985-b789-d1a1db399f40" providerId="ADAL" clId="{CEBA1CAD-76F4-4899-B41A-5F64D2518B0B}" dt="2024-07-23T14:03:20.115" v="295" actId="478"/>
          <ac:picMkLst>
            <pc:docMk/>
            <pc:sldMk cId="1731105355" sldId="481"/>
            <ac:picMk id="28" creationId="{0B6EFD7E-63CD-F4B2-B267-77BD082CB95C}"/>
          </ac:picMkLst>
        </pc:picChg>
        <pc:picChg chg="del">
          <ac:chgData name="Linh Phan" userId="228774c6-8676-4985-b789-d1a1db399f40" providerId="ADAL" clId="{CEBA1CAD-76F4-4899-B41A-5F64D2518B0B}" dt="2024-07-23T14:03:19.674" v="294" actId="478"/>
          <ac:picMkLst>
            <pc:docMk/>
            <pc:sldMk cId="1731105355" sldId="481"/>
            <ac:picMk id="1026" creationId="{BB68BFF3-9523-E881-E50E-8246A5AF05F9}"/>
          </ac:picMkLst>
        </pc:picChg>
        <pc:picChg chg="add mod">
          <ac:chgData name="Linh Phan" userId="228774c6-8676-4985-b789-d1a1db399f40" providerId="ADAL" clId="{CEBA1CAD-76F4-4899-B41A-5F64D2518B0B}" dt="2024-07-23T14:06:09.656" v="365" actId="1440"/>
          <ac:picMkLst>
            <pc:docMk/>
            <pc:sldMk cId="1731105355" sldId="481"/>
            <ac:picMk id="2050" creationId="{C05F181C-4987-E5B4-ACA7-11819BB9C288}"/>
          </ac:picMkLst>
        </pc:picChg>
        <pc:picChg chg="add mod">
          <ac:chgData name="Linh Phan" userId="228774c6-8676-4985-b789-d1a1db399f40" providerId="ADAL" clId="{CEBA1CAD-76F4-4899-B41A-5F64D2518B0B}" dt="2024-07-23T14:07:13.525" v="378" actId="1440"/>
          <ac:picMkLst>
            <pc:docMk/>
            <pc:sldMk cId="1731105355" sldId="481"/>
            <ac:picMk id="2052" creationId="{DA97FD23-28C0-5636-A5CF-A71B4BB9BF5F}"/>
          </ac:picMkLst>
        </pc:picChg>
      </pc:sldChg>
      <pc:sldChg chg="addSp delSp modSp add mod delAnim modAnim">
        <pc:chgData name="Linh Phan" userId="228774c6-8676-4985-b789-d1a1db399f40" providerId="ADAL" clId="{CEBA1CAD-76F4-4899-B41A-5F64D2518B0B}" dt="2024-07-23T15:38:29.654" v="1818"/>
        <pc:sldMkLst>
          <pc:docMk/>
          <pc:sldMk cId="3593356126" sldId="482"/>
        </pc:sldMkLst>
        <pc:spChg chg="mod">
          <ac:chgData name="Linh Phan" userId="228774c6-8676-4985-b789-d1a1db399f40" providerId="ADAL" clId="{CEBA1CAD-76F4-4899-B41A-5F64D2518B0B}" dt="2024-07-23T14:07:45.657" v="388" actId="14100"/>
          <ac:spMkLst>
            <pc:docMk/>
            <pc:sldMk cId="3593356126" sldId="482"/>
            <ac:spMk id="16" creationId="{2AF10C3D-23F9-D19C-AA61-7D187975CC6D}"/>
          </ac:spMkLst>
        </pc:spChg>
        <pc:spChg chg="mod">
          <ac:chgData name="Linh Phan" userId="228774c6-8676-4985-b789-d1a1db399f40" providerId="ADAL" clId="{CEBA1CAD-76F4-4899-B41A-5F64D2518B0B}" dt="2024-07-23T14:07:52.021" v="392" actId="1076"/>
          <ac:spMkLst>
            <pc:docMk/>
            <pc:sldMk cId="3593356126" sldId="482"/>
            <ac:spMk id="17" creationId="{5E77F060-925A-6DE6-086B-A367A2C40E4D}"/>
          </ac:spMkLst>
        </pc:spChg>
        <pc:spChg chg="mod">
          <ac:chgData name="Linh Phan" userId="228774c6-8676-4985-b789-d1a1db399f40" providerId="ADAL" clId="{CEBA1CAD-76F4-4899-B41A-5F64D2518B0B}" dt="2024-07-23T14:07:39.562" v="384" actId="14100"/>
          <ac:spMkLst>
            <pc:docMk/>
            <pc:sldMk cId="3593356126" sldId="482"/>
            <ac:spMk id="18" creationId="{9BC9A664-C745-8B4C-00B8-E93F3638F626}"/>
          </ac:spMkLst>
        </pc:spChg>
        <pc:picChg chg="add mod">
          <ac:chgData name="Linh Phan" userId="228774c6-8676-4985-b789-d1a1db399f40" providerId="ADAL" clId="{CEBA1CAD-76F4-4899-B41A-5F64D2518B0B}" dt="2024-07-23T14:10:24.573" v="416" actId="1076"/>
          <ac:picMkLst>
            <pc:docMk/>
            <pc:sldMk cId="3593356126" sldId="482"/>
            <ac:picMk id="2" creationId="{B76AA5C2-109B-1DB1-BBAE-8C18BD56CE73}"/>
          </ac:picMkLst>
        </pc:picChg>
        <pc:picChg chg="del">
          <ac:chgData name="Linh Phan" userId="228774c6-8676-4985-b789-d1a1db399f40" providerId="ADAL" clId="{CEBA1CAD-76F4-4899-B41A-5F64D2518B0B}" dt="2024-07-23T14:07:41.109" v="385" actId="478"/>
          <ac:picMkLst>
            <pc:docMk/>
            <pc:sldMk cId="3593356126" sldId="482"/>
            <ac:picMk id="27" creationId="{43A8A437-3FEE-8187-5223-166657B9D3E5}"/>
          </ac:picMkLst>
        </pc:picChg>
        <pc:picChg chg="del">
          <ac:chgData name="Linh Phan" userId="228774c6-8676-4985-b789-d1a1db399f40" providerId="ADAL" clId="{CEBA1CAD-76F4-4899-B41A-5F64D2518B0B}" dt="2024-07-23T14:07:41.567" v="386" actId="478"/>
          <ac:picMkLst>
            <pc:docMk/>
            <pc:sldMk cId="3593356126" sldId="482"/>
            <ac:picMk id="28" creationId="{0B6EFD7E-63CD-F4B2-B267-77BD082CB95C}"/>
          </ac:picMkLst>
        </pc:picChg>
        <pc:picChg chg="del">
          <ac:chgData name="Linh Phan" userId="228774c6-8676-4985-b789-d1a1db399f40" providerId="ADAL" clId="{CEBA1CAD-76F4-4899-B41A-5F64D2518B0B}" dt="2024-07-23T14:07:42.076" v="387" actId="478"/>
          <ac:picMkLst>
            <pc:docMk/>
            <pc:sldMk cId="3593356126" sldId="482"/>
            <ac:picMk id="1026" creationId="{BB68BFF3-9523-E881-E50E-8246A5AF05F9}"/>
          </ac:picMkLst>
        </pc:picChg>
        <pc:picChg chg="add mod">
          <ac:chgData name="Linh Phan" userId="228774c6-8676-4985-b789-d1a1db399f40" providerId="ADAL" clId="{CEBA1CAD-76F4-4899-B41A-5F64D2518B0B}" dt="2024-07-23T14:09:14.079" v="399" actId="1076"/>
          <ac:picMkLst>
            <pc:docMk/>
            <pc:sldMk cId="3593356126" sldId="482"/>
            <ac:picMk id="3074" creationId="{857D8678-1A87-E3EF-6734-5F67A9FBACEF}"/>
          </ac:picMkLst>
        </pc:picChg>
        <pc:picChg chg="add mod">
          <ac:chgData name="Linh Phan" userId="228774c6-8676-4985-b789-d1a1db399f40" providerId="ADAL" clId="{CEBA1CAD-76F4-4899-B41A-5F64D2518B0B}" dt="2024-07-23T14:10:04.057" v="410" actId="1440"/>
          <ac:picMkLst>
            <pc:docMk/>
            <pc:sldMk cId="3593356126" sldId="482"/>
            <ac:picMk id="3076" creationId="{2AB8282E-ADDE-5505-B78A-C3F7E0073AC1}"/>
          </ac:picMkLst>
        </pc:picChg>
      </pc:sldChg>
      <pc:sldChg chg="modSp add mod">
        <pc:chgData name="Linh Phan" userId="228774c6-8676-4985-b789-d1a1db399f40" providerId="ADAL" clId="{CEBA1CAD-76F4-4899-B41A-5F64D2518B0B}" dt="2024-07-23T14:34:16.923" v="738" actId="1076"/>
        <pc:sldMkLst>
          <pc:docMk/>
          <pc:sldMk cId="4151310108" sldId="483"/>
        </pc:sldMkLst>
        <pc:spChg chg="mod">
          <ac:chgData name="Linh Phan" userId="228774c6-8676-4985-b789-d1a1db399f40" providerId="ADAL" clId="{CEBA1CAD-76F4-4899-B41A-5F64D2518B0B}" dt="2024-07-23T14:34:16.923" v="738" actId="1076"/>
          <ac:spMkLst>
            <pc:docMk/>
            <pc:sldMk cId="4151310108" sldId="483"/>
            <ac:spMk id="8" creationId="{2C66A6A3-E3E5-DAA7-2A5E-099328822412}"/>
          </ac:spMkLst>
        </pc:spChg>
      </pc:sldChg>
      <pc:sldChg chg="add del">
        <pc:chgData name="Linh Phan" userId="228774c6-8676-4985-b789-d1a1db399f40" providerId="ADAL" clId="{CEBA1CAD-76F4-4899-B41A-5F64D2518B0B}" dt="2024-07-23T14:36:10.581" v="819" actId="47"/>
        <pc:sldMkLst>
          <pc:docMk/>
          <pc:sldMk cId="2049148873" sldId="484"/>
        </pc:sldMkLst>
      </pc:sldChg>
      <pc:sldChg chg="add del">
        <pc:chgData name="Linh Phan" userId="228774c6-8676-4985-b789-d1a1db399f40" providerId="ADAL" clId="{CEBA1CAD-76F4-4899-B41A-5F64D2518B0B}" dt="2024-07-23T14:43:41.574" v="917" actId="47"/>
        <pc:sldMkLst>
          <pc:docMk/>
          <pc:sldMk cId="3948606343" sldId="484"/>
        </pc:sldMkLst>
      </pc:sldChg>
      <pc:sldChg chg="addSp modSp add mod modTransition modAnim">
        <pc:chgData name="Linh Phan" userId="228774c6-8676-4985-b789-d1a1db399f40" providerId="ADAL" clId="{CEBA1CAD-76F4-4899-B41A-5F64D2518B0B}" dt="2024-07-23T15:40:00.624" v="1841"/>
        <pc:sldMkLst>
          <pc:docMk/>
          <pc:sldMk cId="2989397459" sldId="485"/>
        </pc:sldMkLst>
        <pc:spChg chg="mod">
          <ac:chgData name="Linh Phan" userId="228774c6-8676-4985-b789-d1a1db399f40" providerId="ADAL" clId="{CEBA1CAD-76F4-4899-B41A-5F64D2518B0B}" dt="2024-07-23T14:56:15.673" v="1091" actId="20577"/>
          <ac:spMkLst>
            <pc:docMk/>
            <pc:sldMk cId="2989397459" sldId="485"/>
            <ac:spMk id="4" creationId="{A8889E43-0488-F220-C59A-2D3538611A87}"/>
          </ac:spMkLst>
        </pc:spChg>
        <pc:spChg chg="mod">
          <ac:chgData name="Linh Phan" userId="228774c6-8676-4985-b789-d1a1db399f40" providerId="ADAL" clId="{CEBA1CAD-76F4-4899-B41A-5F64D2518B0B}" dt="2024-07-23T14:43:23.247" v="915" actId="14100"/>
          <ac:spMkLst>
            <pc:docMk/>
            <pc:sldMk cId="2989397459" sldId="485"/>
            <ac:spMk id="5" creationId="{E4913FA9-6431-D20C-DEBD-239976289F18}"/>
          </ac:spMkLst>
        </pc:spChg>
        <pc:spChg chg="mod">
          <ac:chgData name="Linh Phan" userId="228774c6-8676-4985-b789-d1a1db399f40" providerId="ADAL" clId="{CEBA1CAD-76F4-4899-B41A-5F64D2518B0B}" dt="2024-07-23T14:43:21.277" v="914" actId="14100"/>
          <ac:spMkLst>
            <pc:docMk/>
            <pc:sldMk cId="2989397459" sldId="485"/>
            <ac:spMk id="6" creationId="{22A7F26A-D2A5-771C-20AF-9FB3AA0304C9}"/>
          </ac:spMkLst>
        </pc:spChg>
        <pc:grpChg chg="add mod">
          <ac:chgData name="Linh Phan" userId="228774c6-8676-4985-b789-d1a1db399f40" providerId="ADAL" clId="{CEBA1CAD-76F4-4899-B41A-5F64D2518B0B}" dt="2024-07-23T14:56:05.092" v="1087" actId="164"/>
          <ac:grpSpMkLst>
            <pc:docMk/>
            <pc:sldMk cId="2989397459" sldId="485"/>
            <ac:grpSpMk id="3" creationId="{9F2E719F-B2E9-666F-6153-919E2AA99679}"/>
          </ac:grpSpMkLst>
        </pc:grpChg>
        <pc:picChg chg="add mod">
          <ac:chgData name="Linh Phan" userId="228774c6-8676-4985-b789-d1a1db399f40" providerId="ADAL" clId="{CEBA1CAD-76F4-4899-B41A-5F64D2518B0B}" dt="2024-07-23T14:56:05.092" v="1087" actId="164"/>
          <ac:picMkLst>
            <pc:docMk/>
            <pc:sldMk cId="2989397459" sldId="485"/>
            <ac:picMk id="2" creationId="{5614533A-3BF2-3496-AC64-6F81C8E5C5EE}"/>
          </ac:picMkLst>
        </pc:picChg>
        <pc:picChg chg="mod">
          <ac:chgData name="Linh Phan" userId="228774c6-8676-4985-b789-d1a1db399f40" providerId="ADAL" clId="{CEBA1CAD-76F4-4899-B41A-5F64D2518B0B}" dt="2024-07-23T14:43:17.318" v="913" actId="1076"/>
          <ac:picMkLst>
            <pc:docMk/>
            <pc:sldMk cId="2989397459" sldId="485"/>
            <ac:picMk id="7" creationId="{B1E10897-42C7-66CF-D5FD-A59D18B073FC}"/>
          </ac:picMkLst>
        </pc:picChg>
        <pc:picChg chg="mod">
          <ac:chgData name="Linh Phan" userId="228774c6-8676-4985-b789-d1a1db399f40" providerId="ADAL" clId="{CEBA1CAD-76F4-4899-B41A-5F64D2518B0B}" dt="2024-07-23T14:43:15.187" v="912" actId="1076"/>
          <ac:picMkLst>
            <pc:docMk/>
            <pc:sldMk cId="2989397459" sldId="485"/>
            <ac:picMk id="8" creationId="{DC7C69A5-61F9-554E-E7FF-F4CC3766532A}"/>
          </ac:picMkLst>
        </pc:picChg>
      </pc:sldChg>
      <pc:sldChg chg="modSp add del mod modTransition">
        <pc:chgData name="Linh Phan" userId="228774c6-8676-4985-b789-d1a1db399f40" providerId="ADAL" clId="{CEBA1CAD-76F4-4899-B41A-5F64D2518B0B}" dt="2024-07-23T15:36:59.619" v="1764"/>
        <pc:sldMkLst>
          <pc:docMk/>
          <pc:sldMk cId="5947362" sldId="486"/>
        </pc:sldMkLst>
        <pc:spChg chg="mod">
          <ac:chgData name="Linh Phan" userId="228774c6-8676-4985-b789-d1a1db399f40" providerId="ADAL" clId="{CEBA1CAD-76F4-4899-B41A-5F64D2518B0B}" dt="2024-07-23T15:07:31.864" v="1194" actId="14100"/>
          <ac:spMkLst>
            <pc:docMk/>
            <pc:sldMk cId="5947362" sldId="486"/>
            <ac:spMk id="6" creationId="{AFEEB056-16AE-004C-5003-CC65DB946077}"/>
          </ac:spMkLst>
        </pc:spChg>
        <pc:spChg chg="mod">
          <ac:chgData name="Linh Phan" userId="228774c6-8676-4985-b789-d1a1db399f40" providerId="ADAL" clId="{CEBA1CAD-76F4-4899-B41A-5F64D2518B0B}" dt="2024-07-23T15:07:42.068" v="1198" actId="1076"/>
          <ac:spMkLst>
            <pc:docMk/>
            <pc:sldMk cId="5947362" sldId="486"/>
            <ac:spMk id="7" creationId="{EB99A6E8-6AF8-045B-5780-A74D9779EE48}"/>
          </ac:spMkLst>
        </pc:spChg>
        <pc:spChg chg="mod">
          <ac:chgData name="Linh Phan" userId="228774c6-8676-4985-b789-d1a1db399f40" providerId="ADAL" clId="{CEBA1CAD-76F4-4899-B41A-5F64D2518B0B}" dt="2024-07-23T15:07:39.156" v="1197" actId="14100"/>
          <ac:spMkLst>
            <pc:docMk/>
            <pc:sldMk cId="5947362" sldId="486"/>
            <ac:spMk id="8" creationId="{B6839DF1-B9B4-01C5-A1D4-631BC05EED8C}"/>
          </ac:spMkLst>
        </pc:spChg>
        <pc:spChg chg="mod">
          <ac:chgData name="Linh Phan" userId="228774c6-8676-4985-b789-d1a1db399f40" providerId="ADAL" clId="{CEBA1CAD-76F4-4899-B41A-5F64D2518B0B}" dt="2024-07-23T15:07:42.068" v="1198" actId="1076"/>
          <ac:spMkLst>
            <pc:docMk/>
            <pc:sldMk cId="5947362" sldId="486"/>
            <ac:spMk id="9" creationId="{C46715E1-BB55-71AE-B726-FA752C5049C1}"/>
          </ac:spMkLst>
        </pc:spChg>
        <pc:spChg chg="mod">
          <ac:chgData name="Linh Phan" userId="228774c6-8676-4985-b789-d1a1db399f40" providerId="ADAL" clId="{CEBA1CAD-76F4-4899-B41A-5F64D2518B0B}" dt="2024-07-23T15:07:39.156" v="1197" actId="14100"/>
          <ac:spMkLst>
            <pc:docMk/>
            <pc:sldMk cId="5947362" sldId="486"/>
            <ac:spMk id="10" creationId="{0468F227-409A-D272-0950-86F0E9A9C4BE}"/>
          </ac:spMkLst>
        </pc:spChg>
        <pc:spChg chg="mod">
          <ac:chgData name="Linh Phan" userId="228774c6-8676-4985-b789-d1a1db399f40" providerId="ADAL" clId="{CEBA1CAD-76F4-4899-B41A-5F64D2518B0B}" dt="2024-07-23T15:07:46.714" v="1200" actId="14100"/>
          <ac:spMkLst>
            <pc:docMk/>
            <pc:sldMk cId="5947362" sldId="486"/>
            <ac:spMk id="11" creationId="{A344BA58-F691-465B-0B82-900FE0A98347}"/>
          </ac:spMkLst>
        </pc:spChg>
      </pc:sldChg>
      <pc:sldChg chg="modSp add mod ord modTransition">
        <pc:chgData name="Linh Phan" userId="228774c6-8676-4985-b789-d1a1db399f40" providerId="ADAL" clId="{CEBA1CAD-76F4-4899-B41A-5F64D2518B0B}" dt="2024-07-23T15:36:59.619" v="1764"/>
        <pc:sldMkLst>
          <pc:docMk/>
          <pc:sldMk cId="3741488105" sldId="487"/>
        </pc:sldMkLst>
        <pc:spChg chg="mod">
          <ac:chgData name="Linh Phan" userId="228774c6-8676-4985-b789-d1a1db399f40" providerId="ADAL" clId="{CEBA1CAD-76F4-4899-B41A-5F64D2518B0B}" dt="2024-07-23T15:08:05.423" v="1205"/>
          <ac:spMkLst>
            <pc:docMk/>
            <pc:sldMk cId="3741488105" sldId="487"/>
            <ac:spMk id="6" creationId="{AFEEB056-16AE-004C-5003-CC65DB946077}"/>
          </ac:spMkLst>
        </pc:spChg>
        <pc:spChg chg="mod">
          <ac:chgData name="Linh Phan" userId="228774c6-8676-4985-b789-d1a1db399f40" providerId="ADAL" clId="{CEBA1CAD-76F4-4899-B41A-5F64D2518B0B}" dt="2024-07-23T15:08:09.776" v="1206"/>
          <ac:spMkLst>
            <pc:docMk/>
            <pc:sldMk cId="3741488105" sldId="487"/>
            <ac:spMk id="7" creationId="{EB99A6E8-6AF8-045B-5780-A74D9779EE48}"/>
          </ac:spMkLst>
        </pc:spChg>
        <pc:spChg chg="mod">
          <ac:chgData name="Linh Phan" userId="228774c6-8676-4985-b789-d1a1db399f40" providerId="ADAL" clId="{CEBA1CAD-76F4-4899-B41A-5F64D2518B0B}" dt="2024-07-23T15:08:27.589" v="1211"/>
          <ac:spMkLst>
            <pc:docMk/>
            <pc:sldMk cId="3741488105" sldId="487"/>
            <ac:spMk id="8" creationId="{B6839DF1-B9B4-01C5-A1D4-631BC05EED8C}"/>
          </ac:spMkLst>
        </pc:spChg>
        <pc:spChg chg="mod">
          <ac:chgData name="Linh Phan" userId="228774c6-8676-4985-b789-d1a1db399f40" providerId="ADAL" clId="{CEBA1CAD-76F4-4899-B41A-5F64D2518B0B}" dt="2024-07-23T15:08:17.600" v="1209" actId="2710"/>
          <ac:spMkLst>
            <pc:docMk/>
            <pc:sldMk cId="3741488105" sldId="487"/>
            <ac:spMk id="9" creationId="{C46715E1-BB55-71AE-B726-FA752C5049C1}"/>
          </ac:spMkLst>
        </pc:spChg>
        <pc:spChg chg="mod">
          <ac:chgData name="Linh Phan" userId="228774c6-8676-4985-b789-d1a1db399f40" providerId="ADAL" clId="{CEBA1CAD-76F4-4899-B41A-5F64D2518B0B}" dt="2024-07-23T15:08:32.293" v="1212"/>
          <ac:spMkLst>
            <pc:docMk/>
            <pc:sldMk cId="3741488105" sldId="487"/>
            <ac:spMk id="10" creationId="{0468F227-409A-D272-0950-86F0E9A9C4BE}"/>
          </ac:spMkLst>
        </pc:spChg>
        <pc:spChg chg="mod">
          <ac:chgData name="Linh Phan" userId="228774c6-8676-4985-b789-d1a1db399f40" providerId="ADAL" clId="{CEBA1CAD-76F4-4899-B41A-5F64D2518B0B}" dt="2024-07-23T15:08:46.390" v="1215" actId="1076"/>
          <ac:spMkLst>
            <pc:docMk/>
            <pc:sldMk cId="3741488105" sldId="487"/>
            <ac:spMk id="11" creationId="{A344BA58-F691-465B-0B82-900FE0A98347}"/>
          </ac:spMkLst>
        </pc:spChg>
      </pc:sldChg>
      <pc:sldChg chg="modSp add mod modTransition">
        <pc:chgData name="Linh Phan" userId="228774c6-8676-4985-b789-d1a1db399f40" providerId="ADAL" clId="{CEBA1CAD-76F4-4899-B41A-5F64D2518B0B}" dt="2024-07-23T15:36:59.619" v="1764"/>
        <pc:sldMkLst>
          <pc:docMk/>
          <pc:sldMk cId="2462835861" sldId="488"/>
        </pc:sldMkLst>
        <pc:spChg chg="mod">
          <ac:chgData name="Linh Phan" userId="228774c6-8676-4985-b789-d1a1db399f40" providerId="ADAL" clId="{CEBA1CAD-76F4-4899-B41A-5F64D2518B0B}" dt="2024-07-23T15:14:49.149" v="1235" actId="14100"/>
          <ac:spMkLst>
            <pc:docMk/>
            <pc:sldMk cId="2462835861" sldId="488"/>
            <ac:spMk id="6" creationId="{AFEEB056-16AE-004C-5003-CC65DB946077}"/>
          </ac:spMkLst>
        </pc:spChg>
        <pc:spChg chg="mod">
          <ac:chgData name="Linh Phan" userId="228774c6-8676-4985-b789-d1a1db399f40" providerId="ADAL" clId="{CEBA1CAD-76F4-4899-B41A-5F64D2518B0B}" dt="2024-07-23T15:14:38.052" v="1230" actId="14100"/>
          <ac:spMkLst>
            <pc:docMk/>
            <pc:sldMk cId="2462835861" sldId="488"/>
            <ac:spMk id="7" creationId="{EB99A6E8-6AF8-045B-5780-A74D9779EE48}"/>
          </ac:spMkLst>
        </pc:spChg>
        <pc:spChg chg="mod">
          <ac:chgData name="Linh Phan" userId="228774c6-8676-4985-b789-d1a1db399f40" providerId="ADAL" clId="{CEBA1CAD-76F4-4899-B41A-5F64D2518B0B}" dt="2024-07-23T15:14:39.857" v="1231" actId="14100"/>
          <ac:spMkLst>
            <pc:docMk/>
            <pc:sldMk cId="2462835861" sldId="488"/>
            <ac:spMk id="8" creationId="{B6839DF1-B9B4-01C5-A1D4-631BC05EED8C}"/>
          </ac:spMkLst>
        </pc:spChg>
        <pc:spChg chg="mod">
          <ac:chgData name="Linh Phan" userId="228774c6-8676-4985-b789-d1a1db399f40" providerId="ADAL" clId="{CEBA1CAD-76F4-4899-B41A-5F64D2518B0B}" dt="2024-07-23T15:14:42.235" v="1232" actId="14100"/>
          <ac:spMkLst>
            <pc:docMk/>
            <pc:sldMk cId="2462835861" sldId="488"/>
            <ac:spMk id="9" creationId="{C46715E1-BB55-71AE-B726-FA752C5049C1}"/>
          </ac:spMkLst>
        </pc:spChg>
        <pc:spChg chg="mod">
          <ac:chgData name="Linh Phan" userId="228774c6-8676-4985-b789-d1a1db399f40" providerId="ADAL" clId="{CEBA1CAD-76F4-4899-B41A-5F64D2518B0B}" dt="2024-07-23T15:14:43.916" v="1233" actId="14100"/>
          <ac:spMkLst>
            <pc:docMk/>
            <pc:sldMk cId="2462835861" sldId="488"/>
            <ac:spMk id="10" creationId="{0468F227-409A-D272-0950-86F0E9A9C4BE}"/>
          </ac:spMkLst>
        </pc:spChg>
        <pc:spChg chg="mod">
          <ac:chgData name="Linh Phan" userId="228774c6-8676-4985-b789-d1a1db399f40" providerId="ADAL" clId="{CEBA1CAD-76F4-4899-B41A-5F64D2518B0B}" dt="2024-07-23T15:15:46.033" v="1239" actId="14100"/>
          <ac:spMkLst>
            <pc:docMk/>
            <pc:sldMk cId="2462835861" sldId="488"/>
            <ac:spMk id="11" creationId="{A344BA58-F691-465B-0B82-900FE0A98347}"/>
          </ac:spMkLst>
        </pc:spChg>
      </pc:sldChg>
      <pc:sldChg chg="addSp delSp modSp add mod modTransition delAnim modAnim">
        <pc:chgData name="Linh Phan" userId="228774c6-8676-4985-b789-d1a1db399f40" providerId="ADAL" clId="{CEBA1CAD-76F4-4899-B41A-5F64D2518B0B}" dt="2024-07-23T15:36:59.619" v="1764"/>
        <pc:sldMkLst>
          <pc:docMk/>
          <pc:sldMk cId="3166254268" sldId="489"/>
        </pc:sldMkLst>
        <pc:spChg chg="add mod">
          <ac:chgData name="Linh Phan" userId="228774c6-8676-4985-b789-d1a1db399f40" providerId="ADAL" clId="{CEBA1CAD-76F4-4899-B41A-5F64D2518B0B}" dt="2024-07-23T15:19:51.482" v="1293" actId="1076"/>
          <ac:spMkLst>
            <pc:docMk/>
            <pc:sldMk cId="3166254268" sldId="489"/>
            <ac:spMk id="3" creationId="{7F1C285D-C393-85DD-CE4D-813EA7B67FE2}"/>
          </ac:spMkLst>
        </pc:spChg>
        <pc:spChg chg="add mod">
          <ac:chgData name="Linh Phan" userId="228774c6-8676-4985-b789-d1a1db399f40" providerId="ADAL" clId="{CEBA1CAD-76F4-4899-B41A-5F64D2518B0B}" dt="2024-07-23T15:18:57.611" v="1274" actId="255"/>
          <ac:spMkLst>
            <pc:docMk/>
            <pc:sldMk cId="3166254268" sldId="489"/>
            <ac:spMk id="4" creationId="{0BA5200F-B9BA-87DF-2153-ECE4D6550C6F}"/>
          </ac:spMkLst>
        </pc:spChg>
        <pc:spChg chg="add mod">
          <ac:chgData name="Linh Phan" userId="228774c6-8676-4985-b789-d1a1db399f40" providerId="ADAL" clId="{CEBA1CAD-76F4-4899-B41A-5F64D2518B0B}" dt="2024-07-23T15:18:57.611" v="1274" actId="255"/>
          <ac:spMkLst>
            <pc:docMk/>
            <pc:sldMk cId="3166254268" sldId="489"/>
            <ac:spMk id="5" creationId="{D1458D3C-4B49-2412-292A-2A088A8AE3EF}"/>
          </ac:spMkLst>
        </pc:spChg>
        <pc:spChg chg="del">
          <ac:chgData name="Linh Phan" userId="228774c6-8676-4985-b789-d1a1db399f40" providerId="ADAL" clId="{CEBA1CAD-76F4-4899-B41A-5F64D2518B0B}" dt="2024-07-23T15:15:59.489" v="1241" actId="478"/>
          <ac:spMkLst>
            <pc:docMk/>
            <pc:sldMk cId="3166254268" sldId="489"/>
            <ac:spMk id="6" creationId="{AFEEB056-16AE-004C-5003-CC65DB946077}"/>
          </ac:spMkLst>
        </pc:spChg>
        <pc:spChg chg="del">
          <ac:chgData name="Linh Phan" userId="228774c6-8676-4985-b789-d1a1db399f40" providerId="ADAL" clId="{CEBA1CAD-76F4-4899-B41A-5F64D2518B0B}" dt="2024-07-23T15:15:59.489" v="1241" actId="478"/>
          <ac:spMkLst>
            <pc:docMk/>
            <pc:sldMk cId="3166254268" sldId="489"/>
            <ac:spMk id="7" creationId="{EB99A6E8-6AF8-045B-5780-A74D9779EE48}"/>
          </ac:spMkLst>
        </pc:spChg>
        <pc:spChg chg="del">
          <ac:chgData name="Linh Phan" userId="228774c6-8676-4985-b789-d1a1db399f40" providerId="ADAL" clId="{CEBA1CAD-76F4-4899-B41A-5F64D2518B0B}" dt="2024-07-23T15:15:59.489" v="1241" actId="478"/>
          <ac:spMkLst>
            <pc:docMk/>
            <pc:sldMk cId="3166254268" sldId="489"/>
            <ac:spMk id="8" creationId="{B6839DF1-B9B4-01C5-A1D4-631BC05EED8C}"/>
          </ac:spMkLst>
        </pc:spChg>
        <pc:spChg chg="del">
          <ac:chgData name="Linh Phan" userId="228774c6-8676-4985-b789-d1a1db399f40" providerId="ADAL" clId="{CEBA1CAD-76F4-4899-B41A-5F64D2518B0B}" dt="2024-07-23T15:15:59.489" v="1241" actId="478"/>
          <ac:spMkLst>
            <pc:docMk/>
            <pc:sldMk cId="3166254268" sldId="489"/>
            <ac:spMk id="9" creationId="{C46715E1-BB55-71AE-B726-FA752C5049C1}"/>
          </ac:spMkLst>
        </pc:spChg>
        <pc:spChg chg="del">
          <ac:chgData name="Linh Phan" userId="228774c6-8676-4985-b789-d1a1db399f40" providerId="ADAL" clId="{CEBA1CAD-76F4-4899-B41A-5F64D2518B0B}" dt="2024-07-23T15:15:59.489" v="1241" actId="478"/>
          <ac:spMkLst>
            <pc:docMk/>
            <pc:sldMk cId="3166254268" sldId="489"/>
            <ac:spMk id="10" creationId="{0468F227-409A-D272-0950-86F0E9A9C4BE}"/>
          </ac:spMkLst>
        </pc:spChg>
        <pc:spChg chg="del">
          <ac:chgData name="Linh Phan" userId="228774c6-8676-4985-b789-d1a1db399f40" providerId="ADAL" clId="{CEBA1CAD-76F4-4899-B41A-5F64D2518B0B}" dt="2024-07-23T15:15:59.489" v="1241" actId="478"/>
          <ac:spMkLst>
            <pc:docMk/>
            <pc:sldMk cId="3166254268" sldId="489"/>
            <ac:spMk id="11" creationId="{A344BA58-F691-465B-0B82-900FE0A98347}"/>
          </ac:spMkLst>
        </pc:spChg>
        <pc:spChg chg="add mod">
          <ac:chgData name="Linh Phan" userId="228774c6-8676-4985-b789-d1a1db399f40" providerId="ADAL" clId="{CEBA1CAD-76F4-4899-B41A-5F64D2518B0B}" dt="2024-07-23T15:18:57.611" v="1274" actId="255"/>
          <ac:spMkLst>
            <pc:docMk/>
            <pc:sldMk cId="3166254268" sldId="489"/>
            <ac:spMk id="12" creationId="{6120FE77-E77E-36F3-4421-2410A4011C58}"/>
          </ac:spMkLst>
        </pc:spChg>
        <pc:spChg chg="add mod">
          <ac:chgData name="Linh Phan" userId="228774c6-8676-4985-b789-d1a1db399f40" providerId="ADAL" clId="{CEBA1CAD-76F4-4899-B41A-5F64D2518B0B}" dt="2024-07-23T15:19:24.572" v="1283" actId="2710"/>
          <ac:spMkLst>
            <pc:docMk/>
            <pc:sldMk cId="3166254268" sldId="489"/>
            <ac:spMk id="13" creationId="{1DE713C3-A83A-92C5-79E7-0B4CFF953A87}"/>
          </ac:spMkLst>
        </pc:spChg>
        <pc:spChg chg="add mod">
          <ac:chgData name="Linh Phan" userId="228774c6-8676-4985-b789-d1a1db399f40" providerId="ADAL" clId="{CEBA1CAD-76F4-4899-B41A-5F64D2518B0B}" dt="2024-07-23T15:19:34.824" v="1287" actId="14100"/>
          <ac:spMkLst>
            <pc:docMk/>
            <pc:sldMk cId="3166254268" sldId="489"/>
            <ac:spMk id="14" creationId="{E85F4A9C-AE51-E942-D6E8-0B0D9352C740}"/>
          </ac:spMkLst>
        </pc:spChg>
        <pc:picChg chg="add">
          <ac:chgData name="Linh Phan" userId="228774c6-8676-4985-b789-d1a1db399f40" providerId="ADAL" clId="{CEBA1CAD-76F4-4899-B41A-5F64D2518B0B}" dt="2024-07-23T15:17:04.509" v="1242"/>
          <ac:picMkLst>
            <pc:docMk/>
            <pc:sldMk cId="3166254268" sldId="489"/>
            <ac:picMk id="2" creationId="{9DB9F21C-021C-27D7-D3D3-021BF18837B2}"/>
          </ac:picMkLst>
        </pc:picChg>
      </pc:sldChg>
      <pc:sldMasterChg chg="delSldLayout">
        <pc:chgData name="Linh Phan" userId="228774c6-8676-4985-b789-d1a1db399f40" providerId="ADAL" clId="{CEBA1CAD-76F4-4899-B41A-5F64D2518B0B}" dt="2024-07-23T15:34:44.483" v="1730" actId="47"/>
        <pc:sldMasterMkLst>
          <pc:docMk/>
          <pc:sldMasterMk cId="0" sldId="2147483672"/>
        </pc:sldMasterMkLst>
        <pc:sldLayoutChg chg="del">
          <pc:chgData name="Linh Phan" userId="228774c6-8676-4985-b789-d1a1db399f40" providerId="ADAL" clId="{CEBA1CAD-76F4-4899-B41A-5F64D2518B0B}" dt="2024-07-23T15:34:44.483" v="1730" actId="47"/>
          <pc:sldLayoutMkLst>
            <pc:docMk/>
            <pc:sldMasterMk cId="0" sldId="2147483672"/>
            <pc:sldLayoutMk cId="0" sldId="2147483653"/>
          </pc:sldLayoutMkLst>
        </pc:sldLayoutChg>
      </pc:sldMasterChg>
      <pc:sldMasterChg chg="del delSldLayout">
        <pc:chgData name="Linh Phan" userId="228774c6-8676-4985-b789-d1a1db399f40" providerId="ADAL" clId="{CEBA1CAD-76F4-4899-B41A-5F64D2518B0B}" dt="2024-07-23T15:06:39.253" v="1179" actId="47"/>
        <pc:sldMasterMkLst>
          <pc:docMk/>
          <pc:sldMasterMk cId="137535658" sldId="2147483673"/>
        </pc:sldMasterMkLst>
        <pc:sldLayoutChg chg="del">
          <pc:chgData name="Linh Phan" userId="228774c6-8676-4985-b789-d1a1db399f40" providerId="ADAL" clId="{CEBA1CAD-76F4-4899-B41A-5F64D2518B0B}" dt="2024-07-23T15:06:39.253" v="1179" actId="47"/>
          <pc:sldLayoutMkLst>
            <pc:docMk/>
            <pc:sldMasterMk cId="137535658" sldId="2147483673"/>
            <pc:sldLayoutMk cId="2944471210" sldId="2147483674"/>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2088892426" sldId="2147483675"/>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1831826177" sldId="2147483676"/>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1871801151" sldId="2147483677"/>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2233287164" sldId="2147483678"/>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629399405" sldId="2147483679"/>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1977952954" sldId="2147483680"/>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456516340" sldId="2147483681"/>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180945626" sldId="2147483682"/>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1217005379" sldId="2147483683"/>
          </pc:sldLayoutMkLst>
        </pc:sldLayoutChg>
        <pc:sldLayoutChg chg="del">
          <pc:chgData name="Linh Phan" userId="228774c6-8676-4985-b789-d1a1db399f40" providerId="ADAL" clId="{CEBA1CAD-76F4-4899-B41A-5F64D2518B0B}" dt="2024-07-23T15:06:39.253" v="1179" actId="47"/>
          <pc:sldLayoutMkLst>
            <pc:docMk/>
            <pc:sldMasterMk cId="137535658" sldId="2147483673"/>
            <pc:sldLayoutMk cId="4070440912" sldId="2147483684"/>
          </pc:sldLayoutMkLst>
        </pc:sldLayoutChg>
      </pc:sldMasterChg>
      <pc:sldMasterChg chg="add del addSldLayout delSldLayout">
        <pc:chgData name="Linh Phan" userId="228774c6-8676-4985-b789-d1a1db399f40" providerId="ADAL" clId="{CEBA1CAD-76F4-4899-B41A-5F64D2518B0B}" dt="2024-07-23T14:53:09.084" v="1023" actId="47"/>
        <pc:sldMasterMkLst>
          <pc:docMk/>
          <pc:sldMasterMk cId="1205484879" sldId="2147483673"/>
        </pc:sldMasterMkLst>
        <pc:sldLayoutChg chg="add del">
          <pc:chgData name="Linh Phan" userId="228774c6-8676-4985-b789-d1a1db399f40" providerId="ADAL" clId="{CEBA1CAD-76F4-4899-B41A-5F64D2518B0B}" dt="2024-07-23T14:53:09.084" v="1023" actId="47"/>
          <pc:sldLayoutMkLst>
            <pc:docMk/>
            <pc:sldMasterMk cId="1205484879" sldId="2147483673"/>
            <pc:sldLayoutMk cId="3382434500" sldId="2147483674"/>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600696715" sldId="2147483675"/>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1913799126" sldId="2147483676"/>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3833823084" sldId="2147483677"/>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136762026" sldId="2147483678"/>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3336261702" sldId="2147483679"/>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3761805364" sldId="2147483680"/>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1828031929" sldId="2147483681"/>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1654386067" sldId="2147483682"/>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3743979906" sldId="2147483683"/>
          </pc:sldLayoutMkLst>
        </pc:sldLayoutChg>
        <pc:sldLayoutChg chg="add del">
          <pc:chgData name="Linh Phan" userId="228774c6-8676-4985-b789-d1a1db399f40" providerId="ADAL" clId="{CEBA1CAD-76F4-4899-B41A-5F64D2518B0B}" dt="2024-07-23T14:53:09.084" v="1023" actId="47"/>
          <pc:sldLayoutMkLst>
            <pc:docMk/>
            <pc:sldMasterMk cId="1205484879" sldId="2147483673"/>
            <pc:sldLayoutMk cId="1866284848" sldId="2147483684"/>
          </pc:sldLayoutMkLst>
        </pc:sldLayoutChg>
      </pc:sldMasterChg>
      <pc:sldMasterChg chg="del delSldLayout">
        <pc:chgData name="Linh Phan" userId="228774c6-8676-4985-b789-d1a1db399f40" providerId="ADAL" clId="{CEBA1CAD-76F4-4899-B41A-5F64D2518B0B}" dt="2024-07-23T15:25:34.250" v="1460" actId="47"/>
        <pc:sldMasterMkLst>
          <pc:docMk/>
          <pc:sldMasterMk cId="2475000874" sldId="2147483673"/>
        </pc:sldMasterMkLst>
        <pc:sldLayoutChg chg="del">
          <pc:chgData name="Linh Phan" userId="228774c6-8676-4985-b789-d1a1db399f40" providerId="ADAL" clId="{CEBA1CAD-76F4-4899-B41A-5F64D2518B0B}" dt="2024-07-23T15:25:34.250" v="1460" actId="47"/>
          <pc:sldLayoutMkLst>
            <pc:docMk/>
            <pc:sldMasterMk cId="2475000874" sldId="2147483673"/>
            <pc:sldLayoutMk cId="2658742135" sldId="2147483674"/>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2125786913" sldId="2147483675"/>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2990423690" sldId="2147483676"/>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3490827064" sldId="2147483677"/>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720864362" sldId="2147483678"/>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628631339" sldId="2147483679"/>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270584898" sldId="2147483680"/>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1959370222" sldId="2147483681"/>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3380788187" sldId="2147483682"/>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403802545" sldId="2147483683"/>
          </pc:sldLayoutMkLst>
        </pc:sldLayoutChg>
        <pc:sldLayoutChg chg="del">
          <pc:chgData name="Linh Phan" userId="228774c6-8676-4985-b789-d1a1db399f40" providerId="ADAL" clId="{CEBA1CAD-76F4-4899-B41A-5F64D2518B0B}" dt="2024-07-23T15:25:34.250" v="1460" actId="47"/>
          <pc:sldLayoutMkLst>
            <pc:docMk/>
            <pc:sldMasterMk cId="2475000874" sldId="2147483673"/>
            <pc:sldLayoutMk cId="2052203026" sldId="2147483684"/>
          </pc:sldLayoutMkLst>
        </pc:sldLayoutChg>
      </pc:sldMasterChg>
      <pc:sldMasterChg chg="del delSldLayout">
        <pc:chgData name="Linh Phan" userId="228774c6-8676-4985-b789-d1a1db399f40" providerId="ADAL" clId="{CEBA1CAD-76F4-4899-B41A-5F64D2518B0B}" dt="2024-07-23T15:04:53.654" v="1150" actId="47"/>
        <pc:sldMasterMkLst>
          <pc:docMk/>
          <pc:sldMasterMk cId="3017941970" sldId="2147483673"/>
        </pc:sldMasterMkLst>
        <pc:sldLayoutChg chg="del">
          <pc:chgData name="Linh Phan" userId="228774c6-8676-4985-b789-d1a1db399f40" providerId="ADAL" clId="{CEBA1CAD-76F4-4899-B41A-5F64D2518B0B}" dt="2024-07-23T15:04:53.654" v="1150" actId="47"/>
          <pc:sldLayoutMkLst>
            <pc:docMk/>
            <pc:sldMasterMk cId="3017941970" sldId="2147483673"/>
            <pc:sldLayoutMk cId="1797091739" sldId="2147483674"/>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43853861" sldId="2147483675"/>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2984985715" sldId="2147483676"/>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3199754164" sldId="2147483677"/>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613107975" sldId="2147483678"/>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2998692877" sldId="2147483679"/>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2403342833" sldId="2147483680"/>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3269613196" sldId="2147483681"/>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2901815732" sldId="2147483682"/>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3371320186" sldId="2147483683"/>
          </pc:sldLayoutMkLst>
        </pc:sldLayoutChg>
        <pc:sldLayoutChg chg="del">
          <pc:chgData name="Linh Phan" userId="228774c6-8676-4985-b789-d1a1db399f40" providerId="ADAL" clId="{CEBA1CAD-76F4-4899-B41A-5F64D2518B0B}" dt="2024-07-23T15:04:53.654" v="1150" actId="47"/>
          <pc:sldLayoutMkLst>
            <pc:docMk/>
            <pc:sldMasterMk cId="3017941970" sldId="2147483673"/>
            <pc:sldLayoutMk cId="3346452247" sldId="2147483684"/>
          </pc:sldLayoutMkLst>
        </pc:sldLayoutChg>
      </pc:sldMasterChg>
      <pc:sldMasterChg chg="del delSldLayout">
        <pc:chgData name="Linh Phan" userId="228774c6-8676-4985-b789-d1a1db399f40" providerId="ADAL" clId="{CEBA1CAD-76F4-4899-B41A-5F64D2518B0B}" dt="2024-07-23T15:03:15.307" v="1122" actId="47"/>
        <pc:sldMasterMkLst>
          <pc:docMk/>
          <pc:sldMasterMk cId="3038164617" sldId="2147483685"/>
        </pc:sldMasterMkLst>
        <pc:sldLayoutChg chg="del">
          <pc:chgData name="Linh Phan" userId="228774c6-8676-4985-b789-d1a1db399f40" providerId="ADAL" clId="{CEBA1CAD-76F4-4899-B41A-5F64D2518B0B}" dt="2024-07-23T15:03:15.307" v="1122" actId="47"/>
          <pc:sldLayoutMkLst>
            <pc:docMk/>
            <pc:sldMasterMk cId="3038164617" sldId="2147483685"/>
            <pc:sldLayoutMk cId="2314456375" sldId="2147483686"/>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708197716" sldId="2147483687"/>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2477115113" sldId="2147483688"/>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1591230476" sldId="2147483689"/>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1847029522" sldId="2147483690"/>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3387525239" sldId="2147483691"/>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362129289" sldId="2147483692"/>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4288335186" sldId="2147483693"/>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2776824379" sldId="2147483694"/>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2545104240" sldId="2147483695"/>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1263148798" sldId="2147483696"/>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2935377088" sldId="2147483697"/>
          </pc:sldLayoutMkLst>
        </pc:sldLayoutChg>
        <pc:sldLayoutChg chg="del">
          <pc:chgData name="Linh Phan" userId="228774c6-8676-4985-b789-d1a1db399f40" providerId="ADAL" clId="{CEBA1CAD-76F4-4899-B41A-5F64D2518B0B}" dt="2024-07-23T15:03:15.307" v="1122" actId="47"/>
          <pc:sldLayoutMkLst>
            <pc:docMk/>
            <pc:sldMasterMk cId="3038164617" sldId="2147483685"/>
            <pc:sldLayoutMk cId="3499682018" sldId="2147483698"/>
          </pc:sldLayoutMkLst>
        </pc:sldLayoutChg>
      </pc:sldMasterChg>
      <pc:sldMasterChg chg="add del addSldLayout delSldLayout">
        <pc:chgData name="Linh Phan" userId="228774c6-8676-4985-b789-d1a1db399f40" providerId="ADAL" clId="{CEBA1CAD-76F4-4899-B41A-5F64D2518B0B}" dt="2024-07-23T14:18:17.184" v="500" actId="47"/>
        <pc:sldMasterMkLst>
          <pc:docMk/>
          <pc:sldMasterMk cId="2374846787" sldId="2147483699"/>
        </pc:sldMasterMkLst>
        <pc:sldLayoutChg chg="add del">
          <pc:chgData name="Linh Phan" userId="228774c6-8676-4985-b789-d1a1db399f40" providerId="ADAL" clId="{CEBA1CAD-76F4-4899-B41A-5F64D2518B0B}" dt="2024-07-23T14:18:17.184" v="500" actId="47"/>
          <pc:sldLayoutMkLst>
            <pc:docMk/>
            <pc:sldMasterMk cId="2374846787" sldId="2147483699"/>
            <pc:sldLayoutMk cId="634977983" sldId="2147483700"/>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218949950" sldId="2147483701"/>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4065350596" sldId="2147483702"/>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1739594588" sldId="2147483703"/>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3687309569" sldId="2147483704"/>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2903260755" sldId="2147483705"/>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3344894971" sldId="2147483706"/>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1820934128" sldId="2147483707"/>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2605259037" sldId="2147483708"/>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875255069" sldId="2147483709"/>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1430414376" sldId="2147483710"/>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1789313936" sldId="2147483711"/>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3034555942" sldId="2147483712"/>
          </pc:sldLayoutMkLst>
        </pc:sldLayoutChg>
        <pc:sldLayoutChg chg="add del">
          <pc:chgData name="Linh Phan" userId="228774c6-8676-4985-b789-d1a1db399f40" providerId="ADAL" clId="{CEBA1CAD-76F4-4899-B41A-5F64D2518B0B}" dt="2024-07-23T14:18:17.184" v="500" actId="47"/>
          <pc:sldLayoutMkLst>
            <pc:docMk/>
            <pc:sldMasterMk cId="2374846787" sldId="2147483699"/>
            <pc:sldLayoutMk cId="1820201214" sldId="2147483713"/>
          </pc:sldLayoutMkLst>
        </pc:sldLayoutChg>
      </pc:sldMasterChg>
      <pc:sldMasterChg chg="del delSldLayout">
        <pc:chgData name="Linh Phan" userId="228774c6-8676-4985-b789-d1a1db399f40" providerId="ADAL" clId="{CEBA1CAD-76F4-4899-B41A-5F64D2518B0B}" dt="2024-07-23T14:57:25.622" v="1114" actId="47"/>
        <pc:sldMasterMkLst>
          <pc:docMk/>
          <pc:sldMasterMk cId="3716094810" sldId="2147483699"/>
        </pc:sldMasterMkLst>
        <pc:sldLayoutChg chg="del">
          <pc:chgData name="Linh Phan" userId="228774c6-8676-4985-b789-d1a1db399f40" providerId="ADAL" clId="{CEBA1CAD-76F4-4899-B41A-5F64D2518B0B}" dt="2024-07-23T14:57:25.622" v="1114" actId="47"/>
          <pc:sldLayoutMkLst>
            <pc:docMk/>
            <pc:sldMasterMk cId="3716094810" sldId="2147483699"/>
            <pc:sldLayoutMk cId="520473030" sldId="2147483700"/>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1145664407" sldId="2147483701"/>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3499401611" sldId="2147483702"/>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1658591514" sldId="2147483703"/>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2593187886" sldId="2147483704"/>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1061329600" sldId="2147483705"/>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2510045866" sldId="2147483706"/>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3449741281" sldId="2147483707"/>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3378204591" sldId="2147483708"/>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844188158" sldId="2147483709"/>
          </pc:sldLayoutMkLst>
        </pc:sldLayoutChg>
        <pc:sldLayoutChg chg="del">
          <pc:chgData name="Linh Phan" userId="228774c6-8676-4985-b789-d1a1db399f40" providerId="ADAL" clId="{CEBA1CAD-76F4-4899-B41A-5F64D2518B0B}" dt="2024-07-23T14:57:25.622" v="1114" actId="47"/>
          <pc:sldLayoutMkLst>
            <pc:docMk/>
            <pc:sldMasterMk cId="3716094810" sldId="2147483699"/>
            <pc:sldLayoutMk cId="2068027532" sldId="214748371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8b00801bcb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b00801bcb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a:t>Nhấn vào mũi tên để chuyển sang slide Khởi động.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8b5f6f8321_1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8b5f6f8321_1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195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8b5f6f8321_1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8b5f6f8321_1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42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8b5f6f8321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8b5f6f8321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263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0801bc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0801bcb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283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8c1cdf8071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8c1cdf8071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40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8b5f6f8321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8b5f6f8321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60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27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224f5a5c5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224f5a5c5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273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88fe86cf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88fe86cf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846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011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b00801bcb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8b00801bcb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8c1cdf8071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8c1cdf8071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8c1cdf8071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8c1cdf8071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32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0109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5f6f8321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5f6f8321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833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198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692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8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8b5f6f8321_1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8b5f6f8321_1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988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bffdf3208_0_1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bffdf3208_0_1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27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8b5f6f8321_1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8b5f6f8321_1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52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0801bc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0801bcb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249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88fe86c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88fe86c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8b00801bcb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8b00801bcb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8b5f6f8321_1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8b5f6f8321_1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97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8b5f6f8321_1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8b5f6f8321_1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26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8b5f6f8321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8b5f6f8321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224f5a5c5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224f5a5c5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0801bc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0801bcb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709275" y="3589725"/>
            <a:ext cx="44622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Chelsea Market"/>
              <a:buNone/>
              <a:defRPr sz="2500">
                <a:latin typeface="Fredoka One"/>
                <a:ea typeface="Fredoka One"/>
                <a:cs typeface="Fredoka One"/>
                <a:sym typeface="Fredoka One"/>
              </a:defRPr>
            </a:lvl1pPr>
            <a:lvl2pPr lvl="1"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2pPr>
            <a:lvl3pPr lvl="2"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3pPr>
            <a:lvl4pPr lvl="3"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4pPr>
            <a:lvl5pPr lvl="4"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5pPr>
            <a:lvl6pPr lvl="5"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6pPr>
            <a:lvl7pPr lvl="6"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7pPr>
            <a:lvl8pPr lvl="7"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8pPr>
            <a:lvl9pPr lvl="8" algn="ctr" rtl="0">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9pPr>
          </a:lstStyle>
          <a:p>
            <a:endParaRPr/>
          </a:p>
        </p:txBody>
      </p:sp>
      <p:sp>
        <p:nvSpPr>
          <p:cNvPr id="10" name="Google Shape;10;p2"/>
          <p:cNvSpPr txBox="1">
            <a:spLocks noGrp="1"/>
          </p:cNvSpPr>
          <p:nvPr>
            <p:ph type="ctrTitle"/>
          </p:nvPr>
        </p:nvSpPr>
        <p:spPr>
          <a:xfrm>
            <a:off x="3709275" y="1128500"/>
            <a:ext cx="4721400" cy="24423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2"/>
          </p:nvPr>
        </p:nvSpPr>
        <p:spPr>
          <a:xfrm>
            <a:off x="3709275" y="4175675"/>
            <a:ext cx="42009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Chelsea Market"/>
              <a:buNone/>
              <a:defRPr/>
            </a:lvl1pPr>
            <a:lvl2pPr lvl="1"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2pPr>
            <a:lvl3pPr lvl="2"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3pPr>
            <a:lvl4pPr lvl="3"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4pPr>
            <a:lvl5pPr lvl="4"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5pPr>
            <a:lvl6pPr lvl="5"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6pPr>
            <a:lvl7pPr lvl="6"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7pPr>
            <a:lvl8pPr lvl="7"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8pPr>
            <a:lvl9pPr lvl="8" algn="ctr">
              <a:lnSpc>
                <a:spcPct val="100000"/>
              </a:lnSpc>
              <a:spcBef>
                <a:spcPts val="0"/>
              </a:spcBef>
              <a:spcAft>
                <a:spcPts val="0"/>
              </a:spcAft>
              <a:buSzPts val="3600"/>
              <a:buFont typeface="Chelsea Market"/>
              <a:buNone/>
              <a:defRPr sz="3600">
                <a:latin typeface="Chelsea Market"/>
                <a:ea typeface="Chelsea Market"/>
                <a:cs typeface="Chelsea Market"/>
                <a:sym typeface="Chelsea Marke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713225" y="1368825"/>
            <a:ext cx="7118400" cy="1890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1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grpSp>
        <p:nvGrpSpPr>
          <p:cNvPr id="108" name="Google Shape;108;p16"/>
          <p:cNvGrpSpPr/>
          <p:nvPr/>
        </p:nvGrpSpPr>
        <p:grpSpPr>
          <a:xfrm flipH="1">
            <a:off x="7787707" y="-1094158"/>
            <a:ext cx="1365932" cy="3663637"/>
            <a:chOff x="2827800" y="238125"/>
            <a:chExt cx="1946050" cy="5219600"/>
          </a:xfrm>
        </p:grpSpPr>
        <p:sp>
          <p:nvSpPr>
            <p:cNvPr id="109" name="Google Shape;109;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2" name="Google Shape;112;p16"/>
          <p:cNvCxnSpPr/>
          <p:nvPr/>
        </p:nvCxnSpPr>
        <p:spPr>
          <a:xfrm>
            <a:off x="7956057" y="1362129"/>
            <a:ext cx="795300" cy="0"/>
          </a:xfrm>
          <a:prstGeom prst="straightConnector1">
            <a:avLst/>
          </a:prstGeom>
          <a:noFill/>
          <a:ln w="19050" cap="flat" cmpd="sng">
            <a:solidFill>
              <a:schemeClr val="dk2"/>
            </a:solidFill>
            <a:prstDash val="solid"/>
            <a:round/>
            <a:headEnd type="none" w="med" len="med"/>
            <a:tailEnd type="none" w="med" len="med"/>
          </a:ln>
        </p:spPr>
      </p:cxnSp>
      <p:sp>
        <p:nvSpPr>
          <p:cNvPr id="113" name="Google Shape;113;p16"/>
          <p:cNvSpPr/>
          <p:nvPr/>
        </p:nvSpPr>
        <p:spPr>
          <a:xfrm>
            <a:off x="8484050" y="1897163"/>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 name="Google Shape;114;p16"/>
          <p:cNvGrpSpPr/>
          <p:nvPr/>
        </p:nvGrpSpPr>
        <p:grpSpPr>
          <a:xfrm flipH="1">
            <a:off x="7787707" y="2820133"/>
            <a:ext cx="1365932" cy="3417534"/>
            <a:chOff x="2827800" y="588750"/>
            <a:chExt cx="1946050" cy="4868975"/>
          </a:xfrm>
        </p:grpSpPr>
        <p:sp>
          <p:nvSpPr>
            <p:cNvPr id="115" name="Google Shape;115;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7" name="Google Shape;117;p16"/>
          <p:cNvCxnSpPr/>
          <p:nvPr/>
        </p:nvCxnSpPr>
        <p:spPr>
          <a:xfrm>
            <a:off x="7956057" y="5030316"/>
            <a:ext cx="795300" cy="0"/>
          </a:xfrm>
          <a:prstGeom prst="straightConnector1">
            <a:avLst/>
          </a:prstGeom>
          <a:noFill/>
          <a:ln w="19050" cap="flat" cmpd="sng">
            <a:solidFill>
              <a:schemeClr val="dk2"/>
            </a:solidFill>
            <a:prstDash val="solid"/>
            <a:round/>
            <a:headEnd type="none" w="med" len="med"/>
            <a:tailEnd type="none" w="med" len="med"/>
          </a:ln>
        </p:spPr>
      </p:cxnSp>
      <p:sp>
        <p:nvSpPr>
          <p:cNvPr id="118" name="Google Shape;118;p16"/>
          <p:cNvSpPr/>
          <p:nvPr/>
        </p:nvSpPr>
        <p:spPr>
          <a:xfrm>
            <a:off x="8484050" y="55653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713225" y="3259725"/>
            <a:ext cx="4405200" cy="5151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19"/>
          <p:cNvSpPr txBox="1">
            <a:spLocks noGrp="1"/>
          </p:cNvSpPr>
          <p:nvPr>
            <p:ph type="title" hasCustomPrompt="1"/>
          </p:nvPr>
        </p:nvSpPr>
        <p:spPr>
          <a:xfrm>
            <a:off x="1687050" y="1029138"/>
            <a:ext cx="5769900" cy="13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7900">
                <a:solidFill>
                  <a:schemeClr val="dk1"/>
                </a:solidFill>
              </a:defRPr>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t>xx%</a:t>
            </a:r>
          </a:p>
        </p:txBody>
      </p:sp>
      <p:sp>
        <p:nvSpPr>
          <p:cNvPr id="134" name="Google Shape;134;p19"/>
          <p:cNvSpPr txBox="1">
            <a:spLocks noGrp="1"/>
          </p:cNvSpPr>
          <p:nvPr>
            <p:ph type="subTitle" idx="1"/>
          </p:nvPr>
        </p:nvSpPr>
        <p:spPr>
          <a:xfrm>
            <a:off x="1687050" y="2393550"/>
            <a:ext cx="5769900" cy="408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lumns">
  <p:cSld name="CUSTOM_3">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1" name="Google Shape;171;p23"/>
          <p:cNvSpPr txBox="1">
            <a:spLocks noGrp="1"/>
          </p:cNvSpPr>
          <p:nvPr>
            <p:ph type="subTitle" idx="1"/>
          </p:nvPr>
        </p:nvSpPr>
        <p:spPr>
          <a:xfrm>
            <a:off x="2191391" y="31963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72" name="Google Shape;172;p23"/>
          <p:cNvSpPr txBox="1">
            <a:spLocks noGrp="1"/>
          </p:cNvSpPr>
          <p:nvPr>
            <p:ph type="subTitle" idx="2"/>
          </p:nvPr>
        </p:nvSpPr>
        <p:spPr>
          <a:xfrm>
            <a:off x="2191391" y="1455800"/>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73" name="Google Shape;173;p23"/>
          <p:cNvSpPr txBox="1">
            <a:spLocks noGrp="1"/>
          </p:cNvSpPr>
          <p:nvPr>
            <p:ph type="subTitle" idx="3"/>
          </p:nvPr>
        </p:nvSpPr>
        <p:spPr>
          <a:xfrm>
            <a:off x="2182988"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4" name="Google Shape;174;p23"/>
          <p:cNvSpPr txBox="1">
            <a:spLocks noGrp="1"/>
          </p:cNvSpPr>
          <p:nvPr>
            <p:ph type="subTitle" idx="4"/>
          </p:nvPr>
        </p:nvSpPr>
        <p:spPr>
          <a:xfrm>
            <a:off x="5263013" y="2290563"/>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5" name="Google Shape;175;p23"/>
          <p:cNvSpPr txBox="1">
            <a:spLocks noGrp="1"/>
          </p:cNvSpPr>
          <p:nvPr>
            <p:ph type="subTitle" idx="5"/>
          </p:nvPr>
        </p:nvSpPr>
        <p:spPr>
          <a:xfrm>
            <a:off x="5275313" y="3220919"/>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76" name="Google Shape;176;p23"/>
          <p:cNvSpPr txBox="1">
            <a:spLocks noGrp="1"/>
          </p:cNvSpPr>
          <p:nvPr>
            <p:ph type="subTitle" idx="6"/>
          </p:nvPr>
        </p:nvSpPr>
        <p:spPr>
          <a:xfrm>
            <a:off x="2182988"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7" name="Google Shape;177;p23"/>
          <p:cNvSpPr txBox="1">
            <a:spLocks noGrp="1"/>
          </p:cNvSpPr>
          <p:nvPr>
            <p:ph type="subTitle" idx="7"/>
          </p:nvPr>
        </p:nvSpPr>
        <p:spPr>
          <a:xfrm>
            <a:off x="5263013" y="4046519"/>
            <a:ext cx="1698000" cy="4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8" name="Google Shape;178;p23"/>
          <p:cNvSpPr txBox="1">
            <a:spLocks noGrp="1"/>
          </p:cNvSpPr>
          <p:nvPr>
            <p:ph type="subTitle" idx="8"/>
          </p:nvPr>
        </p:nvSpPr>
        <p:spPr>
          <a:xfrm>
            <a:off x="5275313" y="1452625"/>
            <a:ext cx="16734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24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_3_1">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81" name="Google Shape;181;p24"/>
          <p:cNvSpPr txBox="1">
            <a:spLocks noGrp="1"/>
          </p:cNvSpPr>
          <p:nvPr>
            <p:ph type="subTitle" idx="1"/>
          </p:nvPr>
        </p:nvSpPr>
        <p:spPr>
          <a:xfrm>
            <a:off x="583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2" name="Google Shape;182;p24"/>
          <p:cNvSpPr txBox="1">
            <a:spLocks noGrp="1"/>
          </p:cNvSpPr>
          <p:nvPr>
            <p:ph type="subTitle" idx="2"/>
          </p:nvPr>
        </p:nvSpPr>
        <p:spPr>
          <a:xfrm>
            <a:off x="2206756" y="1513725"/>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3" name="Google Shape;183;p24"/>
          <p:cNvSpPr txBox="1">
            <a:spLocks noGrp="1"/>
          </p:cNvSpPr>
          <p:nvPr>
            <p:ph type="subTitle" idx="3"/>
          </p:nvPr>
        </p:nvSpPr>
        <p:spPr>
          <a:xfrm>
            <a:off x="583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4" name="Google Shape;184;p24"/>
          <p:cNvSpPr txBox="1">
            <a:spLocks noGrp="1"/>
          </p:cNvSpPr>
          <p:nvPr>
            <p:ph type="subTitle" idx="4"/>
          </p:nvPr>
        </p:nvSpPr>
        <p:spPr>
          <a:xfrm>
            <a:off x="2206756" y="3319958"/>
            <a:ext cx="1880100" cy="759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2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185" name="Google Shape;185;p24"/>
          <p:cNvSpPr txBox="1">
            <a:spLocks noGrp="1"/>
          </p:cNvSpPr>
          <p:nvPr>
            <p:ph type="subTitle" idx="5"/>
          </p:nvPr>
        </p:nvSpPr>
        <p:spPr>
          <a:xfrm>
            <a:off x="583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 name="Google Shape;186;p24"/>
          <p:cNvSpPr txBox="1">
            <a:spLocks noGrp="1"/>
          </p:cNvSpPr>
          <p:nvPr>
            <p:ph type="subTitle" idx="6"/>
          </p:nvPr>
        </p:nvSpPr>
        <p:spPr>
          <a:xfrm>
            <a:off x="583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7" name="Google Shape;187;p24"/>
          <p:cNvSpPr txBox="1">
            <a:spLocks noGrp="1"/>
          </p:cNvSpPr>
          <p:nvPr>
            <p:ph type="subTitle" idx="7"/>
          </p:nvPr>
        </p:nvSpPr>
        <p:spPr>
          <a:xfrm>
            <a:off x="2206756" y="4142703"/>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8" name="Google Shape;188;p24"/>
          <p:cNvSpPr txBox="1">
            <a:spLocks noGrp="1"/>
          </p:cNvSpPr>
          <p:nvPr>
            <p:ph type="subTitle" idx="8"/>
          </p:nvPr>
        </p:nvSpPr>
        <p:spPr>
          <a:xfrm>
            <a:off x="2206756" y="2336478"/>
            <a:ext cx="1880100" cy="549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56850" y="2601225"/>
            <a:ext cx="3630300" cy="131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7900"/>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t>xx%</a:t>
            </a:r>
          </a:p>
        </p:txBody>
      </p:sp>
      <p:sp>
        <p:nvSpPr>
          <p:cNvPr id="14" name="Google Shape;14;p3"/>
          <p:cNvSpPr txBox="1">
            <a:spLocks noGrp="1"/>
          </p:cNvSpPr>
          <p:nvPr>
            <p:ph type="title" idx="2"/>
          </p:nvPr>
        </p:nvSpPr>
        <p:spPr>
          <a:xfrm>
            <a:off x="1927950" y="3707650"/>
            <a:ext cx="5288100" cy="759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p:nvPr/>
        </p:nvSpPr>
        <p:spPr>
          <a:xfrm>
            <a:off x="0" y="0"/>
            <a:ext cx="9144000" cy="1145935"/>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18" name="Google Shape;18;p4"/>
          <p:cNvSpPr txBox="1">
            <a:spLocks noGrp="1"/>
          </p:cNvSpPr>
          <p:nvPr>
            <p:ph type="body" idx="1"/>
          </p:nvPr>
        </p:nvSpPr>
        <p:spPr>
          <a:xfrm>
            <a:off x="713225" y="1273500"/>
            <a:ext cx="7717500" cy="3335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Livvic"/>
              <a:buAutoNum type="arabicPeriod"/>
              <a:defRPr sz="1200"/>
            </a:lvl1pPr>
            <a:lvl2pPr marL="914400" lvl="1" indent="-304800">
              <a:spcBef>
                <a:spcPts val="0"/>
              </a:spcBef>
              <a:spcAft>
                <a:spcPts val="0"/>
              </a:spcAft>
              <a:buSzPts val="1200"/>
              <a:buFont typeface="Roboto Condensed Light"/>
              <a:buAutoNum type="alphaLcPeriod"/>
              <a:defRPr sz="1200"/>
            </a:lvl2pPr>
            <a:lvl3pPr marL="1371600" lvl="2" indent="-304800">
              <a:spcBef>
                <a:spcPts val="0"/>
              </a:spcBef>
              <a:spcAft>
                <a:spcPts val="0"/>
              </a:spcAft>
              <a:buSzPts val="1200"/>
              <a:buFont typeface="Roboto Condensed Light"/>
              <a:buAutoNum type="romanLcPeriod"/>
              <a:defRPr sz="1200"/>
            </a:lvl3pPr>
            <a:lvl4pPr marL="1828800" lvl="3" indent="-304800">
              <a:spcBef>
                <a:spcPts val="0"/>
              </a:spcBef>
              <a:spcAft>
                <a:spcPts val="0"/>
              </a:spcAft>
              <a:buSzPts val="1200"/>
              <a:buFont typeface="Roboto Condensed Light"/>
              <a:buAutoNum type="arabicPeriod"/>
              <a:defRPr sz="1200"/>
            </a:lvl4pPr>
            <a:lvl5pPr marL="2286000" lvl="4" indent="-304800">
              <a:spcBef>
                <a:spcPts val="0"/>
              </a:spcBef>
              <a:spcAft>
                <a:spcPts val="0"/>
              </a:spcAft>
              <a:buSzPts val="1200"/>
              <a:buFont typeface="Roboto Condensed Light"/>
              <a:buAutoNum type="alphaLcPeriod"/>
              <a:defRPr sz="1200"/>
            </a:lvl5pPr>
            <a:lvl6pPr marL="2743200" lvl="5" indent="-304800">
              <a:spcBef>
                <a:spcPts val="0"/>
              </a:spcBef>
              <a:spcAft>
                <a:spcPts val="0"/>
              </a:spcAft>
              <a:buSzPts val="1200"/>
              <a:buFont typeface="Roboto Condensed Light"/>
              <a:buAutoNum type="romanLcPeriod"/>
              <a:defRPr sz="1200"/>
            </a:lvl6pPr>
            <a:lvl7pPr marL="3200400" lvl="6" indent="-304800">
              <a:spcBef>
                <a:spcPts val="0"/>
              </a:spcBef>
              <a:spcAft>
                <a:spcPts val="0"/>
              </a:spcAft>
              <a:buSzPts val="1200"/>
              <a:buFont typeface="Roboto Condensed Light"/>
              <a:buAutoNum type="arabicPeriod"/>
              <a:defRPr sz="1200"/>
            </a:lvl7pPr>
            <a:lvl8pPr marL="3657600" lvl="7" indent="-304800">
              <a:spcBef>
                <a:spcPts val="0"/>
              </a:spcBef>
              <a:spcAft>
                <a:spcPts val="0"/>
              </a:spcAft>
              <a:buSzPts val="1200"/>
              <a:buFont typeface="Roboto Condensed Light"/>
              <a:buAutoNum type="alphaLcPeriod"/>
              <a:defRPr sz="1200"/>
            </a:lvl8pPr>
            <a:lvl9pPr marL="4114800" lvl="8" indent="-304800">
              <a:spcBef>
                <a:spcPts val="0"/>
              </a:spcBef>
              <a:spcAft>
                <a:spcPts val="0"/>
              </a:spcAft>
              <a:buSzPts val="1200"/>
              <a:buFont typeface="Roboto Condensed Light"/>
              <a:buAutoNum type="romanLcPeriod"/>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4" name="Google Shape;24;p6"/>
          <p:cNvSpPr txBox="1">
            <a:spLocks noGrp="1"/>
          </p:cNvSpPr>
          <p:nvPr>
            <p:ph type="subTitle" idx="1"/>
          </p:nvPr>
        </p:nvSpPr>
        <p:spPr>
          <a:xfrm>
            <a:off x="1170425" y="2339300"/>
            <a:ext cx="1956900" cy="570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Chelsea Market"/>
              <a:buNone/>
              <a:defRPr sz="3000">
                <a:solidFill>
                  <a:schemeClr val="dk1"/>
                </a:solidFill>
                <a:latin typeface="Fredoka One"/>
                <a:ea typeface="Fredoka One"/>
                <a:cs typeface="Fredoka One"/>
                <a:sym typeface="Fredoka One"/>
              </a:defRPr>
            </a:lvl1pPr>
            <a:lvl2pPr lvl="1" algn="ctr">
              <a:spcBef>
                <a:spcPts val="0"/>
              </a:spcBef>
              <a:spcAft>
                <a:spcPts val="0"/>
              </a:spcAft>
              <a:buSzPts val="1600"/>
              <a:buFont typeface="Chelsea Market"/>
              <a:buNone/>
              <a:defRPr>
                <a:latin typeface="Chelsea Market"/>
                <a:ea typeface="Chelsea Market"/>
                <a:cs typeface="Chelsea Market"/>
                <a:sym typeface="Chelsea Market"/>
              </a:defRPr>
            </a:lvl2pPr>
            <a:lvl3pPr lvl="2" algn="ctr">
              <a:spcBef>
                <a:spcPts val="0"/>
              </a:spcBef>
              <a:spcAft>
                <a:spcPts val="0"/>
              </a:spcAft>
              <a:buSzPts val="1600"/>
              <a:buFont typeface="Chelsea Market"/>
              <a:buNone/>
              <a:defRPr>
                <a:latin typeface="Chelsea Market"/>
                <a:ea typeface="Chelsea Market"/>
                <a:cs typeface="Chelsea Market"/>
                <a:sym typeface="Chelsea Market"/>
              </a:defRPr>
            </a:lvl3pPr>
            <a:lvl4pPr lvl="3" algn="ctr">
              <a:spcBef>
                <a:spcPts val="0"/>
              </a:spcBef>
              <a:spcAft>
                <a:spcPts val="0"/>
              </a:spcAft>
              <a:buSzPts val="1600"/>
              <a:buFont typeface="Chelsea Market"/>
              <a:buNone/>
              <a:defRPr>
                <a:latin typeface="Chelsea Market"/>
                <a:ea typeface="Chelsea Market"/>
                <a:cs typeface="Chelsea Market"/>
                <a:sym typeface="Chelsea Market"/>
              </a:defRPr>
            </a:lvl4pPr>
            <a:lvl5pPr lvl="4" algn="ctr">
              <a:spcBef>
                <a:spcPts val="0"/>
              </a:spcBef>
              <a:spcAft>
                <a:spcPts val="0"/>
              </a:spcAft>
              <a:buSzPts val="1600"/>
              <a:buFont typeface="Chelsea Market"/>
              <a:buNone/>
              <a:defRPr>
                <a:latin typeface="Chelsea Market"/>
                <a:ea typeface="Chelsea Market"/>
                <a:cs typeface="Chelsea Market"/>
                <a:sym typeface="Chelsea Market"/>
              </a:defRPr>
            </a:lvl5pPr>
            <a:lvl6pPr lvl="5" algn="ctr">
              <a:spcBef>
                <a:spcPts val="0"/>
              </a:spcBef>
              <a:spcAft>
                <a:spcPts val="0"/>
              </a:spcAft>
              <a:buSzPts val="1600"/>
              <a:buFont typeface="Chelsea Market"/>
              <a:buNone/>
              <a:defRPr>
                <a:latin typeface="Chelsea Market"/>
                <a:ea typeface="Chelsea Market"/>
                <a:cs typeface="Chelsea Market"/>
                <a:sym typeface="Chelsea Market"/>
              </a:defRPr>
            </a:lvl6pPr>
            <a:lvl7pPr lvl="6" algn="ctr">
              <a:spcBef>
                <a:spcPts val="0"/>
              </a:spcBef>
              <a:spcAft>
                <a:spcPts val="0"/>
              </a:spcAft>
              <a:buSzPts val="1600"/>
              <a:buFont typeface="Chelsea Market"/>
              <a:buNone/>
              <a:defRPr>
                <a:latin typeface="Chelsea Market"/>
                <a:ea typeface="Chelsea Market"/>
                <a:cs typeface="Chelsea Market"/>
                <a:sym typeface="Chelsea Market"/>
              </a:defRPr>
            </a:lvl7pPr>
            <a:lvl8pPr lvl="7" algn="ctr">
              <a:spcBef>
                <a:spcPts val="0"/>
              </a:spcBef>
              <a:spcAft>
                <a:spcPts val="0"/>
              </a:spcAft>
              <a:buSzPts val="1600"/>
              <a:buFont typeface="Chelsea Market"/>
              <a:buNone/>
              <a:defRPr>
                <a:latin typeface="Chelsea Market"/>
                <a:ea typeface="Chelsea Market"/>
                <a:cs typeface="Chelsea Market"/>
                <a:sym typeface="Chelsea Market"/>
              </a:defRPr>
            </a:lvl8pPr>
            <a:lvl9pPr lvl="8" algn="ctr">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5" name="Google Shape;25;p6"/>
          <p:cNvSpPr txBox="1">
            <a:spLocks noGrp="1"/>
          </p:cNvSpPr>
          <p:nvPr>
            <p:ph type="subTitle" idx="2"/>
          </p:nvPr>
        </p:nvSpPr>
        <p:spPr>
          <a:xfrm>
            <a:off x="11704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 name="Google Shape;26;p6"/>
          <p:cNvSpPr txBox="1">
            <a:spLocks noGrp="1"/>
          </p:cNvSpPr>
          <p:nvPr>
            <p:ph type="subTitle" idx="3"/>
          </p:nvPr>
        </p:nvSpPr>
        <p:spPr>
          <a:xfrm>
            <a:off x="6016625" y="2339300"/>
            <a:ext cx="1956900" cy="57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Fredoka One"/>
                <a:ea typeface="Fredoka One"/>
                <a:cs typeface="Fredoka One"/>
                <a:sym typeface="Fredoka One"/>
              </a:defRPr>
            </a:lvl1pPr>
            <a:lvl2pPr lvl="1" algn="ctr" rtl="0">
              <a:spcBef>
                <a:spcPts val="0"/>
              </a:spcBef>
              <a:spcAft>
                <a:spcPts val="0"/>
              </a:spcAft>
              <a:buSzPts val="1600"/>
              <a:buFont typeface="Chelsea Market"/>
              <a:buNone/>
              <a:defRPr>
                <a:latin typeface="Chelsea Market"/>
                <a:ea typeface="Chelsea Market"/>
                <a:cs typeface="Chelsea Market"/>
                <a:sym typeface="Chelsea Market"/>
              </a:defRPr>
            </a:lvl2pPr>
            <a:lvl3pPr lvl="2" algn="ctr" rtl="0">
              <a:spcBef>
                <a:spcPts val="0"/>
              </a:spcBef>
              <a:spcAft>
                <a:spcPts val="0"/>
              </a:spcAft>
              <a:buSzPts val="1600"/>
              <a:buFont typeface="Chelsea Market"/>
              <a:buNone/>
              <a:defRPr>
                <a:latin typeface="Chelsea Market"/>
                <a:ea typeface="Chelsea Market"/>
                <a:cs typeface="Chelsea Market"/>
                <a:sym typeface="Chelsea Market"/>
              </a:defRPr>
            </a:lvl3pPr>
            <a:lvl4pPr lvl="3" algn="ctr" rtl="0">
              <a:spcBef>
                <a:spcPts val="0"/>
              </a:spcBef>
              <a:spcAft>
                <a:spcPts val="0"/>
              </a:spcAft>
              <a:buSzPts val="1600"/>
              <a:buFont typeface="Chelsea Market"/>
              <a:buNone/>
              <a:defRPr>
                <a:latin typeface="Chelsea Market"/>
                <a:ea typeface="Chelsea Market"/>
                <a:cs typeface="Chelsea Market"/>
                <a:sym typeface="Chelsea Market"/>
              </a:defRPr>
            </a:lvl4pPr>
            <a:lvl5pPr lvl="4" algn="ctr" rtl="0">
              <a:spcBef>
                <a:spcPts val="0"/>
              </a:spcBef>
              <a:spcAft>
                <a:spcPts val="0"/>
              </a:spcAft>
              <a:buSzPts val="1600"/>
              <a:buFont typeface="Chelsea Market"/>
              <a:buNone/>
              <a:defRPr>
                <a:latin typeface="Chelsea Market"/>
                <a:ea typeface="Chelsea Market"/>
                <a:cs typeface="Chelsea Market"/>
                <a:sym typeface="Chelsea Market"/>
              </a:defRPr>
            </a:lvl5pPr>
            <a:lvl6pPr lvl="5" algn="ctr" rtl="0">
              <a:spcBef>
                <a:spcPts val="0"/>
              </a:spcBef>
              <a:spcAft>
                <a:spcPts val="0"/>
              </a:spcAft>
              <a:buSzPts val="1600"/>
              <a:buFont typeface="Chelsea Market"/>
              <a:buNone/>
              <a:defRPr>
                <a:latin typeface="Chelsea Market"/>
                <a:ea typeface="Chelsea Market"/>
                <a:cs typeface="Chelsea Market"/>
                <a:sym typeface="Chelsea Market"/>
              </a:defRPr>
            </a:lvl6pPr>
            <a:lvl7pPr lvl="6" algn="ctr" rtl="0">
              <a:spcBef>
                <a:spcPts val="0"/>
              </a:spcBef>
              <a:spcAft>
                <a:spcPts val="0"/>
              </a:spcAft>
              <a:buSzPts val="1600"/>
              <a:buFont typeface="Chelsea Market"/>
              <a:buNone/>
              <a:defRPr>
                <a:latin typeface="Chelsea Market"/>
                <a:ea typeface="Chelsea Market"/>
                <a:cs typeface="Chelsea Market"/>
                <a:sym typeface="Chelsea Market"/>
              </a:defRPr>
            </a:lvl7pPr>
            <a:lvl8pPr lvl="7" algn="ctr" rtl="0">
              <a:spcBef>
                <a:spcPts val="0"/>
              </a:spcBef>
              <a:spcAft>
                <a:spcPts val="0"/>
              </a:spcAft>
              <a:buSzPts val="1600"/>
              <a:buFont typeface="Chelsea Market"/>
              <a:buNone/>
              <a:defRPr>
                <a:latin typeface="Chelsea Market"/>
                <a:ea typeface="Chelsea Market"/>
                <a:cs typeface="Chelsea Market"/>
                <a:sym typeface="Chelsea Market"/>
              </a:defRPr>
            </a:lvl8pPr>
            <a:lvl9pPr lvl="8" algn="ctr" rtl="0">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7" name="Google Shape;27;p6"/>
          <p:cNvSpPr txBox="1">
            <a:spLocks noGrp="1"/>
          </p:cNvSpPr>
          <p:nvPr>
            <p:ph type="subTitle" idx="4"/>
          </p:nvPr>
        </p:nvSpPr>
        <p:spPr>
          <a:xfrm>
            <a:off x="6016613" y="2909925"/>
            <a:ext cx="19569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160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ame 2">
  <p:cSld name="TITLE_ONLY_2">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dk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p:cSld name="TITLE_ONLY_1">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713225" y="337575"/>
            <a:ext cx="77175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42" name="Google Shape;42;p10"/>
          <p:cNvSpPr txBox="1">
            <a:spLocks noGrp="1"/>
          </p:cNvSpPr>
          <p:nvPr>
            <p:ph type="subTitle" idx="1"/>
          </p:nvPr>
        </p:nvSpPr>
        <p:spPr>
          <a:xfrm>
            <a:off x="3593550" y="3411425"/>
            <a:ext cx="1956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 name="Google Shape;43;p10"/>
          <p:cNvSpPr txBox="1">
            <a:spLocks noGrp="1"/>
          </p:cNvSpPr>
          <p:nvPr>
            <p:ph type="subTitle" idx="2"/>
          </p:nvPr>
        </p:nvSpPr>
        <p:spPr>
          <a:xfrm>
            <a:off x="3593550" y="2753025"/>
            <a:ext cx="1956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44" name="Google Shape;44;p10"/>
          <p:cNvSpPr txBox="1">
            <a:spLocks noGrp="1"/>
          </p:cNvSpPr>
          <p:nvPr>
            <p:ph type="subTitle" idx="3"/>
          </p:nvPr>
        </p:nvSpPr>
        <p:spPr>
          <a:xfrm>
            <a:off x="6119525" y="3411425"/>
            <a:ext cx="1956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5" name="Google Shape;45;p10"/>
          <p:cNvSpPr txBox="1">
            <a:spLocks noGrp="1"/>
          </p:cNvSpPr>
          <p:nvPr>
            <p:ph type="subTitle" idx="4"/>
          </p:nvPr>
        </p:nvSpPr>
        <p:spPr>
          <a:xfrm>
            <a:off x="6119525" y="2753025"/>
            <a:ext cx="1956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
        <p:nvSpPr>
          <p:cNvPr id="46" name="Google Shape;46;p10"/>
          <p:cNvSpPr txBox="1">
            <a:spLocks noGrp="1"/>
          </p:cNvSpPr>
          <p:nvPr>
            <p:ph type="subTitle" idx="5"/>
          </p:nvPr>
        </p:nvSpPr>
        <p:spPr>
          <a:xfrm>
            <a:off x="1067575" y="3411425"/>
            <a:ext cx="1956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7" name="Google Shape;47;p10"/>
          <p:cNvSpPr txBox="1">
            <a:spLocks noGrp="1"/>
          </p:cNvSpPr>
          <p:nvPr>
            <p:ph type="subTitle" idx="6"/>
          </p:nvPr>
        </p:nvSpPr>
        <p:spPr>
          <a:xfrm>
            <a:off x="1067575" y="2753025"/>
            <a:ext cx="1956900" cy="65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3000">
                <a:latin typeface="Fredoka One"/>
                <a:ea typeface="Fredoka One"/>
                <a:cs typeface="Fredoka One"/>
                <a:sym typeface="Fredoka One"/>
              </a:defRPr>
            </a:lvl1pPr>
            <a:lvl2pPr lvl="1" algn="ctr" rtl="0">
              <a:spcBef>
                <a:spcPts val="0"/>
              </a:spcBef>
              <a:spcAft>
                <a:spcPts val="0"/>
              </a:spcAft>
              <a:buSzPts val="3000"/>
              <a:buFont typeface="Chelsea Market"/>
              <a:buNone/>
              <a:defRPr sz="3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3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3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3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3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3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3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3000">
                <a:latin typeface="Chelsea Market"/>
                <a:ea typeface="Chelsea Market"/>
                <a:cs typeface="Chelsea Market"/>
                <a:sym typeface="Chelsea Marke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column text 4">
  <p:cSld name="ONE_COLUMN_TEXT_2_1">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2305550" y="1926175"/>
            <a:ext cx="2391900" cy="268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AutoNum type="arabicPeriod"/>
              <a:defRPr>
                <a:latin typeface="KoHo Medium"/>
                <a:ea typeface="KoHo Medium"/>
                <a:cs typeface="KoHo Medium"/>
                <a:sym typeface="KoHo Medium"/>
              </a:defRPr>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61" name="Google Shape;61;p13"/>
          <p:cNvSpPr txBox="1">
            <a:spLocks noGrp="1"/>
          </p:cNvSpPr>
          <p:nvPr>
            <p:ph type="title"/>
          </p:nvPr>
        </p:nvSpPr>
        <p:spPr>
          <a:xfrm>
            <a:off x="693450" y="337575"/>
            <a:ext cx="77571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grpSp>
        <p:nvGrpSpPr>
          <p:cNvPr id="62" name="Google Shape;62;p13"/>
          <p:cNvGrpSpPr/>
          <p:nvPr/>
        </p:nvGrpSpPr>
        <p:grpSpPr>
          <a:xfrm>
            <a:off x="-39" y="1475229"/>
            <a:ext cx="1365932" cy="3663637"/>
            <a:chOff x="-39" y="1475229"/>
            <a:chExt cx="1365932" cy="3663637"/>
          </a:xfrm>
        </p:grpSpPr>
        <p:grpSp>
          <p:nvGrpSpPr>
            <p:cNvPr id="63" name="Google Shape;63;p13"/>
            <p:cNvGrpSpPr/>
            <p:nvPr/>
          </p:nvGrpSpPr>
          <p:grpSpPr>
            <a:xfrm>
              <a:off x="-39" y="1475229"/>
              <a:ext cx="1365932" cy="3663637"/>
              <a:chOff x="2827800" y="238125"/>
              <a:chExt cx="1946050" cy="5219600"/>
            </a:xfrm>
          </p:grpSpPr>
          <p:sp>
            <p:nvSpPr>
              <p:cNvPr id="64" name="Google Shape;64;p13"/>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7" name="Google Shape;67;p13"/>
            <p:cNvCxnSpPr/>
            <p:nvPr/>
          </p:nvCxnSpPr>
          <p:spPr>
            <a:xfrm rot="10800000">
              <a:off x="559993" y="2693391"/>
              <a:ext cx="795300" cy="0"/>
            </a:xfrm>
            <a:prstGeom prst="straightConnector1">
              <a:avLst/>
            </a:prstGeom>
            <a:noFill/>
            <a:ln w="19050" cap="flat" cmpd="sng">
              <a:solidFill>
                <a:schemeClr val="dk2"/>
              </a:solidFill>
              <a:prstDash val="solid"/>
              <a:round/>
              <a:headEnd type="none" w="med" len="med"/>
              <a:tailEnd type="none" w="med" len="med"/>
            </a:ln>
          </p:spPr>
        </p:cxnSp>
        <p:sp>
          <p:nvSpPr>
            <p:cNvPr id="68" name="Google Shape;68;p13"/>
            <p:cNvSpPr/>
            <p:nvPr/>
          </p:nvSpPr>
          <p:spPr>
            <a:xfrm flipH="1">
              <a:off x="548875" y="3177851"/>
              <a:ext cx="485100" cy="4512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column text 2">
  <p:cSld name="ONE_COLUMN_TEXT_1">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2634150" y="1566675"/>
            <a:ext cx="3875700" cy="9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 name="Google Shape;71;p14"/>
          <p:cNvSpPr txBox="1">
            <a:spLocks noGrp="1"/>
          </p:cNvSpPr>
          <p:nvPr>
            <p:ph type="title"/>
          </p:nvPr>
        </p:nvSpPr>
        <p:spPr>
          <a:xfrm>
            <a:off x="2003700" y="337575"/>
            <a:ext cx="5136600" cy="75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grpSp>
        <p:nvGrpSpPr>
          <p:cNvPr id="72" name="Google Shape;72;p14"/>
          <p:cNvGrpSpPr/>
          <p:nvPr/>
        </p:nvGrpSpPr>
        <p:grpSpPr>
          <a:xfrm>
            <a:off x="7778111" y="1475229"/>
            <a:ext cx="1365932" cy="3663637"/>
            <a:chOff x="7778111" y="1475229"/>
            <a:chExt cx="1365932" cy="3663637"/>
          </a:xfrm>
        </p:grpSpPr>
        <p:grpSp>
          <p:nvGrpSpPr>
            <p:cNvPr id="73" name="Google Shape;73;p14"/>
            <p:cNvGrpSpPr/>
            <p:nvPr/>
          </p:nvGrpSpPr>
          <p:grpSpPr>
            <a:xfrm flipH="1">
              <a:off x="7778111" y="1475229"/>
              <a:ext cx="1365932" cy="3663637"/>
              <a:chOff x="2827800" y="238125"/>
              <a:chExt cx="1946050" cy="5219600"/>
            </a:xfrm>
          </p:grpSpPr>
          <p:sp>
            <p:nvSpPr>
              <p:cNvPr id="74" name="Google Shape;74;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7" name="Google Shape;77;p14"/>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78" name="Google Shape;78;p14"/>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14"/>
          <p:cNvGrpSpPr/>
          <p:nvPr/>
        </p:nvGrpSpPr>
        <p:grpSpPr>
          <a:xfrm>
            <a:off x="-39" y="1475229"/>
            <a:ext cx="1365932" cy="3663637"/>
            <a:chOff x="-39" y="1475229"/>
            <a:chExt cx="1365932" cy="3663637"/>
          </a:xfrm>
        </p:grpSpPr>
        <p:grpSp>
          <p:nvGrpSpPr>
            <p:cNvPr id="80" name="Google Shape;80;p14"/>
            <p:cNvGrpSpPr/>
            <p:nvPr/>
          </p:nvGrpSpPr>
          <p:grpSpPr>
            <a:xfrm>
              <a:off x="-39" y="1475229"/>
              <a:ext cx="1365932" cy="3663637"/>
              <a:chOff x="2827800" y="238125"/>
              <a:chExt cx="1946050" cy="5219600"/>
            </a:xfrm>
          </p:grpSpPr>
          <p:sp>
            <p:nvSpPr>
              <p:cNvPr id="81" name="Google Shape;81;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4" name="Google Shape;84;p14"/>
            <p:cNvCxnSpPr/>
            <p:nvPr/>
          </p:nvCxnSpPr>
          <p:spPr>
            <a:xfrm rot="10800000">
              <a:off x="402243" y="3931516"/>
              <a:ext cx="795300" cy="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4"/>
            <p:cNvSpPr/>
            <p:nvPr/>
          </p:nvSpPr>
          <p:spPr>
            <a:xfrm flipH="1">
              <a:off x="475450" y="44665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2">
  <p:cSld name="CUSTOM">
    <p:bg>
      <p:bgPr>
        <a:solidFill>
          <a:schemeClr val="accent2"/>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subTitle" idx="1"/>
          </p:nvPr>
        </p:nvSpPr>
        <p:spPr>
          <a:xfrm>
            <a:off x="2540000" y="2721982"/>
            <a:ext cx="4064100" cy="448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160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8" name="Google Shape;88;p15"/>
          <p:cNvSpPr txBox="1">
            <a:spLocks noGrp="1"/>
          </p:cNvSpPr>
          <p:nvPr>
            <p:ph type="title" hasCustomPrompt="1"/>
          </p:nvPr>
        </p:nvSpPr>
        <p:spPr>
          <a:xfrm>
            <a:off x="2539950" y="2227313"/>
            <a:ext cx="4064100" cy="44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t>xx%</a:t>
            </a:r>
          </a:p>
        </p:txBody>
      </p:sp>
      <p:sp>
        <p:nvSpPr>
          <p:cNvPr id="89" name="Google Shape;89;p15"/>
          <p:cNvSpPr txBox="1">
            <a:spLocks noGrp="1"/>
          </p:cNvSpPr>
          <p:nvPr>
            <p:ph type="subTitle" idx="2"/>
          </p:nvPr>
        </p:nvSpPr>
        <p:spPr>
          <a:xfrm>
            <a:off x="2540000" y="1285344"/>
            <a:ext cx="4064100" cy="448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160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0" name="Google Shape;90;p15"/>
          <p:cNvSpPr txBox="1">
            <a:spLocks noGrp="1"/>
          </p:cNvSpPr>
          <p:nvPr>
            <p:ph type="title" idx="3" hasCustomPrompt="1"/>
          </p:nvPr>
        </p:nvSpPr>
        <p:spPr>
          <a:xfrm>
            <a:off x="2539950" y="790675"/>
            <a:ext cx="4064100" cy="44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t>xx%</a:t>
            </a:r>
          </a:p>
        </p:txBody>
      </p:sp>
      <p:sp>
        <p:nvSpPr>
          <p:cNvPr id="91" name="Google Shape;91;p15"/>
          <p:cNvSpPr txBox="1">
            <a:spLocks noGrp="1"/>
          </p:cNvSpPr>
          <p:nvPr>
            <p:ph type="subTitle" idx="4"/>
          </p:nvPr>
        </p:nvSpPr>
        <p:spPr>
          <a:xfrm>
            <a:off x="2540000" y="4158619"/>
            <a:ext cx="4064100" cy="448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160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2" name="Google Shape;92;p15"/>
          <p:cNvSpPr txBox="1">
            <a:spLocks noGrp="1"/>
          </p:cNvSpPr>
          <p:nvPr>
            <p:ph type="title" idx="5" hasCustomPrompt="1"/>
          </p:nvPr>
        </p:nvSpPr>
        <p:spPr>
          <a:xfrm>
            <a:off x="2539950" y="3663950"/>
            <a:ext cx="4064100" cy="44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dk1"/>
                </a:solidFill>
              </a:defRPr>
            </a:lvl1pPr>
            <a:lvl2pPr lvl="1" algn="ctr" rtl="0">
              <a:spcBef>
                <a:spcPts val="0"/>
              </a:spcBef>
              <a:spcAft>
                <a:spcPts val="0"/>
              </a:spcAft>
              <a:buSzPts val="7900"/>
              <a:buNone/>
              <a:defRPr sz="7900"/>
            </a:lvl2pPr>
            <a:lvl3pPr lvl="2" algn="ctr" rtl="0">
              <a:spcBef>
                <a:spcPts val="0"/>
              </a:spcBef>
              <a:spcAft>
                <a:spcPts val="0"/>
              </a:spcAft>
              <a:buSzPts val="7900"/>
              <a:buNone/>
              <a:defRPr sz="7900"/>
            </a:lvl3pPr>
            <a:lvl4pPr lvl="3" algn="ctr" rtl="0">
              <a:spcBef>
                <a:spcPts val="0"/>
              </a:spcBef>
              <a:spcAft>
                <a:spcPts val="0"/>
              </a:spcAft>
              <a:buSzPts val="7900"/>
              <a:buNone/>
              <a:defRPr sz="7900"/>
            </a:lvl4pPr>
            <a:lvl5pPr lvl="4" algn="ctr" rtl="0">
              <a:spcBef>
                <a:spcPts val="0"/>
              </a:spcBef>
              <a:spcAft>
                <a:spcPts val="0"/>
              </a:spcAft>
              <a:buSzPts val="7900"/>
              <a:buNone/>
              <a:defRPr sz="7900"/>
            </a:lvl5pPr>
            <a:lvl6pPr lvl="5" algn="ctr" rtl="0">
              <a:spcBef>
                <a:spcPts val="0"/>
              </a:spcBef>
              <a:spcAft>
                <a:spcPts val="0"/>
              </a:spcAft>
              <a:buSzPts val="7900"/>
              <a:buNone/>
              <a:defRPr sz="7900"/>
            </a:lvl6pPr>
            <a:lvl7pPr lvl="6" algn="ctr" rtl="0">
              <a:spcBef>
                <a:spcPts val="0"/>
              </a:spcBef>
              <a:spcAft>
                <a:spcPts val="0"/>
              </a:spcAft>
              <a:buSzPts val="7900"/>
              <a:buNone/>
              <a:defRPr sz="7900"/>
            </a:lvl7pPr>
            <a:lvl8pPr lvl="7" algn="ctr" rtl="0">
              <a:spcBef>
                <a:spcPts val="0"/>
              </a:spcBef>
              <a:spcAft>
                <a:spcPts val="0"/>
              </a:spcAft>
              <a:buSzPts val="7900"/>
              <a:buNone/>
              <a:defRPr sz="7900"/>
            </a:lvl8pPr>
            <a:lvl9pPr lvl="8" algn="ctr" rtl="0">
              <a:spcBef>
                <a:spcPts val="0"/>
              </a:spcBef>
              <a:spcAft>
                <a:spcPts val="0"/>
              </a:spcAft>
              <a:buSzPts val="7900"/>
              <a:buNone/>
              <a:defRPr sz="7900"/>
            </a:lvl9pPr>
          </a:lstStyle>
          <a:p>
            <a:r>
              <a:t>xx%</a:t>
            </a:r>
          </a:p>
        </p:txBody>
      </p:sp>
      <p:grpSp>
        <p:nvGrpSpPr>
          <p:cNvPr id="93" name="Google Shape;93;p15"/>
          <p:cNvGrpSpPr/>
          <p:nvPr/>
        </p:nvGrpSpPr>
        <p:grpSpPr>
          <a:xfrm rot="10800000" flipH="1">
            <a:off x="7" y="-8"/>
            <a:ext cx="1365932" cy="3663637"/>
            <a:chOff x="2827800" y="238125"/>
            <a:chExt cx="1946050" cy="5219600"/>
          </a:xfrm>
        </p:grpSpPr>
        <p:sp>
          <p:nvSpPr>
            <p:cNvPr id="94" name="Google Shape;94;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7" name="Google Shape;97;p15"/>
          <p:cNvCxnSpPr/>
          <p:nvPr/>
        </p:nvCxnSpPr>
        <p:spPr>
          <a:xfrm rot="10800000">
            <a:off x="402289" y="1207342"/>
            <a:ext cx="795300" cy="0"/>
          </a:xfrm>
          <a:prstGeom prst="straightConnector1">
            <a:avLst/>
          </a:prstGeom>
          <a:noFill/>
          <a:ln w="19050" cap="flat" cmpd="sng">
            <a:solidFill>
              <a:schemeClr val="dk2"/>
            </a:solidFill>
            <a:prstDash val="solid"/>
            <a:round/>
            <a:headEnd type="none" w="med" len="med"/>
            <a:tailEnd type="none" w="med" len="med"/>
          </a:ln>
        </p:spPr>
      </p:cxnSp>
      <p:sp>
        <p:nvSpPr>
          <p:cNvPr id="98" name="Google Shape;98;p15"/>
          <p:cNvSpPr/>
          <p:nvPr/>
        </p:nvSpPr>
        <p:spPr>
          <a:xfrm rot="10800000">
            <a:off x="475495" y="478208"/>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5"/>
          <p:cNvGrpSpPr/>
          <p:nvPr/>
        </p:nvGrpSpPr>
        <p:grpSpPr>
          <a:xfrm>
            <a:off x="7778111" y="1475229"/>
            <a:ext cx="1365932" cy="3663637"/>
            <a:chOff x="7778111" y="1475229"/>
            <a:chExt cx="1365932" cy="3663637"/>
          </a:xfrm>
        </p:grpSpPr>
        <p:grpSp>
          <p:nvGrpSpPr>
            <p:cNvPr id="100" name="Google Shape;100;p15"/>
            <p:cNvGrpSpPr/>
            <p:nvPr/>
          </p:nvGrpSpPr>
          <p:grpSpPr>
            <a:xfrm flipH="1">
              <a:off x="7778111" y="1475229"/>
              <a:ext cx="1365932" cy="3663637"/>
              <a:chOff x="2827800" y="238125"/>
              <a:chExt cx="1946050" cy="5219600"/>
            </a:xfrm>
          </p:grpSpPr>
          <p:sp>
            <p:nvSpPr>
              <p:cNvPr id="101" name="Google Shape;101;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04;p15"/>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105" name="Google Shape;105;p15"/>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Fredoka One"/>
              <a:buNone/>
              <a:defRPr sz="3800">
                <a:solidFill>
                  <a:schemeClr val="dk1"/>
                </a:solidFill>
                <a:latin typeface="Fredoka One"/>
                <a:ea typeface="Fredoka One"/>
                <a:cs typeface="Fredoka One"/>
                <a:sym typeface="Fredoka One"/>
              </a:defRPr>
            </a:lvl1pPr>
            <a:lvl2pPr lvl="1">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2pPr>
            <a:lvl3pPr lvl="2">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3pPr>
            <a:lvl4pPr lvl="3">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4pPr>
            <a:lvl5pPr lvl="4">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5pPr>
            <a:lvl6pPr lvl="5">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6pPr>
            <a:lvl7pPr lvl="6">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7pPr>
            <a:lvl8pPr lvl="7">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8pPr>
            <a:lvl9pPr lvl="8">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246825"/>
            <a:ext cx="7717500" cy="33618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1pPr>
            <a:lvl2pPr marL="914400" lvl="1"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2pPr>
            <a:lvl3pPr marL="1371600" lvl="2"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3pPr>
            <a:lvl4pPr marL="1828800" lvl="3"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4pPr>
            <a:lvl5pPr marL="2286000" lvl="4"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5pPr>
            <a:lvl6pPr marL="2743200" lvl="5"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6pPr>
            <a:lvl7pPr marL="3200400" lvl="6"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7pPr>
            <a:lvl8pPr marL="3657600" lvl="7"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8pPr>
            <a:lvl9pPr marL="4114800" lvl="8"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9" r:id="rId7"/>
    <p:sldLayoutId id="2147483660" r:id="rId8"/>
    <p:sldLayoutId id="2147483661" r:id="rId9"/>
    <p:sldLayoutId id="2147483662" r:id="rId10"/>
    <p:sldLayoutId id="2147483665" r:id="rId11"/>
    <p:sldLayoutId id="2147483666" r:id="rId12"/>
    <p:sldLayoutId id="2147483669" r:id="rId13"/>
    <p:sldLayoutId id="21474836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guide id="5" pos="2880">
          <p15:clr>
            <a:srgbClr val="FF00FF"/>
          </p15:clr>
        </p15:guide>
        <p15:guide id="6">
          <p15:clr>
            <a:srgbClr val="FF00FF"/>
          </p15:clr>
        </p15:guide>
        <p15:guide id="7" pos="5760">
          <p15:clr>
            <a:srgbClr val="FF00FF"/>
          </p15:clr>
        </p15:guide>
        <p15:guide id="8" orient="horz" pos="1620">
          <p15:clr>
            <a:srgbClr val="FF00FF"/>
          </p15:clr>
        </p15:guide>
        <p15:guide id="9" orient="horz" pos="3237">
          <p15:clr>
            <a:srgbClr val="FF00FF"/>
          </p15:clr>
        </p15:guide>
        <p15:guide id="10" orient="horz">
          <p15:clr>
            <a:srgbClr val="FF00FF"/>
          </p15:clr>
        </p15:guide>
        <p15:guide id="11" orient="horz" pos="722">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36.sv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54.png"/><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566"/>
        <p:cNvGrpSpPr/>
        <p:nvPr/>
      </p:nvGrpSpPr>
      <p:grpSpPr>
        <a:xfrm>
          <a:off x="0" y="0"/>
          <a:ext cx="0" cy="0"/>
          <a:chOff x="0" y="0"/>
          <a:chExt cx="0" cy="0"/>
        </a:xfrm>
      </p:grpSpPr>
      <p:sp>
        <p:nvSpPr>
          <p:cNvPr id="6" name="TextBox 5">
            <a:extLst>
              <a:ext uri="{FF2B5EF4-FFF2-40B4-BE49-F238E27FC236}">
                <a16:creationId xmlns:a16="http://schemas.microsoft.com/office/drawing/2014/main" id="{F20A587B-D292-5BDD-1980-C26AFA9D9CB4}"/>
              </a:ext>
            </a:extLst>
          </p:cNvPr>
          <p:cNvSpPr txBox="1"/>
          <p:nvPr/>
        </p:nvSpPr>
        <p:spPr>
          <a:xfrm>
            <a:off x="417057" y="1276972"/>
            <a:ext cx="7126743" cy="2589555"/>
          </a:xfrm>
          <a:prstGeom prst="rect">
            <a:avLst/>
          </a:prstGeom>
        </p:spPr>
        <p:txBody>
          <a:bodyPr wrap="square" lIns="0" tIns="0" rIns="0" bIns="0" rtlCol="0" anchor="t">
            <a:spAutoFit/>
          </a:bodyPr>
          <a:lstStyle/>
          <a:p>
            <a:pPr algn="ctr" defTabSz="457200">
              <a:lnSpc>
                <a:spcPct val="150000"/>
              </a:lnSpc>
              <a:buClrTx/>
            </a:pPr>
            <a:r>
              <a:rPr lang="en-US" sz="3900" b="1" kern="1200">
                <a:solidFill>
                  <a:prstClr val="black"/>
                </a:solidFill>
                <a:latin typeface="Arial" panose="020B0604020202020204" pitchFamily="34" charset="0"/>
                <a:ea typeface="+mn-ea"/>
                <a:cs typeface="Arial" panose="020B0604020202020204" pitchFamily="34" charset="0"/>
              </a:rPr>
              <a:t>CHÀO CẢ LỚP! CHÀO MỪNG CÁC EM ĐẾN VỚI BUỔI HỌC NGÀY HÔM NAY</a:t>
            </a:r>
            <a:r>
              <a:rPr lang="en-US" sz="3900" b="1" kern="1200" dirty="0">
                <a:solidFill>
                  <a:prstClr val="black"/>
                </a:solidFill>
                <a:latin typeface="Arial" panose="020B0604020202020204" pitchFamily="34" charset="0"/>
                <a:ea typeface="+mn-ea"/>
                <a:cs typeface="Arial" panose="020B0604020202020204" pitchFamily="34" charset="0"/>
              </a:rPr>
              <a:t>!</a:t>
            </a:r>
            <a:endParaRPr lang="en-US" sz="3900" b="1" kern="1200">
              <a:solidFill>
                <a:prstClr val="black"/>
              </a:solidFill>
              <a:latin typeface="Arial" panose="020B0604020202020204" pitchFamily="34" charset="0"/>
              <a:ea typeface="+mn-ea"/>
              <a:cs typeface="Arial" panose="020B0604020202020204" pitchFamily="34" charset="0"/>
            </a:endParaRPr>
          </a:p>
        </p:txBody>
      </p:sp>
      <p:pic>
        <p:nvPicPr>
          <p:cNvPr id="2" name="Picture 1">
            <a:hlinkClick r:id="rId3" action="ppaction://hlinksldjump"/>
            <a:extLst>
              <a:ext uri="{FF2B5EF4-FFF2-40B4-BE49-F238E27FC236}">
                <a16:creationId xmlns:a16="http://schemas.microsoft.com/office/drawing/2014/main" id="{D1186E1A-2BD9-8F36-AB0D-2D9E0F7F712B}"/>
              </a:ext>
            </a:extLst>
          </p:cNvPr>
          <p:cNvPicPr>
            <a:picLocks noChangeAspect="1"/>
          </p:cNvPicPr>
          <p:nvPr/>
        </p:nvPicPr>
        <p:blipFill>
          <a:blip r:embed="rId4"/>
          <a:stretch>
            <a:fillRect/>
          </a:stretch>
        </p:blipFill>
        <p:spPr>
          <a:xfrm>
            <a:off x="69710" y="58498"/>
            <a:ext cx="852854" cy="8562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23" name="Picture 22">
            <a:extLst>
              <a:ext uri="{FF2B5EF4-FFF2-40B4-BE49-F238E27FC236}">
                <a16:creationId xmlns:a16="http://schemas.microsoft.com/office/drawing/2014/main" id="{3CCE6FC1-B32E-3F4A-CF63-EE6EAFA9E4A1}"/>
              </a:ext>
            </a:extLst>
          </p:cNvPr>
          <p:cNvPicPr>
            <a:picLocks noChangeAspect="1"/>
          </p:cNvPicPr>
          <p:nvPr/>
        </p:nvPicPr>
        <p:blipFill>
          <a:blip r:embed="rId3"/>
          <a:stretch>
            <a:fillRect/>
          </a:stretch>
        </p:blipFill>
        <p:spPr>
          <a:xfrm>
            <a:off x="8333983" y="4858089"/>
            <a:ext cx="1047028" cy="300038"/>
          </a:xfrm>
          <a:prstGeom prst="rect">
            <a:avLst/>
          </a:prstGeom>
        </p:spPr>
      </p:pic>
      <p:pic>
        <p:nvPicPr>
          <p:cNvPr id="24" name="Picture 23">
            <a:extLst>
              <a:ext uri="{FF2B5EF4-FFF2-40B4-BE49-F238E27FC236}">
                <a16:creationId xmlns:a16="http://schemas.microsoft.com/office/drawing/2014/main" id="{E67CBF87-B1A3-3C93-C458-C55694364B2F}"/>
              </a:ext>
            </a:extLst>
          </p:cNvPr>
          <p:cNvPicPr>
            <a:picLocks noChangeAspect="1"/>
          </p:cNvPicPr>
          <p:nvPr/>
        </p:nvPicPr>
        <p:blipFill>
          <a:blip r:embed="rId4"/>
          <a:stretch>
            <a:fillRect/>
          </a:stretch>
        </p:blipFill>
        <p:spPr>
          <a:xfrm>
            <a:off x="-139742" y="4774231"/>
            <a:ext cx="1064059" cy="383896"/>
          </a:xfrm>
          <a:prstGeom prst="rect">
            <a:avLst/>
          </a:prstGeom>
        </p:spPr>
      </p:pic>
      <p:sp>
        <p:nvSpPr>
          <p:cNvPr id="5" name="TextBox 4">
            <a:extLst>
              <a:ext uri="{FF2B5EF4-FFF2-40B4-BE49-F238E27FC236}">
                <a16:creationId xmlns:a16="http://schemas.microsoft.com/office/drawing/2014/main" id="{B5F72751-8DBD-2E9A-A8A9-395183C7A418}"/>
              </a:ext>
            </a:extLst>
          </p:cNvPr>
          <p:cNvSpPr txBox="1"/>
          <p:nvPr/>
        </p:nvSpPr>
        <p:spPr>
          <a:xfrm>
            <a:off x="2553630" y="407271"/>
            <a:ext cx="40367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C00000"/>
                </a:solidFill>
                <a:effectLst/>
                <a:uLnTx/>
                <a:uFillTx/>
                <a:latin typeface="Arial"/>
                <a:ea typeface="+mn-ea"/>
                <a:cs typeface="Arial" panose="020B0604020202020204" pitchFamily="34" charset="0"/>
                <a:sym typeface="Arial"/>
              </a:rPr>
              <a:t>TÌNH HUỐNG ĐƯA RA</a:t>
            </a:r>
            <a:endParaRPr kumimoji="0" lang="en-US" sz="24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sym typeface="Arial"/>
            </a:endParaRPr>
          </a:p>
        </p:txBody>
      </p:sp>
      <p:sp>
        <p:nvSpPr>
          <p:cNvPr id="2" name="Freeform 4">
            <a:extLst>
              <a:ext uri="{FF2B5EF4-FFF2-40B4-BE49-F238E27FC236}">
                <a16:creationId xmlns:a16="http://schemas.microsoft.com/office/drawing/2014/main" id="{620D1503-DD85-808F-E79B-0AC9F2930406}"/>
              </a:ext>
            </a:extLst>
          </p:cNvPr>
          <p:cNvSpPr/>
          <p:nvPr/>
        </p:nvSpPr>
        <p:spPr>
          <a:xfrm>
            <a:off x="354630" y="1083529"/>
            <a:ext cx="4931093" cy="37338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4BACC6">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C5DCF02-06FC-7E8B-27E4-9627064FFA11}"/>
              </a:ext>
            </a:extLst>
          </p:cNvPr>
          <p:cNvSpPr txBox="1"/>
          <p:nvPr/>
        </p:nvSpPr>
        <p:spPr>
          <a:xfrm>
            <a:off x="492549" y="1267917"/>
            <a:ext cx="4655254" cy="3365024"/>
          </a:xfrm>
          <a:prstGeom prst="rect">
            <a:avLst/>
          </a:prstGeom>
          <a:noFill/>
        </p:spPr>
        <p:txBody>
          <a:bodyPr wrap="square">
            <a:spAutoFit/>
          </a:bodyPr>
          <a:lstStyle/>
          <a:p>
            <a:pPr marL="285750" indent="-285750" algn="just" defTabSz="457200">
              <a:lnSpc>
                <a:spcPct val="150000"/>
              </a:lnSpc>
              <a:buClrTx/>
              <a:buFont typeface="Courier New" panose="02070309020205020404" pitchFamily="49" charset="0"/>
              <a:buChar char="o"/>
            </a:pPr>
            <a:r>
              <a:rPr lang="vi-VN" sz="1800" kern="1200">
                <a:latin typeface="Arial" panose="020B0604020202020204" pitchFamily="34" charset="0"/>
                <a:ea typeface="Calibri" panose="020F0502020204030204" pitchFamily="34" charset="0"/>
                <a:cs typeface="Arial" panose="020B0604020202020204" pitchFamily="34" charset="0"/>
              </a:rPr>
              <a:t>Thầy Kiên – giáo viên dạy Tin học lớp 12B đã có quyết định chuyển công tác, ngày mai là buổi dạy cuối cùng ở trường của thầy. Thầy là người được cả lớp rất quý mến. </a:t>
            </a:r>
          </a:p>
          <a:p>
            <a:pPr marL="285750" indent="-285750" algn="just" defTabSz="457200">
              <a:lnSpc>
                <a:spcPct val="150000"/>
              </a:lnSpc>
              <a:buClrTx/>
              <a:buFont typeface="Wingdings" panose="05000000000000000000" pitchFamily="2" charset="2"/>
              <a:buChar char="Ø"/>
            </a:pPr>
            <a:r>
              <a:rPr lang="vi-VN" sz="1800" i="1" kern="1200">
                <a:solidFill>
                  <a:srgbClr val="FF0000"/>
                </a:solidFill>
                <a:latin typeface="Arial" panose="020B0604020202020204" pitchFamily="34" charset="0"/>
                <a:ea typeface="Calibri" panose="020F0502020204030204" pitchFamily="34" charset="0"/>
                <a:cs typeface="Arial" panose="020B0604020202020204" pitchFamily="34" charset="0"/>
              </a:rPr>
              <a:t>Theo em, để tiếp tục duy trì mối quan hệ tốt đẹp với thầy Kiên khi thầy chuyển công tác thì các bạn lớp 12B nên làm gì?</a:t>
            </a:r>
          </a:p>
        </p:txBody>
      </p:sp>
      <p:grpSp>
        <p:nvGrpSpPr>
          <p:cNvPr id="8" name="Group 7">
            <a:extLst>
              <a:ext uri="{FF2B5EF4-FFF2-40B4-BE49-F238E27FC236}">
                <a16:creationId xmlns:a16="http://schemas.microsoft.com/office/drawing/2014/main" id="{D02C6E2E-A2A8-90BE-47E5-39163683334E}"/>
              </a:ext>
            </a:extLst>
          </p:cNvPr>
          <p:cNvGrpSpPr/>
          <p:nvPr/>
        </p:nvGrpSpPr>
        <p:grpSpPr>
          <a:xfrm>
            <a:off x="5524500" y="1235929"/>
            <a:ext cx="3344414" cy="3429000"/>
            <a:chOff x="11049000" y="2471858"/>
            <a:chExt cx="6688827" cy="6858000"/>
          </a:xfrm>
        </p:grpSpPr>
        <p:grpSp>
          <p:nvGrpSpPr>
            <p:cNvPr id="13" name="Group 12">
              <a:extLst>
                <a:ext uri="{FF2B5EF4-FFF2-40B4-BE49-F238E27FC236}">
                  <a16:creationId xmlns:a16="http://schemas.microsoft.com/office/drawing/2014/main" id="{BA8F87F2-78E0-9595-9B8A-CDBD046C799E}"/>
                </a:ext>
              </a:extLst>
            </p:cNvPr>
            <p:cNvGrpSpPr/>
            <p:nvPr/>
          </p:nvGrpSpPr>
          <p:grpSpPr>
            <a:xfrm>
              <a:off x="11049000" y="2471858"/>
              <a:ext cx="6688827" cy="6858000"/>
              <a:chOff x="11427737" y="2543097"/>
              <a:chExt cx="6237895" cy="6858000"/>
            </a:xfrm>
          </p:grpSpPr>
          <p:sp>
            <p:nvSpPr>
              <p:cNvPr id="17" name="Freeform 7">
                <a:extLst>
                  <a:ext uri="{FF2B5EF4-FFF2-40B4-BE49-F238E27FC236}">
                    <a16:creationId xmlns:a16="http://schemas.microsoft.com/office/drawing/2014/main" id="{FE7A8945-AFB5-F8CF-FA12-6EAFD1776B2F}"/>
                  </a:ext>
                </a:extLst>
              </p:cNvPr>
              <p:cNvSpPr/>
              <p:nvPr/>
            </p:nvSpPr>
            <p:spPr>
              <a:xfrm>
                <a:off x="11427737" y="2543097"/>
                <a:ext cx="6237895" cy="68580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4BACC6">
                  <a:lumMod val="60000"/>
                  <a:lumOff val="40000"/>
                </a:srgbClr>
              </a:solidFill>
              <a:ln>
                <a:noFill/>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571E0BC5-050C-7AD8-B1BF-1BFCB4B13251}"/>
                  </a:ext>
                </a:extLst>
              </p:cNvPr>
              <p:cNvGrpSpPr/>
              <p:nvPr/>
            </p:nvGrpSpPr>
            <p:grpSpPr>
              <a:xfrm>
                <a:off x="11876329" y="3024050"/>
                <a:ext cx="5427420" cy="1713528"/>
                <a:chOff x="1663018" y="3251983"/>
                <a:chExt cx="5427420" cy="1713528"/>
              </a:xfrm>
            </p:grpSpPr>
            <p:sp>
              <p:nvSpPr>
                <p:cNvPr id="19" name="Freeform 10">
                  <a:extLst>
                    <a:ext uri="{FF2B5EF4-FFF2-40B4-BE49-F238E27FC236}">
                      <a16:creationId xmlns:a16="http://schemas.microsoft.com/office/drawing/2014/main" id="{44E83A63-438C-772A-D773-4A09B16A257E}"/>
                    </a:ext>
                  </a:extLst>
                </p:cNvPr>
                <p:cNvSpPr/>
                <p:nvPr/>
              </p:nvSpPr>
              <p:spPr>
                <a:xfrm>
                  <a:off x="1663018" y="3251983"/>
                  <a:ext cx="5427420" cy="171352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B63988F6-24D4-19A2-F98F-A8B63A458080}"/>
                    </a:ext>
                  </a:extLst>
                </p:cNvPr>
                <p:cNvSpPr txBox="1"/>
                <p:nvPr/>
              </p:nvSpPr>
              <p:spPr>
                <a:xfrm>
                  <a:off x="2320391" y="3724027"/>
                  <a:ext cx="4112672" cy="86177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TÌNH HUỐNG 1</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16" name="Picture 15" descr="A person giving flowers to a child&#10;&#10;Description automatically generated">
              <a:extLst>
                <a:ext uri="{FF2B5EF4-FFF2-40B4-BE49-F238E27FC236}">
                  <a16:creationId xmlns:a16="http://schemas.microsoft.com/office/drawing/2014/main" id="{AF973BD6-A669-D48C-7930-7DBF71747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3054" y="5196761"/>
              <a:ext cx="5100717" cy="3646216"/>
            </a:xfrm>
            <a:prstGeom prst="rect">
              <a:avLst/>
            </a:prstGeom>
          </p:spPr>
        </p:pic>
      </p:grpSp>
    </p:spTree>
    <p:extLst>
      <p:ext uri="{BB962C8B-B14F-4D97-AF65-F5344CB8AC3E}">
        <p14:creationId xmlns:p14="http://schemas.microsoft.com/office/powerpoint/2010/main" val="10255850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left)">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23" name="Picture 22">
            <a:extLst>
              <a:ext uri="{FF2B5EF4-FFF2-40B4-BE49-F238E27FC236}">
                <a16:creationId xmlns:a16="http://schemas.microsoft.com/office/drawing/2014/main" id="{3CCE6FC1-B32E-3F4A-CF63-EE6EAFA9E4A1}"/>
              </a:ext>
            </a:extLst>
          </p:cNvPr>
          <p:cNvPicPr>
            <a:picLocks noChangeAspect="1"/>
          </p:cNvPicPr>
          <p:nvPr/>
        </p:nvPicPr>
        <p:blipFill>
          <a:blip r:embed="rId3"/>
          <a:stretch>
            <a:fillRect/>
          </a:stretch>
        </p:blipFill>
        <p:spPr>
          <a:xfrm>
            <a:off x="8333983" y="4858089"/>
            <a:ext cx="1047028" cy="300038"/>
          </a:xfrm>
          <a:prstGeom prst="rect">
            <a:avLst/>
          </a:prstGeom>
        </p:spPr>
      </p:pic>
      <p:pic>
        <p:nvPicPr>
          <p:cNvPr id="24" name="Picture 23">
            <a:extLst>
              <a:ext uri="{FF2B5EF4-FFF2-40B4-BE49-F238E27FC236}">
                <a16:creationId xmlns:a16="http://schemas.microsoft.com/office/drawing/2014/main" id="{E67CBF87-B1A3-3C93-C458-C55694364B2F}"/>
              </a:ext>
            </a:extLst>
          </p:cNvPr>
          <p:cNvPicPr>
            <a:picLocks noChangeAspect="1"/>
          </p:cNvPicPr>
          <p:nvPr/>
        </p:nvPicPr>
        <p:blipFill>
          <a:blip r:embed="rId4"/>
          <a:stretch>
            <a:fillRect/>
          </a:stretch>
        </p:blipFill>
        <p:spPr>
          <a:xfrm>
            <a:off x="-139742" y="4774231"/>
            <a:ext cx="1064059" cy="383896"/>
          </a:xfrm>
          <a:prstGeom prst="rect">
            <a:avLst/>
          </a:prstGeom>
        </p:spPr>
      </p:pic>
      <p:sp>
        <p:nvSpPr>
          <p:cNvPr id="5" name="TextBox 4">
            <a:extLst>
              <a:ext uri="{FF2B5EF4-FFF2-40B4-BE49-F238E27FC236}">
                <a16:creationId xmlns:a16="http://schemas.microsoft.com/office/drawing/2014/main" id="{B5F72751-8DBD-2E9A-A8A9-395183C7A418}"/>
              </a:ext>
            </a:extLst>
          </p:cNvPr>
          <p:cNvSpPr txBox="1"/>
          <p:nvPr/>
        </p:nvSpPr>
        <p:spPr>
          <a:xfrm>
            <a:off x="2553630" y="407271"/>
            <a:ext cx="40367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C00000"/>
                </a:solidFill>
                <a:effectLst/>
                <a:uLnTx/>
                <a:uFillTx/>
                <a:latin typeface="Arial"/>
                <a:ea typeface="+mn-ea"/>
                <a:cs typeface="Arial" panose="020B0604020202020204" pitchFamily="34" charset="0"/>
                <a:sym typeface="Arial"/>
              </a:rPr>
              <a:t>TÌNH HUỐNG ĐƯA RA</a:t>
            </a:r>
            <a:endParaRPr kumimoji="0" lang="en-US" sz="2400" b="1" i="0" u="none" strike="noStrike" kern="1200" cap="none" spc="0" normalizeH="0" baseline="0" noProof="0" dirty="0">
              <a:ln>
                <a:noFill/>
              </a:ln>
              <a:solidFill>
                <a:srgbClr val="C00000"/>
              </a:solidFill>
              <a:effectLst/>
              <a:uLnTx/>
              <a:uFillTx/>
              <a:latin typeface="Arial"/>
              <a:ea typeface="+mn-ea"/>
              <a:cs typeface="Arial" panose="020B0604020202020204" pitchFamily="34" charset="0"/>
              <a:sym typeface="Arial"/>
            </a:endParaRPr>
          </a:p>
        </p:txBody>
      </p:sp>
      <p:sp>
        <p:nvSpPr>
          <p:cNvPr id="2" name="Freeform 4">
            <a:extLst>
              <a:ext uri="{FF2B5EF4-FFF2-40B4-BE49-F238E27FC236}">
                <a16:creationId xmlns:a16="http://schemas.microsoft.com/office/drawing/2014/main" id="{EB9B1CB6-EDD8-4EA5-FD1B-CE562940A85D}"/>
              </a:ext>
            </a:extLst>
          </p:cNvPr>
          <p:cNvSpPr/>
          <p:nvPr/>
        </p:nvSpPr>
        <p:spPr>
          <a:xfrm>
            <a:off x="354630" y="1083529"/>
            <a:ext cx="4931093" cy="37338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4BACC6">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B5A7E70-8BCE-F730-880D-4E7C99620623}"/>
              </a:ext>
            </a:extLst>
          </p:cNvPr>
          <p:cNvSpPr txBox="1"/>
          <p:nvPr/>
        </p:nvSpPr>
        <p:spPr>
          <a:xfrm>
            <a:off x="602395" y="1381030"/>
            <a:ext cx="4435562" cy="3108223"/>
          </a:xfrm>
          <a:prstGeom prst="rect">
            <a:avLst/>
          </a:prstGeom>
          <a:noFill/>
        </p:spPr>
        <p:txBody>
          <a:bodyPr wrap="square">
            <a:spAutoFit/>
          </a:bodyPr>
          <a:lstStyle/>
          <a:p>
            <a:pPr algn="just" defTabSz="457200">
              <a:lnSpc>
                <a:spcPct val="150000"/>
              </a:lnSpc>
              <a:buClrTx/>
            </a:pPr>
            <a:r>
              <a:rPr lang="vi-VN" sz="1900" kern="1200">
                <a:latin typeface="Arial" panose="020B0604020202020204" pitchFamily="34" charset="0"/>
                <a:ea typeface="Calibri" panose="020F0502020204030204" pitchFamily="34" charset="0"/>
                <a:cs typeface="Arial" panose="020B0604020202020204" pitchFamily="34" charset="0"/>
              </a:rPr>
              <a:t>Hương mới tham gia Câu lạc bộ Khoa học của trường. Buổi đầu được nghe cô Dung – giáo viên của trường nói chuyện chuyên đề, Hương rất ngưỡng mộ và muốn được gần gũi, trò chuyện, học hỏi nhiều điều hơn từ cô.</a:t>
            </a:r>
          </a:p>
          <a:p>
            <a:pPr marL="285750" indent="-285750" algn="just" defTabSz="457200">
              <a:lnSpc>
                <a:spcPct val="150000"/>
              </a:lnSpc>
              <a:buClrTx/>
              <a:buFont typeface="Wingdings" panose="05000000000000000000" pitchFamily="2" charset="2"/>
              <a:buChar char="Ø"/>
            </a:pPr>
            <a:r>
              <a:rPr lang="vi-VN" sz="1900" i="1" kern="1200">
                <a:solidFill>
                  <a:srgbClr val="FF0000"/>
                </a:solidFill>
                <a:latin typeface="Arial" panose="020B0604020202020204" pitchFamily="34" charset="0"/>
                <a:ea typeface="Calibri" panose="020F0502020204030204" pitchFamily="34" charset="0"/>
                <a:cs typeface="Arial" panose="020B0604020202020204" pitchFamily="34" charset="0"/>
              </a:rPr>
              <a:t>Theo em, Hương nên làm gì?</a:t>
            </a:r>
          </a:p>
        </p:txBody>
      </p:sp>
      <p:grpSp>
        <p:nvGrpSpPr>
          <p:cNvPr id="14" name="Group 13">
            <a:extLst>
              <a:ext uri="{FF2B5EF4-FFF2-40B4-BE49-F238E27FC236}">
                <a16:creationId xmlns:a16="http://schemas.microsoft.com/office/drawing/2014/main" id="{DFA9479E-15F4-6717-1B0C-0D1275F42B59}"/>
              </a:ext>
            </a:extLst>
          </p:cNvPr>
          <p:cNvGrpSpPr/>
          <p:nvPr/>
        </p:nvGrpSpPr>
        <p:grpSpPr>
          <a:xfrm>
            <a:off x="5524500" y="1235929"/>
            <a:ext cx="3344414" cy="3429000"/>
            <a:chOff x="11049000" y="2471858"/>
            <a:chExt cx="6688827" cy="6858000"/>
          </a:xfrm>
        </p:grpSpPr>
        <p:grpSp>
          <p:nvGrpSpPr>
            <p:cNvPr id="15" name="Group 14">
              <a:extLst>
                <a:ext uri="{FF2B5EF4-FFF2-40B4-BE49-F238E27FC236}">
                  <a16:creationId xmlns:a16="http://schemas.microsoft.com/office/drawing/2014/main" id="{7086CA6E-7A69-60D6-E11F-9E17805CF2D9}"/>
                </a:ext>
              </a:extLst>
            </p:cNvPr>
            <p:cNvGrpSpPr/>
            <p:nvPr/>
          </p:nvGrpSpPr>
          <p:grpSpPr>
            <a:xfrm>
              <a:off x="11049000" y="2471858"/>
              <a:ext cx="6688827" cy="6858000"/>
              <a:chOff x="11427737" y="2543097"/>
              <a:chExt cx="6237895" cy="6858000"/>
            </a:xfrm>
          </p:grpSpPr>
          <p:sp>
            <p:nvSpPr>
              <p:cNvPr id="17" name="Freeform 7">
                <a:extLst>
                  <a:ext uri="{FF2B5EF4-FFF2-40B4-BE49-F238E27FC236}">
                    <a16:creationId xmlns:a16="http://schemas.microsoft.com/office/drawing/2014/main" id="{FABF2AE2-DC4F-1BE0-5EA5-EA4790BE7147}"/>
                  </a:ext>
                </a:extLst>
              </p:cNvPr>
              <p:cNvSpPr/>
              <p:nvPr/>
            </p:nvSpPr>
            <p:spPr>
              <a:xfrm>
                <a:off x="11427737" y="2543097"/>
                <a:ext cx="6237895" cy="68580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4BACC6">
                  <a:lumMod val="60000"/>
                  <a:lumOff val="40000"/>
                </a:srgbClr>
              </a:solidFill>
              <a:ln>
                <a:noFill/>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49903CB-6C2C-A574-24EC-A6B442692882}"/>
                  </a:ext>
                </a:extLst>
              </p:cNvPr>
              <p:cNvGrpSpPr/>
              <p:nvPr/>
            </p:nvGrpSpPr>
            <p:grpSpPr>
              <a:xfrm>
                <a:off x="11876329" y="3024050"/>
                <a:ext cx="5427420" cy="1713528"/>
                <a:chOff x="1663018" y="3251983"/>
                <a:chExt cx="5427420" cy="1713528"/>
              </a:xfrm>
            </p:grpSpPr>
            <p:sp>
              <p:nvSpPr>
                <p:cNvPr id="19" name="Freeform 10">
                  <a:extLst>
                    <a:ext uri="{FF2B5EF4-FFF2-40B4-BE49-F238E27FC236}">
                      <a16:creationId xmlns:a16="http://schemas.microsoft.com/office/drawing/2014/main" id="{90B32214-04F4-F8C9-DA50-E2BA8399A677}"/>
                    </a:ext>
                  </a:extLst>
                </p:cNvPr>
                <p:cNvSpPr/>
                <p:nvPr/>
              </p:nvSpPr>
              <p:spPr>
                <a:xfrm>
                  <a:off x="1663018" y="3251983"/>
                  <a:ext cx="5427420" cy="171352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07279881-1D3E-B6BC-7A65-51AAF5A695CE}"/>
                    </a:ext>
                  </a:extLst>
                </p:cNvPr>
                <p:cNvSpPr txBox="1"/>
                <p:nvPr/>
              </p:nvSpPr>
              <p:spPr>
                <a:xfrm>
                  <a:off x="2320391" y="3724027"/>
                  <a:ext cx="4112672" cy="86177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TÌNH HUỐNG 2</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16" name="Picture 15" descr="A group of people looking at a computer&#10;&#10;Description automatically generated">
              <a:extLst>
                <a:ext uri="{FF2B5EF4-FFF2-40B4-BE49-F238E27FC236}">
                  <a16:creationId xmlns:a16="http://schemas.microsoft.com/office/drawing/2014/main" id="{22A7462E-4B52-2C6F-B86A-B347D692E419}"/>
                </a:ext>
              </a:extLst>
            </p:cNvPr>
            <p:cNvPicPr>
              <a:picLocks noChangeAspect="1"/>
            </p:cNvPicPr>
            <p:nvPr/>
          </p:nvPicPr>
          <p:blipFill rotWithShape="1">
            <a:blip r:embed="rId5">
              <a:extLst>
                <a:ext uri="{28A0092B-C50C-407E-A947-70E740481C1C}">
                  <a14:useLocalDpi xmlns:a14="http://schemas.microsoft.com/office/drawing/2010/main" val="0"/>
                </a:ext>
              </a:extLst>
            </a:blip>
            <a:srcRect l="6800" t="16400" r="5226" b="3600"/>
            <a:stretch/>
          </p:blipFill>
          <p:spPr>
            <a:xfrm>
              <a:off x="12125288" y="4893272"/>
              <a:ext cx="4629223" cy="4209652"/>
            </a:xfrm>
            <a:prstGeom prst="rect">
              <a:avLst/>
            </a:prstGeom>
          </p:spPr>
        </p:pic>
      </p:grpSp>
    </p:spTree>
    <p:extLst>
      <p:ext uri="{BB962C8B-B14F-4D97-AF65-F5344CB8AC3E}">
        <p14:creationId xmlns:p14="http://schemas.microsoft.com/office/powerpoint/2010/main" val="20755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21" name="Picture 20">
            <a:extLst>
              <a:ext uri="{FF2B5EF4-FFF2-40B4-BE49-F238E27FC236}">
                <a16:creationId xmlns:a16="http://schemas.microsoft.com/office/drawing/2014/main" id="{2681A738-E3B2-1C8E-7238-538117C7B0D4}"/>
              </a:ext>
            </a:extLst>
          </p:cNvPr>
          <p:cNvPicPr>
            <a:picLocks noChangeAspect="1"/>
          </p:cNvPicPr>
          <p:nvPr/>
        </p:nvPicPr>
        <p:blipFill>
          <a:blip r:embed="rId3"/>
          <a:stretch>
            <a:fillRect/>
          </a:stretch>
        </p:blipFill>
        <p:spPr>
          <a:xfrm>
            <a:off x="55934" y="54511"/>
            <a:ext cx="731583" cy="737680"/>
          </a:xfrm>
          <a:prstGeom prst="rect">
            <a:avLst/>
          </a:prstGeom>
        </p:spPr>
      </p:pic>
      <p:sp>
        <p:nvSpPr>
          <p:cNvPr id="8" name="TextBox 7">
            <a:extLst>
              <a:ext uri="{FF2B5EF4-FFF2-40B4-BE49-F238E27FC236}">
                <a16:creationId xmlns:a16="http://schemas.microsoft.com/office/drawing/2014/main" id="{01A23560-538F-9CCC-80CC-865835C819D6}"/>
              </a:ext>
            </a:extLst>
          </p:cNvPr>
          <p:cNvSpPr txBox="1"/>
          <p:nvPr/>
        </p:nvSpPr>
        <p:spPr>
          <a:xfrm>
            <a:off x="649239" y="401998"/>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mn-lt"/>
                <a:ea typeface="+mn-ea"/>
                <a:cs typeface="Arial" panose="020B0604020202020204" pitchFamily="34" charset="0"/>
              </a:rPr>
              <a:t>CÁCH XỬ LÍ CÁC TÌNH HUỐNG</a:t>
            </a:r>
            <a:endParaRPr lang="en-US" sz="2400" i="1" kern="1200">
              <a:solidFill>
                <a:srgbClr val="C00000"/>
              </a:solidFill>
              <a:latin typeface="+mn-lt"/>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5B831591-7BAC-1240-680C-7A122B7C14F7}"/>
              </a:ext>
            </a:extLst>
          </p:cNvPr>
          <p:cNvSpPr/>
          <p:nvPr/>
        </p:nvSpPr>
        <p:spPr>
          <a:xfrm>
            <a:off x="472751" y="949579"/>
            <a:ext cx="8229600" cy="1997591"/>
          </a:xfrm>
          <a:prstGeom prst="roundRect">
            <a:avLst/>
          </a:prstGeom>
          <a:solidFill>
            <a:sysClr val="window" lastClr="FFFFFF"/>
          </a:solidFill>
          <a:ln w="19050" cap="flat" cmpd="sng" algn="ctr">
            <a:solidFill>
              <a:srgbClr val="1F497D">
                <a:lumMod val="50000"/>
              </a:srgbClr>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497D">
                    <a:lumMod val="75000"/>
                  </a:srgbClr>
                </a:solidFill>
                <a:effectLst/>
                <a:uLnTx/>
                <a:uFillTx/>
                <a:latin typeface="+mn-lt"/>
                <a:ea typeface="+mn-ea"/>
                <a:cs typeface="Arial" panose="020B0604020202020204" pitchFamily="34" charset="0"/>
              </a:rPr>
              <a:t>	</a:t>
            </a:r>
            <a:r>
              <a:rPr kumimoji="0" lang="vi-VN" sz="1800" b="1" i="0" u="none" strike="noStrike" kern="1200" cap="none" spc="0" normalizeH="0" baseline="0" noProof="0">
                <a:ln>
                  <a:noFill/>
                </a:ln>
                <a:solidFill>
                  <a:srgbClr val="1F497D">
                    <a:lumMod val="75000"/>
                  </a:srgbClr>
                </a:solidFill>
                <a:effectLst/>
                <a:uLnTx/>
                <a:uFillTx/>
                <a:latin typeface="+mn-lt"/>
                <a:ea typeface="+mn-ea"/>
                <a:cs typeface="Arial" panose="020B0604020202020204" pitchFamily="34" charset="0"/>
              </a:rPr>
              <a:t>Tình huống </a:t>
            </a:r>
            <a:r>
              <a:rPr kumimoji="0" lang="en-US" sz="1800" b="1" i="0" u="none" strike="noStrike" kern="1200" cap="none" spc="0" normalizeH="0" baseline="0" noProof="0">
                <a:ln>
                  <a:noFill/>
                </a:ln>
                <a:solidFill>
                  <a:srgbClr val="1F497D">
                    <a:lumMod val="75000"/>
                  </a:srgbClr>
                </a:solidFill>
                <a:effectLst/>
                <a:uLnTx/>
                <a:uFillTx/>
                <a:latin typeface="+mn-lt"/>
                <a:ea typeface="+mn-ea"/>
                <a:cs typeface="Arial" panose="020B0604020202020204" pitchFamily="34" charset="0"/>
              </a:rPr>
              <a:t>1</a:t>
            </a:r>
            <a:r>
              <a:rPr kumimoji="0" lang="vi-VN" sz="1800" b="1" i="0" u="none" strike="noStrike" kern="1200" cap="none" spc="0" normalizeH="0" baseline="0" noProof="0">
                <a:ln>
                  <a:noFill/>
                </a:ln>
                <a:solidFill>
                  <a:srgbClr val="1F497D">
                    <a:lumMod val="75000"/>
                  </a:srgbClr>
                </a:solidFill>
                <a:effectLst/>
                <a:uLnTx/>
                <a:uFillTx/>
                <a:latin typeface="+mn-lt"/>
                <a:ea typeface="+mn-ea"/>
                <a:cs typeface="Arial" panose="020B0604020202020204" pitchFamily="34" charset="0"/>
              </a:rPr>
              <a:t>: </a:t>
            </a:r>
            <a:r>
              <a:rPr kumimoji="0" lang="vi-VN"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Để duy trì mối quan hệ tốt đẹp với thầy Kiên khi thầy chuyển công tác thì các bạn lớp 12B nên tổ chức một buổi tiệc nhỏ tại lớp, viết thư tay, gửi tặng thầy món quà ý nghĩa và dành cho thầy những lời cảm ơn chân thành đã dìu dắt, giảng dạy các bạn.</a:t>
            </a:r>
            <a:endPar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18104CF4-08E5-9A30-9C9C-8262AD4BAEB4}"/>
              </a:ext>
            </a:extLst>
          </p:cNvPr>
          <p:cNvSpPr/>
          <p:nvPr/>
        </p:nvSpPr>
        <p:spPr>
          <a:xfrm>
            <a:off x="471554" y="3195126"/>
            <a:ext cx="8229600" cy="1658164"/>
          </a:xfrm>
          <a:prstGeom prst="roundRect">
            <a:avLst/>
          </a:prstGeom>
          <a:solidFill>
            <a:sysClr val="window" lastClr="FFFFFF"/>
          </a:solidFill>
          <a:ln w="19050" cap="flat" cmpd="sng" algn="ctr">
            <a:solidFill>
              <a:srgbClr val="C0504D">
                <a:lumMod val="50000"/>
              </a:srgbClr>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504D">
                    <a:lumMod val="75000"/>
                  </a:srgbClr>
                </a:solidFill>
                <a:effectLst/>
                <a:uLnTx/>
                <a:uFillTx/>
                <a:latin typeface="+mn-lt"/>
                <a:ea typeface="+mn-ea"/>
                <a:cs typeface="Arial" panose="020B0604020202020204" pitchFamily="34" charset="0"/>
              </a:rPr>
              <a:t>	</a:t>
            </a:r>
            <a:r>
              <a:rPr kumimoji="0" lang="vi-VN" sz="1800" b="1" i="0" u="none" strike="noStrike" kern="1200" cap="none" spc="0" normalizeH="0" baseline="0" noProof="0">
                <a:ln>
                  <a:noFill/>
                </a:ln>
                <a:solidFill>
                  <a:srgbClr val="C0504D">
                    <a:lumMod val="75000"/>
                  </a:srgbClr>
                </a:solidFill>
                <a:effectLst/>
                <a:uLnTx/>
                <a:uFillTx/>
                <a:latin typeface="+mn-lt"/>
                <a:ea typeface="+mn-ea"/>
                <a:cs typeface="Arial" panose="020B0604020202020204" pitchFamily="34" charset="0"/>
              </a:rPr>
              <a:t>Tình huống </a:t>
            </a:r>
            <a:r>
              <a:rPr kumimoji="0" lang="en-US" sz="1800" b="1" i="0" u="none" strike="noStrike" kern="1200" cap="none" spc="0" normalizeH="0" baseline="0" noProof="0">
                <a:ln>
                  <a:noFill/>
                </a:ln>
                <a:solidFill>
                  <a:srgbClr val="C0504D">
                    <a:lumMod val="75000"/>
                  </a:srgbClr>
                </a:solidFill>
                <a:effectLst/>
                <a:uLnTx/>
                <a:uFillTx/>
                <a:latin typeface="+mn-lt"/>
                <a:ea typeface="+mn-ea"/>
                <a:cs typeface="Arial" panose="020B0604020202020204" pitchFamily="34" charset="0"/>
              </a:rPr>
              <a:t>2</a:t>
            </a:r>
            <a:r>
              <a:rPr kumimoji="0" lang="vi-VN" sz="1800" b="1" i="0" u="none" strike="noStrike" kern="1200" cap="none" spc="0" normalizeH="0" baseline="0" noProof="0">
                <a:ln>
                  <a:noFill/>
                </a:ln>
                <a:solidFill>
                  <a:srgbClr val="C0504D">
                    <a:lumMod val="75000"/>
                  </a:srgbClr>
                </a:solidFill>
                <a:effectLst/>
                <a:uLnTx/>
                <a:uFillTx/>
                <a:latin typeface="+mn-lt"/>
                <a:ea typeface="+mn-ea"/>
                <a:cs typeface="Arial" panose="020B0604020202020204" pitchFamily="34" charset="0"/>
              </a:rPr>
              <a:t>: </a:t>
            </a:r>
            <a:r>
              <a:rPr kumimoji="0" lang="vi-VN"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Hương </a:t>
            </a: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nên </a:t>
            </a:r>
            <a:r>
              <a:rPr kumimoji="0" lang="vi-VN"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mở lời nói chuyện với cô, cảm ơn cô vì buổi nói chuyện chuyên đề rất hay, ý nghĩa và bày tỏ mong muốn được học tập, lắng nghe cô tâm sự, trò chuyện nhiều hơn. </a:t>
            </a:r>
            <a:endPar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7197469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72" name="Google Shape;372;p29"/>
          <p:cNvGrpSpPr/>
          <p:nvPr/>
        </p:nvGrpSpPr>
        <p:grpSpPr>
          <a:xfrm rot="-4260837" flipH="1">
            <a:off x="-1230193" y="4882427"/>
            <a:ext cx="2550809" cy="433066"/>
            <a:chOff x="4330300" y="3920250"/>
            <a:chExt cx="1682975" cy="210775"/>
          </a:xfrm>
        </p:grpSpPr>
        <p:sp>
          <p:nvSpPr>
            <p:cNvPr id="373" name="Google Shape;373;p29"/>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9"/>
          <p:cNvGrpSpPr/>
          <p:nvPr/>
        </p:nvGrpSpPr>
        <p:grpSpPr>
          <a:xfrm rot="-7958515">
            <a:off x="7918699" y="3667310"/>
            <a:ext cx="1903871" cy="1383693"/>
            <a:chOff x="7365331" y="3876744"/>
            <a:chExt cx="752588" cy="546995"/>
          </a:xfrm>
        </p:grpSpPr>
        <p:sp>
          <p:nvSpPr>
            <p:cNvPr id="431" name="Google Shape;431;p29"/>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Freeform 5">
            <a:extLst>
              <a:ext uri="{FF2B5EF4-FFF2-40B4-BE49-F238E27FC236}">
                <a16:creationId xmlns:a16="http://schemas.microsoft.com/office/drawing/2014/main" id="{10DFFBC7-316A-34E7-D5E7-C693E15A9899}"/>
              </a:ext>
            </a:extLst>
          </p:cNvPr>
          <p:cNvSpPr/>
          <p:nvPr/>
        </p:nvSpPr>
        <p:spPr>
          <a:xfrm rot="10800000">
            <a:off x="3390900" y="1367921"/>
            <a:ext cx="5225797" cy="35052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12">
            <a:extLst>
              <a:ext uri="{FF2B5EF4-FFF2-40B4-BE49-F238E27FC236}">
                <a16:creationId xmlns:a16="http://schemas.microsoft.com/office/drawing/2014/main" id="{0E24FCF2-2305-18C1-BBE2-714D7B588831}"/>
              </a:ext>
            </a:extLst>
          </p:cNvPr>
          <p:cNvSpPr/>
          <p:nvPr/>
        </p:nvSpPr>
        <p:spPr>
          <a:xfrm rot="10800000">
            <a:off x="668789" y="1367921"/>
            <a:ext cx="2472604" cy="3505201"/>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4BACC6">
              <a:lumMod val="60000"/>
              <a:lumOff val="4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284A033-92D8-0722-D41E-6C8366BDE132}"/>
              </a:ext>
            </a:extLst>
          </p:cNvPr>
          <p:cNvSpPr txBox="1"/>
          <p:nvPr/>
        </p:nvSpPr>
        <p:spPr>
          <a:xfrm>
            <a:off x="3864623" y="1583209"/>
            <a:ext cx="4278349" cy="3074624"/>
          </a:xfrm>
          <a:prstGeom prst="rect">
            <a:avLst/>
          </a:prstGeom>
          <a:noFill/>
        </p:spPr>
        <p:txBody>
          <a:bodyPr wrap="square">
            <a:spAutoFit/>
          </a:bodyPr>
          <a:lstStyle/>
          <a:p>
            <a:pPr algn="just" defTabSz="457200">
              <a:lnSpc>
                <a:spcPct val="200000"/>
              </a:lnSpc>
              <a:buClrTx/>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Các em hãy tiến hành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báo cáo kết quả thực hiện cách nuôi dưỡng, giữ gìn và mở rộng mối quan hệ tốt đẹp với thầy cô trong các tình huống giao tiếp hằng ngày</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000" i="1"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11">
            <a:extLst>
              <a:ext uri="{FF2B5EF4-FFF2-40B4-BE49-F238E27FC236}">
                <a16:creationId xmlns:a16="http://schemas.microsoft.com/office/drawing/2014/main" id="{20A8AC14-D8D0-7667-5F6D-B862864679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789" y="2537929"/>
            <a:ext cx="2489373" cy="2212431"/>
          </a:xfrm>
          <a:prstGeom prst="rect">
            <a:avLst/>
          </a:prstGeom>
        </p:spPr>
      </p:pic>
      <p:sp>
        <p:nvSpPr>
          <p:cNvPr id="9" name="Freeform 6">
            <a:extLst>
              <a:ext uri="{FF2B5EF4-FFF2-40B4-BE49-F238E27FC236}">
                <a16:creationId xmlns:a16="http://schemas.microsoft.com/office/drawing/2014/main" id="{DD9A37AD-FCC1-EFD5-934F-9C74986FC2E3}"/>
              </a:ext>
            </a:extLst>
          </p:cNvPr>
          <p:cNvSpPr/>
          <p:nvPr/>
        </p:nvSpPr>
        <p:spPr>
          <a:xfrm>
            <a:off x="8801100" y="273107"/>
            <a:ext cx="289244" cy="570456"/>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1900" kern="1200">
              <a:solidFill>
                <a:prstClr val="black"/>
              </a:solidFill>
              <a:latin typeface="Arial" panose="020B0604020202020204" pitchFamily="34" charset="0"/>
              <a:ea typeface="+mn-ea"/>
              <a:cs typeface="Arial" panose="020B0604020202020204" pitchFamily="34" charset="0"/>
            </a:endParaRPr>
          </a:p>
        </p:txBody>
      </p:sp>
      <p:sp>
        <p:nvSpPr>
          <p:cNvPr id="20" name="AutoShape 24">
            <a:extLst>
              <a:ext uri="{FF2B5EF4-FFF2-40B4-BE49-F238E27FC236}">
                <a16:creationId xmlns:a16="http://schemas.microsoft.com/office/drawing/2014/main" id="{4507FB10-8168-1469-5D7D-875E7E820FD9}"/>
              </a:ext>
            </a:extLst>
          </p:cNvPr>
          <p:cNvSpPr/>
          <p:nvPr/>
        </p:nvSpPr>
        <p:spPr>
          <a:xfrm>
            <a:off x="-914400" y="323850"/>
            <a:ext cx="11125200" cy="749926"/>
          </a:xfrm>
          <a:prstGeom prst="rect">
            <a:avLst/>
          </a:prstGeom>
          <a:solidFill>
            <a:sysClr val="window" lastClr="FFFFFF"/>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2DC8DC72-AC21-0CBA-C475-852B2102C845}"/>
              </a:ext>
            </a:extLst>
          </p:cNvPr>
          <p:cNvSpPr txBox="1"/>
          <p:nvPr/>
        </p:nvSpPr>
        <p:spPr>
          <a:xfrm>
            <a:off x="1024434" y="480966"/>
            <a:ext cx="7247532" cy="430887"/>
          </a:xfrm>
          <a:prstGeom prst="rect">
            <a:avLst/>
          </a:prstGeom>
          <a:noFill/>
        </p:spPr>
        <p:txBody>
          <a:bodyPr wrap="square">
            <a:spAutoFit/>
          </a:bodyPr>
          <a:lstStyle/>
          <a:p>
            <a:pPr algn="ctr" defTabSz="457200">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Chia sẻ kết quả thảo luận</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2" name="Freeform 9">
            <a:extLst>
              <a:ext uri="{FF2B5EF4-FFF2-40B4-BE49-F238E27FC236}">
                <a16:creationId xmlns:a16="http://schemas.microsoft.com/office/drawing/2014/main" id="{B11E4818-E4AE-A6B2-C3EE-54DF6335FE2D}"/>
              </a:ext>
            </a:extLst>
          </p:cNvPr>
          <p:cNvSpPr/>
          <p:nvPr/>
        </p:nvSpPr>
        <p:spPr>
          <a:xfrm rot="6949130">
            <a:off x="187746" y="349105"/>
            <a:ext cx="669705" cy="720009"/>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3" name="Freeform 9">
            <a:extLst>
              <a:ext uri="{FF2B5EF4-FFF2-40B4-BE49-F238E27FC236}">
                <a16:creationId xmlns:a16="http://schemas.microsoft.com/office/drawing/2014/main" id="{FE15F593-CC80-F13D-D099-5200F2AAE74E}"/>
              </a:ext>
            </a:extLst>
          </p:cNvPr>
          <p:cNvSpPr/>
          <p:nvPr/>
        </p:nvSpPr>
        <p:spPr>
          <a:xfrm rot="6949130">
            <a:off x="8466248" y="338809"/>
            <a:ext cx="669705" cy="720009"/>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47143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outVertical)">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grpSp>
        <p:nvGrpSpPr>
          <p:cNvPr id="20" name="Google Shape;1294;p42">
            <a:extLst>
              <a:ext uri="{FF2B5EF4-FFF2-40B4-BE49-F238E27FC236}">
                <a16:creationId xmlns:a16="http://schemas.microsoft.com/office/drawing/2014/main" id="{1B1FD5BA-7044-545E-4E2B-8D66C433AF93}"/>
              </a:ext>
            </a:extLst>
          </p:cNvPr>
          <p:cNvGrpSpPr/>
          <p:nvPr/>
        </p:nvGrpSpPr>
        <p:grpSpPr>
          <a:xfrm>
            <a:off x="0" y="70923"/>
            <a:ext cx="406734" cy="406608"/>
            <a:chOff x="9951664" y="3417594"/>
            <a:chExt cx="801288" cy="801041"/>
          </a:xfrm>
        </p:grpSpPr>
        <p:sp>
          <p:nvSpPr>
            <p:cNvPr id="21" name="Google Shape;1295;p42">
              <a:extLst>
                <a:ext uri="{FF2B5EF4-FFF2-40B4-BE49-F238E27FC236}">
                  <a16:creationId xmlns:a16="http://schemas.microsoft.com/office/drawing/2014/main" id="{23CC2C03-D3BB-03ED-11A3-872A6E828CE8}"/>
                </a:ext>
              </a:extLst>
            </p:cNvPr>
            <p:cNvSpPr/>
            <p:nvPr/>
          </p:nvSpPr>
          <p:spPr>
            <a:xfrm flipH="1">
              <a:off x="9960031" y="3426017"/>
              <a:ext cx="784497" cy="784497"/>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6;p42">
              <a:extLst>
                <a:ext uri="{FF2B5EF4-FFF2-40B4-BE49-F238E27FC236}">
                  <a16:creationId xmlns:a16="http://schemas.microsoft.com/office/drawing/2014/main" id="{919D622C-C6D2-C8F2-B630-35405957FA00}"/>
                </a:ext>
              </a:extLst>
            </p:cNvPr>
            <p:cNvSpPr/>
            <p:nvPr/>
          </p:nvSpPr>
          <p:spPr>
            <a:xfrm flipH="1">
              <a:off x="9951664" y="3417594"/>
              <a:ext cx="801288" cy="801041"/>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297;p42">
            <a:extLst>
              <a:ext uri="{FF2B5EF4-FFF2-40B4-BE49-F238E27FC236}">
                <a16:creationId xmlns:a16="http://schemas.microsoft.com/office/drawing/2014/main" id="{0DEB6CAA-2DFB-93C1-B703-58EBB3C660CE}"/>
              </a:ext>
            </a:extLst>
          </p:cNvPr>
          <p:cNvGrpSpPr/>
          <p:nvPr/>
        </p:nvGrpSpPr>
        <p:grpSpPr>
          <a:xfrm>
            <a:off x="8732612" y="0"/>
            <a:ext cx="439742" cy="405938"/>
            <a:chOff x="1687400" y="2453546"/>
            <a:chExt cx="595372" cy="549604"/>
          </a:xfrm>
        </p:grpSpPr>
        <p:sp>
          <p:nvSpPr>
            <p:cNvPr id="24" name="Google Shape;1298;p42">
              <a:extLst>
                <a:ext uri="{FF2B5EF4-FFF2-40B4-BE49-F238E27FC236}">
                  <a16:creationId xmlns:a16="http://schemas.microsoft.com/office/drawing/2014/main" id="{386BF443-AD91-BD55-CC06-43522AD1B038}"/>
                </a:ext>
              </a:extLst>
            </p:cNvPr>
            <p:cNvSpPr/>
            <p:nvPr/>
          </p:nvSpPr>
          <p:spPr>
            <a:xfrm>
              <a:off x="1687400" y="2467714"/>
              <a:ext cx="558900" cy="52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1299;p42">
              <a:extLst>
                <a:ext uri="{FF2B5EF4-FFF2-40B4-BE49-F238E27FC236}">
                  <a16:creationId xmlns:a16="http://schemas.microsoft.com/office/drawing/2014/main" id="{AEAA5F31-B108-BDD4-23F2-1D3306E808E5}"/>
                </a:ext>
              </a:extLst>
            </p:cNvPr>
            <p:cNvGrpSpPr/>
            <p:nvPr/>
          </p:nvGrpSpPr>
          <p:grpSpPr>
            <a:xfrm rot="10800000" flipH="1">
              <a:off x="1742750" y="2453546"/>
              <a:ext cx="540022" cy="549604"/>
              <a:chOff x="1742750" y="2453546"/>
              <a:chExt cx="540022" cy="549604"/>
            </a:xfrm>
          </p:grpSpPr>
          <p:cxnSp>
            <p:nvCxnSpPr>
              <p:cNvPr id="26" name="Google Shape;1300;p42">
                <a:extLst>
                  <a:ext uri="{FF2B5EF4-FFF2-40B4-BE49-F238E27FC236}">
                    <a16:creationId xmlns:a16="http://schemas.microsoft.com/office/drawing/2014/main" id="{D0B05918-5C2E-044B-F931-E1695200B74F}"/>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27" name="Google Shape;1301;p42">
                <a:extLst>
                  <a:ext uri="{FF2B5EF4-FFF2-40B4-BE49-F238E27FC236}">
                    <a16:creationId xmlns:a16="http://schemas.microsoft.com/office/drawing/2014/main" id="{DE5DA777-5C64-6303-C86A-816B03E7D429}"/>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sp>
        <p:nvSpPr>
          <p:cNvPr id="2" name="Freeform 3">
            <a:extLst>
              <a:ext uri="{FF2B5EF4-FFF2-40B4-BE49-F238E27FC236}">
                <a16:creationId xmlns:a16="http://schemas.microsoft.com/office/drawing/2014/main" id="{F1503007-3A4F-735A-5848-625422ABBCFF}"/>
              </a:ext>
            </a:extLst>
          </p:cNvPr>
          <p:cNvSpPr/>
          <p:nvPr/>
        </p:nvSpPr>
        <p:spPr>
          <a:xfrm>
            <a:off x="428625" y="857249"/>
            <a:ext cx="8286750" cy="384537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44B75A91-46BC-AD2E-048E-54FD6FC12167}"/>
              </a:ext>
            </a:extLst>
          </p:cNvPr>
          <p:cNvGrpSpPr/>
          <p:nvPr/>
        </p:nvGrpSpPr>
        <p:grpSpPr>
          <a:xfrm>
            <a:off x="2713627" y="546203"/>
            <a:ext cx="4030073" cy="622095"/>
            <a:chOff x="5404565" y="1270945"/>
            <a:chExt cx="8060145" cy="1244189"/>
          </a:xfrm>
        </p:grpSpPr>
        <p:pic>
          <p:nvPicPr>
            <p:cNvPr id="10" name="Picture 9">
              <a:extLst>
                <a:ext uri="{FF2B5EF4-FFF2-40B4-BE49-F238E27FC236}">
                  <a16:creationId xmlns:a16="http://schemas.microsoft.com/office/drawing/2014/main" id="{32DE466E-45E7-7142-CA50-04D2FB5AE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04565" y="1270945"/>
              <a:ext cx="8060145" cy="1244189"/>
            </a:xfrm>
            <a:prstGeom prst="rect">
              <a:avLst/>
            </a:prstGeom>
          </p:spPr>
        </p:pic>
        <p:sp>
          <p:nvSpPr>
            <p:cNvPr id="11" name="TextBox 10">
              <a:extLst>
                <a:ext uri="{FF2B5EF4-FFF2-40B4-BE49-F238E27FC236}">
                  <a16:creationId xmlns:a16="http://schemas.microsoft.com/office/drawing/2014/main" id="{00776158-2AFD-39B9-D7DD-922B3D5E0426}"/>
                </a:ext>
              </a:extLst>
            </p:cNvPr>
            <p:cNvSpPr txBox="1"/>
            <p:nvPr/>
          </p:nvSpPr>
          <p:spPr>
            <a:xfrm>
              <a:off x="5796373" y="1385207"/>
              <a:ext cx="7276527" cy="1015661"/>
            </a:xfrm>
            <a:prstGeom prst="rect">
              <a:avLst/>
            </a:prstGeom>
            <a:noFill/>
          </p:spPr>
          <p:txBody>
            <a:bodyPr wrap="square" rtlCol="0">
              <a:spAutoFit/>
            </a:bodyPr>
            <a:lstStyle/>
            <a:p>
              <a:pPr algn="ctr" defTabSz="457200">
                <a:buClrTx/>
              </a:pPr>
              <a:r>
                <a:rPr lang="en-US" sz="2700" b="1" kern="1200">
                  <a:solidFill>
                    <a:srgbClr val="C00000"/>
                  </a:solidFill>
                  <a:latin typeface="Arial" panose="020B0604020202020204" pitchFamily="34" charset="0"/>
                  <a:ea typeface="+mn-ea"/>
                  <a:cs typeface="Arial" panose="020B0604020202020204" pitchFamily="34" charset="0"/>
                </a:rPr>
                <a:t>GỢI Ý THỰC HIỆN</a:t>
              </a:r>
              <a:endParaRPr lang="en-US" sz="2700" b="1" kern="1200" dirty="0">
                <a:solidFill>
                  <a:srgbClr val="C00000"/>
                </a:solidFill>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86B1CF0E-72F9-62D4-7BDE-EA8D61735946}"/>
              </a:ext>
            </a:extLst>
          </p:cNvPr>
          <p:cNvSpPr txBox="1"/>
          <p:nvPr/>
        </p:nvSpPr>
        <p:spPr>
          <a:xfrm>
            <a:off x="3506361" y="1242626"/>
            <a:ext cx="4947597" cy="3074624"/>
          </a:xfrm>
          <a:prstGeom prst="rect">
            <a:avLst/>
          </a:prstGeom>
          <a:noFill/>
        </p:spPr>
        <p:txBody>
          <a:bodyPr wrap="square">
            <a:spAutoFit/>
          </a:bodyPr>
          <a:lstStyle/>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Thuận lợi</a:t>
            </a:r>
            <a:r>
              <a:rPr lang="en-US" sz="2000" kern="1200">
                <a:latin typeface="Arial" panose="020B0604020202020204" pitchFamily="34" charset="0"/>
                <a:ea typeface="Calibri" panose="020F0502020204030204" pitchFamily="34" charset="0"/>
                <a:cs typeface="Arial" panose="020B0604020202020204" pitchFamily="34" charset="0"/>
              </a:rPr>
              <a:t>, k</a:t>
            </a:r>
            <a:r>
              <a:rPr lang="vi-VN" sz="2000" kern="1200">
                <a:latin typeface="Arial" panose="020B0604020202020204" pitchFamily="34" charset="0"/>
                <a:ea typeface="Calibri" panose="020F0502020204030204" pitchFamily="34" charset="0"/>
                <a:cs typeface="Arial" panose="020B0604020202020204" pitchFamily="34" charset="0"/>
              </a:rPr>
              <a:t>hó khăn.</a:t>
            </a:r>
          </a:p>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Kế hoạch thực hiện cách nuôi dưỡng, giữ gìn và mở rộng mối quan hệ tốt đẹp với thầy cô trong các tình huống giao tiếp hằng ngày trong thời gian tới</a:t>
            </a:r>
            <a:r>
              <a:rPr lang="en-US" sz="2000" kern="1200">
                <a:latin typeface="Arial" panose="020B0604020202020204" pitchFamily="34" charset="0"/>
                <a:ea typeface="Calibri" panose="020F0502020204030204" pitchFamily="34" charset="0"/>
                <a:cs typeface="Arial" panose="020B0604020202020204" pitchFamily="34" charset="0"/>
              </a:rPr>
              <a:t>.</a:t>
            </a:r>
            <a:endParaRPr lang="vi-VN" sz="2000" kern="1200">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F343C65-BAB2-DE1D-41B2-69589E4F98CA}"/>
              </a:ext>
            </a:extLst>
          </p:cNvPr>
          <p:cNvGrpSpPr/>
          <p:nvPr/>
        </p:nvGrpSpPr>
        <p:grpSpPr>
          <a:xfrm>
            <a:off x="802866" y="1816447"/>
            <a:ext cx="2329254" cy="1926982"/>
            <a:chOff x="1956615" y="3684942"/>
            <a:chExt cx="4658507" cy="3853963"/>
          </a:xfrm>
        </p:grpSpPr>
        <p:grpSp>
          <p:nvGrpSpPr>
            <p:cNvPr id="15" name="Group 8">
              <a:extLst>
                <a:ext uri="{FF2B5EF4-FFF2-40B4-BE49-F238E27FC236}">
                  <a16:creationId xmlns:a16="http://schemas.microsoft.com/office/drawing/2014/main" id="{3448831A-856B-6CEF-DB72-8460259A67C3}"/>
                </a:ext>
              </a:extLst>
            </p:cNvPr>
            <p:cNvGrpSpPr/>
            <p:nvPr/>
          </p:nvGrpSpPr>
          <p:grpSpPr>
            <a:xfrm>
              <a:off x="1956615" y="3684942"/>
              <a:ext cx="4658507" cy="3853963"/>
              <a:chOff x="0" y="0"/>
              <a:chExt cx="1100661" cy="893945"/>
            </a:xfrm>
          </p:grpSpPr>
          <p:sp>
            <p:nvSpPr>
              <p:cNvPr id="17" name="Freeform 9">
                <a:extLst>
                  <a:ext uri="{FF2B5EF4-FFF2-40B4-BE49-F238E27FC236}">
                    <a16:creationId xmlns:a16="http://schemas.microsoft.com/office/drawing/2014/main" id="{B690E28F-5CA2-2B5A-BACA-6E2C30415262}"/>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8" name="TextBox 10">
                <a:extLst>
                  <a:ext uri="{FF2B5EF4-FFF2-40B4-BE49-F238E27FC236}">
                    <a16:creationId xmlns:a16="http://schemas.microsoft.com/office/drawing/2014/main" id="{46188D2A-FCFF-0678-B72B-B0064BE7D67D}"/>
                  </a:ext>
                </a:extLst>
              </p:cNvPr>
              <p:cNvSpPr txBox="1"/>
              <p:nvPr/>
            </p:nvSpPr>
            <p:spPr>
              <a:xfrm>
                <a:off x="0" y="0"/>
                <a:ext cx="812800" cy="812800"/>
              </a:xfrm>
              <a:prstGeom prst="rect">
                <a:avLst/>
              </a:prstGeom>
            </p:spPr>
            <p:txBody>
              <a:bodyPr lIns="25400" tIns="25400" rIns="25400" bIns="25400" rtlCol="0" anchor="ctr"/>
              <a:lstStyle/>
              <a:p>
                <a:pPr algn="ctr" defTabSz="457200">
                  <a:lnSpc>
                    <a:spcPts val="1545"/>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pic>
          <p:nvPicPr>
            <p:cNvPr id="16" name="Picture 15" descr="A cartoon of a child reading a book&#10;&#10;Description automatically generated">
              <a:extLst>
                <a:ext uri="{FF2B5EF4-FFF2-40B4-BE49-F238E27FC236}">
                  <a16:creationId xmlns:a16="http://schemas.microsoft.com/office/drawing/2014/main" id="{C17A31F2-BC02-3791-6D65-3971F2A79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312" y="3840327"/>
              <a:ext cx="3424620" cy="3543191"/>
            </a:xfrm>
            <a:prstGeom prst="rect">
              <a:avLst/>
            </a:prstGeom>
          </p:spPr>
        </p:pic>
      </p:grpSp>
    </p:spTree>
    <p:extLst>
      <p:ext uri="{BB962C8B-B14F-4D97-AF65-F5344CB8AC3E}">
        <p14:creationId xmlns:p14="http://schemas.microsoft.com/office/powerpoint/2010/main" val="19419909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left)">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6" name="Group 5">
            <a:extLst>
              <a:ext uri="{FF2B5EF4-FFF2-40B4-BE49-F238E27FC236}">
                <a16:creationId xmlns:a16="http://schemas.microsoft.com/office/drawing/2014/main" id="{6A26BCE3-E410-CFF7-7960-8E1CD00AA901}"/>
              </a:ext>
            </a:extLst>
          </p:cNvPr>
          <p:cNvGrpSpPr/>
          <p:nvPr/>
        </p:nvGrpSpPr>
        <p:grpSpPr>
          <a:xfrm>
            <a:off x="457200" y="742950"/>
            <a:ext cx="8347842" cy="4045511"/>
            <a:chOff x="914400" y="1484099"/>
            <a:chExt cx="10061916" cy="7841216"/>
          </a:xfrm>
        </p:grpSpPr>
        <p:sp>
          <p:nvSpPr>
            <p:cNvPr id="7" name="Freeform 3">
              <a:extLst>
                <a:ext uri="{FF2B5EF4-FFF2-40B4-BE49-F238E27FC236}">
                  <a16:creationId xmlns:a16="http://schemas.microsoft.com/office/drawing/2014/main" id="{495D5FBF-7B24-F5E0-6166-E3C018E3A612}"/>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79646">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AutoShape 8">
              <a:extLst>
                <a:ext uri="{FF2B5EF4-FFF2-40B4-BE49-F238E27FC236}">
                  <a16:creationId xmlns:a16="http://schemas.microsoft.com/office/drawing/2014/main" id="{2AD4C9D9-F9C3-758C-EF6B-D6678FE83311}"/>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utoShape 9">
              <a:extLst>
                <a:ext uri="{FF2B5EF4-FFF2-40B4-BE49-F238E27FC236}">
                  <a16:creationId xmlns:a16="http://schemas.microsoft.com/office/drawing/2014/main" id="{BC2B22C3-4BC5-21F5-8B56-13E4E65D64DD}"/>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CBC9BA74-9C13-E1A9-984B-BE4F0472AB28}"/>
              </a:ext>
            </a:extLst>
          </p:cNvPr>
          <p:cNvGrpSpPr/>
          <p:nvPr/>
        </p:nvGrpSpPr>
        <p:grpSpPr>
          <a:xfrm>
            <a:off x="2342870" y="425428"/>
            <a:ext cx="4457700" cy="774020"/>
            <a:chOff x="593844" y="1078893"/>
            <a:chExt cx="8915399" cy="1548039"/>
          </a:xfrm>
        </p:grpSpPr>
        <p:sp>
          <p:nvSpPr>
            <p:cNvPr id="15" name="Freeform 6">
              <a:extLst>
                <a:ext uri="{FF2B5EF4-FFF2-40B4-BE49-F238E27FC236}">
                  <a16:creationId xmlns:a16="http://schemas.microsoft.com/office/drawing/2014/main" id="{9D5222F7-04B2-7ACF-6135-56023CBC8155}"/>
                </a:ext>
              </a:extLst>
            </p:cNvPr>
            <p:cNvSpPr/>
            <p:nvPr/>
          </p:nvSpPr>
          <p:spPr>
            <a:xfrm>
              <a:off x="593844" y="1078893"/>
              <a:ext cx="8915399"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ysClr val="window" lastClr="FFFFFF"/>
            </a:solidFill>
            <a:ln>
              <a:solidFill>
                <a:srgbClr val="C0504D">
                  <a:lumMod val="75000"/>
                </a:srgbClr>
              </a:solidFill>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E178716D-F076-5515-BD58-725271818884}"/>
                </a:ext>
              </a:extLst>
            </p:cNvPr>
            <p:cNvSpPr txBox="1"/>
            <p:nvPr/>
          </p:nvSpPr>
          <p:spPr>
            <a:xfrm>
              <a:off x="744028" y="1406625"/>
              <a:ext cx="8525507" cy="1046439"/>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E91736A8-6825-CD68-CA93-3A63890FDE59}"/>
              </a:ext>
            </a:extLst>
          </p:cNvPr>
          <p:cNvSpPr txBox="1"/>
          <p:nvPr/>
        </p:nvSpPr>
        <p:spPr>
          <a:xfrm>
            <a:off x="1034615" y="1302637"/>
            <a:ext cx="7193010" cy="3074624"/>
          </a:xfrm>
          <a:prstGeom prst="rect">
            <a:avLst/>
          </a:prstGeom>
          <a:noFill/>
        </p:spPr>
        <p:txBody>
          <a:bodyPr wrap="square">
            <a:spAutoFit/>
          </a:bodyPr>
          <a:lstStyle/>
          <a:p>
            <a:pPr marL="285750" indent="-285750" algn="just" defTabSz="457200">
              <a:lnSpc>
                <a:spcPct val="200000"/>
              </a:lnSpc>
              <a:buClrTx/>
              <a:buFont typeface="Wingdings" panose="05000000000000000000" pitchFamily="2" charset="2"/>
              <a:buChar char="Ø"/>
            </a:pPr>
            <a:r>
              <a:rPr lang="vi-VN" sz="2000" kern="1200">
                <a:latin typeface="Arial" panose="020B0604020202020204" pitchFamily="34" charset="0"/>
                <a:ea typeface="Calibri" panose="020F0502020204030204" pitchFamily="34" charset="0"/>
                <a:cs typeface="Arial" panose="020B0604020202020204" pitchFamily="34" charset="0"/>
              </a:rPr>
              <a:t>Nuôi dưỡng, giữ gìn và mở rộng mối quan hệ tốt đẹp với thầy cô trong các tình huống giao tiếp hằng ngày giúp học hỏi được nhiều kĩ năng mới và phát triển bản thân.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200000"/>
              </a:lnSpc>
              <a:buClrTx/>
              <a:buFont typeface="Wingdings" panose="05000000000000000000" pitchFamily="2" charset="2"/>
              <a:buChar char="Ø"/>
            </a:pPr>
            <a:r>
              <a:rPr lang="vi-VN" sz="2000" kern="1200">
                <a:latin typeface="Arial" panose="020B0604020202020204" pitchFamily="34" charset="0"/>
                <a:ea typeface="Calibri" panose="020F0502020204030204" pitchFamily="34" charset="0"/>
                <a:cs typeface="Arial" panose="020B0604020202020204" pitchFamily="34" charset="0"/>
              </a:rPr>
              <a:t>Có thể học được cách làm việc nhóm, tạo ra mối quan hệ công việc, mở rộng mạng lưới xã hội của mình.</a:t>
            </a:r>
          </a:p>
        </p:txBody>
      </p:sp>
      <p:pic>
        <p:nvPicPr>
          <p:cNvPr id="18" name="Picture 17" descr="Icon&#10;&#10;Description automatically generated">
            <a:extLst>
              <a:ext uri="{FF2B5EF4-FFF2-40B4-BE49-F238E27FC236}">
                <a16:creationId xmlns:a16="http://schemas.microsoft.com/office/drawing/2014/main" id="{D96BC04E-9DAA-ED6F-2513-450A4DBF7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01" y="230337"/>
            <a:ext cx="897511" cy="1072300"/>
          </a:xfrm>
          <a:prstGeom prst="rect">
            <a:avLst/>
          </a:prstGeom>
        </p:spPr>
      </p:pic>
      <p:pic>
        <p:nvPicPr>
          <p:cNvPr id="22" name="Picture 21" descr="A cartoon of a person reading a book&#10;&#10;Description automatically generated">
            <a:extLst>
              <a:ext uri="{FF2B5EF4-FFF2-40B4-BE49-F238E27FC236}">
                <a16:creationId xmlns:a16="http://schemas.microsoft.com/office/drawing/2014/main" id="{0BB0DFB8-4078-7035-5CCA-D03EEDE7D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312" y="3714750"/>
            <a:ext cx="1529688" cy="1529688"/>
          </a:xfrm>
          <a:prstGeom prst="rect">
            <a:avLst/>
          </a:prstGeom>
        </p:spPr>
      </p:pic>
      <p:pic>
        <p:nvPicPr>
          <p:cNvPr id="21" name="Picture 20">
            <a:extLst>
              <a:ext uri="{FF2B5EF4-FFF2-40B4-BE49-F238E27FC236}">
                <a16:creationId xmlns:a16="http://schemas.microsoft.com/office/drawing/2014/main" id="{2681A738-E3B2-1C8E-7238-538117C7B0D4}"/>
              </a:ext>
            </a:extLst>
          </p:cNvPr>
          <p:cNvPicPr>
            <a:picLocks noChangeAspect="1"/>
          </p:cNvPicPr>
          <p:nvPr/>
        </p:nvPicPr>
        <p:blipFill>
          <a:blip r:embed="rId5"/>
          <a:stretch>
            <a:fillRect/>
          </a:stretch>
        </p:blipFill>
        <p:spPr>
          <a:xfrm>
            <a:off x="8367558" y="56588"/>
            <a:ext cx="731583" cy="737680"/>
          </a:xfrm>
          <a:prstGeom prst="rect">
            <a:avLst/>
          </a:prstGeom>
        </p:spPr>
      </p:pic>
    </p:spTree>
    <p:extLst>
      <p:ext uri="{BB962C8B-B14F-4D97-AF65-F5344CB8AC3E}">
        <p14:creationId xmlns:p14="http://schemas.microsoft.com/office/powerpoint/2010/main" val="169848319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barn(inVertical)">
                                      <p:cBhvr>
                                        <p:cTn id="1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200" name="Google Shape;200;p27"/>
          <p:cNvGrpSpPr/>
          <p:nvPr/>
        </p:nvGrpSpPr>
        <p:grpSpPr>
          <a:xfrm rot="10800000">
            <a:off x="226584" y="3293949"/>
            <a:ext cx="2753951" cy="510609"/>
            <a:chOff x="4399950" y="2954075"/>
            <a:chExt cx="1287675" cy="238725"/>
          </a:xfrm>
        </p:grpSpPr>
        <p:sp>
          <p:nvSpPr>
            <p:cNvPr id="201" name="Google Shape;201;p27"/>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7"/>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7"/>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7"/>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7"/>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7"/>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7"/>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7"/>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7"/>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7"/>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7"/>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7"/>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7"/>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7"/>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7"/>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7"/>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7"/>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7"/>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7"/>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7"/>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7"/>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7"/>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7"/>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27"/>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7"/>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7"/>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27"/>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7"/>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7"/>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7"/>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7"/>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7"/>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7"/>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7"/>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7"/>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27"/>
          <p:cNvGrpSpPr/>
          <p:nvPr/>
        </p:nvGrpSpPr>
        <p:grpSpPr>
          <a:xfrm rot="-213178" flipH="1">
            <a:off x="-239064" y="3647977"/>
            <a:ext cx="3397388" cy="576771"/>
            <a:chOff x="4330300" y="3920250"/>
            <a:chExt cx="1682975" cy="210775"/>
          </a:xfrm>
        </p:grpSpPr>
        <p:sp>
          <p:nvSpPr>
            <p:cNvPr id="237" name="Google Shape;237;p27"/>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7"/>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7"/>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7"/>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7"/>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27"/>
          <p:cNvGrpSpPr/>
          <p:nvPr/>
        </p:nvGrpSpPr>
        <p:grpSpPr>
          <a:xfrm rot="-10474289" flipH="1">
            <a:off x="-327108" y="1234474"/>
            <a:ext cx="3490513" cy="2207237"/>
            <a:chOff x="2600325" y="3927100"/>
            <a:chExt cx="1196000" cy="691475"/>
          </a:xfrm>
        </p:grpSpPr>
        <p:sp>
          <p:nvSpPr>
            <p:cNvPr id="243" name="Google Shape;243;p27"/>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7"/>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7"/>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7"/>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7"/>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7"/>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7"/>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7"/>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7"/>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7"/>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7"/>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7"/>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7"/>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7"/>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7"/>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7"/>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7"/>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7"/>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7"/>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7"/>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7"/>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4" name="Google Shape;264;p27"/>
          <p:cNvGrpSpPr/>
          <p:nvPr/>
        </p:nvGrpSpPr>
        <p:grpSpPr>
          <a:xfrm rot="10588659">
            <a:off x="-142889" y="2740031"/>
            <a:ext cx="3122058" cy="641906"/>
            <a:chOff x="4341300" y="4367325"/>
            <a:chExt cx="1511525" cy="310775"/>
          </a:xfrm>
        </p:grpSpPr>
        <p:sp>
          <p:nvSpPr>
            <p:cNvPr id="265" name="Google Shape;265;p27"/>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7"/>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7"/>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7"/>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7"/>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7"/>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7"/>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2" name="Google Shape;272;p27"/>
          <p:cNvGrpSpPr/>
          <p:nvPr/>
        </p:nvGrpSpPr>
        <p:grpSpPr>
          <a:xfrm rot="-5400000" flipH="1">
            <a:off x="1023064" y="1059749"/>
            <a:ext cx="1160981" cy="2376464"/>
            <a:chOff x="6404350" y="3138600"/>
            <a:chExt cx="658750" cy="1348425"/>
          </a:xfrm>
        </p:grpSpPr>
        <p:sp>
          <p:nvSpPr>
            <p:cNvPr id="273" name="Google Shape;273;p27"/>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7"/>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7"/>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7"/>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7"/>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7"/>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7"/>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7"/>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7"/>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7"/>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7"/>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7"/>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7"/>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7"/>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7"/>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7"/>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7"/>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7"/>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4" name="Google Shape;294;p27"/>
          <p:cNvGrpSpPr/>
          <p:nvPr/>
        </p:nvGrpSpPr>
        <p:grpSpPr>
          <a:xfrm rot="-2308923">
            <a:off x="391311" y="1083221"/>
            <a:ext cx="2564825" cy="1864088"/>
            <a:chOff x="7365331" y="3876744"/>
            <a:chExt cx="752588" cy="546995"/>
          </a:xfrm>
        </p:grpSpPr>
        <p:sp>
          <p:nvSpPr>
            <p:cNvPr id="295" name="Google Shape;295;p27"/>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7"/>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7"/>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7"/>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id="{2C66A6A3-E3E5-DAA7-2A5E-099328822412}"/>
              </a:ext>
            </a:extLst>
          </p:cNvPr>
          <p:cNvSpPr txBox="1"/>
          <p:nvPr/>
        </p:nvSpPr>
        <p:spPr>
          <a:xfrm>
            <a:off x="3441437" y="734360"/>
            <a:ext cx="5459195" cy="3674779"/>
          </a:xfrm>
          <a:prstGeom prst="rect">
            <a:avLst/>
          </a:prstGeom>
          <a:noFill/>
        </p:spPr>
        <p:txBody>
          <a:bodyPr wrap="square" lIns="72000" tIns="0" rIns="72000" bIns="7200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323B5B">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rPr>
              <a:t>Hoạt động 4: </a:t>
            </a:r>
            <a:endParaRPr kumimoji="0" lang="en-US" sz="3200" b="1" i="0" u="none" strike="noStrike" kern="0" cap="none" spc="0" normalizeH="0" baseline="0" noProof="0">
              <a:ln>
                <a:noFill/>
              </a:ln>
              <a:solidFill>
                <a:srgbClr val="323B5B">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323B5B">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rPr>
              <a:t>Thể hiện lập trường, quan điểm phù hợp khi phân tích dư luận xã hội về quan hệ bạn bè trên mạng xã hội</a:t>
            </a:r>
          </a:p>
        </p:txBody>
      </p:sp>
    </p:spTree>
    <p:extLst>
      <p:ext uri="{BB962C8B-B14F-4D97-AF65-F5344CB8AC3E}">
        <p14:creationId xmlns:p14="http://schemas.microsoft.com/office/powerpoint/2010/main" val="4151310108"/>
      </p:ext>
    </p:extLst>
  </p:cSld>
  <p:clrMapOvr>
    <a:masterClrMapping/>
  </p:clrMapOvr>
  <p:transition spd="med">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45" name="Group 44">
            <a:extLst>
              <a:ext uri="{FF2B5EF4-FFF2-40B4-BE49-F238E27FC236}">
                <a16:creationId xmlns:a16="http://schemas.microsoft.com/office/drawing/2014/main" id="{C5CB5363-D271-965E-B00A-DB5C3EDF892C}"/>
              </a:ext>
            </a:extLst>
          </p:cNvPr>
          <p:cNvGrpSpPr/>
          <p:nvPr/>
        </p:nvGrpSpPr>
        <p:grpSpPr>
          <a:xfrm>
            <a:off x="371117" y="1241914"/>
            <a:ext cx="5117063" cy="3052499"/>
            <a:chOff x="445095" y="1104500"/>
            <a:chExt cx="5117063" cy="3052499"/>
          </a:xfrm>
        </p:grpSpPr>
        <p:grpSp>
          <p:nvGrpSpPr>
            <p:cNvPr id="46" name="Group 45">
              <a:extLst>
                <a:ext uri="{FF2B5EF4-FFF2-40B4-BE49-F238E27FC236}">
                  <a16:creationId xmlns:a16="http://schemas.microsoft.com/office/drawing/2014/main" id="{6C9AB2DF-A38A-0784-F44E-3AC046C4BB9D}"/>
                </a:ext>
              </a:extLst>
            </p:cNvPr>
            <p:cNvGrpSpPr/>
            <p:nvPr/>
          </p:nvGrpSpPr>
          <p:grpSpPr>
            <a:xfrm>
              <a:off x="445095" y="1104500"/>
              <a:ext cx="5117063" cy="3052499"/>
              <a:chOff x="918623" y="1552367"/>
              <a:chExt cx="5117063" cy="3052499"/>
            </a:xfrm>
          </p:grpSpPr>
          <p:grpSp>
            <p:nvGrpSpPr>
              <p:cNvPr id="48" name="Group 47">
                <a:extLst>
                  <a:ext uri="{FF2B5EF4-FFF2-40B4-BE49-F238E27FC236}">
                    <a16:creationId xmlns:a16="http://schemas.microsoft.com/office/drawing/2014/main" id="{CC985A61-EE8E-5547-D4F3-32CA41BAB008}"/>
                  </a:ext>
                </a:extLst>
              </p:cNvPr>
              <p:cNvGrpSpPr/>
              <p:nvPr/>
            </p:nvGrpSpPr>
            <p:grpSpPr>
              <a:xfrm>
                <a:off x="1256702" y="1814797"/>
                <a:ext cx="4778984" cy="2790069"/>
                <a:chOff x="560334" y="1722472"/>
                <a:chExt cx="4778984" cy="2790069"/>
              </a:xfrm>
            </p:grpSpPr>
            <p:sp>
              <p:nvSpPr>
                <p:cNvPr id="50" name="Folded Corner 22">
                  <a:extLst>
                    <a:ext uri="{FF2B5EF4-FFF2-40B4-BE49-F238E27FC236}">
                      <a16:creationId xmlns:a16="http://schemas.microsoft.com/office/drawing/2014/main" id="{AB0D1059-4025-AC44-6AD1-BEC180C32A6B}"/>
                    </a:ext>
                  </a:extLst>
                </p:cNvPr>
                <p:cNvSpPr/>
                <p:nvPr/>
              </p:nvSpPr>
              <p:spPr>
                <a:xfrm>
                  <a:off x="560334" y="1722472"/>
                  <a:ext cx="4778984" cy="2790069"/>
                </a:xfrm>
                <a:prstGeom prst="foldedCorner">
                  <a:avLst/>
                </a:prstGeom>
                <a:solidFill>
                  <a:srgbClr val="FFF0EB"/>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C865"/>
                    </a:solidFill>
                    <a:effectLst/>
                    <a:uLnTx/>
                    <a:uFillTx/>
                    <a:ea typeface="+mn-ea"/>
                  </a:endParaRPr>
                </a:p>
              </p:txBody>
            </p:sp>
            <p:sp>
              <p:nvSpPr>
                <p:cNvPr id="51" name="TextBox 50">
                  <a:extLst>
                    <a:ext uri="{FF2B5EF4-FFF2-40B4-BE49-F238E27FC236}">
                      <a16:creationId xmlns:a16="http://schemas.microsoft.com/office/drawing/2014/main" id="{E789FD96-581B-630A-F029-0617D593C538}"/>
                    </a:ext>
                  </a:extLst>
                </p:cNvPr>
                <p:cNvSpPr txBox="1"/>
                <p:nvPr/>
              </p:nvSpPr>
              <p:spPr>
                <a:xfrm>
                  <a:off x="828293" y="1958730"/>
                  <a:ext cx="4243065" cy="2366738"/>
                </a:xfrm>
                <a:prstGeom prst="rect">
                  <a:avLst/>
                </a:prstGeom>
                <a:noFill/>
              </p:spPr>
              <p:txBody>
                <a:bodyPr wrap="square" rtlCol="0">
                  <a:spAutoFit/>
                </a:bodyPr>
                <a:lstStyle/>
                <a:p>
                  <a:pPr algn="ctr" defTabSz="457200">
                    <a:lnSpc>
                      <a:spcPct val="150000"/>
                    </a:lnSpc>
                    <a:buClrTx/>
                    <a:defRPr/>
                  </a:pPr>
                  <a:r>
                    <a:rPr lang="en-US" sz="2100" b="1" kern="1200">
                      <a:solidFill>
                        <a:prstClr val="black"/>
                      </a:solidFill>
                      <a:latin typeface="Arial" panose="020B0604020202020204" pitchFamily="34" charset="0"/>
                      <a:ea typeface="Calibri" panose="020F0502020204030204" pitchFamily="34" charset="0"/>
                      <a:cs typeface="Arial" panose="020B0604020202020204" pitchFamily="34" charset="0"/>
                    </a:rPr>
                    <a:t>THẢO LUẬN THEO CẶP</a:t>
                  </a:r>
                </a:p>
                <a:p>
                  <a:pPr algn="just" defTabSz="457200">
                    <a:lnSpc>
                      <a:spcPct val="150000"/>
                    </a:lnSpc>
                    <a:buClrTx/>
                    <a:defRPr/>
                  </a:pPr>
                  <a:r>
                    <a:rPr lang="en-US" sz="2000" kern="1200">
                      <a:latin typeface="Arial" panose="020B0604020202020204" pitchFamily="34" charset="0"/>
                      <a:ea typeface="Calibri" panose="020F0502020204030204" pitchFamily="34" charset="0"/>
                      <a:cs typeface="Arial" panose="020B0604020202020204" pitchFamily="34" charset="0"/>
                    </a:rPr>
                    <a:t>Các em hãy trao đổi với bạn</a:t>
                  </a:r>
                  <a:r>
                    <a:rPr lang="vi-VN" sz="2000" kern="1200">
                      <a:latin typeface="Arial" panose="020B0604020202020204" pitchFamily="34" charset="0"/>
                      <a:ea typeface="Calibri" panose="020F0502020204030204" pitchFamily="34" charset="0"/>
                      <a:cs typeface="Arial" panose="020B0604020202020204" pitchFamily="34" charset="0"/>
                    </a:rPr>
                    <a:t> </a:t>
                  </a:r>
                  <a:r>
                    <a:rPr lang="en-US" sz="2000" kern="1200">
                      <a:latin typeface="Arial" panose="020B0604020202020204" pitchFamily="34" charset="0"/>
                      <a:ea typeface="Calibri" panose="020F0502020204030204" pitchFamily="34" charset="0"/>
                      <a:cs typeface="Arial" panose="020B0604020202020204" pitchFamily="34" charset="0"/>
                    </a:rPr>
                    <a:t>và </a:t>
                  </a:r>
                  <a:r>
                    <a:rPr lang="vi-VN" sz="2000" kern="1200">
                      <a:latin typeface="Arial" panose="020B0604020202020204" pitchFamily="34" charset="0"/>
                      <a:ea typeface="Calibri" panose="020F0502020204030204" pitchFamily="34" charset="0"/>
                      <a:cs typeface="Arial" panose="020B0604020202020204" pitchFamily="34" charset="0"/>
                    </a:rPr>
                    <a:t>thể hiện lập trường, quan điểm đối với một số dư luận xã hội về quan hệ bạn bè trên mạng xã hội</a:t>
                  </a:r>
                  <a:endParaRPr lang="en-US" sz="2000" i="1" kern="1200" dirty="0">
                    <a:solidFill>
                      <a:prstClr val="black"/>
                    </a:solidFill>
                    <a:latin typeface="Arial" panose="020B0604020202020204" pitchFamily="34" charset="0"/>
                    <a:ea typeface="+mn-ea"/>
                    <a:cs typeface="Arial" panose="020B0604020202020204" pitchFamily="34" charset="0"/>
                  </a:endParaRPr>
                </a:p>
              </p:txBody>
            </p:sp>
          </p:grpSp>
          <p:pic>
            <p:nvPicPr>
              <p:cNvPr id="49" name="Picture 12">
                <a:extLst>
                  <a:ext uri="{FF2B5EF4-FFF2-40B4-BE49-F238E27FC236}">
                    <a16:creationId xmlns:a16="http://schemas.microsoft.com/office/drawing/2014/main" id="{BA686C4A-A21B-B151-550E-FAF509DD6E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57454">
                <a:off x="918623" y="1552367"/>
                <a:ext cx="655469" cy="713060"/>
              </a:xfrm>
              <a:prstGeom prst="rect">
                <a:avLst/>
              </a:prstGeom>
            </p:spPr>
          </p:pic>
        </p:grpSp>
        <p:pic>
          <p:nvPicPr>
            <p:cNvPr id="47" name="Picture 46">
              <a:extLst>
                <a:ext uri="{FF2B5EF4-FFF2-40B4-BE49-F238E27FC236}">
                  <a16:creationId xmlns:a16="http://schemas.microsoft.com/office/drawing/2014/main" id="{784CCAEF-7547-751A-5958-43EABA58FAFC}"/>
                </a:ext>
              </a:extLst>
            </p:cNvPr>
            <p:cNvPicPr>
              <a:picLocks noChangeAspect="1"/>
            </p:cNvPicPr>
            <p:nvPr/>
          </p:nvPicPr>
          <p:blipFill>
            <a:blip r:embed="rId5"/>
            <a:stretch>
              <a:fillRect/>
            </a:stretch>
          </p:blipFill>
          <p:spPr>
            <a:xfrm rot="21080147">
              <a:off x="3006228" y="1163598"/>
              <a:ext cx="398777" cy="398777"/>
            </a:xfrm>
            <a:prstGeom prst="rect">
              <a:avLst/>
            </a:prstGeom>
          </p:spPr>
        </p:pic>
      </p:grpSp>
      <p:sp>
        <p:nvSpPr>
          <p:cNvPr id="2" name="TextBox 1">
            <a:extLst>
              <a:ext uri="{FF2B5EF4-FFF2-40B4-BE49-F238E27FC236}">
                <a16:creationId xmlns:a16="http://schemas.microsoft.com/office/drawing/2014/main" id="{392669A3-3A7A-BAF9-501A-D87302E143D3}"/>
              </a:ext>
            </a:extLst>
          </p:cNvPr>
          <p:cNvSpPr txBox="1"/>
          <p:nvPr/>
        </p:nvSpPr>
        <p:spPr>
          <a:xfrm>
            <a:off x="110218" y="70354"/>
            <a:ext cx="8923563" cy="1001941"/>
          </a:xfrm>
          <a:prstGeom prst="rect">
            <a:avLst/>
          </a:prstGeom>
          <a:noFill/>
        </p:spPr>
        <p:txBody>
          <a:bodyPr wrap="square">
            <a:spAutoFit/>
          </a:bodyPr>
          <a:lstStyle/>
          <a:p>
            <a:pPr algn="ctr" defTabSz="457200">
              <a:lnSpc>
                <a:spcPct val="150000"/>
              </a:lnSpc>
              <a:spcAft>
                <a:spcPts val="500"/>
              </a:spcAft>
              <a:buClrTx/>
              <a:defRPr/>
            </a:pPr>
            <a:r>
              <a:rPr lang="vi-VN" sz="2100" b="1" kern="1200">
                <a:solidFill>
                  <a:srgbClr val="FFFFFF"/>
                </a:solidFill>
                <a:latin typeface="Arial" panose="020B0604020202020204" pitchFamily="34" charset="0"/>
                <a:ea typeface="Calibri" panose="020F0502020204030204" pitchFamily="34" charset="0"/>
                <a:cs typeface="Arial" panose="020B0604020202020204" pitchFamily="34" charset="0"/>
              </a:rPr>
              <a:t>Nhiệm vụ 1: Thể hiện lập trường, quan điểm của bản thân/của nhóm đối với một số dư luận xã hội về quan hệ bạn bè trên mạng xã hội</a:t>
            </a:r>
            <a:endParaRPr lang="en-US" sz="2100" kern="1200" dirty="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10">
            <a:extLst>
              <a:ext uri="{FF2B5EF4-FFF2-40B4-BE49-F238E27FC236}">
                <a16:creationId xmlns:a16="http://schemas.microsoft.com/office/drawing/2014/main" id="{FA9A051D-4812-12A2-3BD8-D2270D9E72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41178" y="2571750"/>
            <a:ext cx="2527293" cy="2585465"/>
          </a:xfrm>
          <a:prstGeom prst="rect">
            <a:avLst/>
          </a:prstGeom>
        </p:spPr>
      </p:pic>
    </p:spTree>
    <p:extLst>
      <p:ext uri="{BB962C8B-B14F-4D97-AF65-F5344CB8AC3E}">
        <p14:creationId xmlns:p14="http://schemas.microsoft.com/office/powerpoint/2010/main" val="10335580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8" name="Group 17">
            <a:extLst>
              <a:ext uri="{FF2B5EF4-FFF2-40B4-BE49-F238E27FC236}">
                <a16:creationId xmlns:a16="http://schemas.microsoft.com/office/drawing/2014/main" id="{8B7FF259-56AD-8E41-CF26-9242C7BECCC2}"/>
              </a:ext>
            </a:extLst>
          </p:cNvPr>
          <p:cNvGrpSpPr/>
          <p:nvPr/>
        </p:nvGrpSpPr>
        <p:grpSpPr>
          <a:xfrm>
            <a:off x="-173265" y="297918"/>
            <a:ext cx="3512457" cy="535459"/>
            <a:chOff x="-203200" y="84114"/>
            <a:chExt cx="3087914" cy="535459"/>
          </a:xfrm>
        </p:grpSpPr>
        <p:sp>
          <p:nvSpPr>
            <p:cNvPr id="19" name="TextBox 18">
              <a:extLst>
                <a:ext uri="{FF2B5EF4-FFF2-40B4-BE49-F238E27FC236}">
                  <a16:creationId xmlns:a16="http://schemas.microsoft.com/office/drawing/2014/main" id="{F6F6199E-1A83-776E-DB20-C72D4809EF0D}"/>
                </a:ext>
              </a:extLst>
            </p:cNvPr>
            <p:cNvSpPr txBox="1"/>
            <p:nvPr/>
          </p:nvSpPr>
          <p:spPr>
            <a:xfrm>
              <a:off x="6542" y="84114"/>
              <a:ext cx="28781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a:solidFill>
                    <a:srgbClr val="002060"/>
                  </a:solidFill>
                </a:rPr>
                <a:t>GỢI Ý THAM KHẢO</a:t>
              </a:r>
              <a:endParaRPr kumimoji="0" lang="en-US" sz="2400" b="1" i="0" u="none" strike="noStrike" kern="0" cap="none" spc="0" normalizeH="0" baseline="0" noProof="0">
                <a:ln>
                  <a:noFill/>
                </a:ln>
                <a:solidFill>
                  <a:srgbClr val="002060"/>
                </a:solidFill>
                <a:effectLst/>
                <a:uLnTx/>
                <a:uFillTx/>
              </a:endParaRPr>
            </a:p>
          </p:txBody>
        </p:sp>
        <p:cxnSp>
          <p:nvCxnSpPr>
            <p:cNvPr id="20" name="Straight Connector 19">
              <a:extLst>
                <a:ext uri="{FF2B5EF4-FFF2-40B4-BE49-F238E27FC236}">
                  <a16:creationId xmlns:a16="http://schemas.microsoft.com/office/drawing/2014/main" id="{17F036B2-F7A4-1B73-825F-4C66B0BC2F7A}"/>
                </a:ext>
              </a:extLst>
            </p:cNvPr>
            <p:cNvCxnSpPr>
              <a:cxnSpLocks/>
            </p:cNvCxnSpPr>
            <p:nvPr/>
          </p:nvCxnSpPr>
          <p:spPr>
            <a:xfrm>
              <a:off x="-203200" y="619573"/>
              <a:ext cx="3087914" cy="0"/>
            </a:xfrm>
            <a:prstGeom prst="line">
              <a:avLst/>
            </a:prstGeom>
            <a:noFill/>
            <a:ln w="9525" cap="flat" cmpd="sng" algn="ctr">
              <a:solidFill>
                <a:srgbClr val="002060"/>
              </a:solidFill>
              <a:prstDash val="solid"/>
            </a:ln>
            <a:effectLst/>
          </p:spPr>
        </p:cxnSp>
      </p:grpSp>
      <p:sp>
        <p:nvSpPr>
          <p:cNvPr id="5" name="Rounded Rectangle 20">
            <a:extLst>
              <a:ext uri="{FF2B5EF4-FFF2-40B4-BE49-F238E27FC236}">
                <a16:creationId xmlns:a16="http://schemas.microsoft.com/office/drawing/2014/main" id="{E4913FA9-6431-D20C-DEBD-239976289F18}"/>
              </a:ext>
            </a:extLst>
          </p:cNvPr>
          <p:cNvSpPr/>
          <p:nvPr/>
        </p:nvSpPr>
        <p:spPr>
          <a:xfrm>
            <a:off x="3802942" y="1228571"/>
            <a:ext cx="5018570" cy="1591029"/>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just" defTabSz="457200">
              <a:lnSpc>
                <a:spcPct val="150000"/>
              </a:lnSpc>
              <a:buClrTx/>
            </a:pPr>
            <a:r>
              <a:rPr lang="vi-VN" sz="1900" kern="1200">
                <a:solidFill>
                  <a:prstClr val="black"/>
                </a:solidFill>
                <a:ea typeface="Times New Roman" panose="02020603050405020304" pitchFamily="18" charset="0"/>
                <a:cs typeface="Arial" panose="020B0604020202020204" pitchFamily="34" charset="0"/>
              </a:rPr>
              <a:t>Mạng xã hội là ảo nên quan hệ bạn bè trên mạng xã hội cũng chỉ là ảo.</a:t>
            </a:r>
            <a:endParaRPr lang="en-US" sz="1900" kern="1200">
              <a:solidFill>
                <a:prstClr val="black"/>
              </a:solidFill>
              <a:ea typeface="+mn-ea"/>
              <a:cs typeface="Arial" panose="020B0604020202020204" pitchFamily="34" charset="0"/>
            </a:endParaRPr>
          </a:p>
        </p:txBody>
      </p:sp>
      <p:sp>
        <p:nvSpPr>
          <p:cNvPr id="6" name="Rounded Rectangle 21">
            <a:extLst>
              <a:ext uri="{FF2B5EF4-FFF2-40B4-BE49-F238E27FC236}">
                <a16:creationId xmlns:a16="http://schemas.microsoft.com/office/drawing/2014/main" id="{22A7F26A-D2A5-771C-20AF-9FB3AA0304C9}"/>
              </a:ext>
            </a:extLst>
          </p:cNvPr>
          <p:cNvSpPr/>
          <p:nvPr/>
        </p:nvSpPr>
        <p:spPr>
          <a:xfrm>
            <a:off x="3802942" y="3196161"/>
            <a:ext cx="5018570" cy="1591029"/>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just" defTabSz="457200">
              <a:lnSpc>
                <a:spcPct val="150000"/>
              </a:lnSpc>
              <a:buClrTx/>
            </a:pPr>
            <a: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a:t>Mạng xã hội giúp chúng ta mở rộng được quan hệ bạn bè, kết thân được với nhiều người từ khắp nơi trên thế giới.</a:t>
            </a:r>
            <a:endParaRPr lang="en-US" sz="1900" kern="1200">
              <a:solidFill>
                <a:prstClr val="black"/>
              </a:solidFill>
              <a:ea typeface="+mn-ea"/>
              <a:cs typeface="Arial" panose="020B0604020202020204" pitchFamily="34" charset="0"/>
            </a:endParaRPr>
          </a:p>
        </p:txBody>
      </p:sp>
      <p:pic>
        <p:nvPicPr>
          <p:cNvPr id="7" name="Picture 4">
            <a:extLst>
              <a:ext uri="{FF2B5EF4-FFF2-40B4-BE49-F238E27FC236}">
                <a16:creationId xmlns:a16="http://schemas.microsoft.com/office/drawing/2014/main" id="{B1E10897-42C7-66CF-D5FD-A59D18B073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5242" y="1327907"/>
            <a:ext cx="798478" cy="323384"/>
          </a:xfrm>
          <a:prstGeom prst="rect">
            <a:avLst/>
          </a:prstGeom>
        </p:spPr>
      </p:pic>
      <p:pic>
        <p:nvPicPr>
          <p:cNvPr id="8" name="Picture 4">
            <a:extLst>
              <a:ext uri="{FF2B5EF4-FFF2-40B4-BE49-F238E27FC236}">
                <a16:creationId xmlns:a16="http://schemas.microsoft.com/office/drawing/2014/main" id="{DC7C69A5-61F9-554E-E7FF-F4CC376653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5242" y="3228520"/>
            <a:ext cx="798478" cy="323384"/>
          </a:xfrm>
          <a:prstGeom prst="rect">
            <a:avLst/>
          </a:prstGeom>
        </p:spPr>
      </p:pic>
      <p:grpSp>
        <p:nvGrpSpPr>
          <p:cNvPr id="9" name="Group 8">
            <a:extLst>
              <a:ext uri="{FF2B5EF4-FFF2-40B4-BE49-F238E27FC236}">
                <a16:creationId xmlns:a16="http://schemas.microsoft.com/office/drawing/2014/main" id="{9B70C17D-8E3B-EF38-E52D-9A2BD157C868}"/>
              </a:ext>
            </a:extLst>
          </p:cNvPr>
          <p:cNvGrpSpPr/>
          <p:nvPr/>
        </p:nvGrpSpPr>
        <p:grpSpPr>
          <a:xfrm>
            <a:off x="322488" y="1154775"/>
            <a:ext cx="2759528" cy="3632415"/>
            <a:chOff x="322488" y="1154775"/>
            <a:chExt cx="2759528" cy="3632415"/>
          </a:xfrm>
        </p:grpSpPr>
        <p:sp>
          <p:nvSpPr>
            <p:cNvPr id="10" name="Rounded Rectangle 5">
              <a:extLst>
                <a:ext uri="{FF2B5EF4-FFF2-40B4-BE49-F238E27FC236}">
                  <a16:creationId xmlns:a16="http://schemas.microsoft.com/office/drawing/2014/main" id="{068BC930-A851-9B24-0EA9-2BF89D065CA4}"/>
                </a:ext>
              </a:extLst>
            </p:cNvPr>
            <p:cNvSpPr/>
            <p:nvPr/>
          </p:nvSpPr>
          <p:spPr>
            <a:xfrm>
              <a:off x="322488" y="1228570"/>
              <a:ext cx="2759528" cy="355862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457200">
                <a:lnSpc>
                  <a:spcPct val="150000"/>
                </a:lnSpc>
                <a:buClrTx/>
              </a:pPr>
              <a:r>
                <a:rPr lang="vi-VN" sz="2200" b="1" kern="1200">
                  <a:ea typeface="Times New Roman" panose="02020603050405020304" pitchFamily="18" charset="0"/>
                  <a:cs typeface="Arial" panose="020B0604020202020204" pitchFamily="34" charset="0"/>
                </a:rPr>
                <a:t>Một số dư luận xã hội về quan hệ bạn bè trên</a:t>
              </a:r>
              <a:r>
                <a:rPr lang="en-US" sz="2200" b="1" kern="1200">
                  <a:ea typeface="Times New Roman" panose="02020603050405020304" pitchFamily="18" charset="0"/>
                  <a:cs typeface="Arial" panose="020B0604020202020204" pitchFamily="34" charset="0"/>
                </a:rPr>
                <a:t> </a:t>
              </a:r>
              <a:r>
                <a:rPr lang="vi-VN" sz="2200" b="1" kern="1200">
                  <a:ea typeface="Times New Roman" panose="02020603050405020304" pitchFamily="18" charset="0"/>
                  <a:cs typeface="Arial" panose="020B0604020202020204" pitchFamily="34" charset="0"/>
                </a:rPr>
                <a:t>mạng xã hội</a:t>
              </a:r>
              <a:r>
                <a:rPr lang="en-US" sz="2200" b="1" kern="1200">
                  <a:ea typeface="Times New Roman" panose="02020603050405020304" pitchFamily="18" charset="0"/>
                  <a:cs typeface="Arial" panose="020B0604020202020204" pitchFamily="34" charset="0"/>
                </a:rPr>
                <a:t>:</a:t>
              </a:r>
              <a:endParaRPr lang="vi-VN" sz="2200" b="1" kern="1200">
                <a:ea typeface="Times New Roman" panose="02020603050405020304" pitchFamily="18" charset="0"/>
                <a:cs typeface="Arial" panose="020B0604020202020204" pitchFamily="34" charset="0"/>
              </a:endParaRPr>
            </a:p>
          </p:txBody>
        </p:sp>
        <p:pic>
          <p:nvPicPr>
            <p:cNvPr id="11" name="Picture 10" descr="A group of people holding circles with social media icons&#10;&#10;Description automatically generated">
              <a:extLst>
                <a:ext uri="{FF2B5EF4-FFF2-40B4-BE49-F238E27FC236}">
                  <a16:creationId xmlns:a16="http://schemas.microsoft.com/office/drawing/2014/main" id="{5B928D1E-C5AF-6413-A2F8-A011F3217F67}"/>
                </a:ext>
              </a:extLst>
            </p:cNvPr>
            <p:cNvPicPr>
              <a:picLocks noChangeAspect="1"/>
            </p:cNvPicPr>
            <p:nvPr/>
          </p:nvPicPr>
          <p:blipFill rotWithShape="1">
            <a:blip r:embed="rId5">
              <a:extLst>
                <a:ext uri="{28A0092B-C50C-407E-A947-70E740481C1C}">
                  <a14:useLocalDpi xmlns:a14="http://schemas.microsoft.com/office/drawing/2010/main" val="0"/>
                </a:ext>
              </a:extLst>
            </a:blip>
            <a:srcRect l="13003" t="6170" r="12694" b="5873"/>
            <a:stretch/>
          </p:blipFill>
          <p:spPr>
            <a:xfrm>
              <a:off x="1103171" y="1154775"/>
              <a:ext cx="1198161" cy="79648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18" name="Group 17">
            <a:extLst>
              <a:ext uri="{FF2B5EF4-FFF2-40B4-BE49-F238E27FC236}">
                <a16:creationId xmlns:a16="http://schemas.microsoft.com/office/drawing/2014/main" id="{8B7FF259-56AD-8E41-CF26-9242C7BECCC2}"/>
              </a:ext>
            </a:extLst>
          </p:cNvPr>
          <p:cNvGrpSpPr/>
          <p:nvPr/>
        </p:nvGrpSpPr>
        <p:grpSpPr>
          <a:xfrm>
            <a:off x="-173265" y="297918"/>
            <a:ext cx="3512457" cy="535459"/>
            <a:chOff x="-203200" y="84114"/>
            <a:chExt cx="3087914" cy="535459"/>
          </a:xfrm>
        </p:grpSpPr>
        <p:sp>
          <p:nvSpPr>
            <p:cNvPr id="19" name="TextBox 18">
              <a:extLst>
                <a:ext uri="{FF2B5EF4-FFF2-40B4-BE49-F238E27FC236}">
                  <a16:creationId xmlns:a16="http://schemas.microsoft.com/office/drawing/2014/main" id="{F6F6199E-1A83-776E-DB20-C72D4809EF0D}"/>
                </a:ext>
              </a:extLst>
            </p:cNvPr>
            <p:cNvSpPr txBox="1"/>
            <p:nvPr/>
          </p:nvSpPr>
          <p:spPr>
            <a:xfrm>
              <a:off x="6542" y="84114"/>
              <a:ext cx="287817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a:solidFill>
                    <a:srgbClr val="002060"/>
                  </a:solidFill>
                </a:rPr>
                <a:t>GỢI Ý THAM KHẢO</a:t>
              </a:r>
              <a:endParaRPr kumimoji="0" lang="en-US" sz="2400" b="1" i="0" u="none" strike="noStrike" kern="0" cap="none" spc="0" normalizeH="0" baseline="0" noProof="0">
                <a:ln>
                  <a:noFill/>
                </a:ln>
                <a:solidFill>
                  <a:srgbClr val="002060"/>
                </a:solidFill>
                <a:effectLst/>
                <a:uLnTx/>
                <a:uFillTx/>
              </a:endParaRPr>
            </a:p>
          </p:txBody>
        </p:sp>
        <p:cxnSp>
          <p:nvCxnSpPr>
            <p:cNvPr id="20" name="Straight Connector 19">
              <a:extLst>
                <a:ext uri="{FF2B5EF4-FFF2-40B4-BE49-F238E27FC236}">
                  <a16:creationId xmlns:a16="http://schemas.microsoft.com/office/drawing/2014/main" id="{17F036B2-F7A4-1B73-825F-4C66B0BC2F7A}"/>
                </a:ext>
              </a:extLst>
            </p:cNvPr>
            <p:cNvCxnSpPr>
              <a:cxnSpLocks/>
            </p:cNvCxnSpPr>
            <p:nvPr/>
          </p:nvCxnSpPr>
          <p:spPr>
            <a:xfrm>
              <a:off x="-203200" y="619573"/>
              <a:ext cx="3087914" cy="0"/>
            </a:xfrm>
            <a:prstGeom prst="line">
              <a:avLst/>
            </a:prstGeom>
            <a:noFill/>
            <a:ln w="9525" cap="flat" cmpd="sng" algn="ctr">
              <a:solidFill>
                <a:srgbClr val="002060"/>
              </a:solidFill>
              <a:prstDash val="solid"/>
            </a:ln>
            <a:effectLst/>
          </p:spPr>
        </p:cxnSp>
      </p:grpSp>
      <p:sp>
        <p:nvSpPr>
          <p:cNvPr id="5" name="Rounded Rectangle 20">
            <a:extLst>
              <a:ext uri="{FF2B5EF4-FFF2-40B4-BE49-F238E27FC236}">
                <a16:creationId xmlns:a16="http://schemas.microsoft.com/office/drawing/2014/main" id="{E4913FA9-6431-D20C-DEBD-239976289F18}"/>
              </a:ext>
            </a:extLst>
          </p:cNvPr>
          <p:cNvSpPr/>
          <p:nvPr/>
        </p:nvSpPr>
        <p:spPr>
          <a:xfrm>
            <a:off x="3731079" y="1228571"/>
            <a:ext cx="5233307" cy="1608081"/>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just" defTabSz="457200">
              <a:lnSpc>
                <a:spcPct val="150000"/>
              </a:lnSpc>
              <a:buClrTx/>
            </a:pPr>
            <a:r>
              <a:rPr lang="vi-VN" sz="1900" kern="1200">
                <a:solidFill>
                  <a:prstClr val="black"/>
                </a:solidFill>
                <a:ea typeface="Times New Roman" panose="02020603050405020304" pitchFamily="18" charset="0"/>
                <a:cs typeface="Arial" panose="020B0604020202020204" pitchFamily="34" charset="0"/>
              </a:rPr>
              <a:t>Mạng xã hội là một kênh để thu nhận thông tin, tuy nhiên chưa được kiểm chứng, dẫn đến nhiều thông tin không chính xác, sai lệch</a:t>
            </a:r>
            <a:endParaRPr lang="en-US" sz="1900" kern="1200">
              <a:solidFill>
                <a:prstClr val="black"/>
              </a:solidFill>
              <a:ea typeface="+mn-ea"/>
              <a:cs typeface="Arial" panose="020B0604020202020204" pitchFamily="34" charset="0"/>
            </a:endParaRPr>
          </a:p>
        </p:txBody>
      </p:sp>
      <p:sp>
        <p:nvSpPr>
          <p:cNvPr id="6" name="Rounded Rectangle 21">
            <a:extLst>
              <a:ext uri="{FF2B5EF4-FFF2-40B4-BE49-F238E27FC236}">
                <a16:creationId xmlns:a16="http://schemas.microsoft.com/office/drawing/2014/main" id="{22A7F26A-D2A5-771C-20AF-9FB3AA0304C9}"/>
              </a:ext>
            </a:extLst>
          </p:cNvPr>
          <p:cNvSpPr/>
          <p:nvPr/>
        </p:nvSpPr>
        <p:spPr>
          <a:xfrm>
            <a:off x="3731079" y="3179109"/>
            <a:ext cx="5233307" cy="1608081"/>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just" defTabSz="457200">
              <a:lnSpc>
                <a:spcPct val="150000"/>
              </a:lnSpc>
              <a:buClrTx/>
            </a:pPr>
            <a:r>
              <a:rPr lang="vi-VN" sz="1900" kern="1200">
                <a:solidFill>
                  <a:prstClr val="black"/>
                </a:solidFill>
                <a:latin typeface="Arial" panose="020B0604020202020204" pitchFamily="34" charset="0"/>
                <a:ea typeface="Times New Roman" panose="02020603050405020304" pitchFamily="18" charset="0"/>
                <a:cs typeface="Arial" panose="020B0604020202020204" pitchFamily="34" charset="0"/>
              </a:rPr>
              <a:t>Mạng xã hội giúp ta tạo các mối quan hệ để hỗ trợ lẫn nhau trong học tập, hoạt động của trường, của lớp.</a:t>
            </a:r>
            <a:endParaRPr lang="en-US" sz="1900" kern="1200">
              <a:solidFill>
                <a:prstClr val="black"/>
              </a:solidFill>
              <a:ea typeface="+mn-ea"/>
              <a:cs typeface="Arial" panose="020B0604020202020204" pitchFamily="34" charset="0"/>
            </a:endParaRPr>
          </a:p>
        </p:txBody>
      </p:sp>
      <p:pic>
        <p:nvPicPr>
          <p:cNvPr id="7" name="Picture 4">
            <a:extLst>
              <a:ext uri="{FF2B5EF4-FFF2-40B4-BE49-F238E27FC236}">
                <a16:creationId xmlns:a16="http://schemas.microsoft.com/office/drawing/2014/main" id="{B1E10897-42C7-66CF-D5FD-A59D18B073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82016" y="1309439"/>
            <a:ext cx="798478" cy="323384"/>
          </a:xfrm>
          <a:prstGeom prst="rect">
            <a:avLst/>
          </a:prstGeom>
        </p:spPr>
      </p:pic>
      <p:pic>
        <p:nvPicPr>
          <p:cNvPr id="8" name="Picture 4">
            <a:extLst>
              <a:ext uri="{FF2B5EF4-FFF2-40B4-BE49-F238E27FC236}">
                <a16:creationId xmlns:a16="http://schemas.microsoft.com/office/drawing/2014/main" id="{DC7C69A5-61F9-554E-E7FF-F4CC376653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82016" y="3179109"/>
            <a:ext cx="798478" cy="323384"/>
          </a:xfrm>
          <a:prstGeom prst="rect">
            <a:avLst/>
          </a:prstGeom>
        </p:spPr>
      </p:pic>
      <p:grpSp>
        <p:nvGrpSpPr>
          <p:cNvPr id="3" name="Group 2">
            <a:extLst>
              <a:ext uri="{FF2B5EF4-FFF2-40B4-BE49-F238E27FC236}">
                <a16:creationId xmlns:a16="http://schemas.microsoft.com/office/drawing/2014/main" id="{9F2E719F-B2E9-666F-6153-919E2AA99679}"/>
              </a:ext>
            </a:extLst>
          </p:cNvPr>
          <p:cNvGrpSpPr/>
          <p:nvPr/>
        </p:nvGrpSpPr>
        <p:grpSpPr>
          <a:xfrm>
            <a:off x="322488" y="1154775"/>
            <a:ext cx="2759528" cy="3632415"/>
            <a:chOff x="322488" y="1154775"/>
            <a:chExt cx="2759528" cy="3632415"/>
          </a:xfrm>
        </p:grpSpPr>
        <p:sp>
          <p:nvSpPr>
            <p:cNvPr id="4" name="Rounded Rectangle 5">
              <a:extLst>
                <a:ext uri="{FF2B5EF4-FFF2-40B4-BE49-F238E27FC236}">
                  <a16:creationId xmlns:a16="http://schemas.microsoft.com/office/drawing/2014/main" id="{A8889E43-0488-F220-C59A-2D3538611A87}"/>
                </a:ext>
              </a:extLst>
            </p:cNvPr>
            <p:cNvSpPr/>
            <p:nvPr/>
          </p:nvSpPr>
          <p:spPr>
            <a:xfrm>
              <a:off x="322488" y="1228570"/>
              <a:ext cx="2759528" cy="355862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457200">
                <a:lnSpc>
                  <a:spcPct val="150000"/>
                </a:lnSpc>
                <a:buClrTx/>
              </a:pPr>
              <a:r>
                <a:rPr lang="vi-VN" sz="2200" b="1" kern="1200">
                  <a:ea typeface="Times New Roman" panose="02020603050405020304" pitchFamily="18" charset="0"/>
                  <a:cs typeface="Arial" panose="020B0604020202020204" pitchFamily="34" charset="0"/>
                </a:rPr>
                <a:t>Một số dư luận xã hội về quan hệ bạn bè trên</a:t>
              </a:r>
              <a:r>
                <a:rPr lang="en-US" sz="2200" b="1" kern="1200">
                  <a:ea typeface="Times New Roman" panose="02020603050405020304" pitchFamily="18" charset="0"/>
                  <a:cs typeface="Arial" panose="020B0604020202020204" pitchFamily="34" charset="0"/>
                </a:rPr>
                <a:t> </a:t>
              </a:r>
              <a:r>
                <a:rPr lang="vi-VN" sz="2200" b="1" kern="1200">
                  <a:ea typeface="Times New Roman" panose="02020603050405020304" pitchFamily="18" charset="0"/>
                  <a:cs typeface="Arial" panose="020B0604020202020204" pitchFamily="34" charset="0"/>
                </a:rPr>
                <a:t>mạng xã hội</a:t>
              </a:r>
              <a:r>
                <a:rPr lang="en-US" sz="2200" b="1" kern="1200">
                  <a:ea typeface="Times New Roman" panose="02020603050405020304" pitchFamily="18" charset="0"/>
                  <a:cs typeface="Arial" panose="020B0604020202020204" pitchFamily="34" charset="0"/>
                </a:rPr>
                <a:t>:</a:t>
              </a:r>
              <a:endParaRPr lang="vi-VN" sz="2200" b="1" kern="1200">
                <a:ea typeface="Times New Roman" panose="02020603050405020304" pitchFamily="18" charset="0"/>
                <a:cs typeface="Arial" panose="020B0604020202020204" pitchFamily="34" charset="0"/>
              </a:endParaRPr>
            </a:p>
          </p:txBody>
        </p:sp>
        <p:pic>
          <p:nvPicPr>
            <p:cNvPr id="2" name="Picture 1" descr="A group of people holding circles with social media icons&#10;&#10;Description automatically generated">
              <a:extLst>
                <a:ext uri="{FF2B5EF4-FFF2-40B4-BE49-F238E27FC236}">
                  <a16:creationId xmlns:a16="http://schemas.microsoft.com/office/drawing/2014/main" id="{5614533A-3BF2-3496-AC64-6F81C8E5C5EE}"/>
                </a:ext>
              </a:extLst>
            </p:cNvPr>
            <p:cNvPicPr>
              <a:picLocks noChangeAspect="1"/>
            </p:cNvPicPr>
            <p:nvPr/>
          </p:nvPicPr>
          <p:blipFill rotWithShape="1">
            <a:blip r:embed="rId5">
              <a:extLst>
                <a:ext uri="{28A0092B-C50C-407E-A947-70E740481C1C}">
                  <a14:useLocalDpi xmlns:a14="http://schemas.microsoft.com/office/drawing/2010/main" val="0"/>
                </a:ext>
              </a:extLst>
            </a:blip>
            <a:srcRect l="13003" t="6170" r="12694" b="5873"/>
            <a:stretch/>
          </p:blipFill>
          <p:spPr>
            <a:xfrm>
              <a:off x="1103171" y="1154775"/>
              <a:ext cx="1198161" cy="796487"/>
            </a:xfrm>
            <a:prstGeom prst="rect">
              <a:avLst/>
            </a:prstGeom>
          </p:spPr>
        </p:pic>
      </p:grpSp>
    </p:spTree>
    <p:extLst>
      <p:ext uri="{BB962C8B-B14F-4D97-AF65-F5344CB8AC3E}">
        <p14:creationId xmlns:p14="http://schemas.microsoft.com/office/powerpoint/2010/main" val="298939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19" name="Picture 18">
            <a:extLst>
              <a:ext uri="{FF2B5EF4-FFF2-40B4-BE49-F238E27FC236}">
                <a16:creationId xmlns:a16="http://schemas.microsoft.com/office/drawing/2014/main" id="{100CE37B-D760-8722-E234-68AE380513C2}"/>
              </a:ext>
            </a:extLst>
          </p:cNvPr>
          <p:cNvPicPr>
            <a:picLocks noChangeAspect="1"/>
          </p:cNvPicPr>
          <p:nvPr/>
        </p:nvPicPr>
        <p:blipFill>
          <a:blip r:embed="rId3"/>
          <a:stretch>
            <a:fillRect/>
          </a:stretch>
        </p:blipFill>
        <p:spPr>
          <a:xfrm>
            <a:off x="-686073" y="-13810"/>
            <a:ext cx="1584417" cy="475709"/>
          </a:xfrm>
          <a:prstGeom prst="rect">
            <a:avLst/>
          </a:prstGeom>
        </p:spPr>
      </p:pic>
      <p:pic>
        <p:nvPicPr>
          <p:cNvPr id="33" name="Picture 32">
            <a:extLst>
              <a:ext uri="{FF2B5EF4-FFF2-40B4-BE49-F238E27FC236}">
                <a16:creationId xmlns:a16="http://schemas.microsoft.com/office/drawing/2014/main" id="{3B4DFAC6-A213-DF1E-D5DA-A2A05DC59A75}"/>
              </a:ext>
            </a:extLst>
          </p:cNvPr>
          <p:cNvPicPr>
            <a:picLocks noChangeAspect="1"/>
          </p:cNvPicPr>
          <p:nvPr/>
        </p:nvPicPr>
        <p:blipFill>
          <a:blip r:embed="rId4"/>
          <a:stretch>
            <a:fillRect/>
          </a:stretch>
        </p:blipFill>
        <p:spPr>
          <a:xfrm>
            <a:off x="7845286" y="15052"/>
            <a:ext cx="1646313" cy="416101"/>
          </a:xfrm>
          <a:prstGeom prst="rect">
            <a:avLst/>
          </a:prstGeom>
        </p:spPr>
      </p:pic>
      <p:sp>
        <p:nvSpPr>
          <p:cNvPr id="6" name="TextBox 5">
            <a:extLst>
              <a:ext uri="{FF2B5EF4-FFF2-40B4-BE49-F238E27FC236}">
                <a16:creationId xmlns:a16="http://schemas.microsoft.com/office/drawing/2014/main" id="{C774F42F-A09B-80F1-918A-19082122449F}"/>
              </a:ext>
            </a:extLst>
          </p:cNvPr>
          <p:cNvSpPr txBox="1"/>
          <p:nvPr/>
        </p:nvSpPr>
        <p:spPr>
          <a:xfrm>
            <a:off x="106136" y="256888"/>
            <a:ext cx="3410519" cy="61555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400" b="1" i="0" u="sng" strike="noStrike" kern="0" cap="none" spc="0" normalizeH="0" baseline="0" noProof="0">
                <a:ln>
                  <a:noFill/>
                </a:ln>
                <a:solidFill>
                  <a:srgbClr val="0F3757"/>
                </a:solidFill>
                <a:effectLst/>
                <a:uLnTx/>
                <a:uFillTx/>
              </a:rPr>
              <a:t>KHỞI ĐỘNG</a:t>
            </a:r>
            <a:endParaRPr kumimoji="0" lang="vi-VN" sz="3400" b="1" i="1" u="sng" strike="noStrike" kern="0" cap="none" spc="0" normalizeH="0" baseline="0" noProof="0">
              <a:ln>
                <a:noFill/>
              </a:ln>
              <a:solidFill>
                <a:srgbClr val="0F3757"/>
              </a:solidFill>
              <a:effectLst/>
              <a:uLnTx/>
              <a:uFillTx/>
            </a:endParaRPr>
          </a:p>
        </p:txBody>
      </p:sp>
      <p:sp>
        <p:nvSpPr>
          <p:cNvPr id="7" name="Rounded Rectangle 2">
            <a:extLst>
              <a:ext uri="{FF2B5EF4-FFF2-40B4-BE49-F238E27FC236}">
                <a16:creationId xmlns:a16="http://schemas.microsoft.com/office/drawing/2014/main" id="{65704521-B1C2-47C5-6B42-6B7E9A1E828C}"/>
              </a:ext>
            </a:extLst>
          </p:cNvPr>
          <p:cNvSpPr/>
          <p:nvPr/>
        </p:nvSpPr>
        <p:spPr>
          <a:xfrm>
            <a:off x="1843087" y="1143139"/>
            <a:ext cx="5457825" cy="693825"/>
          </a:xfrm>
          <a:prstGeom prst="roundRect">
            <a:avLst/>
          </a:prstGeom>
          <a:solidFill>
            <a:srgbClr val="F4988C">
              <a:lumMod val="20000"/>
              <a:lumOff val="8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a:ln>
                  <a:noFill/>
                </a:ln>
                <a:solidFill>
                  <a:srgbClr val="C00000"/>
                </a:solidFill>
                <a:effectLst/>
                <a:uLnTx/>
                <a:uFillTx/>
                <a:ea typeface="+mn-ea"/>
                <a:cs typeface="Arial" panose="020B0604020202020204" pitchFamily="34" charset="0"/>
              </a:rPr>
              <a:t>Trò chơi </a:t>
            </a:r>
            <a:r>
              <a:rPr kumimoji="0" lang="en-US" sz="2200" b="1" i="0" u="none" strike="noStrike" kern="0" cap="none" spc="0" normalizeH="0" baseline="0" noProof="0">
                <a:ln>
                  <a:noFill/>
                </a:ln>
                <a:solidFill>
                  <a:srgbClr val="C00000"/>
                </a:solidFill>
                <a:effectLst/>
                <a:uLnTx/>
                <a:uFillTx/>
                <a:ea typeface="+mn-ea"/>
                <a:cs typeface="Arial" panose="020B0604020202020204" pitchFamily="34" charset="0"/>
              </a:rPr>
              <a:t>“Ai nhanh</a:t>
            </a:r>
            <a:r>
              <a:rPr kumimoji="0" lang="en-US" sz="2200" b="1" i="0" u="none" strike="noStrike" kern="0" cap="none" spc="0" normalizeH="0" noProof="0">
                <a:ln>
                  <a:noFill/>
                </a:ln>
                <a:solidFill>
                  <a:srgbClr val="C00000"/>
                </a:solidFill>
                <a:effectLst/>
                <a:uLnTx/>
                <a:uFillTx/>
                <a:ea typeface="+mn-ea"/>
                <a:cs typeface="Arial" panose="020B0604020202020204" pitchFamily="34" charset="0"/>
              </a:rPr>
              <a:t> nhất</a:t>
            </a:r>
            <a:r>
              <a:rPr kumimoji="0" lang="en-US" sz="2200" b="1" i="0" u="none" strike="noStrike" kern="0" cap="none" spc="0" normalizeH="0" baseline="0" noProof="0">
                <a:ln>
                  <a:noFill/>
                </a:ln>
                <a:solidFill>
                  <a:srgbClr val="C00000"/>
                </a:solidFill>
                <a:effectLst/>
                <a:uLnTx/>
                <a:uFillTx/>
                <a:ea typeface="+mn-ea"/>
                <a:cs typeface="Arial" panose="020B0604020202020204" pitchFamily="34" charset="0"/>
              </a:rPr>
              <a:t>”</a:t>
            </a:r>
            <a:endParaRPr kumimoji="0" lang="en-US" sz="2200" b="1" i="0" u="none" strike="noStrike" kern="0" cap="none" spc="0" normalizeH="0" baseline="0" noProof="0" dirty="0">
              <a:ln>
                <a:noFill/>
              </a:ln>
              <a:solidFill>
                <a:srgbClr val="C00000"/>
              </a:solidFill>
              <a:effectLst/>
              <a:uLnTx/>
              <a:uFillTx/>
              <a:ea typeface="+mn-ea"/>
              <a:cs typeface="Arial" panose="020B0604020202020204" pitchFamily="34" charset="0"/>
            </a:endParaRPr>
          </a:p>
        </p:txBody>
      </p:sp>
      <p:grpSp>
        <p:nvGrpSpPr>
          <p:cNvPr id="8" name="Group 7">
            <a:extLst>
              <a:ext uri="{FF2B5EF4-FFF2-40B4-BE49-F238E27FC236}">
                <a16:creationId xmlns:a16="http://schemas.microsoft.com/office/drawing/2014/main" id="{D0540546-E95E-3CCB-17C4-C1B39D018B0C}"/>
              </a:ext>
            </a:extLst>
          </p:cNvPr>
          <p:cNvGrpSpPr/>
          <p:nvPr/>
        </p:nvGrpSpPr>
        <p:grpSpPr>
          <a:xfrm>
            <a:off x="398273" y="1886072"/>
            <a:ext cx="5194262" cy="1987123"/>
            <a:chOff x="187998" y="1543686"/>
            <a:chExt cx="5194262" cy="1987123"/>
          </a:xfrm>
        </p:grpSpPr>
        <p:sp>
          <p:nvSpPr>
            <p:cNvPr id="9" name="Rectangle 8">
              <a:extLst>
                <a:ext uri="{FF2B5EF4-FFF2-40B4-BE49-F238E27FC236}">
                  <a16:creationId xmlns:a16="http://schemas.microsoft.com/office/drawing/2014/main" id="{CEB4BB5B-6C9B-C76E-814E-DD4D7214A0DB}"/>
                </a:ext>
              </a:extLst>
            </p:cNvPr>
            <p:cNvSpPr/>
            <p:nvPr/>
          </p:nvSpPr>
          <p:spPr>
            <a:xfrm>
              <a:off x="187999" y="1648819"/>
              <a:ext cx="5194261" cy="188199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        </a:t>
              </a:r>
              <a:r>
                <a:rPr kumimoji="0" lang="vi-VN" sz="2000" b="0" i="0" u="none" strike="noStrike" kern="0" cap="none" spc="0" normalizeH="0" baseline="0" noProof="0">
                  <a:ln>
                    <a:noFill/>
                  </a:ln>
                  <a:solidFill>
                    <a:sysClr val="windowText" lastClr="000000"/>
                  </a:solidFill>
                  <a:effectLst/>
                  <a:uLnTx/>
                  <a:uFillTx/>
                </a:rPr>
                <a:t>Cả lớp chia thành 4 đội, mỗi đội thực hiện giơ tay phát biểu về ứng xử thể hiện cách nuôi dưỡng, giữ gìn và mở rộng mối quan hệ tốt đẹp với thầy cô. </a:t>
              </a:r>
            </a:p>
          </p:txBody>
        </p:sp>
        <p:pic>
          <p:nvPicPr>
            <p:cNvPr id="10"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8D1FD2C9-9844-54E1-6702-D7B3B7CF375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87998" y="1543686"/>
              <a:ext cx="759856" cy="759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38EF569A-D19B-10E8-808C-D6FECEA11E6A}"/>
              </a:ext>
            </a:extLst>
          </p:cNvPr>
          <p:cNvGrpSpPr/>
          <p:nvPr/>
        </p:nvGrpSpPr>
        <p:grpSpPr>
          <a:xfrm>
            <a:off x="398272" y="3817170"/>
            <a:ext cx="5194263" cy="1063793"/>
            <a:chOff x="187998" y="1543686"/>
            <a:chExt cx="5194263" cy="1063793"/>
          </a:xfrm>
        </p:grpSpPr>
        <p:sp>
          <p:nvSpPr>
            <p:cNvPr id="12" name="Rectangle 11">
              <a:extLst>
                <a:ext uri="{FF2B5EF4-FFF2-40B4-BE49-F238E27FC236}">
                  <a16:creationId xmlns:a16="http://schemas.microsoft.com/office/drawing/2014/main" id="{34361A57-F1C1-1F32-CA75-C05A820A0108}"/>
                </a:ext>
              </a:extLst>
            </p:cNvPr>
            <p:cNvSpPr/>
            <p:nvPr/>
          </p:nvSpPr>
          <p:spPr>
            <a:xfrm>
              <a:off x="187998" y="1648819"/>
              <a:ext cx="5194263" cy="95866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        </a:t>
              </a:r>
              <a:r>
                <a:rPr kumimoji="0" lang="vi-VN" sz="2000" b="0" i="0" u="none" strike="noStrike" kern="0" cap="none" spc="0" normalizeH="0" baseline="0" noProof="0">
                  <a:ln>
                    <a:noFill/>
                  </a:ln>
                  <a:solidFill>
                    <a:sysClr val="windowText" lastClr="000000"/>
                  </a:solidFill>
                  <a:effectLst/>
                  <a:uLnTx/>
                  <a:uFillTx/>
                </a:rPr>
                <a:t>Trong thời gian 3 phút, đội nào phát biểu được nhiều đáp án hơn thì thắng cuộc.</a:t>
              </a:r>
              <a:endParaRPr kumimoji="0" lang="en-US" sz="2000" b="0" i="0" u="none" strike="noStrike" kern="0" cap="none" spc="0" normalizeH="0" baseline="0" noProof="0">
                <a:ln>
                  <a:noFill/>
                </a:ln>
                <a:solidFill>
                  <a:srgbClr val="FF0000"/>
                </a:solidFill>
                <a:effectLst/>
                <a:uLnTx/>
                <a:uFillTx/>
              </a:endParaRPr>
            </a:p>
          </p:txBody>
        </p:sp>
        <p:pic>
          <p:nvPicPr>
            <p:cNvPr id="13"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C1AF29DA-54D9-825C-2524-C4BDDB37044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87998" y="1543686"/>
              <a:ext cx="759856" cy="759856"/>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A group of kids sitting at desks&#10;&#10;Description automatically generated">
            <a:extLst>
              <a:ext uri="{FF2B5EF4-FFF2-40B4-BE49-F238E27FC236}">
                <a16:creationId xmlns:a16="http://schemas.microsoft.com/office/drawing/2014/main" id="{1BE643FA-EE61-0920-6E23-0BDC4FE6919A}"/>
              </a:ext>
            </a:extLst>
          </p:cNvPr>
          <p:cNvPicPr>
            <a:picLocks noChangeAspect="1"/>
          </p:cNvPicPr>
          <p:nvPr/>
        </p:nvPicPr>
        <p:blipFill>
          <a:blip r:embed="rId6"/>
          <a:stretch>
            <a:fillRect/>
          </a:stretch>
        </p:blipFill>
        <p:spPr>
          <a:xfrm>
            <a:off x="5778184" y="2761815"/>
            <a:ext cx="3141409" cy="2371081"/>
          </a:xfrm>
          <a:prstGeom prst="rect">
            <a:avLst/>
          </a:prstGeom>
        </p:spPr>
      </p:pic>
    </p:spTree>
    <p:extLst>
      <p:ext uri="{BB962C8B-B14F-4D97-AF65-F5344CB8AC3E}">
        <p14:creationId xmlns:p14="http://schemas.microsoft.com/office/powerpoint/2010/main" val="41852561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03" name="Google Shape;1103;p40"/>
          <p:cNvGrpSpPr/>
          <p:nvPr/>
        </p:nvGrpSpPr>
        <p:grpSpPr>
          <a:xfrm rot="-4071618" flipH="1">
            <a:off x="-1419097" y="2457557"/>
            <a:ext cx="2753938" cy="510612"/>
            <a:chOff x="4399950" y="2954075"/>
            <a:chExt cx="1287675" cy="238725"/>
          </a:xfrm>
        </p:grpSpPr>
        <p:sp>
          <p:nvSpPr>
            <p:cNvPr id="1104" name="Google Shape;1104;p40"/>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40"/>
          <p:cNvGrpSpPr/>
          <p:nvPr/>
        </p:nvGrpSpPr>
        <p:grpSpPr>
          <a:xfrm rot="4691530">
            <a:off x="7739638" y="2482149"/>
            <a:ext cx="2715725" cy="461406"/>
            <a:chOff x="4330300" y="3920250"/>
            <a:chExt cx="1682975" cy="210775"/>
          </a:xfrm>
        </p:grpSpPr>
        <p:sp>
          <p:nvSpPr>
            <p:cNvPr id="1140" name="Google Shape;1140;p40"/>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40"/>
          <p:cNvGrpSpPr/>
          <p:nvPr/>
        </p:nvGrpSpPr>
        <p:grpSpPr>
          <a:xfrm rot="-6079491">
            <a:off x="-2108974" y="1953357"/>
            <a:ext cx="2792493" cy="1765778"/>
            <a:chOff x="2600325" y="3927100"/>
            <a:chExt cx="1196000" cy="691475"/>
          </a:xfrm>
        </p:grpSpPr>
        <p:sp>
          <p:nvSpPr>
            <p:cNvPr id="1146" name="Google Shape;1146;p40"/>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0"/>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40"/>
          <p:cNvGrpSpPr/>
          <p:nvPr/>
        </p:nvGrpSpPr>
        <p:grpSpPr>
          <a:xfrm rot="4616323">
            <a:off x="8042017" y="1997357"/>
            <a:ext cx="2564872" cy="1864080"/>
            <a:chOff x="7365331" y="3876744"/>
            <a:chExt cx="752588" cy="546995"/>
          </a:xfrm>
        </p:grpSpPr>
        <p:sp>
          <p:nvSpPr>
            <p:cNvPr id="1168" name="Google Shape;1168;p40"/>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488D313F-E501-B68F-CDF9-78D76CAE2446}"/>
              </a:ext>
            </a:extLst>
          </p:cNvPr>
          <p:cNvSpPr txBox="1"/>
          <p:nvPr/>
        </p:nvSpPr>
        <p:spPr>
          <a:xfrm>
            <a:off x="1030956" y="317294"/>
            <a:ext cx="7082087" cy="1045223"/>
          </a:xfrm>
          <a:prstGeom prst="rect">
            <a:avLst/>
          </a:prstGeom>
          <a:noFill/>
        </p:spPr>
        <p:txBody>
          <a:bodyPr wrap="square" rtlCol="0">
            <a:spAutoFit/>
          </a:bodyPr>
          <a:lstStyle/>
          <a:p>
            <a:pPr algn="ctr">
              <a:lnSpc>
                <a:spcPct val="150000"/>
              </a:lnSpc>
            </a:pPr>
            <a:r>
              <a:rPr lang="en-US" sz="2200" b="1"/>
              <a:t>Mời các em xem đ</a:t>
            </a:r>
            <a:r>
              <a:rPr lang="vi-VN" sz="2200" b="1"/>
              <a:t>oạn </a:t>
            </a:r>
            <a:r>
              <a:rPr lang="en-US" sz="2200" b="1"/>
              <a:t>video sau </a:t>
            </a:r>
            <a:r>
              <a:rPr lang="vi-VN" sz="2200" b="1"/>
              <a:t>về mối quan hệ bạn bè trên mạng xã hội</a:t>
            </a:r>
            <a:endParaRPr lang="en-US" sz="2200" b="1"/>
          </a:p>
        </p:txBody>
      </p:sp>
      <p:pic>
        <p:nvPicPr>
          <p:cNvPr id="3" name="Tập 4- Các mối quan hệ trên mạng">
            <a:hlinkClick r:id="" action="ppaction://media"/>
            <a:extLst>
              <a:ext uri="{FF2B5EF4-FFF2-40B4-BE49-F238E27FC236}">
                <a16:creationId xmlns:a16="http://schemas.microsoft.com/office/drawing/2014/main" id="{7C35EFC9-8AD9-DFAC-4E55-2872E045CE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2685" y="1576427"/>
            <a:ext cx="5854353" cy="3293074"/>
          </a:xfrm>
          <a:prstGeom prst="rect">
            <a:avLst/>
          </a:prstGeom>
          <a:ln>
            <a:noFill/>
          </a:ln>
          <a:effectLst/>
          <a:scene3d>
            <a:camera prst="orthographicFront"/>
            <a:lightRig rig="balanced" dir="t"/>
          </a:scene3d>
          <a:sp3d prstMaterial="softEdge">
            <a:bevelT w="203200" h="101600" prst="cross"/>
            <a:contourClr>
              <a:srgbClr val="FFFFFF"/>
            </a:contourClr>
          </a:sp3d>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pic>
        <p:nvPicPr>
          <p:cNvPr id="4" name="Picture 2" descr="Có nên kiểm soát trẻ kết bạn qua mạng xã hội? - Novateen">
            <a:extLst>
              <a:ext uri="{FF2B5EF4-FFF2-40B4-BE49-F238E27FC236}">
                <a16:creationId xmlns:a16="http://schemas.microsoft.com/office/drawing/2014/main" id="{62A3D86B-A79E-491E-0A84-C1998E8FA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1" b="26157"/>
          <a:stretch/>
        </p:blipFill>
        <p:spPr bwMode="auto">
          <a:xfrm>
            <a:off x="0" y="2221636"/>
            <a:ext cx="9144000" cy="359292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2970216-0AD4-11E9-4662-092EC92B0796}"/>
              </a:ext>
            </a:extLst>
          </p:cNvPr>
          <p:cNvGrpSpPr/>
          <p:nvPr/>
        </p:nvGrpSpPr>
        <p:grpSpPr>
          <a:xfrm>
            <a:off x="145596" y="-8164"/>
            <a:ext cx="8852807" cy="2609637"/>
            <a:chOff x="-71364" y="503346"/>
            <a:chExt cx="17705614" cy="5219272"/>
          </a:xfrm>
        </p:grpSpPr>
        <p:sp>
          <p:nvSpPr>
            <p:cNvPr id="7" name="TextBox 6">
              <a:extLst>
                <a:ext uri="{FF2B5EF4-FFF2-40B4-BE49-F238E27FC236}">
                  <a16:creationId xmlns:a16="http://schemas.microsoft.com/office/drawing/2014/main" id="{1BE2AFE4-8BB6-D6D7-B19A-F1F747FA6975}"/>
                </a:ext>
              </a:extLst>
            </p:cNvPr>
            <p:cNvSpPr txBox="1"/>
            <p:nvPr/>
          </p:nvSpPr>
          <p:spPr>
            <a:xfrm>
              <a:off x="777722" y="842992"/>
              <a:ext cx="16856528" cy="3763979"/>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mn-cs"/>
                </a:rPr>
                <a:t>Việc kết bạn trên mạng xã hội không chỉ giúp người dùng mở rộng mối quan hệ mà còn học hỏi được nhiều điều từ những người có cùng sở thích và chuyên môn. Vì vậy, mỗi người cần biết cách sử dụng mạng xã hội hiệu quả, phù hợp với mục đích lành mạnh.</a:t>
              </a:r>
            </a:p>
          </p:txBody>
        </p:sp>
        <p:sp>
          <p:nvSpPr>
            <p:cNvPr id="8" name="TextBox 7">
              <a:extLst>
                <a:ext uri="{FF2B5EF4-FFF2-40B4-BE49-F238E27FC236}">
                  <a16:creationId xmlns:a16="http://schemas.microsoft.com/office/drawing/2014/main" id="{15F1AE7C-5467-0D41-81C9-783D3199834F}"/>
                </a:ext>
              </a:extLst>
            </p:cNvPr>
            <p:cNvSpPr txBox="1"/>
            <p:nvPr/>
          </p:nvSpPr>
          <p:spPr>
            <a:xfrm>
              <a:off x="-71364" y="503346"/>
              <a:ext cx="1981200" cy="2492989"/>
            </a:xfrm>
            <a:prstGeom prst="rect">
              <a:avLst/>
            </a:prstGeom>
            <a:noFill/>
          </p:spPr>
          <p:txBody>
            <a:bodyPr wrap="square" rtlCol="0">
              <a:spAutoFit/>
            </a:bodyPr>
            <a:lstStyle/>
            <a:p>
              <a:pPr defTabSz="457200">
                <a:buClrTx/>
              </a:pPr>
              <a:r>
                <a:rPr lang="en-US" sz="7500" kern="1200">
                  <a:solidFill>
                    <a:prstClr val="black"/>
                  </a:solidFill>
                  <a:latin typeface="Arial" panose="020B0604020202020204" pitchFamily="34" charset="0"/>
                  <a:ea typeface="+mn-ea"/>
                  <a:cs typeface="Arial" panose="020B0604020202020204" pitchFamily="34" charset="0"/>
                </a:rPr>
                <a:t>“</a:t>
              </a:r>
            </a:p>
          </p:txBody>
        </p:sp>
        <p:sp>
          <p:nvSpPr>
            <p:cNvPr id="9" name="TextBox 8">
              <a:extLst>
                <a:ext uri="{FF2B5EF4-FFF2-40B4-BE49-F238E27FC236}">
                  <a16:creationId xmlns:a16="http://schemas.microsoft.com/office/drawing/2014/main" id="{D5224CC7-FB94-DD55-EB13-1A95FF8D0671}"/>
                </a:ext>
              </a:extLst>
            </p:cNvPr>
            <p:cNvSpPr txBox="1"/>
            <p:nvPr/>
          </p:nvSpPr>
          <p:spPr>
            <a:xfrm>
              <a:off x="11497010" y="3229629"/>
              <a:ext cx="1300844" cy="2492989"/>
            </a:xfrm>
            <a:prstGeom prst="rect">
              <a:avLst/>
            </a:prstGeom>
            <a:noFill/>
          </p:spPr>
          <p:txBody>
            <a:bodyPr wrap="square" rtlCol="0">
              <a:spAutoFit/>
            </a:bodyPr>
            <a:lstStyle/>
            <a:p>
              <a:pPr defTabSz="457200">
                <a:buClrTx/>
              </a:pPr>
              <a:r>
                <a:rPr lang="en-US" sz="7500" kern="1200">
                  <a:solidFill>
                    <a:prstClr val="black"/>
                  </a:solidFill>
                  <a:latin typeface="Arial" panose="020B0604020202020204" pitchFamily="34" charset="0"/>
                  <a:ea typeface="+mn-ea"/>
                  <a:cs typeface="Arial" panose="020B0604020202020204" pitchFamily="34" charset="0"/>
                </a:rPr>
                <a:t>”</a:t>
              </a:r>
            </a:p>
          </p:txBody>
        </p:sp>
      </p:gr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grpSp>
        <p:nvGrpSpPr>
          <p:cNvPr id="786" name="Google Shape;786;p35"/>
          <p:cNvGrpSpPr/>
          <p:nvPr/>
        </p:nvGrpSpPr>
        <p:grpSpPr>
          <a:xfrm rot="245171">
            <a:off x="7599585" y="4706049"/>
            <a:ext cx="2753998" cy="510618"/>
            <a:chOff x="4399950" y="2954075"/>
            <a:chExt cx="1287675" cy="238725"/>
          </a:xfrm>
        </p:grpSpPr>
        <p:sp>
          <p:nvSpPr>
            <p:cNvPr id="787" name="Google Shape;787;p35"/>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5"/>
          <p:cNvGrpSpPr/>
          <p:nvPr/>
        </p:nvGrpSpPr>
        <p:grpSpPr>
          <a:xfrm rot="8628146" flipH="1">
            <a:off x="8486597" y="3647415"/>
            <a:ext cx="1160956" cy="2376412"/>
            <a:chOff x="6404350" y="3138600"/>
            <a:chExt cx="658750" cy="1348425"/>
          </a:xfrm>
        </p:grpSpPr>
        <p:sp>
          <p:nvSpPr>
            <p:cNvPr id="823" name="Google Shape;823;p35"/>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35"/>
          <p:cNvGrpSpPr/>
          <p:nvPr/>
        </p:nvGrpSpPr>
        <p:grpSpPr>
          <a:xfrm rot="-3040252" flipH="1">
            <a:off x="-1537678" y="4326701"/>
            <a:ext cx="2715760" cy="461404"/>
            <a:chOff x="4330300" y="3920250"/>
            <a:chExt cx="1682975" cy="210775"/>
          </a:xfrm>
        </p:grpSpPr>
        <p:sp>
          <p:nvSpPr>
            <p:cNvPr id="874" name="Google Shape;874;p35"/>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35"/>
          <p:cNvGrpSpPr/>
          <p:nvPr/>
        </p:nvGrpSpPr>
        <p:grpSpPr>
          <a:xfrm rot="-2615606" flipH="1">
            <a:off x="-1106111" y="4471393"/>
            <a:ext cx="2320764" cy="477659"/>
            <a:chOff x="4341300" y="4367325"/>
            <a:chExt cx="1511525" cy="310775"/>
          </a:xfrm>
        </p:grpSpPr>
        <p:sp>
          <p:nvSpPr>
            <p:cNvPr id="880" name="Google Shape;880;p35"/>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35"/>
          <p:cNvGrpSpPr/>
          <p:nvPr/>
        </p:nvGrpSpPr>
        <p:grpSpPr>
          <a:xfrm rot="-3141872">
            <a:off x="-894053" y="4363173"/>
            <a:ext cx="2134755" cy="1551505"/>
            <a:chOff x="7365331" y="3876744"/>
            <a:chExt cx="752588" cy="546995"/>
          </a:xfrm>
        </p:grpSpPr>
        <p:sp>
          <p:nvSpPr>
            <p:cNvPr id="888" name="Google Shape;888;p35"/>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35"/>
          <p:cNvGrpSpPr/>
          <p:nvPr/>
        </p:nvGrpSpPr>
        <p:grpSpPr>
          <a:xfrm rot="3678061" flipH="1">
            <a:off x="7892205" y="3674496"/>
            <a:ext cx="2792447" cy="1765809"/>
            <a:chOff x="2600325" y="3927100"/>
            <a:chExt cx="1196000" cy="691475"/>
          </a:xfrm>
        </p:grpSpPr>
        <p:sp>
          <p:nvSpPr>
            <p:cNvPr id="893" name="Google Shape;893;p35"/>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5"/>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5"/>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5"/>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5"/>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5"/>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5"/>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5"/>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5"/>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B1DFCBD-9BBA-A3B5-93CD-95458F644233}"/>
              </a:ext>
            </a:extLst>
          </p:cNvPr>
          <p:cNvSpPr txBox="1"/>
          <p:nvPr/>
        </p:nvSpPr>
        <p:spPr>
          <a:xfrm>
            <a:off x="744914" y="300284"/>
            <a:ext cx="7625992"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ea typeface="Calibri" panose="020F0502020204030204" pitchFamily="34" charset="0"/>
                <a:cs typeface="Arial" panose="020B0604020202020204" pitchFamily="34" charset="0"/>
              </a:rPr>
              <a:t>Nhiệm vụ 2: Chia sẻ bài học kinh nghiệm đối với bản thân em về các mối quan hệ bạn bè trên mạng xã hội</a:t>
            </a:r>
            <a:endParaRPr lang="en-US" sz="2200" kern="1200" dirty="0">
              <a:solidFill>
                <a:srgbClr val="C00000"/>
              </a:solidFill>
              <a:ea typeface="Calibri" panose="020F0502020204030204" pitchFamily="34" charset="0"/>
              <a:cs typeface="Arial" panose="020B0604020202020204" pitchFamily="34" charset="0"/>
            </a:endParaRPr>
          </a:p>
        </p:txBody>
      </p:sp>
      <p:sp>
        <p:nvSpPr>
          <p:cNvPr id="7" name="Freeform 4">
            <a:extLst>
              <a:ext uri="{FF2B5EF4-FFF2-40B4-BE49-F238E27FC236}">
                <a16:creationId xmlns:a16="http://schemas.microsoft.com/office/drawing/2014/main" id="{DCF9BB8C-3412-7867-BE63-DA91A629E311}"/>
              </a:ext>
            </a:extLst>
          </p:cNvPr>
          <p:cNvSpPr/>
          <p:nvPr/>
        </p:nvSpPr>
        <p:spPr>
          <a:xfrm>
            <a:off x="3925979" y="1537607"/>
            <a:ext cx="4839026" cy="3305608"/>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4">
              <a:lumMod val="20000"/>
              <a:lumOff val="80000"/>
            </a:scheme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74FE0DF-D7E7-4C39-883F-7514BEF1C068}"/>
              </a:ext>
            </a:extLst>
          </p:cNvPr>
          <p:cNvSpPr txBox="1"/>
          <p:nvPr/>
        </p:nvSpPr>
        <p:spPr>
          <a:xfrm>
            <a:off x="4099306" y="1624935"/>
            <a:ext cx="4500854" cy="1881990"/>
          </a:xfrm>
          <a:prstGeom prst="rect">
            <a:avLst/>
          </a:prstGeom>
          <a:noFill/>
        </p:spPr>
        <p:txBody>
          <a:bodyPr wrap="square">
            <a:spAutoFit/>
          </a:bodyPr>
          <a:lstStyle/>
          <a:p>
            <a:pPr algn="just" defTabSz="457200">
              <a:lnSpc>
                <a:spcPct val="150000"/>
              </a:lnSpc>
              <a:buClrTx/>
            </a:pPr>
            <a:r>
              <a:rPr lang="en-US" sz="2000" kern="1200">
                <a:latin typeface="Arial" panose="020B0604020202020204" pitchFamily="34" charset="0"/>
                <a:ea typeface="Calibri" panose="020F0502020204030204" pitchFamily="34" charset="0"/>
                <a:cs typeface="Arial" panose="020B0604020202020204" pitchFamily="34" charset="0"/>
              </a:rPr>
              <a:t>Các em chia sẻ bài học kinh nghiệm đối với bản thân em về các mối quan hệ bạn bè trên mạng xã hội trong cuộc sống hằng ngày theo gợi ý sau:</a:t>
            </a:r>
            <a:endParaRPr lang="vi-VN" sz="2000" kern="1200">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5E2F333-EFCC-B33D-83D4-757324B9CFB5}"/>
              </a:ext>
            </a:extLst>
          </p:cNvPr>
          <p:cNvGrpSpPr/>
          <p:nvPr/>
        </p:nvGrpSpPr>
        <p:grpSpPr>
          <a:xfrm>
            <a:off x="406070" y="1465963"/>
            <a:ext cx="3204953" cy="3377253"/>
            <a:chOff x="406070" y="1465963"/>
            <a:chExt cx="3204953" cy="3377253"/>
          </a:xfrm>
        </p:grpSpPr>
        <p:grpSp>
          <p:nvGrpSpPr>
            <p:cNvPr id="10" name="Group 9">
              <a:extLst>
                <a:ext uri="{FF2B5EF4-FFF2-40B4-BE49-F238E27FC236}">
                  <a16:creationId xmlns:a16="http://schemas.microsoft.com/office/drawing/2014/main" id="{D9CE7362-A2CC-D472-14CC-7A6AE1F80ED0}"/>
                </a:ext>
              </a:extLst>
            </p:cNvPr>
            <p:cNvGrpSpPr/>
            <p:nvPr/>
          </p:nvGrpSpPr>
          <p:grpSpPr>
            <a:xfrm>
              <a:off x="406070" y="1465963"/>
              <a:ext cx="3204953" cy="3377253"/>
              <a:chOff x="914400" y="2826612"/>
              <a:chExt cx="6409906" cy="6754504"/>
            </a:xfrm>
          </p:grpSpPr>
          <p:grpSp>
            <p:nvGrpSpPr>
              <p:cNvPr id="12" name="Group 6">
                <a:extLst>
                  <a:ext uri="{FF2B5EF4-FFF2-40B4-BE49-F238E27FC236}">
                    <a16:creationId xmlns:a16="http://schemas.microsoft.com/office/drawing/2014/main" id="{08265B9F-BC2C-4628-60DA-DE835C3026F7}"/>
                  </a:ext>
                </a:extLst>
              </p:cNvPr>
              <p:cNvGrpSpPr/>
              <p:nvPr/>
            </p:nvGrpSpPr>
            <p:grpSpPr>
              <a:xfrm>
                <a:off x="914400" y="2826612"/>
                <a:ext cx="6409906" cy="6754504"/>
                <a:chOff x="0" y="-47625"/>
                <a:chExt cx="1457118" cy="1945743"/>
              </a:xfrm>
            </p:grpSpPr>
            <p:sp>
              <p:nvSpPr>
                <p:cNvPr id="16" name="Freeform 7">
                  <a:extLst>
                    <a:ext uri="{FF2B5EF4-FFF2-40B4-BE49-F238E27FC236}">
                      <a16:creationId xmlns:a16="http://schemas.microsoft.com/office/drawing/2014/main" id="{99FEFAE3-353D-E42F-0A95-68EFF2B3F855}"/>
                    </a:ext>
                  </a:extLst>
                </p:cNvPr>
                <p:cNvSpPr/>
                <p:nvPr/>
              </p:nvSpPr>
              <p:spPr>
                <a:xfrm>
                  <a:off x="0" y="-6348"/>
                  <a:ext cx="1457118" cy="190446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60000"/>
                    <a:lumOff val="40000"/>
                  </a:scheme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7" name="TextBox 8">
                  <a:extLst>
                    <a:ext uri="{FF2B5EF4-FFF2-40B4-BE49-F238E27FC236}">
                      <a16:creationId xmlns:a16="http://schemas.microsoft.com/office/drawing/2014/main" id="{E766776B-9F87-9500-C706-BE1AA0598BAC}"/>
                    </a:ext>
                  </a:extLst>
                </p:cNvPr>
                <p:cNvSpPr txBox="1"/>
                <p:nvPr/>
              </p:nvSpPr>
              <p:spPr>
                <a:xfrm>
                  <a:off x="0" y="-47625"/>
                  <a:ext cx="812800" cy="860425"/>
                </a:xfrm>
                <a:prstGeom prst="rect">
                  <a:avLst/>
                </a:prstGeom>
              </p:spPr>
              <p:txBody>
                <a:bodyPr lIns="25400" tIns="25400" rIns="25400" bIns="25400" rtlCol="0" anchor="ctr"/>
                <a:lstStyle/>
                <a:p>
                  <a:pPr algn="ctr" defTabSz="457200">
                    <a:lnSpc>
                      <a:spcPts val="1330"/>
                    </a:lnSpc>
                    <a:buClrTx/>
                    <a:buFontTx/>
                    <a:buNone/>
                    <a:defRPr/>
                  </a:pPr>
                  <a:endParaRPr sz="900" kern="1200">
                    <a:solidFill>
                      <a:prstClr val="black"/>
                    </a:solidFill>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3E90163E-BE7B-D186-BAD4-0357F5FF1BBF}"/>
                  </a:ext>
                </a:extLst>
              </p:cNvPr>
              <p:cNvGrpSpPr/>
              <p:nvPr/>
            </p:nvGrpSpPr>
            <p:grpSpPr>
              <a:xfrm>
                <a:off x="1097128" y="3434292"/>
                <a:ext cx="6103136" cy="1509912"/>
                <a:chOff x="1095253" y="3471514"/>
                <a:chExt cx="6103136" cy="1509912"/>
              </a:xfrm>
            </p:grpSpPr>
            <p:sp>
              <p:nvSpPr>
                <p:cNvPr id="14" name="Freeform 10">
                  <a:extLst>
                    <a:ext uri="{FF2B5EF4-FFF2-40B4-BE49-F238E27FC236}">
                      <a16:creationId xmlns:a16="http://schemas.microsoft.com/office/drawing/2014/main" id="{6DAA6C20-A0C0-7C7D-5FF5-CE48BD3ACC47}"/>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8DE2DC4-01BB-FF02-33C1-6B92B5FCE127}"/>
                    </a:ext>
                  </a:extLst>
                </p:cNvPr>
                <p:cNvSpPr txBox="1"/>
                <p:nvPr/>
              </p:nvSpPr>
              <p:spPr>
                <a:xfrm>
                  <a:off x="1095253" y="3813140"/>
                  <a:ext cx="6103136" cy="861774"/>
                </a:xfrm>
                <a:prstGeom prst="rect">
                  <a:avLst/>
                </a:prstGeom>
                <a:noFill/>
              </p:spPr>
              <p:txBody>
                <a:bodyPr wrap="square" rtlCol="0">
                  <a:spAutoFit/>
                </a:bodyPr>
                <a:lstStyle/>
                <a:p>
                  <a:pPr algn="ctr" defTabSz="457200">
                    <a:buClrTx/>
                    <a:buFontTx/>
                    <a:buNone/>
                    <a:defRPr/>
                  </a:pPr>
                  <a:r>
                    <a:rPr lang="en-US" sz="2200" b="1" kern="1200">
                      <a:solidFill>
                        <a:sysClr val="windowText" lastClr="000000"/>
                      </a:solidFill>
                      <a:latin typeface="Arial" panose="020B0604020202020204" pitchFamily="34" charset="0"/>
                      <a:ea typeface="+mn-ea"/>
                      <a:cs typeface="Arial" panose="020B0604020202020204" pitchFamily="34" charset="0"/>
                    </a:rPr>
                    <a:t>Hoạt động nhóm</a:t>
                  </a:r>
                  <a:endParaRPr lang="en-US" sz="2200" b="1" kern="1200" dirty="0">
                    <a:solidFill>
                      <a:sysClr val="windowText" lastClr="000000"/>
                    </a:solidFill>
                    <a:latin typeface="Arial" panose="020B0604020202020204" pitchFamily="34" charset="0"/>
                    <a:ea typeface="+mn-ea"/>
                    <a:cs typeface="Arial" panose="020B0604020202020204" pitchFamily="34" charset="0"/>
                  </a:endParaRPr>
                </a:p>
              </p:txBody>
            </p:sp>
          </p:grpSp>
        </p:grpSp>
        <p:pic>
          <p:nvPicPr>
            <p:cNvPr id="11" name="Picture 10">
              <a:extLst>
                <a:ext uri="{FF2B5EF4-FFF2-40B4-BE49-F238E27FC236}">
                  <a16:creationId xmlns:a16="http://schemas.microsoft.com/office/drawing/2014/main" id="{755B92D3-61A7-0278-9F7B-F7B9A83470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4948" y="2787661"/>
              <a:ext cx="2307479" cy="1857521"/>
            </a:xfrm>
            <a:prstGeom prst="rect">
              <a:avLst/>
            </a:prstGeom>
          </p:spPr>
        </p:pic>
      </p:grpSp>
      <p:sp>
        <p:nvSpPr>
          <p:cNvPr id="2" name="Rectangle: Rounded Corners 1">
            <a:extLst>
              <a:ext uri="{FF2B5EF4-FFF2-40B4-BE49-F238E27FC236}">
                <a16:creationId xmlns:a16="http://schemas.microsoft.com/office/drawing/2014/main" id="{439A40FF-9740-C744-108E-C502373619F3}"/>
              </a:ext>
            </a:extLst>
          </p:cNvPr>
          <p:cNvSpPr/>
          <p:nvPr/>
        </p:nvSpPr>
        <p:spPr>
          <a:xfrm>
            <a:off x="4466649" y="3715808"/>
            <a:ext cx="1753034" cy="890580"/>
          </a:xfrm>
          <a:prstGeom prst="roundRect">
            <a:avLst/>
          </a:prstGeom>
          <a:solidFill>
            <a:sysClr val="window" lastClr="FFFFFF"/>
          </a:solidFill>
          <a:ln w="28575" cap="flat" cmpd="sng" algn="ctr">
            <a:solidFill>
              <a:srgbClr val="1F497D">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Thuận lợi</a:t>
            </a:r>
            <a:endParaRPr kumimoji="0" lang="en-US" sz="20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855BF202-5392-53FE-5E7A-3844F28F4FC6}"/>
              </a:ext>
            </a:extLst>
          </p:cNvPr>
          <p:cNvSpPr/>
          <p:nvPr/>
        </p:nvSpPr>
        <p:spPr>
          <a:xfrm>
            <a:off x="6543864" y="3690980"/>
            <a:ext cx="1753034" cy="890580"/>
          </a:xfrm>
          <a:prstGeom prst="roundRect">
            <a:avLst/>
          </a:prstGeom>
          <a:solidFill>
            <a:sysClr val="window" lastClr="FFFFFF"/>
          </a:solidFill>
          <a:ln w="28575" cap="flat" cmpd="sng" algn="ctr">
            <a:solidFill>
              <a:srgbClr val="1F497D">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n-lt"/>
                <a:ea typeface="+mn-ea"/>
                <a:cs typeface="Arial" panose="020B0604020202020204" pitchFamily="34" charset="0"/>
              </a:rPr>
              <a:t>Khó</a:t>
            </a:r>
            <a:r>
              <a:rPr kumimoji="0" lang="en-US" sz="2000" b="0" i="0" u="none" strike="noStrike" kern="1200" cap="none" spc="0" normalizeH="0" noProof="0">
                <a:ln>
                  <a:noFill/>
                </a:ln>
                <a:solidFill>
                  <a:prstClr val="black"/>
                </a:solidFill>
                <a:effectLst/>
                <a:uLnTx/>
                <a:uFillTx/>
                <a:latin typeface="+mn-lt"/>
                <a:ea typeface="+mn-ea"/>
                <a:cs typeface="Arial" panose="020B0604020202020204" pitchFamily="34" charset="0"/>
              </a:rPr>
              <a:t> khăn</a:t>
            </a:r>
            <a:endParaRPr kumimoji="0" lang="en-US" sz="20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build="p"/>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grpSp>
        <p:nvGrpSpPr>
          <p:cNvPr id="20" name="Google Shape;1294;p42">
            <a:extLst>
              <a:ext uri="{FF2B5EF4-FFF2-40B4-BE49-F238E27FC236}">
                <a16:creationId xmlns:a16="http://schemas.microsoft.com/office/drawing/2014/main" id="{1B1FD5BA-7044-545E-4E2B-8D66C433AF93}"/>
              </a:ext>
            </a:extLst>
          </p:cNvPr>
          <p:cNvGrpSpPr/>
          <p:nvPr/>
        </p:nvGrpSpPr>
        <p:grpSpPr>
          <a:xfrm>
            <a:off x="0" y="70923"/>
            <a:ext cx="406734" cy="406608"/>
            <a:chOff x="9951664" y="3417594"/>
            <a:chExt cx="801288" cy="801041"/>
          </a:xfrm>
        </p:grpSpPr>
        <p:sp>
          <p:nvSpPr>
            <p:cNvPr id="21" name="Google Shape;1295;p42">
              <a:extLst>
                <a:ext uri="{FF2B5EF4-FFF2-40B4-BE49-F238E27FC236}">
                  <a16:creationId xmlns:a16="http://schemas.microsoft.com/office/drawing/2014/main" id="{23CC2C03-D3BB-03ED-11A3-872A6E828CE8}"/>
                </a:ext>
              </a:extLst>
            </p:cNvPr>
            <p:cNvSpPr/>
            <p:nvPr/>
          </p:nvSpPr>
          <p:spPr>
            <a:xfrm flipH="1">
              <a:off x="9960031" y="3426017"/>
              <a:ext cx="784497" cy="784497"/>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6;p42">
              <a:extLst>
                <a:ext uri="{FF2B5EF4-FFF2-40B4-BE49-F238E27FC236}">
                  <a16:creationId xmlns:a16="http://schemas.microsoft.com/office/drawing/2014/main" id="{919D622C-C6D2-C8F2-B630-35405957FA00}"/>
                </a:ext>
              </a:extLst>
            </p:cNvPr>
            <p:cNvSpPr/>
            <p:nvPr/>
          </p:nvSpPr>
          <p:spPr>
            <a:xfrm flipH="1">
              <a:off x="9951664" y="3417594"/>
              <a:ext cx="801288" cy="801041"/>
            </a:xfrm>
            <a:prstGeom prst="arc">
              <a:avLst>
                <a:gd name="adj1" fmla="val 16200000"/>
                <a:gd name="adj2" fmla="val 2087449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297;p42">
            <a:extLst>
              <a:ext uri="{FF2B5EF4-FFF2-40B4-BE49-F238E27FC236}">
                <a16:creationId xmlns:a16="http://schemas.microsoft.com/office/drawing/2014/main" id="{0DEB6CAA-2DFB-93C1-B703-58EBB3C660CE}"/>
              </a:ext>
            </a:extLst>
          </p:cNvPr>
          <p:cNvGrpSpPr/>
          <p:nvPr/>
        </p:nvGrpSpPr>
        <p:grpSpPr>
          <a:xfrm>
            <a:off x="8732612" y="0"/>
            <a:ext cx="439742" cy="405938"/>
            <a:chOff x="1687400" y="2453546"/>
            <a:chExt cx="595372" cy="549604"/>
          </a:xfrm>
        </p:grpSpPr>
        <p:sp>
          <p:nvSpPr>
            <p:cNvPr id="24" name="Google Shape;1298;p42">
              <a:extLst>
                <a:ext uri="{FF2B5EF4-FFF2-40B4-BE49-F238E27FC236}">
                  <a16:creationId xmlns:a16="http://schemas.microsoft.com/office/drawing/2014/main" id="{386BF443-AD91-BD55-CC06-43522AD1B038}"/>
                </a:ext>
              </a:extLst>
            </p:cNvPr>
            <p:cNvSpPr/>
            <p:nvPr/>
          </p:nvSpPr>
          <p:spPr>
            <a:xfrm>
              <a:off x="1687400" y="2467714"/>
              <a:ext cx="558900" cy="52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1299;p42">
              <a:extLst>
                <a:ext uri="{FF2B5EF4-FFF2-40B4-BE49-F238E27FC236}">
                  <a16:creationId xmlns:a16="http://schemas.microsoft.com/office/drawing/2014/main" id="{AEAA5F31-B108-BDD4-23F2-1D3306E808E5}"/>
                </a:ext>
              </a:extLst>
            </p:cNvPr>
            <p:cNvGrpSpPr/>
            <p:nvPr/>
          </p:nvGrpSpPr>
          <p:grpSpPr>
            <a:xfrm rot="10800000" flipH="1">
              <a:off x="1742750" y="2453546"/>
              <a:ext cx="540022" cy="549604"/>
              <a:chOff x="1742750" y="2453546"/>
              <a:chExt cx="540022" cy="549604"/>
            </a:xfrm>
          </p:grpSpPr>
          <p:cxnSp>
            <p:nvCxnSpPr>
              <p:cNvPr id="26" name="Google Shape;1300;p42">
                <a:extLst>
                  <a:ext uri="{FF2B5EF4-FFF2-40B4-BE49-F238E27FC236}">
                    <a16:creationId xmlns:a16="http://schemas.microsoft.com/office/drawing/2014/main" id="{D0B05918-5C2E-044B-F931-E1695200B74F}"/>
                  </a:ext>
                </a:extLst>
              </p:cNvPr>
              <p:cNvCxnSpPr/>
              <p:nvPr/>
            </p:nvCxnSpPr>
            <p:spPr>
              <a:xfrm>
                <a:off x="1742750" y="2453550"/>
                <a:ext cx="0" cy="549600"/>
              </a:xfrm>
              <a:prstGeom prst="straightConnector1">
                <a:avLst/>
              </a:prstGeom>
              <a:noFill/>
              <a:ln w="28575" cap="flat" cmpd="sng">
                <a:solidFill>
                  <a:schemeClr val="dk1"/>
                </a:solidFill>
                <a:prstDash val="solid"/>
                <a:round/>
                <a:headEnd type="none" w="med" len="med"/>
                <a:tailEnd type="none" w="med" len="med"/>
              </a:ln>
            </p:spPr>
          </p:cxnSp>
          <p:sp>
            <p:nvSpPr>
              <p:cNvPr id="27" name="Google Shape;1301;p42">
                <a:extLst>
                  <a:ext uri="{FF2B5EF4-FFF2-40B4-BE49-F238E27FC236}">
                    <a16:creationId xmlns:a16="http://schemas.microsoft.com/office/drawing/2014/main" id="{DE5DA777-5C64-6303-C86A-816B03E7D429}"/>
                  </a:ext>
                </a:extLst>
              </p:cNvPr>
              <p:cNvSpPr/>
              <p:nvPr/>
            </p:nvSpPr>
            <p:spPr>
              <a:xfrm rot="2700178">
                <a:off x="2088875" y="2516049"/>
                <a:ext cx="201970" cy="60837"/>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txBody>
              <a:bodyPr/>
              <a:lstStyle/>
              <a:p>
                <a:endParaRPr lang="en-US"/>
              </a:p>
            </p:txBody>
          </p:sp>
        </p:grpSp>
      </p:grpSp>
      <p:sp>
        <p:nvSpPr>
          <p:cNvPr id="19" name="Freeform 3">
            <a:extLst>
              <a:ext uri="{FF2B5EF4-FFF2-40B4-BE49-F238E27FC236}">
                <a16:creationId xmlns:a16="http://schemas.microsoft.com/office/drawing/2014/main" id="{01C834F1-249A-634E-DFEB-69E1F20F38E1}"/>
              </a:ext>
            </a:extLst>
          </p:cNvPr>
          <p:cNvSpPr/>
          <p:nvPr/>
        </p:nvSpPr>
        <p:spPr>
          <a:xfrm>
            <a:off x="440871" y="843804"/>
            <a:ext cx="8262257" cy="385767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4">
              <a:lumMod val="20000"/>
              <a:lumOff val="80000"/>
            </a:schemeClr>
          </a:solid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8" name="Freeform 4">
            <a:extLst>
              <a:ext uri="{FF2B5EF4-FFF2-40B4-BE49-F238E27FC236}">
                <a16:creationId xmlns:a16="http://schemas.microsoft.com/office/drawing/2014/main" id="{84A20CC2-715C-5743-56AC-A43348F04CA9}"/>
              </a:ext>
            </a:extLst>
          </p:cNvPr>
          <p:cNvSpPr/>
          <p:nvPr/>
        </p:nvSpPr>
        <p:spPr>
          <a:xfrm>
            <a:off x="142118" y="4079038"/>
            <a:ext cx="813615" cy="860969"/>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9" name="Freeform 5">
            <a:extLst>
              <a:ext uri="{FF2B5EF4-FFF2-40B4-BE49-F238E27FC236}">
                <a16:creationId xmlns:a16="http://schemas.microsoft.com/office/drawing/2014/main" id="{60713FDF-8E3D-9757-3FC8-3B91578142EF}"/>
              </a:ext>
            </a:extLst>
          </p:cNvPr>
          <p:cNvSpPr/>
          <p:nvPr/>
        </p:nvSpPr>
        <p:spPr>
          <a:xfrm>
            <a:off x="8261280" y="4215577"/>
            <a:ext cx="664152" cy="689133"/>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5"/>
            <a:stretch>
              <a:fillRect/>
            </a:stretch>
          </a:blip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FBCB3A17-5415-EBAD-1F7A-4729D67E0187}"/>
              </a:ext>
            </a:extLst>
          </p:cNvPr>
          <p:cNvGrpSpPr/>
          <p:nvPr/>
        </p:nvGrpSpPr>
        <p:grpSpPr>
          <a:xfrm>
            <a:off x="2872038" y="546203"/>
            <a:ext cx="3638264" cy="622095"/>
            <a:chOff x="5721387" y="1270945"/>
            <a:chExt cx="7276528" cy="1244189"/>
          </a:xfrm>
        </p:grpSpPr>
        <p:pic>
          <p:nvPicPr>
            <p:cNvPr id="31" name="Picture 9">
              <a:extLst>
                <a:ext uri="{FF2B5EF4-FFF2-40B4-BE49-F238E27FC236}">
                  <a16:creationId xmlns:a16="http://schemas.microsoft.com/office/drawing/2014/main" id="{39F3091D-295D-0D0E-CBD5-D0B82071F2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83946" y="1270945"/>
              <a:ext cx="6951410" cy="1244189"/>
            </a:xfrm>
            <a:prstGeom prst="rect">
              <a:avLst/>
            </a:prstGeom>
          </p:spPr>
        </p:pic>
        <p:sp>
          <p:nvSpPr>
            <p:cNvPr id="32" name="TextBox 31">
              <a:extLst>
                <a:ext uri="{FF2B5EF4-FFF2-40B4-BE49-F238E27FC236}">
                  <a16:creationId xmlns:a16="http://schemas.microsoft.com/office/drawing/2014/main" id="{C1CC4695-B80C-D835-23F4-39BBF40EF7C2}"/>
                </a:ext>
              </a:extLst>
            </p:cNvPr>
            <p:cNvSpPr txBox="1"/>
            <p:nvPr/>
          </p:nvSpPr>
          <p:spPr>
            <a:xfrm>
              <a:off x="5721387" y="1389099"/>
              <a:ext cx="7276528" cy="1046439"/>
            </a:xfrm>
            <a:prstGeom prst="rect">
              <a:avLst/>
            </a:prstGeom>
            <a:noFill/>
          </p:spPr>
          <p:txBody>
            <a:bodyPr wrap="square" rtlCol="0">
              <a:spAutoFit/>
            </a:bodyPr>
            <a:lstStyle/>
            <a:p>
              <a:pPr algn="ctr" defTabSz="457200">
                <a:buClrTx/>
                <a:defRPr/>
              </a:pPr>
              <a:r>
                <a:rPr lang="en-US" sz="2800" b="1" kern="1200" dirty="0">
                  <a:solidFill>
                    <a:srgbClr val="C00000"/>
                  </a:solidFill>
                  <a:latin typeface="Arial" panose="020B0604020202020204" pitchFamily="34" charset="0"/>
                  <a:ea typeface="+mn-ea"/>
                  <a:cs typeface="Arial" panose="020B0604020202020204" pitchFamily="34" charset="0"/>
                </a:rPr>
                <a:t>KẾT LUẬN</a:t>
              </a:r>
            </a:p>
          </p:txBody>
        </p:sp>
      </p:grpSp>
      <p:sp>
        <p:nvSpPr>
          <p:cNvPr id="33" name="TextBox 32">
            <a:extLst>
              <a:ext uri="{FF2B5EF4-FFF2-40B4-BE49-F238E27FC236}">
                <a16:creationId xmlns:a16="http://schemas.microsoft.com/office/drawing/2014/main" id="{99031BB9-6B01-6885-F606-55AFE63D91C2}"/>
              </a:ext>
            </a:extLst>
          </p:cNvPr>
          <p:cNvSpPr txBox="1"/>
          <p:nvPr/>
        </p:nvSpPr>
        <p:spPr>
          <a:xfrm>
            <a:off x="3508323" y="1360878"/>
            <a:ext cx="4922147" cy="3108223"/>
          </a:xfrm>
          <a:prstGeom prst="rect">
            <a:avLst/>
          </a:prstGeom>
          <a:noFill/>
        </p:spPr>
        <p:txBody>
          <a:bodyPr wrap="square">
            <a:spAutoFit/>
          </a:bodyPr>
          <a:lstStyle/>
          <a:p>
            <a:pPr marL="285750" indent="-285750" algn="just" defTabSz="457200">
              <a:lnSpc>
                <a:spcPct val="150000"/>
              </a:lnSpc>
              <a:buClrTx/>
              <a:buFont typeface="Wingdings" panose="05000000000000000000" pitchFamily="2" charset="2"/>
              <a:buChar char="Ø"/>
              <a:defRPr/>
            </a:pPr>
            <a:r>
              <a:rPr lang="vi-VN" sz="1900" kern="1200">
                <a:latin typeface="Arial" panose="020B0604020202020204" pitchFamily="34" charset="0"/>
                <a:ea typeface="Calibri" panose="020F0502020204030204" pitchFamily="34" charset="0"/>
                <a:cs typeface="Arial" panose="020B0604020202020204" pitchFamily="34" charset="0"/>
              </a:rPr>
              <a:t>Mạng xã hội có tính năng giao lưu nhưng không phải mạng xã hội nào cũng đem đến những mối quan hệ an toàn, thú vị như mong muốn. </a:t>
            </a:r>
            <a:endParaRPr lang="en-US" sz="19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Wingdings" panose="05000000000000000000" pitchFamily="2" charset="2"/>
              <a:buChar char="Ø"/>
              <a:defRPr/>
            </a:pPr>
            <a:r>
              <a:rPr lang="vi-VN" sz="1900" kern="1200">
                <a:latin typeface="Arial" panose="020B0604020202020204" pitchFamily="34" charset="0"/>
                <a:ea typeface="Calibri" panose="020F0502020204030204" pitchFamily="34" charset="0"/>
                <a:cs typeface="Arial" panose="020B0604020202020204" pitchFamily="34" charset="0"/>
              </a:rPr>
              <a:t>Vì thế, cần phải chọn lọc kĩ càng, tìm đến một mạng xã hội hay những ứng dụng kết bạn có uy tín để có thể yên tâm hơn.</a:t>
            </a:r>
          </a:p>
        </p:txBody>
      </p:sp>
      <p:grpSp>
        <p:nvGrpSpPr>
          <p:cNvPr id="36" name="Group 35">
            <a:extLst>
              <a:ext uri="{FF2B5EF4-FFF2-40B4-BE49-F238E27FC236}">
                <a16:creationId xmlns:a16="http://schemas.microsoft.com/office/drawing/2014/main" id="{D124F69C-EBB4-EBAC-9940-3864ACA1F9EE}"/>
              </a:ext>
            </a:extLst>
          </p:cNvPr>
          <p:cNvGrpSpPr/>
          <p:nvPr/>
        </p:nvGrpSpPr>
        <p:grpSpPr>
          <a:xfrm>
            <a:off x="809970" y="1809150"/>
            <a:ext cx="2329254" cy="1926982"/>
            <a:chOff x="1861272" y="3699926"/>
            <a:chExt cx="4658507" cy="3853963"/>
          </a:xfrm>
        </p:grpSpPr>
        <p:grpSp>
          <p:nvGrpSpPr>
            <p:cNvPr id="37" name="Group 8">
              <a:extLst>
                <a:ext uri="{FF2B5EF4-FFF2-40B4-BE49-F238E27FC236}">
                  <a16:creationId xmlns:a16="http://schemas.microsoft.com/office/drawing/2014/main" id="{7D6EFE42-B9F7-10AB-CF5E-AECD9BF58507}"/>
                </a:ext>
              </a:extLst>
            </p:cNvPr>
            <p:cNvGrpSpPr/>
            <p:nvPr/>
          </p:nvGrpSpPr>
          <p:grpSpPr>
            <a:xfrm>
              <a:off x="1861272" y="3699926"/>
              <a:ext cx="4658507" cy="3853963"/>
              <a:chOff x="0" y="0"/>
              <a:chExt cx="1100661" cy="893945"/>
            </a:xfrm>
          </p:grpSpPr>
          <p:sp>
            <p:nvSpPr>
              <p:cNvPr id="39" name="Freeform 9">
                <a:extLst>
                  <a:ext uri="{FF2B5EF4-FFF2-40B4-BE49-F238E27FC236}">
                    <a16:creationId xmlns:a16="http://schemas.microsoft.com/office/drawing/2014/main" id="{59B23ADE-4485-1C16-7EC1-F7BD6DF3C94C}"/>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0" name="TextBox 10">
                <a:extLst>
                  <a:ext uri="{FF2B5EF4-FFF2-40B4-BE49-F238E27FC236}">
                    <a16:creationId xmlns:a16="http://schemas.microsoft.com/office/drawing/2014/main" id="{379AEB48-3476-90BA-CD23-BAD569A88672}"/>
                  </a:ext>
                </a:extLst>
              </p:cNvPr>
              <p:cNvSpPr txBox="1"/>
              <p:nvPr/>
            </p:nvSpPr>
            <p:spPr>
              <a:xfrm>
                <a:off x="0" y="0"/>
                <a:ext cx="812800" cy="812800"/>
              </a:xfrm>
              <a:prstGeom prst="rect">
                <a:avLst/>
              </a:prstGeom>
            </p:spPr>
            <p:txBody>
              <a:bodyPr lIns="25400" tIns="25400" rIns="25400" bIns="25400" rtlCol="0" anchor="ctr"/>
              <a:lstStyle/>
              <a:p>
                <a:pPr algn="ctr" defTabSz="457200">
                  <a:lnSpc>
                    <a:spcPts val="1545"/>
                  </a:lnSpc>
                  <a:buClrTx/>
                  <a:defRPr/>
                </a:pPr>
                <a:endParaRPr sz="900" kern="1200">
                  <a:solidFill>
                    <a:prstClr val="black"/>
                  </a:solidFill>
                  <a:latin typeface="Arial" panose="020B0604020202020204" pitchFamily="34" charset="0"/>
                  <a:ea typeface="+mn-ea"/>
                  <a:cs typeface="Arial" panose="020B0604020202020204" pitchFamily="34" charset="0"/>
                </a:endParaRPr>
              </a:p>
            </p:txBody>
          </p:sp>
        </p:grpSp>
        <p:pic>
          <p:nvPicPr>
            <p:cNvPr id="38" name="Picture 37" descr="A group of people holding up a cloud&#10;&#10;Description automatically generated">
              <a:extLst>
                <a:ext uri="{FF2B5EF4-FFF2-40B4-BE49-F238E27FC236}">
                  <a16:creationId xmlns:a16="http://schemas.microsoft.com/office/drawing/2014/main" id="{A4A3F41A-BB2E-FFC1-B19F-0F1518C6BC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7544" y="4150376"/>
              <a:ext cx="4465961" cy="2953062"/>
            </a:xfrm>
            <a:prstGeom prst="rect">
              <a:avLst/>
            </a:prstGeom>
          </p:spPr>
        </p:pic>
      </p:grpSp>
    </p:spTree>
    <p:extLst>
      <p:ext uri="{BB962C8B-B14F-4D97-AF65-F5344CB8AC3E}">
        <p14:creationId xmlns:p14="http://schemas.microsoft.com/office/powerpoint/2010/main" val="35190499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200" name="Google Shape;200;p27"/>
          <p:cNvGrpSpPr/>
          <p:nvPr/>
        </p:nvGrpSpPr>
        <p:grpSpPr>
          <a:xfrm rot="10800000">
            <a:off x="226584" y="3293949"/>
            <a:ext cx="2753951" cy="510609"/>
            <a:chOff x="4399950" y="2954075"/>
            <a:chExt cx="1287675" cy="238725"/>
          </a:xfrm>
        </p:grpSpPr>
        <p:sp>
          <p:nvSpPr>
            <p:cNvPr id="201" name="Google Shape;201;p27"/>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7"/>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7"/>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7"/>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7"/>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7"/>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7"/>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7"/>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7"/>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7"/>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7"/>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7"/>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7"/>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7"/>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7"/>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7"/>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7"/>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7"/>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7"/>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7"/>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7"/>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7"/>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7"/>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27"/>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7"/>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7"/>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27"/>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7"/>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7"/>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7"/>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7"/>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7"/>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7"/>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7"/>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7"/>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27"/>
          <p:cNvGrpSpPr/>
          <p:nvPr/>
        </p:nvGrpSpPr>
        <p:grpSpPr>
          <a:xfrm rot="-213178" flipH="1">
            <a:off x="-239064" y="3647977"/>
            <a:ext cx="3397388" cy="576771"/>
            <a:chOff x="4330300" y="3920250"/>
            <a:chExt cx="1682975" cy="210775"/>
          </a:xfrm>
        </p:grpSpPr>
        <p:sp>
          <p:nvSpPr>
            <p:cNvPr id="237" name="Google Shape;237;p27"/>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7"/>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7"/>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7"/>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7"/>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27"/>
          <p:cNvGrpSpPr/>
          <p:nvPr/>
        </p:nvGrpSpPr>
        <p:grpSpPr>
          <a:xfrm rot="-10474289" flipH="1">
            <a:off x="-327108" y="1234474"/>
            <a:ext cx="3490513" cy="2207237"/>
            <a:chOff x="2600325" y="3927100"/>
            <a:chExt cx="1196000" cy="691475"/>
          </a:xfrm>
        </p:grpSpPr>
        <p:sp>
          <p:nvSpPr>
            <p:cNvPr id="243" name="Google Shape;243;p27"/>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7"/>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7"/>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7"/>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7"/>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7"/>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7"/>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7"/>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7"/>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7"/>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7"/>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7"/>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7"/>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7"/>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7"/>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7"/>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7"/>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7"/>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7"/>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7"/>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7"/>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4" name="Google Shape;264;p27"/>
          <p:cNvGrpSpPr/>
          <p:nvPr/>
        </p:nvGrpSpPr>
        <p:grpSpPr>
          <a:xfrm rot="10588659">
            <a:off x="-142889" y="2740031"/>
            <a:ext cx="3122058" cy="641906"/>
            <a:chOff x="4341300" y="4367325"/>
            <a:chExt cx="1511525" cy="310775"/>
          </a:xfrm>
        </p:grpSpPr>
        <p:sp>
          <p:nvSpPr>
            <p:cNvPr id="265" name="Google Shape;265;p27"/>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7"/>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7"/>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7"/>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7"/>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7"/>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7"/>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2" name="Google Shape;272;p27"/>
          <p:cNvGrpSpPr/>
          <p:nvPr/>
        </p:nvGrpSpPr>
        <p:grpSpPr>
          <a:xfrm rot="-5400000" flipH="1">
            <a:off x="1023064" y="1059749"/>
            <a:ext cx="1160981" cy="2376464"/>
            <a:chOff x="6404350" y="3138600"/>
            <a:chExt cx="658750" cy="1348425"/>
          </a:xfrm>
        </p:grpSpPr>
        <p:sp>
          <p:nvSpPr>
            <p:cNvPr id="273" name="Google Shape;273;p27"/>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7"/>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7"/>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7"/>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7"/>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7"/>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7"/>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7"/>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7"/>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7"/>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7"/>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7"/>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7"/>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7"/>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7"/>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7"/>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7"/>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7"/>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7"/>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7"/>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7"/>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4" name="Google Shape;294;p27"/>
          <p:cNvGrpSpPr/>
          <p:nvPr/>
        </p:nvGrpSpPr>
        <p:grpSpPr>
          <a:xfrm rot="-2308923">
            <a:off x="391311" y="1083221"/>
            <a:ext cx="2564825" cy="1864088"/>
            <a:chOff x="7365331" y="3876744"/>
            <a:chExt cx="752588" cy="546995"/>
          </a:xfrm>
        </p:grpSpPr>
        <p:sp>
          <p:nvSpPr>
            <p:cNvPr id="295" name="Google Shape;295;p27"/>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7"/>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7"/>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7"/>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id="{2C66A6A3-E3E5-DAA7-2A5E-099328822412}"/>
              </a:ext>
            </a:extLst>
          </p:cNvPr>
          <p:cNvSpPr txBox="1"/>
          <p:nvPr/>
        </p:nvSpPr>
        <p:spPr>
          <a:xfrm>
            <a:off x="3388855" y="1395561"/>
            <a:ext cx="5475669" cy="2463037"/>
          </a:xfrm>
          <a:prstGeom prst="rect">
            <a:avLst/>
          </a:prstGeom>
          <a:noFill/>
        </p:spPr>
        <p:txBody>
          <a:bodyPr wrap="square" lIns="72000" tIns="0" rIns="72000" bIns="7200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323B5B">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rPr>
              <a:t>Hoạt động: </a:t>
            </a:r>
            <a:endParaRPr kumimoji="0" lang="en-US" sz="3600" b="1" i="0" u="none" strike="noStrike" kern="0" cap="none" spc="0" normalizeH="0" baseline="0" noProof="0">
              <a:ln>
                <a:noFill/>
              </a:ln>
              <a:solidFill>
                <a:srgbClr val="323B5B">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23B5B">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rPr>
              <a:t>Củng cố kiến thức – Vận dụng</a:t>
            </a:r>
            <a:endParaRPr kumimoji="0" lang="vi-VN" sz="3600" b="1" i="0" u="none" strike="noStrike" kern="0" cap="none" spc="0" normalizeH="0" baseline="0" noProof="0">
              <a:ln>
                <a:noFill/>
              </a:ln>
              <a:solidFill>
                <a:srgbClr val="323B5B">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61727295"/>
      </p:ext>
    </p:extLst>
  </p:cSld>
  <p:clrMapOvr>
    <a:masterClrMapping/>
  </p:clrMapOvr>
  <p:transition spd="med">
    <p:blinds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10" name="Picture 9">
            <a:extLst>
              <a:ext uri="{FF2B5EF4-FFF2-40B4-BE49-F238E27FC236}">
                <a16:creationId xmlns:a16="http://schemas.microsoft.com/office/drawing/2014/main" id="{3A29EE98-753A-9B87-61FD-071170CD37A6}"/>
              </a:ext>
            </a:extLst>
          </p:cNvPr>
          <p:cNvPicPr>
            <a:picLocks noChangeAspect="1"/>
          </p:cNvPicPr>
          <p:nvPr/>
        </p:nvPicPr>
        <p:blipFill>
          <a:blip r:embed="rId3"/>
          <a:stretch>
            <a:fillRect/>
          </a:stretch>
        </p:blipFill>
        <p:spPr>
          <a:xfrm>
            <a:off x="2622775" y="2571750"/>
            <a:ext cx="3898446" cy="2571750"/>
          </a:xfrm>
          <a:prstGeom prst="rect">
            <a:avLst/>
          </a:prstGeom>
        </p:spPr>
      </p:pic>
      <p:sp>
        <p:nvSpPr>
          <p:cNvPr id="2" name="Google Shape;1363;p49">
            <a:extLst>
              <a:ext uri="{FF2B5EF4-FFF2-40B4-BE49-F238E27FC236}">
                <a16:creationId xmlns:a16="http://schemas.microsoft.com/office/drawing/2014/main" id="{E51439AE-069E-608B-9311-8976550577D9}"/>
              </a:ext>
            </a:extLst>
          </p:cNvPr>
          <p:cNvSpPr txBox="1">
            <a:spLocks/>
          </p:cNvSpPr>
          <p:nvPr/>
        </p:nvSpPr>
        <p:spPr>
          <a:xfrm>
            <a:off x="1861165" y="444933"/>
            <a:ext cx="5421670" cy="735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2000"/>
              <a:buFont typeface="Archivo Black"/>
              <a:buNone/>
              <a:defRPr sz="75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buClr>
                <a:srgbClr val="151F29"/>
              </a:buClr>
              <a:defRPr/>
            </a:pPr>
            <a:r>
              <a:rPr lang="en-US" sz="3500" b="1">
                <a:solidFill>
                  <a:srgbClr val="C00000"/>
                </a:solidFill>
                <a:latin typeface="Arial"/>
              </a:rPr>
              <a:t>CỦNG CỐ KIẾN THỨC</a:t>
            </a:r>
          </a:p>
        </p:txBody>
      </p:sp>
      <p:sp>
        <p:nvSpPr>
          <p:cNvPr id="3" name="Google Shape;1364;p49">
            <a:extLst>
              <a:ext uri="{FF2B5EF4-FFF2-40B4-BE49-F238E27FC236}">
                <a16:creationId xmlns:a16="http://schemas.microsoft.com/office/drawing/2014/main" id="{6D4C11B5-A4B5-6D75-94AC-153D7CF0D353}"/>
              </a:ext>
            </a:extLst>
          </p:cNvPr>
          <p:cNvSpPr txBox="1">
            <a:spLocks/>
          </p:cNvSpPr>
          <p:nvPr/>
        </p:nvSpPr>
        <p:spPr>
          <a:xfrm>
            <a:off x="1988739" y="1252181"/>
            <a:ext cx="5166517" cy="104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Karla"/>
              <a:buChar char="●"/>
              <a:defRPr sz="1600" b="0" i="0" u="none" strike="noStrike" cap="none">
                <a:solidFill>
                  <a:schemeClr val="dk1"/>
                </a:solidFill>
                <a:latin typeface="Karla"/>
                <a:ea typeface="Karla"/>
                <a:cs typeface="Karla"/>
                <a:sym typeface="Karla"/>
              </a:defRPr>
            </a:lvl1pPr>
            <a:lvl2pPr marL="914400" marR="0" lvl="1"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nSpc>
                <a:spcPct val="150000"/>
              </a:lnSpc>
              <a:spcAft>
                <a:spcPts val="1200"/>
              </a:spcAft>
              <a:buClr>
                <a:srgbClr val="151F29"/>
              </a:buClr>
              <a:buNone/>
              <a:defRPr/>
            </a:pPr>
            <a:r>
              <a:rPr lang="en-US" sz="2200">
                <a:solidFill>
                  <a:prstClr val="black"/>
                </a:solidFill>
                <a:latin typeface="Arial"/>
              </a:rPr>
              <a:t>Trả lời nhanh các câu hỏi trắc nghiệm dưới dây để tổng kết nội dung bài học </a:t>
            </a:r>
          </a:p>
        </p:txBody>
      </p:sp>
      <p:cxnSp>
        <p:nvCxnSpPr>
          <p:cNvPr id="4" name="Google Shape;893;p76">
            <a:extLst>
              <a:ext uri="{FF2B5EF4-FFF2-40B4-BE49-F238E27FC236}">
                <a16:creationId xmlns:a16="http://schemas.microsoft.com/office/drawing/2014/main" id="{F77621FE-CE8C-2E21-1DC6-B76C33B8BDA4}"/>
              </a:ext>
            </a:extLst>
          </p:cNvPr>
          <p:cNvCxnSpPr>
            <a:cxnSpLocks/>
          </p:cNvCxnSpPr>
          <p:nvPr/>
        </p:nvCxnSpPr>
        <p:spPr>
          <a:xfrm flipH="1">
            <a:off x="2200274" y="1216110"/>
            <a:ext cx="4743450" cy="0"/>
          </a:xfrm>
          <a:prstGeom prst="straightConnector1">
            <a:avLst/>
          </a:prstGeom>
          <a:noFill/>
          <a:ln w="28575" cap="flat" cmpd="sng">
            <a:solidFill>
              <a:srgbClr val="C00000"/>
            </a:solidFill>
            <a:prstDash val="solid"/>
            <a:round/>
            <a:headEnd type="none" w="med" len="med"/>
            <a:tailEnd type="none" w="med" len="med"/>
          </a:ln>
        </p:spPr>
      </p:cxn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6" name="Câu hỏi">
            <a:extLst>
              <a:ext uri="{FF2B5EF4-FFF2-40B4-BE49-F238E27FC236}">
                <a16:creationId xmlns:a16="http://schemas.microsoft.com/office/drawing/2014/main" id="{AFEEB056-16AE-004C-5003-CC65DB946077}"/>
              </a:ext>
            </a:extLst>
          </p:cNvPr>
          <p:cNvSpPr/>
          <p:nvPr/>
        </p:nvSpPr>
        <p:spPr>
          <a:xfrm>
            <a:off x="373576" y="449036"/>
            <a:ext cx="8396849" cy="1004207"/>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1</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Đâu</a:t>
            </a:r>
            <a:r>
              <a:rPr lang="vi-VN" sz="2000" b="1" i="1" kern="1200" noProof="1">
                <a:solidFill>
                  <a:srgbClr val="FF0000"/>
                </a:solidFill>
                <a:latin typeface="Arial" panose="020B0604020202020204" pitchFamily="34" charset="0"/>
                <a:ea typeface="+mn-ea"/>
                <a:cs typeface="Arial" panose="020B0604020202020204" pitchFamily="34" charset="0"/>
              </a:rPr>
              <a:t> không </a:t>
            </a:r>
            <a:r>
              <a:rPr lang="vi-VN" sz="2000" kern="1200" noProof="1">
                <a:solidFill>
                  <a:prstClr val="black"/>
                </a:solidFill>
                <a:latin typeface="Arial" panose="020B0604020202020204" pitchFamily="34" charset="0"/>
                <a:ea typeface="+mn-ea"/>
                <a:cs typeface="Arial" panose="020B0604020202020204" pitchFamily="34" charset="0"/>
              </a:rPr>
              <a:t>phải là cách phù hợp để nuôi dưỡng tình thầy trò?</a:t>
            </a:r>
          </a:p>
        </p:txBody>
      </p:sp>
      <p:sp>
        <p:nvSpPr>
          <p:cNvPr id="7" name="Đáp án đúng">
            <a:extLst>
              <a:ext uri="{FF2B5EF4-FFF2-40B4-BE49-F238E27FC236}">
                <a16:creationId xmlns:a16="http://schemas.microsoft.com/office/drawing/2014/main" id="{EB99A6E8-6AF8-045B-5780-A74D9779EE48}"/>
              </a:ext>
            </a:extLst>
          </p:cNvPr>
          <p:cNvSpPr/>
          <p:nvPr/>
        </p:nvSpPr>
        <p:spPr>
          <a:xfrm>
            <a:off x="373576" y="1767486"/>
            <a:ext cx="4056081" cy="1404422"/>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Tươi cười, chan hòa với </a:t>
            </a:r>
            <a:endParaRPr lang="en-US" sz="2000" kern="1200" noProof="1">
              <a:solidFill>
                <a:prstClr val="black"/>
              </a:solidFill>
              <a:ea typeface="+mn-ea"/>
              <a:cs typeface="Arial" panose="020B0604020202020204" pitchFamily="34" charset="0"/>
            </a:endParaRPr>
          </a:p>
          <a:p>
            <a:pPr algn="ctr" defTabSz="685800">
              <a:lnSpc>
                <a:spcPct val="150000"/>
              </a:lnSpc>
              <a:buClrTx/>
              <a:defRPr/>
            </a:pPr>
            <a:r>
              <a:rPr lang="vi-VN" sz="2000" kern="1200" noProof="1">
                <a:solidFill>
                  <a:prstClr val="black"/>
                </a:solidFill>
                <a:ea typeface="+mn-ea"/>
                <a:cs typeface="Arial" panose="020B0604020202020204" pitchFamily="34" charset="0"/>
              </a:rPr>
              <a:t>mọi người.</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8" name="Đáp án sai 1">
            <a:extLst>
              <a:ext uri="{FF2B5EF4-FFF2-40B4-BE49-F238E27FC236}">
                <a16:creationId xmlns:a16="http://schemas.microsoft.com/office/drawing/2014/main" id="{B6839DF1-B9B4-01C5-A1D4-631BC05EED8C}"/>
              </a:ext>
            </a:extLst>
          </p:cNvPr>
          <p:cNvSpPr/>
          <p:nvPr/>
        </p:nvSpPr>
        <p:spPr>
          <a:xfrm>
            <a:off x="373576" y="3486151"/>
            <a:ext cx="4056081"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Thể hiện sự quan tâm đến thầy cô.</a:t>
            </a:r>
          </a:p>
        </p:txBody>
      </p:sp>
      <p:sp>
        <p:nvSpPr>
          <p:cNvPr id="9" name="Đáp án sai 2">
            <a:extLst>
              <a:ext uri="{FF2B5EF4-FFF2-40B4-BE49-F238E27FC236}">
                <a16:creationId xmlns:a16="http://schemas.microsoft.com/office/drawing/2014/main" id="{C46715E1-BB55-71AE-B726-FA752C5049C1}"/>
              </a:ext>
            </a:extLst>
          </p:cNvPr>
          <p:cNvSpPr/>
          <p:nvPr/>
        </p:nvSpPr>
        <p:spPr>
          <a:xfrm>
            <a:off x="4714345" y="1767486"/>
            <a:ext cx="4056081"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kern="1200" noProof="1">
                <a:solidFill>
                  <a:prstClr val="black"/>
                </a:solidFill>
                <a:latin typeface="Arial" panose="020B0604020202020204" pitchFamily="34" charset="0"/>
                <a:ea typeface="+mn-ea"/>
                <a:cs typeface="Arial" panose="020B0604020202020204" pitchFamily="34" charset="0"/>
              </a:rPr>
              <a:t>B. Luôn thất hứa với thầy cô.</a:t>
            </a:r>
          </a:p>
        </p:txBody>
      </p:sp>
      <p:sp>
        <p:nvSpPr>
          <p:cNvPr id="10" name="Đáp án sai 3">
            <a:extLst>
              <a:ext uri="{FF2B5EF4-FFF2-40B4-BE49-F238E27FC236}">
                <a16:creationId xmlns:a16="http://schemas.microsoft.com/office/drawing/2014/main" id="{0468F227-409A-D272-0950-86F0E9A9C4BE}"/>
              </a:ext>
            </a:extLst>
          </p:cNvPr>
          <p:cNvSpPr/>
          <p:nvPr/>
        </p:nvSpPr>
        <p:spPr>
          <a:xfrm>
            <a:off x="4714345" y="3486151"/>
            <a:ext cx="4056081"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en-US" sz="2000" kern="1200" noProof="1">
                <a:solidFill>
                  <a:prstClr val="black"/>
                </a:solidFill>
                <a:ea typeface="+mn-ea"/>
                <a:cs typeface="Arial" panose="020B0604020202020204" pitchFamily="34" charset="0"/>
              </a:rPr>
              <a:t>D. Thăm hỏi thầy cô khi đau ốm.</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1" name="Đáp án đúng">
            <a:extLst>
              <a:ext uri="{FF2B5EF4-FFF2-40B4-BE49-F238E27FC236}">
                <a16:creationId xmlns:a16="http://schemas.microsoft.com/office/drawing/2014/main" id="{A344BA58-F691-465B-0B82-900FE0A98347}"/>
              </a:ext>
            </a:extLst>
          </p:cNvPr>
          <p:cNvSpPr/>
          <p:nvPr/>
        </p:nvSpPr>
        <p:spPr>
          <a:xfrm>
            <a:off x="4714344" y="1775651"/>
            <a:ext cx="4056080" cy="1404421"/>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buClrTx/>
              <a:defRPr/>
            </a:pPr>
            <a:r>
              <a:rPr lang="vi-VN" sz="2000" kern="1200" noProof="1">
                <a:solidFill>
                  <a:srgbClr val="FFFFFF"/>
                </a:solidFill>
                <a:latin typeface="Arial" panose="020B0604020202020204" pitchFamily="34" charset="0"/>
                <a:ea typeface="+mn-ea"/>
                <a:cs typeface="Arial" panose="020B0604020202020204" pitchFamily="34" charset="0"/>
              </a:rPr>
              <a:t>B. Luôn thất hứa với thầy cô.</a:t>
            </a:r>
          </a:p>
        </p:txBody>
      </p:sp>
    </p:spTree>
    <p:extLst>
      <p:ext uri="{BB962C8B-B14F-4D97-AF65-F5344CB8AC3E}">
        <p14:creationId xmlns:p14="http://schemas.microsoft.com/office/powerpoint/2010/main" val="16859939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6" name="Câu hỏi">
            <a:extLst>
              <a:ext uri="{FF2B5EF4-FFF2-40B4-BE49-F238E27FC236}">
                <a16:creationId xmlns:a16="http://schemas.microsoft.com/office/drawing/2014/main" id="{AFEEB056-16AE-004C-5003-CC65DB946077}"/>
              </a:ext>
            </a:extLst>
          </p:cNvPr>
          <p:cNvSpPr/>
          <p:nvPr/>
        </p:nvSpPr>
        <p:spPr>
          <a:xfrm>
            <a:off x="373576" y="449036"/>
            <a:ext cx="8396849" cy="89807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1900" b="1" kern="1200" noProof="1">
                <a:solidFill>
                  <a:prstClr val="black"/>
                </a:solidFill>
                <a:latin typeface="Arial" panose="020B0604020202020204" pitchFamily="34" charset="0"/>
                <a:ea typeface="+mn-ea"/>
                <a:cs typeface="Arial" panose="020B0604020202020204" pitchFamily="34" charset="0"/>
              </a:rPr>
              <a:t>Câu </a:t>
            </a:r>
            <a:r>
              <a:rPr lang="en-US" sz="1900" b="1" kern="1200" noProof="1">
                <a:solidFill>
                  <a:prstClr val="black"/>
                </a:solidFill>
                <a:ea typeface="+mn-ea"/>
                <a:cs typeface="Arial" panose="020B0604020202020204" pitchFamily="34" charset="0"/>
              </a:rPr>
              <a:t>2</a:t>
            </a:r>
            <a:r>
              <a:rPr lang="vi-VN" sz="1900" b="1" kern="1200" noProof="1">
                <a:solidFill>
                  <a:prstClr val="black"/>
                </a:solidFill>
                <a:latin typeface="Arial" panose="020B0604020202020204" pitchFamily="34" charset="0"/>
                <a:ea typeface="+mn-ea"/>
                <a:cs typeface="Arial" panose="020B0604020202020204" pitchFamily="34" charset="0"/>
              </a:rPr>
              <a:t>:</a:t>
            </a:r>
            <a:r>
              <a:rPr lang="en-US" sz="1900" b="1" kern="1200" noProof="1">
                <a:solidFill>
                  <a:prstClr val="black"/>
                </a:solidFill>
                <a:ea typeface="+mn-ea"/>
                <a:cs typeface="Arial" panose="020B0604020202020204" pitchFamily="34" charset="0"/>
              </a:rPr>
              <a:t> </a:t>
            </a:r>
            <a:r>
              <a:rPr lang="vi-VN" sz="1900" kern="1200" noProof="1">
                <a:solidFill>
                  <a:prstClr val="black"/>
                </a:solidFill>
                <a:latin typeface="Arial" panose="020B0604020202020204" pitchFamily="34" charset="0"/>
                <a:ea typeface="+mn-ea"/>
                <a:cs typeface="Arial" panose="020B0604020202020204" pitchFamily="34" charset="0"/>
              </a:rPr>
              <a:t>Đâu là cách kiểm soát mối quan hệ với các bạn qua mạng xã hội?</a:t>
            </a:r>
          </a:p>
        </p:txBody>
      </p:sp>
      <p:sp>
        <p:nvSpPr>
          <p:cNvPr id="7" name="Đáp án đúng">
            <a:extLst>
              <a:ext uri="{FF2B5EF4-FFF2-40B4-BE49-F238E27FC236}">
                <a16:creationId xmlns:a16="http://schemas.microsoft.com/office/drawing/2014/main" id="{EB99A6E8-6AF8-045B-5780-A74D9779EE48}"/>
              </a:ext>
            </a:extLst>
          </p:cNvPr>
          <p:cNvSpPr/>
          <p:nvPr/>
        </p:nvSpPr>
        <p:spPr>
          <a:xfrm>
            <a:off x="373576" y="1604361"/>
            <a:ext cx="4056081" cy="1514559"/>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1900" kern="1200" noProof="1">
                <a:solidFill>
                  <a:prstClr val="black"/>
                </a:solidFill>
                <a:ea typeface="+mn-ea"/>
                <a:cs typeface="Arial" panose="020B0604020202020204" pitchFamily="34" charset="0"/>
              </a:rPr>
              <a:t>A. Tìm hiểu rõ bạn, người mà mình đang xây dựng tình bạn.</a:t>
            </a:r>
            <a:endParaRPr lang="vi-VN" sz="1900" kern="1200" noProof="1">
              <a:solidFill>
                <a:prstClr val="black"/>
              </a:solidFill>
              <a:latin typeface="Arial" panose="020B0604020202020204" pitchFamily="34" charset="0"/>
              <a:ea typeface="+mn-ea"/>
              <a:cs typeface="Arial" panose="020B0604020202020204" pitchFamily="34" charset="0"/>
            </a:endParaRPr>
          </a:p>
        </p:txBody>
      </p:sp>
      <p:sp>
        <p:nvSpPr>
          <p:cNvPr id="8" name="Đáp án sai 1">
            <a:extLst>
              <a:ext uri="{FF2B5EF4-FFF2-40B4-BE49-F238E27FC236}">
                <a16:creationId xmlns:a16="http://schemas.microsoft.com/office/drawing/2014/main" id="{B6839DF1-B9B4-01C5-A1D4-631BC05EED8C}"/>
              </a:ext>
            </a:extLst>
          </p:cNvPr>
          <p:cNvSpPr/>
          <p:nvPr/>
        </p:nvSpPr>
        <p:spPr>
          <a:xfrm>
            <a:off x="373576" y="3376013"/>
            <a:ext cx="4056081" cy="1514559"/>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1900" kern="1200" noProof="1">
                <a:solidFill>
                  <a:prstClr val="black"/>
                </a:solidFill>
                <a:latin typeface="Arial" panose="020B0604020202020204" pitchFamily="34" charset="0"/>
                <a:ea typeface="+mn-ea"/>
                <a:cs typeface="Arial" panose="020B0604020202020204" pitchFamily="34" charset="0"/>
              </a:rPr>
              <a:t>C. Quản lí danh sách bạn bè, chỉ kết bạn với những người quen biết, đáng tin cậy.</a:t>
            </a:r>
          </a:p>
        </p:txBody>
      </p:sp>
      <p:sp>
        <p:nvSpPr>
          <p:cNvPr id="9" name="Đáp án sai 2">
            <a:extLst>
              <a:ext uri="{FF2B5EF4-FFF2-40B4-BE49-F238E27FC236}">
                <a16:creationId xmlns:a16="http://schemas.microsoft.com/office/drawing/2014/main" id="{C46715E1-BB55-71AE-B726-FA752C5049C1}"/>
              </a:ext>
            </a:extLst>
          </p:cNvPr>
          <p:cNvSpPr/>
          <p:nvPr/>
        </p:nvSpPr>
        <p:spPr>
          <a:xfrm>
            <a:off x="4714345" y="1604362"/>
            <a:ext cx="4056081" cy="1514558"/>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1900" kern="1200" noProof="1">
                <a:solidFill>
                  <a:prstClr val="black"/>
                </a:solidFill>
                <a:latin typeface="Arial" panose="020B0604020202020204" pitchFamily="34" charset="0"/>
                <a:ea typeface="+mn-ea"/>
                <a:cs typeface="Arial" panose="020B0604020202020204" pitchFamily="34" charset="0"/>
              </a:rPr>
              <a:t>B. Chủ động trong xây dựng hoặc từ chối thiết lập mối quan hệ với các bạn.</a:t>
            </a:r>
          </a:p>
        </p:txBody>
      </p:sp>
      <p:sp>
        <p:nvSpPr>
          <p:cNvPr id="10" name="Đáp án sai 3">
            <a:extLst>
              <a:ext uri="{FF2B5EF4-FFF2-40B4-BE49-F238E27FC236}">
                <a16:creationId xmlns:a16="http://schemas.microsoft.com/office/drawing/2014/main" id="{0468F227-409A-D272-0950-86F0E9A9C4BE}"/>
              </a:ext>
            </a:extLst>
          </p:cNvPr>
          <p:cNvSpPr/>
          <p:nvPr/>
        </p:nvSpPr>
        <p:spPr>
          <a:xfrm>
            <a:off x="4714345" y="3376013"/>
            <a:ext cx="4056081" cy="1514559"/>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1900" kern="1200" noProof="1">
                <a:solidFill>
                  <a:prstClr val="black"/>
                </a:solidFill>
                <a:ea typeface="+mn-ea"/>
                <a:cs typeface="Arial" panose="020B0604020202020204" pitchFamily="34" charset="0"/>
              </a:rPr>
              <a:t>D. Có lập trường vững vàng khi thiết lập và phát triển mối quan hệ với các bạn.</a:t>
            </a:r>
            <a:endParaRPr lang="vi-VN" sz="1900" kern="1200" noProof="1">
              <a:solidFill>
                <a:prstClr val="black"/>
              </a:solidFill>
              <a:latin typeface="Arial" panose="020B0604020202020204" pitchFamily="34" charset="0"/>
              <a:ea typeface="+mn-ea"/>
              <a:cs typeface="Arial" panose="020B0604020202020204" pitchFamily="34" charset="0"/>
            </a:endParaRPr>
          </a:p>
        </p:txBody>
      </p:sp>
      <p:sp>
        <p:nvSpPr>
          <p:cNvPr id="11" name="Đáp án đúng">
            <a:extLst>
              <a:ext uri="{FF2B5EF4-FFF2-40B4-BE49-F238E27FC236}">
                <a16:creationId xmlns:a16="http://schemas.microsoft.com/office/drawing/2014/main" id="{A344BA58-F691-465B-0B82-900FE0A98347}"/>
              </a:ext>
            </a:extLst>
          </p:cNvPr>
          <p:cNvSpPr/>
          <p:nvPr/>
        </p:nvSpPr>
        <p:spPr>
          <a:xfrm>
            <a:off x="4714345" y="3376013"/>
            <a:ext cx="4056079" cy="1514559"/>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1900" kern="1200" noProof="1">
                <a:solidFill>
                  <a:srgbClr val="FFFFFF"/>
                </a:solidFill>
                <a:latin typeface="Arial" panose="020B0604020202020204" pitchFamily="34" charset="0"/>
                <a:ea typeface="+mn-ea"/>
                <a:cs typeface="Arial" panose="020B0604020202020204" pitchFamily="34" charset="0"/>
              </a:rPr>
              <a:t>D. Có lập trường vững vàng khi thiết lập và phát triển mối quan hệ với các bạn.</a:t>
            </a:r>
          </a:p>
        </p:txBody>
      </p:sp>
    </p:spTree>
    <p:extLst>
      <p:ext uri="{BB962C8B-B14F-4D97-AF65-F5344CB8AC3E}">
        <p14:creationId xmlns:p14="http://schemas.microsoft.com/office/powerpoint/2010/main" val="59473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6" name="Câu hỏi">
            <a:extLst>
              <a:ext uri="{FF2B5EF4-FFF2-40B4-BE49-F238E27FC236}">
                <a16:creationId xmlns:a16="http://schemas.microsoft.com/office/drawing/2014/main" id="{AFEEB056-16AE-004C-5003-CC65DB946077}"/>
              </a:ext>
            </a:extLst>
          </p:cNvPr>
          <p:cNvSpPr/>
          <p:nvPr/>
        </p:nvSpPr>
        <p:spPr>
          <a:xfrm>
            <a:off x="373576" y="449036"/>
            <a:ext cx="8396849" cy="1004207"/>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3</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Đâu là cách để phát triển mối quan hệ với thầy cô?</a:t>
            </a:r>
          </a:p>
        </p:txBody>
      </p:sp>
      <p:sp>
        <p:nvSpPr>
          <p:cNvPr id="7" name="Đáp án đúng">
            <a:extLst>
              <a:ext uri="{FF2B5EF4-FFF2-40B4-BE49-F238E27FC236}">
                <a16:creationId xmlns:a16="http://schemas.microsoft.com/office/drawing/2014/main" id="{EB99A6E8-6AF8-045B-5780-A74D9779EE48}"/>
              </a:ext>
            </a:extLst>
          </p:cNvPr>
          <p:cNvSpPr/>
          <p:nvPr/>
        </p:nvSpPr>
        <p:spPr>
          <a:xfrm>
            <a:off x="373576" y="1767486"/>
            <a:ext cx="4056081" cy="1404422"/>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Cùng bạn thực hiện nhiệm vụ chung được giao.</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8" name="Đáp án sai 1">
            <a:extLst>
              <a:ext uri="{FF2B5EF4-FFF2-40B4-BE49-F238E27FC236}">
                <a16:creationId xmlns:a16="http://schemas.microsoft.com/office/drawing/2014/main" id="{B6839DF1-B9B4-01C5-A1D4-631BC05EED8C}"/>
              </a:ext>
            </a:extLst>
          </p:cNvPr>
          <p:cNvSpPr/>
          <p:nvPr/>
        </p:nvSpPr>
        <p:spPr>
          <a:xfrm>
            <a:off x="373576" y="3486151"/>
            <a:ext cx="4056081"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Gần gũi, chia sẻ với bạn bè khó khăn trong học tập.</a:t>
            </a:r>
          </a:p>
        </p:txBody>
      </p:sp>
      <p:sp>
        <p:nvSpPr>
          <p:cNvPr id="9" name="Đáp án sai 2">
            <a:extLst>
              <a:ext uri="{FF2B5EF4-FFF2-40B4-BE49-F238E27FC236}">
                <a16:creationId xmlns:a16="http://schemas.microsoft.com/office/drawing/2014/main" id="{C46715E1-BB55-71AE-B726-FA752C5049C1}"/>
              </a:ext>
            </a:extLst>
          </p:cNvPr>
          <p:cNvSpPr/>
          <p:nvPr/>
        </p:nvSpPr>
        <p:spPr>
          <a:xfrm>
            <a:off x="4714345" y="1767486"/>
            <a:ext cx="4056081"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Khuyến khích các bạn tham gia các hoạt động tập thể lớp.</a:t>
            </a:r>
          </a:p>
        </p:txBody>
      </p:sp>
      <p:sp>
        <p:nvSpPr>
          <p:cNvPr id="10" name="Đáp án sai 3">
            <a:extLst>
              <a:ext uri="{FF2B5EF4-FFF2-40B4-BE49-F238E27FC236}">
                <a16:creationId xmlns:a16="http://schemas.microsoft.com/office/drawing/2014/main" id="{0468F227-409A-D272-0950-86F0E9A9C4BE}"/>
              </a:ext>
            </a:extLst>
          </p:cNvPr>
          <p:cNvSpPr/>
          <p:nvPr/>
        </p:nvSpPr>
        <p:spPr>
          <a:xfrm>
            <a:off x="4714345" y="3486151"/>
            <a:ext cx="4056081"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en-US" sz="2000" kern="1200" noProof="1">
                <a:solidFill>
                  <a:prstClr val="black"/>
                </a:solidFill>
                <a:ea typeface="+mn-ea"/>
                <a:cs typeface="Arial" panose="020B0604020202020204" pitchFamily="34" charset="0"/>
              </a:rPr>
              <a:t>D. Kính trọng, lễ phép.</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1" name="Đáp án đúng">
            <a:extLst>
              <a:ext uri="{FF2B5EF4-FFF2-40B4-BE49-F238E27FC236}">
                <a16:creationId xmlns:a16="http://schemas.microsoft.com/office/drawing/2014/main" id="{A344BA58-F691-465B-0B82-900FE0A98347}"/>
              </a:ext>
            </a:extLst>
          </p:cNvPr>
          <p:cNvSpPr/>
          <p:nvPr/>
        </p:nvSpPr>
        <p:spPr>
          <a:xfrm>
            <a:off x="4714345" y="3486150"/>
            <a:ext cx="4056080" cy="1404421"/>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buClrTx/>
              <a:defRPr/>
            </a:pPr>
            <a:r>
              <a:rPr lang="vi-VN" sz="2000" kern="1200" noProof="1">
                <a:solidFill>
                  <a:srgbClr val="FFFFFF"/>
                </a:solidFill>
                <a:latin typeface="Arial" panose="020B0604020202020204" pitchFamily="34" charset="0"/>
                <a:ea typeface="+mn-ea"/>
                <a:cs typeface="Arial" panose="020B0604020202020204" pitchFamily="34" charset="0"/>
              </a:rPr>
              <a:t>D. Kính trọng, lễ phép.</a:t>
            </a:r>
          </a:p>
        </p:txBody>
      </p:sp>
    </p:spTree>
    <p:extLst>
      <p:ext uri="{BB962C8B-B14F-4D97-AF65-F5344CB8AC3E}">
        <p14:creationId xmlns:p14="http://schemas.microsoft.com/office/powerpoint/2010/main" val="37414881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6" name="Câu hỏi">
            <a:extLst>
              <a:ext uri="{FF2B5EF4-FFF2-40B4-BE49-F238E27FC236}">
                <a16:creationId xmlns:a16="http://schemas.microsoft.com/office/drawing/2014/main" id="{AFEEB056-16AE-004C-5003-CC65DB946077}"/>
              </a:ext>
            </a:extLst>
          </p:cNvPr>
          <p:cNvSpPr/>
          <p:nvPr/>
        </p:nvSpPr>
        <p:spPr>
          <a:xfrm>
            <a:off x="261256" y="449036"/>
            <a:ext cx="8621488" cy="1004207"/>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4</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Đâu </a:t>
            </a:r>
            <a:r>
              <a:rPr lang="vi-VN" sz="2000" b="1" i="1" kern="1200" noProof="1">
                <a:solidFill>
                  <a:srgbClr val="FF0000"/>
                </a:solidFill>
                <a:latin typeface="Arial" panose="020B0604020202020204" pitchFamily="34" charset="0"/>
                <a:ea typeface="+mn-ea"/>
                <a:cs typeface="Arial" panose="020B0604020202020204" pitchFamily="34" charset="0"/>
              </a:rPr>
              <a:t>không </a:t>
            </a:r>
            <a:r>
              <a:rPr lang="vi-VN" sz="2000" kern="1200" noProof="1">
                <a:solidFill>
                  <a:prstClr val="black"/>
                </a:solidFill>
                <a:latin typeface="Arial" panose="020B0604020202020204" pitchFamily="34" charset="0"/>
                <a:ea typeface="+mn-ea"/>
                <a:cs typeface="Arial" panose="020B0604020202020204" pitchFamily="34" charset="0"/>
              </a:rPr>
              <a:t>phải là biểu hiện của cách sống hài hòa với thầy cô?</a:t>
            </a:r>
          </a:p>
        </p:txBody>
      </p:sp>
      <p:sp>
        <p:nvSpPr>
          <p:cNvPr id="7" name="Đáp án đúng">
            <a:extLst>
              <a:ext uri="{FF2B5EF4-FFF2-40B4-BE49-F238E27FC236}">
                <a16:creationId xmlns:a16="http://schemas.microsoft.com/office/drawing/2014/main" id="{EB99A6E8-6AF8-045B-5780-A74D9779EE48}"/>
              </a:ext>
            </a:extLst>
          </p:cNvPr>
          <p:cNvSpPr/>
          <p:nvPr/>
        </p:nvSpPr>
        <p:spPr>
          <a:xfrm>
            <a:off x="261256" y="1767486"/>
            <a:ext cx="4168401" cy="1404422"/>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Vui vẻ, thân thiện với thầy cô trong các hoạt động thường ngày.</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8" name="Đáp án sai 1">
            <a:extLst>
              <a:ext uri="{FF2B5EF4-FFF2-40B4-BE49-F238E27FC236}">
                <a16:creationId xmlns:a16="http://schemas.microsoft.com/office/drawing/2014/main" id="{B6839DF1-B9B4-01C5-A1D4-631BC05EED8C}"/>
              </a:ext>
            </a:extLst>
          </p:cNvPr>
          <p:cNvSpPr/>
          <p:nvPr/>
        </p:nvSpPr>
        <p:spPr>
          <a:xfrm>
            <a:off x="261256" y="3486151"/>
            <a:ext cx="4168401"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Luôn bình tĩnh và có cách cư xử đúng mực với thầy cô.</a:t>
            </a:r>
          </a:p>
        </p:txBody>
      </p:sp>
      <p:sp>
        <p:nvSpPr>
          <p:cNvPr id="9" name="Đáp án sai 2">
            <a:extLst>
              <a:ext uri="{FF2B5EF4-FFF2-40B4-BE49-F238E27FC236}">
                <a16:creationId xmlns:a16="http://schemas.microsoft.com/office/drawing/2014/main" id="{C46715E1-BB55-71AE-B726-FA752C5049C1}"/>
              </a:ext>
            </a:extLst>
          </p:cNvPr>
          <p:cNvSpPr/>
          <p:nvPr/>
        </p:nvSpPr>
        <p:spPr>
          <a:xfrm>
            <a:off x="4714345" y="1767486"/>
            <a:ext cx="4168399"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Hỗ trợ và giúp đỡ thầy cô khi cảm thấy hứng thú. </a:t>
            </a:r>
          </a:p>
        </p:txBody>
      </p:sp>
      <p:sp>
        <p:nvSpPr>
          <p:cNvPr id="10" name="Đáp án sai 3">
            <a:extLst>
              <a:ext uri="{FF2B5EF4-FFF2-40B4-BE49-F238E27FC236}">
                <a16:creationId xmlns:a16="http://schemas.microsoft.com/office/drawing/2014/main" id="{0468F227-409A-D272-0950-86F0E9A9C4BE}"/>
              </a:ext>
            </a:extLst>
          </p:cNvPr>
          <p:cNvSpPr/>
          <p:nvPr/>
        </p:nvSpPr>
        <p:spPr>
          <a:xfrm>
            <a:off x="4714345" y="3486151"/>
            <a:ext cx="4168399"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en-US" sz="2000" kern="1200" noProof="1">
                <a:solidFill>
                  <a:prstClr val="black"/>
                </a:solidFill>
                <a:ea typeface="+mn-ea"/>
                <a:cs typeface="Arial" panose="020B0604020202020204" pitchFamily="34" charset="0"/>
              </a:rPr>
              <a:t>D. Lắng nghe, thuyết phục khi bất đồng ý kiến trong giao tiếp với thầy cô.</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1" name="Đáp án đúng">
            <a:extLst>
              <a:ext uri="{FF2B5EF4-FFF2-40B4-BE49-F238E27FC236}">
                <a16:creationId xmlns:a16="http://schemas.microsoft.com/office/drawing/2014/main" id="{A344BA58-F691-465B-0B82-900FE0A98347}"/>
              </a:ext>
            </a:extLst>
          </p:cNvPr>
          <p:cNvSpPr/>
          <p:nvPr/>
        </p:nvSpPr>
        <p:spPr>
          <a:xfrm>
            <a:off x="4714345" y="1767485"/>
            <a:ext cx="4168398" cy="1404421"/>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B. Hỗ trợ và giúp đỡ thầy cô khi cảm thấy hứng thú. </a:t>
            </a:r>
          </a:p>
        </p:txBody>
      </p:sp>
    </p:spTree>
    <p:extLst>
      <p:ext uri="{BB962C8B-B14F-4D97-AF65-F5344CB8AC3E}">
        <p14:creationId xmlns:p14="http://schemas.microsoft.com/office/powerpoint/2010/main" val="24628358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500"/>
                                        <p:tgtEl>
                                          <p:spTgt spid="9"/>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23" name="Picture 22">
            <a:extLst>
              <a:ext uri="{FF2B5EF4-FFF2-40B4-BE49-F238E27FC236}">
                <a16:creationId xmlns:a16="http://schemas.microsoft.com/office/drawing/2014/main" id="{3CCE6FC1-B32E-3F4A-CF63-EE6EAFA9E4A1}"/>
              </a:ext>
            </a:extLst>
          </p:cNvPr>
          <p:cNvPicPr>
            <a:picLocks noChangeAspect="1"/>
          </p:cNvPicPr>
          <p:nvPr/>
        </p:nvPicPr>
        <p:blipFill>
          <a:blip r:embed="rId3"/>
          <a:stretch>
            <a:fillRect/>
          </a:stretch>
        </p:blipFill>
        <p:spPr>
          <a:xfrm>
            <a:off x="8395968" y="27389"/>
            <a:ext cx="1047028" cy="300038"/>
          </a:xfrm>
          <a:prstGeom prst="rect">
            <a:avLst/>
          </a:prstGeom>
        </p:spPr>
      </p:pic>
      <p:pic>
        <p:nvPicPr>
          <p:cNvPr id="24" name="Picture 23">
            <a:extLst>
              <a:ext uri="{FF2B5EF4-FFF2-40B4-BE49-F238E27FC236}">
                <a16:creationId xmlns:a16="http://schemas.microsoft.com/office/drawing/2014/main" id="{E67CBF87-B1A3-3C93-C458-C55694364B2F}"/>
              </a:ext>
            </a:extLst>
          </p:cNvPr>
          <p:cNvPicPr>
            <a:picLocks noChangeAspect="1"/>
          </p:cNvPicPr>
          <p:nvPr/>
        </p:nvPicPr>
        <p:blipFill>
          <a:blip r:embed="rId4"/>
          <a:stretch>
            <a:fillRect/>
          </a:stretch>
        </p:blipFill>
        <p:spPr>
          <a:xfrm>
            <a:off x="-409163" y="4816073"/>
            <a:ext cx="1064059" cy="383896"/>
          </a:xfrm>
          <a:prstGeom prst="rect">
            <a:avLst/>
          </a:prstGeom>
        </p:spPr>
      </p:pic>
      <p:sp>
        <p:nvSpPr>
          <p:cNvPr id="16" name="Rectangle: Rounded Corners 15">
            <a:extLst>
              <a:ext uri="{FF2B5EF4-FFF2-40B4-BE49-F238E27FC236}">
                <a16:creationId xmlns:a16="http://schemas.microsoft.com/office/drawing/2014/main" id="{2AF10C3D-23F9-D19C-AA61-7D187975CC6D}"/>
              </a:ext>
            </a:extLst>
          </p:cNvPr>
          <p:cNvSpPr/>
          <p:nvPr/>
        </p:nvSpPr>
        <p:spPr>
          <a:xfrm>
            <a:off x="224518" y="1714497"/>
            <a:ext cx="2771775" cy="1420586"/>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Chào hỏi thầy cô mỗi khi gặp mặt, dù trong hay ngoài trường. </a:t>
            </a:r>
            <a:endParaRPr lang="vi-VN" sz="1800" kern="1200" dirty="0">
              <a:solidFill>
                <a:prstClr val="black"/>
              </a:solidFill>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5E77F060-925A-6DE6-086B-A367A2C40E4D}"/>
              </a:ext>
            </a:extLst>
          </p:cNvPr>
          <p:cNvSpPr/>
          <p:nvPr/>
        </p:nvSpPr>
        <p:spPr>
          <a:xfrm>
            <a:off x="3186111" y="1714498"/>
            <a:ext cx="2771776" cy="1420585"/>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Sử dụng lời nói lịch sự, tôn trọng </a:t>
            </a:r>
            <a:r>
              <a:rPr lang="en-US" sz="1800" kern="1200">
                <a:solidFill>
                  <a:prstClr val="black"/>
                </a:solidFill>
                <a:latin typeface="Arial" panose="020B0604020202020204" pitchFamily="34" charset="0"/>
                <a:ea typeface="+mn-ea"/>
                <a:cs typeface="Arial" panose="020B0604020202020204" pitchFamily="34" charset="0"/>
              </a:rPr>
              <a:t>thầy cô </a:t>
            </a:r>
            <a:r>
              <a:rPr lang="vi-VN" sz="1800" kern="1200">
                <a:solidFill>
                  <a:prstClr val="black"/>
                </a:solidFill>
                <a:latin typeface="Arial" panose="020B0604020202020204" pitchFamily="34" charset="0"/>
                <a:ea typeface="+mn-ea"/>
                <a:cs typeface="Arial" panose="020B0604020202020204" pitchFamily="34" charset="0"/>
              </a:rPr>
              <a:t>trong mọi tình huống.</a:t>
            </a:r>
            <a:endParaRPr lang="en-US" sz="1800" kern="1200" dirty="0">
              <a:solidFill>
                <a:prstClr val="black"/>
              </a:solidFill>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9BC9A664-C745-8B4C-00B8-E93F3638F626}"/>
              </a:ext>
            </a:extLst>
          </p:cNvPr>
          <p:cNvSpPr/>
          <p:nvPr/>
        </p:nvSpPr>
        <p:spPr>
          <a:xfrm>
            <a:off x="6147706" y="1714498"/>
            <a:ext cx="2771776" cy="1420585"/>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Hoàn thành đầy đủ và đúng hạn các bài tập, nhiệm vụ thầy cô giao.</a:t>
            </a:r>
            <a:endParaRPr lang="vi-VN" sz="1800"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FD1D219-4797-4623-1472-EEEA206E7EFA}"/>
              </a:ext>
            </a:extLst>
          </p:cNvPr>
          <p:cNvGrpSpPr/>
          <p:nvPr/>
        </p:nvGrpSpPr>
        <p:grpSpPr>
          <a:xfrm>
            <a:off x="224518" y="81477"/>
            <a:ext cx="7334591" cy="1387073"/>
            <a:chOff x="328749" y="-414123"/>
            <a:chExt cx="14669182" cy="2774146"/>
          </a:xfrm>
        </p:grpSpPr>
        <p:sp>
          <p:nvSpPr>
            <p:cNvPr id="25" name="Line Callout 1 (Border and Accent Bar) 3">
              <a:extLst>
                <a:ext uri="{FF2B5EF4-FFF2-40B4-BE49-F238E27FC236}">
                  <a16:creationId xmlns:a16="http://schemas.microsoft.com/office/drawing/2014/main" id="{FD588663-6199-0664-0797-D0EEB856DA36}"/>
                </a:ext>
              </a:extLst>
            </p:cNvPr>
            <p:cNvSpPr/>
            <p:nvPr/>
          </p:nvSpPr>
          <p:spPr>
            <a:xfrm>
              <a:off x="328749" y="77777"/>
              <a:ext cx="14165036" cy="2282246"/>
            </a:xfrm>
            <a:prstGeom prst="accentBorderCallout1">
              <a:avLst>
                <a:gd name="adj1" fmla="val 18750"/>
                <a:gd name="adj2" fmla="val -3127"/>
                <a:gd name="adj3" fmla="val 17954"/>
                <a:gd name="adj4" fmla="val -17509"/>
              </a:avLst>
            </a:prstGeom>
            <a:solidFill>
              <a:srgbClr val="FFFFFF"/>
            </a:solidFill>
            <a:ln w="19050" cap="flat" cmpd="sng" algn="ctr">
              <a:solidFill>
                <a:srgbClr val="59866F">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lang="en-US" sz="2000" b="1" kern="1200">
                  <a:solidFill>
                    <a:srgbClr val="C00000"/>
                  </a:solidFill>
                  <a:ea typeface="+mn-ea"/>
                  <a:cs typeface="Arial" panose="020B0604020202020204" pitchFamily="34" charset="0"/>
                </a:rPr>
                <a:t>KẾT LUẬN</a:t>
              </a:r>
              <a:r>
                <a:rPr kumimoji="0" lang="en-US" sz="2000" b="1" i="0" u="none" strike="noStrike" kern="1200" cap="none" spc="0" normalizeH="0" baseline="0" noProof="0">
                  <a:ln>
                    <a:noFill/>
                  </a:ln>
                  <a:solidFill>
                    <a:srgbClr val="C00000"/>
                  </a:solidFill>
                  <a:effectLst/>
                  <a:uLnTx/>
                  <a:uFillTx/>
                  <a:latin typeface="Arial"/>
                  <a:ea typeface="+mn-ea"/>
                  <a:cs typeface="Arial" panose="020B0604020202020204" pitchFamily="34" charset="0"/>
                </a:rPr>
                <a:t>: </a:t>
              </a:r>
              <a:r>
                <a:rPr kumimoji="0" lang="vi-VN"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Một số cách nuôi dưỡng, giữ gìn và mở rộng</a:t>
              </a:r>
              <a:r>
                <a:rPr kumimoji="0" 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mối quan hệ tốt đẹp với thầy cô</a:t>
              </a:r>
              <a:r>
                <a:rPr kumimoji="0" 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C00000"/>
                  </a:solidFill>
                  <a:effectLst/>
                  <a:uLnTx/>
                  <a:uFillTx/>
                  <a:latin typeface="Arial"/>
                  <a:ea typeface="+mn-ea"/>
                  <a:cs typeface="Arial" panose="020B0604020202020204" pitchFamily="34" charset="0"/>
                </a:rPr>
                <a:t>như:</a:t>
              </a:r>
              <a:endParaRPr kumimoji="0" lang="en-US" sz="2000" b="0"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D855D1DC-4D08-453E-06FF-B05943474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9639" y="-414123"/>
              <a:ext cx="1008292" cy="1008292"/>
            </a:xfrm>
            <a:prstGeom prst="rect">
              <a:avLst/>
            </a:prstGeom>
          </p:spPr>
        </p:pic>
      </p:grpSp>
      <p:pic>
        <p:nvPicPr>
          <p:cNvPr id="27" name="Picture 2" descr="Bến Lức hoàn thành tốt nhiệm vụ năm học 2023 - 2024 - Đài Phát thanh và  Truyền hình Long An">
            <a:extLst>
              <a:ext uri="{FF2B5EF4-FFF2-40B4-BE49-F238E27FC236}">
                <a16:creationId xmlns:a16="http://schemas.microsoft.com/office/drawing/2014/main" id="{43A8A437-3FEE-8187-5223-166657B9D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829" y="3381031"/>
            <a:ext cx="2211529" cy="1569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ách ứng xử của học sinh với thầy cô giáo như thế nào là phù hợp?">
            <a:extLst>
              <a:ext uri="{FF2B5EF4-FFF2-40B4-BE49-F238E27FC236}">
                <a16:creationId xmlns:a16="http://schemas.microsoft.com/office/drawing/2014/main" id="{BB68BFF3-9523-E881-E50E-8246A5AF05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926" y="3381031"/>
            <a:ext cx="2354958" cy="1569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descr="A group of children standing together&#10;&#10;Description automatically generated">
            <a:extLst>
              <a:ext uri="{FF2B5EF4-FFF2-40B4-BE49-F238E27FC236}">
                <a16:creationId xmlns:a16="http://schemas.microsoft.com/office/drawing/2014/main" id="{0B6EFD7E-63CD-F4B2-B267-77BD082CB95C}"/>
              </a:ext>
            </a:extLst>
          </p:cNvPr>
          <p:cNvPicPr>
            <a:picLocks noChangeAspect="1"/>
          </p:cNvPicPr>
          <p:nvPr/>
        </p:nvPicPr>
        <p:blipFill rotWithShape="1">
          <a:blip r:embed="rId8">
            <a:extLst>
              <a:ext uri="{28A0092B-C50C-407E-A947-70E740481C1C}">
                <a14:useLocalDpi xmlns:a14="http://schemas.microsoft.com/office/drawing/2010/main" val="0"/>
              </a:ext>
            </a:extLst>
          </a:blip>
          <a:srcRect t="8857" b="16858"/>
          <a:stretch/>
        </p:blipFill>
        <p:spPr>
          <a:xfrm>
            <a:off x="3480772" y="3386770"/>
            <a:ext cx="2182453" cy="1621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77779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0-#ppt_w/2"/>
                                          </p:val>
                                        </p:tav>
                                        <p:tav tm="100000">
                                          <p:val>
                                            <p:strVal val="#ppt_x"/>
                                          </p:val>
                                        </p:tav>
                                      </p:tavLst>
                                    </p:anim>
                                    <p:anim calcmode="lin" valueType="num">
                                      <p:cBhvr additive="base">
                                        <p:cTn id="17"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1+#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3" name="Câu hỏi">
            <a:extLst>
              <a:ext uri="{FF2B5EF4-FFF2-40B4-BE49-F238E27FC236}">
                <a16:creationId xmlns:a16="http://schemas.microsoft.com/office/drawing/2014/main" id="{7F1C285D-C393-85DD-CE4D-813EA7B67FE2}"/>
              </a:ext>
            </a:extLst>
          </p:cNvPr>
          <p:cNvSpPr/>
          <p:nvPr/>
        </p:nvSpPr>
        <p:spPr>
          <a:xfrm>
            <a:off x="269422" y="430670"/>
            <a:ext cx="4939393" cy="4445446"/>
          </a:xfrm>
          <a:prstGeom prst="roundRect">
            <a:avLst/>
          </a:prstGeom>
          <a:solidFill>
            <a:srgbClr val="FFFFFF"/>
          </a:solidFill>
          <a:ln w="12700" cap="flat" cmpd="sng" algn="ctr">
            <a:solidFill>
              <a:srgbClr val="000000"/>
            </a:solidFill>
            <a:prstDash val="solid"/>
          </a:ln>
          <a:effectLst/>
        </p:spPr>
        <p:txBody>
          <a:bodyPr rtlCol="0" anchor="ctr"/>
          <a:lstStyle/>
          <a:p>
            <a:pPr algn="just" defTabSz="685800">
              <a:lnSpc>
                <a:spcPct val="150000"/>
              </a:lnSpc>
              <a:buClrTx/>
              <a:defRPr/>
            </a:pPr>
            <a:r>
              <a:rPr lang="vi-VN" b="1" kern="1200" noProof="1">
                <a:solidFill>
                  <a:prstClr val="black"/>
                </a:solidFill>
                <a:latin typeface="Arial" panose="020B0604020202020204" pitchFamily="34" charset="0"/>
                <a:ea typeface="+mn-ea"/>
                <a:cs typeface="Arial" panose="020B0604020202020204" pitchFamily="34" charset="0"/>
              </a:rPr>
              <a:t>Câu </a:t>
            </a:r>
            <a:r>
              <a:rPr lang="en-US" b="1" kern="1200" noProof="1">
                <a:solidFill>
                  <a:prstClr val="black"/>
                </a:solidFill>
                <a:ea typeface="+mn-ea"/>
                <a:cs typeface="Arial" panose="020B0604020202020204" pitchFamily="34" charset="0"/>
              </a:rPr>
              <a:t>6</a:t>
            </a:r>
            <a:r>
              <a:rPr lang="vi-VN" b="1" kern="1200" noProof="1">
                <a:solidFill>
                  <a:prstClr val="black"/>
                </a:solidFill>
                <a:latin typeface="Arial" panose="020B0604020202020204" pitchFamily="34" charset="0"/>
                <a:ea typeface="+mn-ea"/>
                <a:cs typeface="Arial" panose="020B0604020202020204" pitchFamily="34" charset="0"/>
              </a:rPr>
              <a:t>:</a:t>
            </a:r>
            <a:r>
              <a:rPr lang="en-US" b="1" kern="1200" noProof="1">
                <a:solidFill>
                  <a:prstClr val="black"/>
                </a:solidFill>
                <a:ea typeface="+mn-ea"/>
                <a:cs typeface="Arial" panose="020B0604020202020204" pitchFamily="34" charset="0"/>
              </a:rPr>
              <a:t> </a:t>
            </a:r>
            <a:r>
              <a:rPr lang="vi-VN" kern="1200" noProof="1">
                <a:solidFill>
                  <a:prstClr val="black"/>
                </a:solidFill>
                <a:latin typeface="Arial" panose="020B0604020202020204" pitchFamily="34" charset="0"/>
                <a:ea typeface="+mn-ea"/>
                <a:cs typeface="Arial" panose="020B0604020202020204" pitchFamily="34" charset="0"/>
              </a:rPr>
              <a:t>Minh là học sinh lớp 12, nổi bật với thành tích học tập rất tốt. Tuy nhiên, Minh thường cảm thấy thầy cô không hiểu và không đánh giá cao nỗ lực của mình. Minh nghĩ rằng chỉ cần đạt điểm cao là đủ, không cần phải giao tiếp hay xây dựng mối quan hệ với thầy cô. Điều này khiến Minh ít khi tham gia vào các hoạt động ngoại khóa, không chủ động hỏi bài hay xin lời khuyên từ thầy cô. Một ngày nọ, Minh gặp khó khăn trong một môn học mới và nhận ra mình cần sự giúp đỡ từ thầy cô nhưng lại ngại ngùng không biết bắt đầu từ đâu.</a:t>
            </a:r>
            <a:endParaRPr lang="en-US" kern="1200" noProof="1">
              <a:solidFill>
                <a:prstClr val="black"/>
              </a:solidFill>
              <a:latin typeface="Arial" panose="020B0604020202020204" pitchFamily="34" charset="0"/>
              <a:ea typeface="+mn-ea"/>
              <a:cs typeface="Arial" panose="020B0604020202020204" pitchFamily="34" charset="0"/>
            </a:endParaRPr>
          </a:p>
          <a:p>
            <a:pPr marL="285750" indent="-285750" algn="just" defTabSz="685800">
              <a:lnSpc>
                <a:spcPct val="150000"/>
              </a:lnSpc>
              <a:buClrTx/>
              <a:buFont typeface="Wingdings" panose="05000000000000000000" pitchFamily="2" charset="2"/>
              <a:buChar char="Ø"/>
              <a:defRPr/>
            </a:pPr>
            <a:r>
              <a:rPr lang="vi-VN" b="1" i="1" kern="1200" noProof="1">
                <a:solidFill>
                  <a:srgbClr val="FF0000"/>
                </a:solidFill>
                <a:latin typeface="Arial" panose="020B0604020202020204" pitchFamily="34" charset="0"/>
                <a:ea typeface="+mn-ea"/>
                <a:cs typeface="Arial" panose="020B0604020202020204" pitchFamily="34" charset="0"/>
              </a:rPr>
              <a:t>Nếu là Minh, em sẽ làm gì để nuôi dưỡng mối quan hệ tốt đẹp với thầy cô?</a:t>
            </a:r>
          </a:p>
        </p:txBody>
      </p:sp>
      <p:sp>
        <p:nvSpPr>
          <p:cNvPr id="4" name="Đáp án đúng">
            <a:extLst>
              <a:ext uri="{FF2B5EF4-FFF2-40B4-BE49-F238E27FC236}">
                <a16:creationId xmlns:a16="http://schemas.microsoft.com/office/drawing/2014/main" id="{0BA5200F-B9BA-87DF-2153-ECE4D6550C6F}"/>
              </a:ext>
            </a:extLst>
          </p:cNvPr>
          <p:cNvSpPr/>
          <p:nvPr/>
        </p:nvSpPr>
        <p:spPr>
          <a:xfrm>
            <a:off x="5625193" y="430670"/>
            <a:ext cx="3249385" cy="956521"/>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en-US" kern="1200" noProof="1">
                <a:solidFill>
                  <a:prstClr val="black"/>
                </a:solidFill>
                <a:ea typeface="+mn-ea"/>
                <a:cs typeface="Arial" panose="020B0604020202020204" pitchFamily="34" charset="0"/>
              </a:rPr>
              <a:t>A. Chủ động đến gặp thầy cô để xin lời khuyên.</a:t>
            </a:r>
            <a:endParaRPr lang="vi-VN" kern="1200" noProof="1">
              <a:solidFill>
                <a:prstClr val="black"/>
              </a:solidFill>
              <a:latin typeface="Arial" panose="020B0604020202020204" pitchFamily="34" charset="0"/>
              <a:ea typeface="+mn-ea"/>
              <a:cs typeface="Arial" panose="020B0604020202020204" pitchFamily="34" charset="0"/>
            </a:endParaRPr>
          </a:p>
        </p:txBody>
      </p:sp>
      <p:sp>
        <p:nvSpPr>
          <p:cNvPr id="5" name="Đáp án sai 1">
            <a:extLst>
              <a:ext uri="{FF2B5EF4-FFF2-40B4-BE49-F238E27FC236}">
                <a16:creationId xmlns:a16="http://schemas.microsoft.com/office/drawing/2014/main" id="{D1458D3C-4B49-2412-292A-2A088A8AE3EF}"/>
              </a:ext>
            </a:extLst>
          </p:cNvPr>
          <p:cNvSpPr/>
          <p:nvPr/>
        </p:nvSpPr>
        <p:spPr>
          <a:xfrm>
            <a:off x="5625193" y="2760105"/>
            <a:ext cx="3249385" cy="956520"/>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buClrTx/>
              <a:defRPr/>
            </a:pPr>
            <a:r>
              <a:rPr lang="vi-VN" kern="1200" noProof="1">
                <a:solidFill>
                  <a:prstClr val="black"/>
                </a:solidFill>
                <a:latin typeface="Arial" panose="020B0604020202020204" pitchFamily="34" charset="0"/>
                <a:ea typeface="+mn-ea"/>
                <a:cs typeface="Arial" panose="020B0604020202020204" pitchFamily="34" charset="0"/>
              </a:rPr>
              <a:t>C. Chỉ hỏi bạn bè và tránh xa thầy cô.</a:t>
            </a:r>
          </a:p>
        </p:txBody>
      </p:sp>
      <p:sp>
        <p:nvSpPr>
          <p:cNvPr id="12" name="Đáp án sai 2">
            <a:extLst>
              <a:ext uri="{FF2B5EF4-FFF2-40B4-BE49-F238E27FC236}">
                <a16:creationId xmlns:a16="http://schemas.microsoft.com/office/drawing/2014/main" id="{6120FE77-E77E-36F3-4421-2410A4011C58}"/>
              </a:ext>
            </a:extLst>
          </p:cNvPr>
          <p:cNvSpPr/>
          <p:nvPr/>
        </p:nvSpPr>
        <p:spPr>
          <a:xfrm>
            <a:off x="5625193" y="1590162"/>
            <a:ext cx="3249385" cy="956520"/>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kern="1200" noProof="1">
                <a:solidFill>
                  <a:prstClr val="black"/>
                </a:solidFill>
                <a:latin typeface="Arial" panose="020B0604020202020204" pitchFamily="34" charset="0"/>
                <a:ea typeface="+mn-ea"/>
                <a:cs typeface="Arial" panose="020B0604020202020204" pitchFamily="34" charset="0"/>
              </a:rPr>
              <a:t>B. Tiếp tục giữ im lặng và tự giải quyết khó khăn.</a:t>
            </a:r>
          </a:p>
        </p:txBody>
      </p:sp>
      <p:sp>
        <p:nvSpPr>
          <p:cNvPr id="13" name="Đáp án sai 3">
            <a:extLst>
              <a:ext uri="{FF2B5EF4-FFF2-40B4-BE49-F238E27FC236}">
                <a16:creationId xmlns:a16="http://schemas.microsoft.com/office/drawing/2014/main" id="{1DE713C3-A83A-92C5-79E7-0B4CFF953A87}"/>
              </a:ext>
            </a:extLst>
          </p:cNvPr>
          <p:cNvSpPr/>
          <p:nvPr/>
        </p:nvSpPr>
        <p:spPr>
          <a:xfrm>
            <a:off x="5625193" y="3919596"/>
            <a:ext cx="3249385" cy="956520"/>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kern="1200" noProof="1">
                <a:solidFill>
                  <a:prstClr val="black"/>
                </a:solidFill>
                <a:ea typeface="+mn-ea"/>
                <a:cs typeface="Arial" panose="020B0604020202020204" pitchFamily="34" charset="0"/>
              </a:rPr>
              <a:t>D. Viết thư phàn nàn về thầy cô cho hiệu trưởng.</a:t>
            </a:r>
            <a:endParaRPr lang="vi-VN" kern="1200" noProof="1">
              <a:solidFill>
                <a:prstClr val="black"/>
              </a:solidFill>
              <a:latin typeface="Arial" panose="020B0604020202020204" pitchFamily="34" charset="0"/>
              <a:ea typeface="+mn-ea"/>
              <a:cs typeface="Arial" panose="020B0604020202020204" pitchFamily="34" charset="0"/>
            </a:endParaRPr>
          </a:p>
        </p:txBody>
      </p:sp>
      <p:sp>
        <p:nvSpPr>
          <p:cNvPr id="14" name="Đáp án đúng">
            <a:extLst>
              <a:ext uri="{FF2B5EF4-FFF2-40B4-BE49-F238E27FC236}">
                <a16:creationId xmlns:a16="http://schemas.microsoft.com/office/drawing/2014/main" id="{E85F4A9C-AE51-E942-D6E8-0B0D9352C740}"/>
              </a:ext>
            </a:extLst>
          </p:cNvPr>
          <p:cNvSpPr/>
          <p:nvPr/>
        </p:nvSpPr>
        <p:spPr>
          <a:xfrm>
            <a:off x="5625193" y="430671"/>
            <a:ext cx="3249385" cy="956520"/>
          </a:xfrm>
          <a:prstGeom prst="roundRect">
            <a:avLst/>
          </a:prstGeom>
          <a:solidFill>
            <a:srgbClr val="C32430"/>
          </a:solidFill>
          <a:ln w="12700" cap="flat" cmpd="sng" algn="ctr">
            <a:solidFill>
              <a:srgbClr val="000000"/>
            </a:solidFill>
            <a:prstDash val="solid"/>
          </a:ln>
          <a:effectLst/>
        </p:spPr>
        <p:txBody>
          <a:bodyPr rtlCol="0" anchor="ctr"/>
          <a:lstStyle/>
          <a:p>
            <a:pPr algn="ctr" defTabSz="685800">
              <a:lnSpc>
                <a:spcPct val="150000"/>
              </a:lnSpc>
              <a:buClrTx/>
              <a:defRPr/>
            </a:pPr>
            <a:r>
              <a:rPr lang="vi-VN" kern="1200" noProof="1">
                <a:solidFill>
                  <a:srgbClr val="FFFFFF"/>
                </a:solidFill>
                <a:latin typeface="Arial" panose="020B0604020202020204" pitchFamily="34" charset="0"/>
                <a:ea typeface="+mn-ea"/>
                <a:cs typeface="Arial" panose="020B0604020202020204" pitchFamily="34" charset="0"/>
              </a:rPr>
              <a:t>A. Chủ động đến gặp thầy cô để xin lời khuyên.</a:t>
            </a:r>
          </a:p>
        </p:txBody>
      </p:sp>
    </p:spTree>
    <p:extLst>
      <p:ext uri="{BB962C8B-B14F-4D97-AF65-F5344CB8AC3E}">
        <p14:creationId xmlns:p14="http://schemas.microsoft.com/office/powerpoint/2010/main" val="316625426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2" name="Picture 1">
            <a:extLst>
              <a:ext uri="{FF2B5EF4-FFF2-40B4-BE49-F238E27FC236}">
                <a16:creationId xmlns:a16="http://schemas.microsoft.com/office/drawing/2014/main" id="{250F4374-4A04-55F5-EBFA-0337D370F976}"/>
              </a:ext>
            </a:extLst>
          </p:cNvPr>
          <p:cNvPicPr>
            <a:picLocks noChangeAspect="1"/>
          </p:cNvPicPr>
          <p:nvPr/>
        </p:nvPicPr>
        <p:blipFill>
          <a:blip r:embed="rId3"/>
          <a:stretch>
            <a:fillRect/>
          </a:stretch>
        </p:blipFill>
        <p:spPr>
          <a:xfrm>
            <a:off x="-286523" y="4774732"/>
            <a:ext cx="1066892" cy="384081"/>
          </a:xfrm>
          <a:prstGeom prst="rect">
            <a:avLst/>
          </a:prstGeom>
        </p:spPr>
      </p:pic>
      <p:pic>
        <p:nvPicPr>
          <p:cNvPr id="3" name="Picture 2">
            <a:extLst>
              <a:ext uri="{FF2B5EF4-FFF2-40B4-BE49-F238E27FC236}">
                <a16:creationId xmlns:a16="http://schemas.microsoft.com/office/drawing/2014/main" id="{6AD2C8F1-9F66-66F2-0DAA-809442C7797F}"/>
              </a:ext>
            </a:extLst>
          </p:cNvPr>
          <p:cNvPicPr>
            <a:picLocks noChangeAspect="1"/>
          </p:cNvPicPr>
          <p:nvPr/>
        </p:nvPicPr>
        <p:blipFill>
          <a:blip r:embed="rId4"/>
          <a:stretch>
            <a:fillRect/>
          </a:stretch>
        </p:blipFill>
        <p:spPr>
          <a:xfrm>
            <a:off x="8268634" y="4817407"/>
            <a:ext cx="1048603" cy="298730"/>
          </a:xfrm>
          <a:prstGeom prst="rect">
            <a:avLst/>
          </a:prstGeom>
        </p:spPr>
      </p:pic>
      <p:grpSp>
        <p:nvGrpSpPr>
          <p:cNvPr id="17" name="Group 16">
            <a:extLst>
              <a:ext uri="{FF2B5EF4-FFF2-40B4-BE49-F238E27FC236}">
                <a16:creationId xmlns:a16="http://schemas.microsoft.com/office/drawing/2014/main" id="{812D81F0-2D9F-FCAE-D3B9-E955C2E900E3}"/>
              </a:ext>
            </a:extLst>
          </p:cNvPr>
          <p:cNvGrpSpPr/>
          <p:nvPr/>
        </p:nvGrpSpPr>
        <p:grpSpPr>
          <a:xfrm>
            <a:off x="2723200" y="0"/>
            <a:ext cx="3791938" cy="694029"/>
            <a:chOff x="4834930" y="84191"/>
            <a:chExt cx="7359542" cy="1232175"/>
          </a:xfrm>
        </p:grpSpPr>
        <p:sp>
          <p:nvSpPr>
            <p:cNvPr id="18" name="Round Same Side Corner Rectangle 11">
              <a:extLst>
                <a:ext uri="{FF2B5EF4-FFF2-40B4-BE49-F238E27FC236}">
                  <a16:creationId xmlns:a16="http://schemas.microsoft.com/office/drawing/2014/main" id="{681775D0-71EA-9B18-AB57-84ABA7AFFB5C}"/>
                </a:ext>
              </a:extLst>
            </p:cNvPr>
            <p:cNvSpPr/>
            <p:nvPr/>
          </p:nvSpPr>
          <p:spPr>
            <a:xfrm flipV="1">
              <a:off x="4834930" y="84191"/>
              <a:ext cx="7359542" cy="123217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9" name="TextBox 18">
              <a:extLst>
                <a:ext uri="{FF2B5EF4-FFF2-40B4-BE49-F238E27FC236}">
                  <a16:creationId xmlns:a16="http://schemas.microsoft.com/office/drawing/2014/main" id="{D6DD92B1-2F4A-2A75-1110-6A5DFF6DA9B0}"/>
                </a:ext>
              </a:extLst>
            </p:cNvPr>
            <p:cNvSpPr txBox="1"/>
            <p:nvPr/>
          </p:nvSpPr>
          <p:spPr>
            <a:xfrm>
              <a:off x="5313042" y="235817"/>
              <a:ext cx="6403318" cy="92892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VẬN DỤNG</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3AAA101C-D7B1-BC8E-2F98-9CDB92B7008D}"/>
              </a:ext>
            </a:extLst>
          </p:cNvPr>
          <p:cNvGrpSpPr/>
          <p:nvPr/>
        </p:nvGrpSpPr>
        <p:grpSpPr>
          <a:xfrm>
            <a:off x="286594" y="832562"/>
            <a:ext cx="8503986" cy="1420325"/>
            <a:chOff x="343436" y="1207841"/>
            <a:chExt cx="8503986" cy="1420325"/>
          </a:xfrm>
        </p:grpSpPr>
        <p:sp>
          <p:nvSpPr>
            <p:cNvPr id="24" name="TextBox 23">
              <a:extLst>
                <a:ext uri="{FF2B5EF4-FFF2-40B4-BE49-F238E27FC236}">
                  <a16:creationId xmlns:a16="http://schemas.microsoft.com/office/drawing/2014/main" id="{3748774C-1752-EF6B-2CC6-816FA2153344}"/>
                </a:ext>
              </a:extLst>
            </p:cNvPr>
            <p:cNvSpPr txBox="1"/>
            <p:nvPr/>
          </p:nvSpPr>
          <p:spPr>
            <a:xfrm>
              <a:off x="1232499" y="1207841"/>
              <a:ext cx="7614923" cy="1420325"/>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ea typeface="+mn-ea"/>
                </a:rPr>
                <a:t>LÀM VIỆC NHÓM: </a:t>
              </a:r>
              <a:r>
                <a:rPr kumimoji="0" lang="en-US" sz="2000" b="0" i="0" u="none" strike="noStrike" kern="0" cap="none" spc="0" normalizeH="0" baseline="0" noProof="0">
                  <a:ln>
                    <a:noFill/>
                  </a:ln>
                  <a:solidFill>
                    <a:sysClr val="windowText" lastClr="000000"/>
                  </a:solidFill>
                  <a:effectLst/>
                  <a:uLnTx/>
                  <a:uFillTx/>
                  <a:ea typeface="+mn-ea"/>
                </a:rPr>
                <a:t>Mỗi nhóm hãy sắm </a:t>
              </a:r>
              <a:r>
                <a:rPr kumimoji="0" lang="vi-VN" sz="2000" b="0" i="0" u="none" strike="noStrike" kern="0" cap="none" spc="0" normalizeH="0" baseline="0" noProof="0">
                  <a:ln>
                    <a:noFill/>
                  </a:ln>
                  <a:solidFill>
                    <a:sysClr val="windowText" lastClr="000000"/>
                  </a:solidFill>
                  <a:effectLst/>
                  <a:uLnTx/>
                  <a:uFillTx/>
                  <a:ea typeface="+mn-ea"/>
                </a:rPr>
                <a:t>vai và thể hiện lập trường, quan điểm khi phân tích dư luận về mối quan hệ với các bạn trên mạng xã hội trong tình huống</a:t>
              </a:r>
              <a:r>
                <a:rPr kumimoji="0" lang="en-US" sz="2000" b="0" i="0" u="none" strike="noStrike" kern="0" cap="none" spc="0" normalizeH="0" baseline="0" noProof="0">
                  <a:ln>
                    <a:noFill/>
                  </a:ln>
                  <a:solidFill>
                    <a:sysClr val="windowText" lastClr="000000"/>
                  </a:solidFill>
                  <a:effectLst/>
                  <a:uLnTx/>
                  <a:uFillTx/>
                  <a:ea typeface="+mn-ea"/>
                </a:rPr>
                <a:t> sau:</a:t>
              </a:r>
              <a:endParaRPr kumimoji="0" lang="en-US" sz="2000" b="0" i="0" u="none" strike="noStrike" kern="0" cap="none" spc="0" normalizeH="0" baseline="0" noProof="0">
                <a:ln>
                  <a:noFill/>
                </a:ln>
                <a:solidFill>
                  <a:srgbClr val="C00000"/>
                </a:solidFill>
                <a:effectLst/>
                <a:uLnTx/>
                <a:uFillTx/>
                <a:ea typeface="+mn-ea"/>
              </a:endParaRPr>
            </a:p>
          </p:txBody>
        </p:sp>
        <p:sp>
          <p:nvSpPr>
            <p:cNvPr id="25" name="Freeform 2">
              <a:extLst>
                <a:ext uri="{FF2B5EF4-FFF2-40B4-BE49-F238E27FC236}">
                  <a16:creationId xmlns:a16="http://schemas.microsoft.com/office/drawing/2014/main" id="{CF78D89E-FB39-588D-A0C2-F12D8A943402}"/>
                </a:ext>
              </a:extLst>
            </p:cNvPr>
            <p:cNvSpPr/>
            <p:nvPr/>
          </p:nvSpPr>
          <p:spPr>
            <a:xfrm>
              <a:off x="343436" y="1537096"/>
              <a:ext cx="827077" cy="75909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endParaRPr>
            </a:p>
          </p:txBody>
        </p:sp>
      </p:grpSp>
      <p:grpSp>
        <p:nvGrpSpPr>
          <p:cNvPr id="26" name="Group 25">
            <a:extLst>
              <a:ext uri="{FF2B5EF4-FFF2-40B4-BE49-F238E27FC236}">
                <a16:creationId xmlns:a16="http://schemas.microsoft.com/office/drawing/2014/main" id="{E7915A5B-00CB-EB7A-E59B-97E1DE0CE0BC}"/>
              </a:ext>
            </a:extLst>
          </p:cNvPr>
          <p:cNvGrpSpPr/>
          <p:nvPr/>
        </p:nvGrpSpPr>
        <p:grpSpPr>
          <a:xfrm>
            <a:off x="353419" y="2450981"/>
            <a:ext cx="8437161" cy="2428601"/>
            <a:chOff x="360671" y="2280311"/>
            <a:chExt cx="8437161" cy="2428601"/>
          </a:xfrm>
        </p:grpSpPr>
        <p:grpSp>
          <p:nvGrpSpPr>
            <p:cNvPr id="31" name="Group 30">
              <a:extLst>
                <a:ext uri="{FF2B5EF4-FFF2-40B4-BE49-F238E27FC236}">
                  <a16:creationId xmlns:a16="http://schemas.microsoft.com/office/drawing/2014/main" id="{F32E1CCB-86CB-197E-1C68-A5C20BB9634C}"/>
                </a:ext>
              </a:extLst>
            </p:cNvPr>
            <p:cNvGrpSpPr/>
            <p:nvPr/>
          </p:nvGrpSpPr>
          <p:grpSpPr>
            <a:xfrm>
              <a:off x="360671" y="2280311"/>
              <a:ext cx="8437161" cy="2428601"/>
              <a:chOff x="267605" y="767301"/>
              <a:chExt cx="8444410" cy="2428601"/>
            </a:xfrm>
          </p:grpSpPr>
          <p:sp>
            <p:nvSpPr>
              <p:cNvPr id="33" name="Rectangle: Rounded Corners 32">
                <a:extLst>
                  <a:ext uri="{FF2B5EF4-FFF2-40B4-BE49-F238E27FC236}">
                    <a16:creationId xmlns:a16="http://schemas.microsoft.com/office/drawing/2014/main" id="{C1FD3555-6D33-5CA5-E154-E0FA75EE386A}"/>
                  </a:ext>
                </a:extLst>
              </p:cNvPr>
              <p:cNvSpPr/>
              <p:nvPr/>
            </p:nvSpPr>
            <p:spPr>
              <a:xfrm>
                <a:off x="267606" y="767301"/>
                <a:ext cx="8444409" cy="2428601"/>
              </a:xfrm>
              <a:prstGeom prst="roundRect">
                <a:avLst>
                  <a:gd name="adj" fmla="val 2488"/>
                </a:avLst>
              </a:prstGeom>
              <a:solidFill>
                <a:sysClr val="window" lastClr="FFFFFF"/>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35" name="Rectangle: Diagonal Corners Rounded 34">
                <a:extLst>
                  <a:ext uri="{FF2B5EF4-FFF2-40B4-BE49-F238E27FC236}">
                    <a16:creationId xmlns:a16="http://schemas.microsoft.com/office/drawing/2014/main" id="{72E01A1F-25B0-71BA-1430-C15D1E432A5B}"/>
                  </a:ext>
                </a:extLst>
              </p:cNvPr>
              <p:cNvSpPr/>
              <p:nvPr/>
            </p:nvSpPr>
            <p:spPr>
              <a:xfrm>
                <a:off x="267605" y="767302"/>
                <a:ext cx="1952173" cy="507493"/>
              </a:xfrm>
              <a:prstGeom prst="round2DiagRect">
                <a:avLst/>
              </a:prstGeom>
              <a:solidFill>
                <a:srgbClr val="912A3C">
                  <a:lumMod val="60000"/>
                  <a:lumOff val="40000"/>
                </a:srgb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ea typeface="+mn-ea"/>
                  </a:rPr>
                  <a:t>Tình huống</a:t>
                </a:r>
              </a:p>
            </p:txBody>
          </p:sp>
        </p:grpSp>
        <p:sp>
          <p:nvSpPr>
            <p:cNvPr id="32" name="TextBox 31">
              <a:extLst>
                <a:ext uri="{FF2B5EF4-FFF2-40B4-BE49-F238E27FC236}">
                  <a16:creationId xmlns:a16="http://schemas.microsoft.com/office/drawing/2014/main" id="{C4FE0146-7B5F-FD01-73F7-A37F939A1B10}"/>
                </a:ext>
              </a:extLst>
            </p:cNvPr>
            <p:cNvSpPr txBox="1"/>
            <p:nvPr/>
          </p:nvSpPr>
          <p:spPr>
            <a:xfrm>
              <a:off x="640559" y="2836717"/>
              <a:ext cx="7917241" cy="170303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a:ln>
                    <a:noFill/>
                  </a:ln>
                  <a:solidFill>
                    <a:sysClr val="windowText" lastClr="000000"/>
                  </a:solidFill>
                  <a:effectLst/>
                  <a:uLnTx/>
                  <a:uFillTx/>
                  <a:latin typeface="Arial" panose="020B0604020202020204" pitchFamily="34" charset="0"/>
                  <a:ea typeface="+mn-ea"/>
                </a:rPr>
                <a:t>A, T , Q và một số bạn trong lớp lập một nhóm trên mạng xã hội. Gần đây, trong nhóm có những ý kiến về việc bạn Q và T thường áp đặt, sai khiến và muốn các bạn trong nhóm phải nghe theo. Nếu có bạn nào không nghe theo sẽ bị tẩy chay trên nhóm.</a:t>
              </a:r>
              <a:r>
                <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mn-ea"/>
                </a:rPr>
                <a:t> </a:t>
              </a:r>
              <a:r>
                <a:rPr kumimoji="0" lang="vi-VN" sz="1800" b="1" i="1" u="none" strike="noStrike" kern="0" cap="none" spc="0" normalizeH="0" baseline="0" noProof="0">
                  <a:ln>
                    <a:noFill/>
                  </a:ln>
                  <a:solidFill>
                    <a:srgbClr val="FF0000"/>
                  </a:solidFill>
                  <a:effectLst/>
                  <a:uLnTx/>
                  <a:uFillTx/>
                  <a:latin typeface="Arial" panose="020B0604020202020204" pitchFamily="34" charset="0"/>
                  <a:ea typeface="+mn-ea"/>
                </a:rPr>
                <a:t>Nếu là A, em sẽ làm gì?</a:t>
              </a:r>
            </a:p>
          </p:txBody>
        </p:sp>
      </p:grpSp>
    </p:spTree>
    <p:extLst>
      <p:ext uri="{BB962C8B-B14F-4D97-AF65-F5344CB8AC3E}">
        <p14:creationId xmlns:p14="http://schemas.microsoft.com/office/powerpoint/2010/main" val="3622342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4" name="Picture 33">
            <a:extLst>
              <a:ext uri="{FF2B5EF4-FFF2-40B4-BE49-F238E27FC236}">
                <a16:creationId xmlns:a16="http://schemas.microsoft.com/office/drawing/2014/main" id="{D53F29CE-7357-F223-4E3E-51F6C7DA23A4}"/>
              </a:ext>
            </a:extLst>
          </p:cNvPr>
          <p:cNvPicPr>
            <a:picLocks noChangeAspect="1"/>
          </p:cNvPicPr>
          <p:nvPr/>
        </p:nvPicPr>
        <p:blipFill>
          <a:blip r:embed="rId3"/>
          <a:stretch>
            <a:fillRect/>
          </a:stretch>
        </p:blipFill>
        <p:spPr>
          <a:xfrm>
            <a:off x="8776275" y="3402447"/>
            <a:ext cx="371888" cy="2322777"/>
          </a:xfrm>
          <a:prstGeom prst="rect">
            <a:avLst/>
          </a:prstGeom>
        </p:spPr>
      </p:pic>
      <p:grpSp>
        <p:nvGrpSpPr>
          <p:cNvPr id="372" name="Google Shape;372;p29"/>
          <p:cNvGrpSpPr/>
          <p:nvPr/>
        </p:nvGrpSpPr>
        <p:grpSpPr>
          <a:xfrm rot="-4260837" flipH="1">
            <a:off x="-1230193" y="4882427"/>
            <a:ext cx="2550809" cy="433066"/>
            <a:chOff x="4330300" y="3920250"/>
            <a:chExt cx="1682975" cy="210775"/>
          </a:xfrm>
        </p:grpSpPr>
        <p:sp>
          <p:nvSpPr>
            <p:cNvPr id="373" name="Google Shape;373;p29"/>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Google Shape;1502;p81">
            <a:extLst>
              <a:ext uri="{FF2B5EF4-FFF2-40B4-BE49-F238E27FC236}">
                <a16:creationId xmlns:a16="http://schemas.microsoft.com/office/drawing/2014/main" id="{D3614C64-6019-D382-EBD2-320B6C4A4E3C}"/>
              </a:ext>
            </a:extLst>
          </p:cNvPr>
          <p:cNvCxnSpPr>
            <a:cxnSpLocks/>
            <a:stCxn id="32" idx="3"/>
            <a:endCxn id="8" idx="1"/>
          </p:cNvCxnSpPr>
          <p:nvPr/>
        </p:nvCxnSpPr>
        <p:spPr>
          <a:xfrm flipV="1">
            <a:off x="2859275" y="1829712"/>
            <a:ext cx="626875" cy="1337060"/>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6" name="Google Shape;1503;p81">
            <a:extLst>
              <a:ext uri="{FF2B5EF4-FFF2-40B4-BE49-F238E27FC236}">
                <a16:creationId xmlns:a16="http://schemas.microsoft.com/office/drawing/2014/main" id="{29FC8411-DBBB-7759-59A7-3125203816EA}"/>
              </a:ext>
            </a:extLst>
          </p:cNvPr>
          <p:cNvCxnSpPr>
            <a:cxnSpLocks/>
            <a:stCxn id="32" idx="3"/>
            <a:endCxn id="12" idx="1"/>
          </p:cNvCxnSpPr>
          <p:nvPr/>
        </p:nvCxnSpPr>
        <p:spPr>
          <a:xfrm>
            <a:off x="2859275" y="3166772"/>
            <a:ext cx="625185" cy="1232260"/>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7" name="Google Shape;1504;p81">
            <a:extLst>
              <a:ext uri="{FF2B5EF4-FFF2-40B4-BE49-F238E27FC236}">
                <a16:creationId xmlns:a16="http://schemas.microsoft.com/office/drawing/2014/main" id="{31547623-962F-30B0-B907-E8EEC7A1ECF7}"/>
              </a:ext>
            </a:extLst>
          </p:cNvPr>
          <p:cNvCxnSpPr>
            <a:cxnSpLocks/>
            <a:stCxn id="32" idx="3"/>
            <a:endCxn id="9" idx="1"/>
          </p:cNvCxnSpPr>
          <p:nvPr/>
        </p:nvCxnSpPr>
        <p:spPr>
          <a:xfrm>
            <a:off x="2859275" y="3166772"/>
            <a:ext cx="625185" cy="1"/>
          </a:xfrm>
          <a:prstGeom prst="straightConnector1">
            <a:avLst/>
          </a:prstGeom>
          <a:noFill/>
          <a:ln w="19050" cap="flat" cmpd="sng">
            <a:solidFill>
              <a:srgbClr val="000000"/>
            </a:solidFill>
            <a:prstDash val="solid"/>
            <a:round/>
            <a:headEnd type="none" w="med" len="med"/>
            <a:tailEnd type="none" w="med" len="med"/>
          </a:ln>
        </p:spPr>
      </p:cxnSp>
      <p:sp>
        <p:nvSpPr>
          <p:cNvPr id="8" name="Rectangle 7">
            <a:extLst>
              <a:ext uri="{FF2B5EF4-FFF2-40B4-BE49-F238E27FC236}">
                <a16:creationId xmlns:a16="http://schemas.microsoft.com/office/drawing/2014/main" id="{BC8CA3B8-5FF4-302E-411B-1194AF3321AE}"/>
              </a:ext>
            </a:extLst>
          </p:cNvPr>
          <p:cNvSpPr/>
          <p:nvPr/>
        </p:nvSpPr>
        <p:spPr>
          <a:xfrm>
            <a:off x="3486150" y="1177240"/>
            <a:ext cx="5290125" cy="1304943"/>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1700" kern="1200">
                <a:latin typeface="Arial" panose="020B0604020202020204" pitchFamily="34" charset="0"/>
                <a:ea typeface="+mn-ea"/>
                <a:cs typeface="Arial" panose="020B0604020202020204" pitchFamily="34" charset="0"/>
              </a:rPr>
              <a:t>Lên tiếng phản đối hành vi áp đặt và tẩy chay trong nhóm. </a:t>
            </a:r>
            <a:r>
              <a:rPr lang="en-US" sz="1700" kern="1200">
                <a:latin typeface="Arial" panose="020B0604020202020204" pitchFamily="34" charset="0"/>
                <a:ea typeface="+mn-ea"/>
                <a:cs typeface="Arial" panose="020B0604020202020204" pitchFamily="34" charset="0"/>
              </a:rPr>
              <a:t>Vì đó là hành vi </a:t>
            </a:r>
            <a:r>
              <a:rPr lang="vi-VN" sz="1700" kern="1200">
                <a:latin typeface="Arial" panose="020B0604020202020204" pitchFamily="34" charset="0"/>
                <a:ea typeface="+mn-ea"/>
                <a:cs typeface="Arial" panose="020B0604020202020204" pitchFamily="34" charset="0"/>
              </a:rPr>
              <a:t>làm tổn thương tâm lý cá nhân </a:t>
            </a:r>
            <a:r>
              <a:rPr lang="en-US" sz="1700" kern="1200">
                <a:latin typeface="Arial" panose="020B0604020202020204" pitchFamily="34" charset="0"/>
                <a:ea typeface="+mn-ea"/>
                <a:cs typeface="Arial" panose="020B0604020202020204" pitchFamily="34" charset="0"/>
              </a:rPr>
              <a:t>cũng như </a:t>
            </a:r>
            <a:r>
              <a:rPr lang="vi-VN" sz="1700" kern="1200">
                <a:latin typeface="Arial" panose="020B0604020202020204" pitchFamily="34" charset="0"/>
                <a:ea typeface="+mn-ea"/>
                <a:cs typeface="Arial" panose="020B0604020202020204" pitchFamily="34" charset="0"/>
              </a:rPr>
              <a:t>gây mất đoàn kết trong nhóm.</a:t>
            </a:r>
          </a:p>
        </p:txBody>
      </p:sp>
      <p:sp>
        <p:nvSpPr>
          <p:cNvPr id="9" name="Rectangle 8">
            <a:extLst>
              <a:ext uri="{FF2B5EF4-FFF2-40B4-BE49-F238E27FC236}">
                <a16:creationId xmlns:a16="http://schemas.microsoft.com/office/drawing/2014/main" id="{119D45AC-326F-7220-93C5-D67E93D998CD}"/>
              </a:ext>
            </a:extLst>
          </p:cNvPr>
          <p:cNvSpPr/>
          <p:nvPr/>
        </p:nvSpPr>
        <p:spPr>
          <a:xfrm>
            <a:off x="3484460" y="2661318"/>
            <a:ext cx="5291789" cy="1010909"/>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1700" kern="1200">
                <a:latin typeface="Arial" panose="020B0604020202020204" pitchFamily="34" charset="0"/>
                <a:ea typeface="+mn-ea"/>
                <a:cs typeface="Arial" panose="020B0604020202020204" pitchFamily="34" charset="0"/>
              </a:rPr>
              <a:t>Khuyến khích các bạn trong nhóm ngồi lại thảo luận để giải quyết xung đột.</a:t>
            </a:r>
          </a:p>
        </p:txBody>
      </p:sp>
      <p:sp>
        <p:nvSpPr>
          <p:cNvPr id="12" name="Rectangle 11">
            <a:extLst>
              <a:ext uri="{FF2B5EF4-FFF2-40B4-BE49-F238E27FC236}">
                <a16:creationId xmlns:a16="http://schemas.microsoft.com/office/drawing/2014/main" id="{FF7286D2-4CDC-3A58-8283-04774EA19D87}"/>
              </a:ext>
            </a:extLst>
          </p:cNvPr>
          <p:cNvSpPr/>
          <p:nvPr/>
        </p:nvSpPr>
        <p:spPr>
          <a:xfrm>
            <a:off x="3484460" y="3851362"/>
            <a:ext cx="5291790" cy="1095340"/>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1700" kern="1200">
                <a:latin typeface="Arial" panose="020B0604020202020204" pitchFamily="34" charset="0"/>
                <a:ea typeface="+mn-ea"/>
                <a:cs typeface="Arial" panose="020B0604020202020204" pitchFamily="34" charset="0"/>
              </a:rPr>
              <a:t>Đóng vai trò trung gian hòa giải, lắng nghe các bên và tìm cách giải quyết xung đột một cách công bằng.</a:t>
            </a:r>
          </a:p>
        </p:txBody>
      </p:sp>
      <p:grpSp>
        <p:nvGrpSpPr>
          <p:cNvPr id="27" name="Group 26">
            <a:extLst>
              <a:ext uri="{FF2B5EF4-FFF2-40B4-BE49-F238E27FC236}">
                <a16:creationId xmlns:a16="http://schemas.microsoft.com/office/drawing/2014/main" id="{62E6FFAD-2FF6-04E3-F1FA-F59C163F0CC9}"/>
              </a:ext>
            </a:extLst>
          </p:cNvPr>
          <p:cNvGrpSpPr/>
          <p:nvPr/>
        </p:nvGrpSpPr>
        <p:grpSpPr>
          <a:xfrm>
            <a:off x="1066666" y="-39929"/>
            <a:ext cx="7010668" cy="945930"/>
            <a:chOff x="1053966" y="0"/>
            <a:chExt cx="7010668" cy="1035143"/>
          </a:xfrm>
        </p:grpSpPr>
        <p:cxnSp>
          <p:nvCxnSpPr>
            <p:cNvPr id="28" name="Straight Connector 27">
              <a:extLst>
                <a:ext uri="{FF2B5EF4-FFF2-40B4-BE49-F238E27FC236}">
                  <a16:creationId xmlns:a16="http://schemas.microsoft.com/office/drawing/2014/main" id="{D5C1B37B-E4A3-C696-DB9E-962AC3DB04AB}"/>
                </a:ext>
              </a:extLst>
            </p:cNvPr>
            <p:cNvCxnSpPr/>
            <p:nvPr/>
          </p:nvCxnSpPr>
          <p:spPr>
            <a:xfrm flipV="1">
              <a:off x="3533141" y="0"/>
              <a:ext cx="0" cy="381000"/>
            </a:xfrm>
            <a:prstGeom prst="line">
              <a:avLst/>
            </a:prstGeom>
            <a:noFill/>
            <a:ln w="38100" cap="flat" cmpd="sng" algn="ctr">
              <a:solidFill>
                <a:schemeClr val="accent5">
                  <a:lumMod val="75000"/>
                </a:schemeClr>
              </a:solidFill>
              <a:prstDash val="solid"/>
            </a:ln>
            <a:effectLst/>
          </p:spPr>
        </p:cxnSp>
        <p:cxnSp>
          <p:nvCxnSpPr>
            <p:cNvPr id="29" name="Straight Connector 28">
              <a:extLst>
                <a:ext uri="{FF2B5EF4-FFF2-40B4-BE49-F238E27FC236}">
                  <a16:creationId xmlns:a16="http://schemas.microsoft.com/office/drawing/2014/main" id="{8208077F-BC27-313D-79D9-5871BD0060A5}"/>
                </a:ext>
              </a:extLst>
            </p:cNvPr>
            <p:cNvCxnSpPr/>
            <p:nvPr/>
          </p:nvCxnSpPr>
          <p:spPr>
            <a:xfrm flipV="1">
              <a:off x="5628006" y="0"/>
              <a:ext cx="0" cy="381000"/>
            </a:xfrm>
            <a:prstGeom prst="line">
              <a:avLst/>
            </a:prstGeom>
            <a:noFill/>
            <a:ln w="38100" cap="flat" cmpd="sng" algn="ctr">
              <a:solidFill>
                <a:schemeClr val="accent5">
                  <a:lumMod val="75000"/>
                </a:schemeClr>
              </a:solidFill>
              <a:prstDash val="solid"/>
            </a:ln>
            <a:effectLst/>
          </p:spPr>
        </p:cxnSp>
        <p:sp>
          <p:nvSpPr>
            <p:cNvPr id="30" name="Rounded Rectangle 12">
              <a:extLst>
                <a:ext uri="{FF2B5EF4-FFF2-40B4-BE49-F238E27FC236}">
                  <a16:creationId xmlns:a16="http://schemas.microsoft.com/office/drawing/2014/main" id="{B3D3A3BA-BE9C-AE23-A7E0-4BDAA9AB27AC}"/>
                </a:ext>
              </a:extLst>
            </p:cNvPr>
            <p:cNvSpPr/>
            <p:nvPr/>
          </p:nvSpPr>
          <p:spPr>
            <a:xfrm>
              <a:off x="1053966" y="319490"/>
              <a:ext cx="7010668" cy="715653"/>
            </a:xfrm>
            <a:prstGeom prst="roundRect">
              <a:avLst>
                <a:gd name="adj" fmla="val 18641"/>
              </a:avLst>
            </a:prstGeom>
            <a:solidFill>
              <a:schemeClr val="accent5">
                <a:lumMod val="75000"/>
              </a:schemeClr>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Gợi ý xử lí tình huống: </a:t>
              </a:r>
              <a:r>
                <a:rPr kumimoji="0" lang="en-US" sz="2000"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Nếu là A, em sẽ:</a:t>
              </a:r>
              <a:endParaRPr kumimoji="0" lang="en-US" sz="2000" i="0" u="none" strike="noStrike" kern="1200" cap="none" spc="0" normalizeH="0" baseline="0" noProof="0" dirty="0">
                <a:ln>
                  <a:noFill/>
                </a:ln>
                <a:solidFill>
                  <a:srgbClr val="FFFFF3"/>
                </a:solidFill>
                <a:effectLst/>
                <a:uLnTx/>
                <a:uFillTx/>
                <a:latin typeface="Arial"/>
                <a:ea typeface="+mn-ea"/>
                <a:cs typeface="Arial" panose="020B0604020202020204" pitchFamily="34" charset="0"/>
                <a:sym typeface="Arial"/>
              </a:endParaRPr>
            </a:p>
          </p:txBody>
        </p:sp>
      </p:grpSp>
      <p:pic>
        <p:nvPicPr>
          <p:cNvPr id="32" name="Picture 31" descr="A cartoon of a person holding a sign&#10;&#10;Description automatically generated">
            <a:extLst>
              <a:ext uri="{FF2B5EF4-FFF2-40B4-BE49-F238E27FC236}">
                <a16:creationId xmlns:a16="http://schemas.microsoft.com/office/drawing/2014/main" id="{ABC792F4-8FA9-99C1-9F5B-EF3753FDA74F}"/>
              </a:ext>
            </a:extLst>
          </p:cNvPr>
          <p:cNvPicPr>
            <a:picLocks noChangeAspect="1"/>
          </p:cNvPicPr>
          <p:nvPr/>
        </p:nvPicPr>
        <p:blipFill>
          <a:blip r:embed="rId4"/>
          <a:stretch>
            <a:fillRect/>
          </a:stretch>
        </p:blipFill>
        <p:spPr>
          <a:xfrm>
            <a:off x="287637" y="1880953"/>
            <a:ext cx="2571638" cy="2571638"/>
          </a:xfrm>
          <a:prstGeom prst="rect">
            <a:avLst/>
          </a:prstGeom>
        </p:spPr>
      </p:pic>
    </p:spTree>
    <p:extLst>
      <p:ext uri="{BB962C8B-B14F-4D97-AF65-F5344CB8AC3E}">
        <p14:creationId xmlns:p14="http://schemas.microsoft.com/office/powerpoint/2010/main" val="15632317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pic>
        <p:nvPicPr>
          <p:cNvPr id="538" name="Picture 537">
            <a:extLst>
              <a:ext uri="{FF2B5EF4-FFF2-40B4-BE49-F238E27FC236}">
                <a16:creationId xmlns:a16="http://schemas.microsoft.com/office/drawing/2014/main" id="{9908194B-EE13-AA3F-88DD-A4FF279DD143}"/>
              </a:ext>
            </a:extLst>
          </p:cNvPr>
          <p:cNvPicPr>
            <a:picLocks noChangeAspect="1"/>
          </p:cNvPicPr>
          <p:nvPr/>
        </p:nvPicPr>
        <p:blipFill>
          <a:blip r:embed="rId3"/>
          <a:stretch>
            <a:fillRect/>
          </a:stretch>
        </p:blipFill>
        <p:spPr>
          <a:xfrm>
            <a:off x="3206371" y="-1164466"/>
            <a:ext cx="2731245" cy="3517697"/>
          </a:xfrm>
          <a:prstGeom prst="rect">
            <a:avLst/>
          </a:prstGeom>
        </p:spPr>
      </p:pic>
      <p:sp>
        <p:nvSpPr>
          <p:cNvPr id="2" name="TextBox 1">
            <a:extLst>
              <a:ext uri="{FF2B5EF4-FFF2-40B4-BE49-F238E27FC236}">
                <a16:creationId xmlns:a16="http://schemas.microsoft.com/office/drawing/2014/main" id="{FFC3F075-8931-127B-6720-4314C31E063A}"/>
              </a:ext>
            </a:extLst>
          </p:cNvPr>
          <p:cNvSpPr txBox="1"/>
          <p:nvPr/>
        </p:nvSpPr>
        <p:spPr>
          <a:xfrm>
            <a:off x="1347100" y="2408719"/>
            <a:ext cx="6449784"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a:solidFill>
                  <a:srgbClr val="C00000"/>
                </a:solidFill>
              </a:rPr>
              <a:t>HƯỚNG DẪN VỀ NHÀ</a:t>
            </a:r>
            <a:endParaRPr kumimoji="0" lang="en-US" sz="3200" b="1" i="0" u="none" strike="noStrike" kern="0" cap="none" spc="0" normalizeH="0" baseline="0" noProof="0">
              <a:ln>
                <a:noFill/>
              </a:ln>
              <a:solidFill>
                <a:srgbClr val="C00000"/>
              </a:solidFill>
              <a:effectLst/>
              <a:uLnTx/>
              <a:uFillTx/>
            </a:endParaRPr>
          </a:p>
        </p:txBody>
      </p:sp>
      <p:sp>
        <p:nvSpPr>
          <p:cNvPr id="4" name="Rectangle 3">
            <a:extLst>
              <a:ext uri="{FF2B5EF4-FFF2-40B4-BE49-F238E27FC236}">
                <a16:creationId xmlns:a16="http://schemas.microsoft.com/office/drawing/2014/main" id="{E12C0AF6-F5BF-5195-3CE5-C2C559B5332E}"/>
              </a:ext>
            </a:extLst>
          </p:cNvPr>
          <p:cNvSpPr/>
          <p:nvPr/>
        </p:nvSpPr>
        <p:spPr>
          <a:xfrm>
            <a:off x="500037" y="2997197"/>
            <a:ext cx="8143909" cy="1881990"/>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0" cap="none" spc="0" normalizeH="0" baseline="0" noProof="0">
                <a:ln>
                  <a:noFill/>
                </a:ln>
                <a:solidFill>
                  <a:sysClr val="windowText" lastClr="000000"/>
                </a:solidFill>
                <a:effectLst/>
                <a:uLnTx/>
                <a:uFillTx/>
              </a:rPr>
              <a:t>Ôn lại kiến thức đã học: </a:t>
            </a:r>
            <a:r>
              <a:rPr kumimoji="0" lang="vi-VN" sz="2000" b="1" i="0" u="none" strike="noStrike" kern="0" cap="none" spc="0" normalizeH="0" baseline="0" noProof="0">
                <a:ln>
                  <a:noFill/>
                </a:ln>
                <a:solidFill>
                  <a:sysClr val="windowText" lastClr="000000"/>
                </a:solidFill>
                <a:effectLst/>
                <a:uLnTx/>
                <a:uFillTx/>
              </a:rPr>
              <a:t>Tuần 2 – Hoạt động 3, 4.</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0" cap="none" spc="0" normalizeH="0" baseline="0" noProof="0">
                <a:ln>
                  <a:noFill/>
                </a:ln>
                <a:solidFill>
                  <a:sysClr val="windowText" lastClr="000000"/>
                </a:solidFill>
                <a:effectLst/>
                <a:uLnTx/>
                <a:uFillTx/>
              </a:rPr>
              <a:t>Thực hành và rèn luyện: Rèn luyện thể hiện lập trường, quan điểm khi phân tích dư luận về mối quan hệ với các bạn trên mạng xã hội.</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0" cap="none" spc="0" normalizeH="0" baseline="0" noProof="0">
                <a:ln>
                  <a:noFill/>
                </a:ln>
                <a:solidFill>
                  <a:sysClr val="windowText" lastClr="000000"/>
                </a:solidFill>
                <a:effectLst/>
                <a:uLnTx/>
                <a:uFillTx/>
              </a:rPr>
              <a:t>Đọc và tìm hiểu trước nội dung </a:t>
            </a:r>
            <a:r>
              <a:rPr kumimoji="0" lang="vi-VN" sz="2000" b="1" i="0" u="none" strike="noStrike" kern="0" cap="none" spc="0" normalizeH="0" baseline="0" noProof="0">
                <a:ln>
                  <a:noFill/>
                </a:ln>
                <a:solidFill>
                  <a:sysClr val="windowText" lastClr="000000"/>
                </a:solidFill>
                <a:effectLst/>
                <a:uLnTx/>
                <a:uFillTx/>
              </a:rPr>
              <a:t>Tuần 3 – Hoạt động 5, 6.</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917"/>
        <p:cNvGrpSpPr/>
        <p:nvPr/>
      </p:nvGrpSpPr>
      <p:grpSpPr>
        <a:xfrm>
          <a:off x="0" y="0"/>
          <a:ext cx="0" cy="0"/>
          <a:chOff x="0" y="0"/>
          <a:chExt cx="0" cy="0"/>
        </a:xfrm>
      </p:grpSpPr>
      <p:sp>
        <p:nvSpPr>
          <p:cNvPr id="14" name="TextBox 13">
            <a:extLst>
              <a:ext uri="{FF2B5EF4-FFF2-40B4-BE49-F238E27FC236}">
                <a16:creationId xmlns:a16="http://schemas.microsoft.com/office/drawing/2014/main" id="{03CEF83D-2678-2F3D-D12D-D718236BA390}"/>
              </a:ext>
            </a:extLst>
          </p:cNvPr>
          <p:cNvSpPr txBox="1"/>
          <p:nvPr/>
        </p:nvSpPr>
        <p:spPr>
          <a:xfrm>
            <a:off x="861672" y="1727095"/>
            <a:ext cx="7420655" cy="1689309"/>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BÀI</a:t>
            </a:r>
            <a:r>
              <a:rPr kumimoji="0" lang="en-US" sz="39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HỌC KẾT THÚC, CẢM ƠN CÁC EM ĐÃ LẮNG NGHE!</a:t>
            </a:r>
            <a:endPar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23" name="Picture 22">
            <a:extLst>
              <a:ext uri="{FF2B5EF4-FFF2-40B4-BE49-F238E27FC236}">
                <a16:creationId xmlns:a16="http://schemas.microsoft.com/office/drawing/2014/main" id="{3CCE6FC1-B32E-3F4A-CF63-EE6EAFA9E4A1}"/>
              </a:ext>
            </a:extLst>
          </p:cNvPr>
          <p:cNvPicPr>
            <a:picLocks noChangeAspect="1"/>
          </p:cNvPicPr>
          <p:nvPr/>
        </p:nvPicPr>
        <p:blipFill>
          <a:blip r:embed="rId3"/>
          <a:stretch>
            <a:fillRect/>
          </a:stretch>
        </p:blipFill>
        <p:spPr>
          <a:xfrm>
            <a:off x="8395968" y="27389"/>
            <a:ext cx="1047028" cy="300038"/>
          </a:xfrm>
          <a:prstGeom prst="rect">
            <a:avLst/>
          </a:prstGeom>
        </p:spPr>
      </p:pic>
      <p:pic>
        <p:nvPicPr>
          <p:cNvPr id="24" name="Picture 23">
            <a:extLst>
              <a:ext uri="{FF2B5EF4-FFF2-40B4-BE49-F238E27FC236}">
                <a16:creationId xmlns:a16="http://schemas.microsoft.com/office/drawing/2014/main" id="{E67CBF87-B1A3-3C93-C458-C55694364B2F}"/>
              </a:ext>
            </a:extLst>
          </p:cNvPr>
          <p:cNvPicPr>
            <a:picLocks noChangeAspect="1"/>
          </p:cNvPicPr>
          <p:nvPr/>
        </p:nvPicPr>
        <p:blipFill>
          <a:blip r:embed="rId4"/>
          <a:stretch>
            <a:fillRect/>
          </a:stretch>
        </p:blipFill>
        <p:spPr>
          <a:xfrm>
            <a:off x="-409163" y="4816073"/>
            <a:ext cx="1064059" cy="383896"/>
          </a:xfrm>
          <a:prstGeom prst="rect">
            <a:avLst/>
          </a:prstGeom>
        </p:spPr>
      </p:pic>
      <p:sp>
        <p:nvSpPr>
          <p:cNvPr id="16" name="Rectangle: Rounded Corners 15">
            <a:extLst>
              <a:ext uri="{FF2B5EF4-FFF2-40B4-BE49-F238E27FC236}">
                <a16:creationId xmlns:a16="http://schemas.microsoft.com/office/drawing/2014/main" id="{2AF10C3D-23F9-D19C-AA61-7D187975CC6D}"/>
              </a:ext>
            </a:extLst>
          </p:cNvPr>
          <p:cNvSpPr/>
          <p:nvPr/>
        </p:nvSpPr>
        <p:spPr>
          <a:xfrm>
            <a:off x="534761" y="1728954"/>
            <a:ext cx="3743325" cy="1357146"/>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700" kern="1200">
                <a:solidFill>
                  <a:prstClr val="black"/>
                </a:solidFill>
                <a:latin typeface="Arial" panose="020B0604020202020204" pitchFamily="34" charset="0"/>
                <a:ea typeface="+mn-ea"/>
                <a:cs typeface="Arial" panose="020B0604020202020204" pitchFamily="34" charset="0"/>
              </a:rPr>
              <a:t>Tham gia tích cực </a:t>
            </a:r>
            <a:r>
              <a:rPr lang="en-US" sz="1700" kern="1200">
                <a:solidFill>
                  <a:prstClr val="black"/>
                </a:solidFill>
                <a:latin typeface="Arial" panose="020B0604020202020204" pitchFamily="34" charset="0"/>
                <a:ea typeface="+mn-ea"/>
                <a:cs typeface="Arial" panose="020B0604020202020204" pitchFamily="34" charset="0"/>
              </a:rPr>
              <a:t>trong</a:t>
            </a:r>
            <a:r>
              <a:rPr lang="vi-VN" sz="1700" kern="1200">
                <a:solidFill>
                  <a:prstClr val="black"/>
                </a:solidFill>
                <a:latin typeface="Arial" panose="020B0604020202020204" pitchFamily="34" charset="0"/>
                <a:ea typeface="+mn-ea"/>
                <a:cs typeface="Arial" panose="020B0604020202020204" pitchFamily="34" charset="0"/>
              </a:rPr>
              <a:t> các tiết học, đóng góp ý kiến và hỏi bài khi không hiểu.</a:t>
            </a:r>
            <a:endParaRPr lang="vi-VN" sz="1700" kern="1200" dirty="0">
              <a:solidFill>
                <a:prstClr val="black"/>
              </a:solidFill>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9BC9A664-C745-8B4C-00B8-E93F3638F626}"/>
              </a:ext>
            </a:extLst>
          </p:cNvPr>
          <p:cNvSpPr/>
          <p:nvPr/>
        </p:nvSpPr>
        <p:spPr>
          <a:xfrm>
            <a:off x="4498521" y="1728954"/>
            <a:ext cx="4110718" cy="1357146"/>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700" kern="1200">
                <a:solidFill>
                  <a:prstClr val="black"/>
                </a:solidFill>
                <a:latin typeface="Arial" panose="020B0604020202020204" pitchFamily="34" charset="0"/>
                <a:ea typeface="+mn-ea"/>
                <a:cs typeface="Arial" panose="020B0604020202020204" pitchFamily="34" charset="0"/>
              </a:rPr>
              <a:t>Trò chuyện với thầy cô về những khó khăn trong học tập và cuộc sống, lắng nghe và tiếp thu ý kiến đóng góp.</a:t>
            </a:r>
            <a:endParaRPr lang="vi-VN" sz="1700"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FD1D219-4797-4623-1472-EEEA206E7EFA}"/>
              </a:ext>
            </a:extLst>
          </p:cNvPr>
          <p:cNvGrpSpPr/>
          <p:nvPr/>
        </p:nvGrpSpPr>
        <p:grpSpPr>
          <a:xfrm>
            <a:off x="224518" y="81477"/>
            <a:ext cx="7334591" cy="1387073"/>
            <a:chOff x="328749" y="-414123"/>
            <a:chExt cx="14669182" cy="2774146"/>
          </a:xfrm>
        </p:grpSpPr>
        <p:sp>
          <p:nvSpPr>
            <p:cNvPr id="25" name="Line Callout 1 (Border and Accent Bar) 3">
              <a:extLst>
                <a:ext uri="{FF2B5EF4-FFF2-40B4-BE49-F238E27FC236}">
                  <a16:creationId xmlns:a16="http://schemas.microsoft.com/office/drawing/2014/main" id="{FD588663-6199-0664-0797-D0EEB856DA36}"/>
                </a:ext>
              </a:extLst>
            </p:cNvPr>
            <p:cNvSpPr/>
            <p:nvPr/>
          </p:nvSpPr>
          <p:spPr>
            <a:xfrm>
              <a:off x="328749" y="77777"/>
              <a:ext cx="14165036" cy="2282246"/>
            </a:xfrm>
            <a:prstGeom prst="accentBorderCallout1">
              <a:avLst>
                <a:gd name="adj1" fmla="val 18750"/>
                <a:gd name="adj2" fmla="val -3127"/>
                <a:gd name="adj3" fmla="val 17954"/>
                <a:gd name="adj4" fmla="val -17509"/>
              </a:avLst>
            </a:prstGeom>
            <a:solidFill>
              <a:srgbClr val="FFFFFF"/>
            </a:solidFill>
            <a:ln w="19050" cap="flat" cmpd="sng" algn="ctr">
              <a:solidFill>
                <a:srgbClr val="59866F">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lang="en-US" sz="2000" b="1" kern="1200">
                  <a:solidFill>
                    <a:srgbClr val="C00000"/>
                  </a:solidFill>
                  <a:ea typeface="+mn-ea"/>
                  <a:cs typeface="Arial" panose="020B0604020202020204" pitchFamily="34" charset="0"/>
                </a:rPr>
                <a:t>KẾT LUẬN</a:t>
              </a:r>
              <a:r>
                <a:rPr kumimoji="0" lang="en-US" sz="2000" b="1" i="0" u="none" strike="noStrike" kern="1200" cap="none" spc="0" normalizeH="0" baseline="0" noProof="0">
                  <a:ln>
                    <a:noFill/>
                  </a:ln>
                  <a:solidFill>
                    <a:srgbClr val="C00000"/>
                  </a:solidFill>
                  <a:effectLst/>
                  <a:uLnTx/>
                  <a:uFillTx/>
                  <a:latin typeface="Arial"/>
                  <a:ea typeface="+mn-ea"/>
                  <a:cs typeface="Arial" panose="020B0604020202020204" pitchFamily="34" charset="0"/>
                </a:rPr>
                <a:t>: </a:t>
              </a:r>
              <a:r>
                <a:rPr kumimoji="0" lang="vi-VN"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Một số cách nuôi dưỡng, giữ gìn và mở rộng</a:t>
              </a:r>
              <a:r>
                <a:rPr kumimoji="0" 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mối quan hệ tốt đẹp với thầy cô</a:t>
              </a:r>
              <a:r>
                <a:rPr kumimoji="0" 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C00000"/>
                  </a:solidFill>
                  <a:effectLst/>
                  <a:uLnTx/>
                  <a:uFillTx/>
                  <a:latin typeface="Arial"/>
                  <a:ea typeface="+mn-ea"/>
                  <a:cs typeface="Arial" panose="020B0604020202020204" pitchFamily="34" charset="0"/>
                </a:rPr>
                <a:t>như:</a:t>
              </a:r>
              <a:endParaRPr kumimoji="0" lang="en-US" sz="2000" b="0"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D855D1DC-4D08-453E-06FF-B05943474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9639" y="-414123"/>
              <a:ext cx="1008292" cy="1008292"/>
            </a:xfrm>
            <a:prstGeom prst="rect">
              <a:avLst/>
            </a:prstGeom>
          </p:spPr>
        </p:pic>
      </p:grpSp>
      <p:pic>
        <p:nvPicPr>
          <p:cNvPr id="2050" name="Picture 2" descr="Bạn Có Thực Sự Hiểu Bản Chất Phương Pháp Dạy Học Tích Cực Là Gì?">
            <a:extLst>
              <a:ext uri="{FF2B5EF4-FFF2-40B4-BE49-F238E27FC236}">
                <a16:creationId xmlns:a16="http://schemas.microsoft.com/office/drawing/2014/main" id="{C05F181C-4987-E5B4-ACA7-11819BB9C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018" y="3346504"/>
            <a:ext cx="2432810" cy="1593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Làm sao để hòa hợp với thầy cô? | Giới trẻ thắc mắc">
            <a:extLst>
              <a:ext uri="{FF2B5EF4-FFF2-40B4-BE49-F238E27FC236}">
                <a16:creationId xmlns:a16="http://schemas.microsoft.com/office/drawing/2014/main" id="{DA97FD23-28C0-5636-A5CF-A71B4BB9BF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14" t="4327" r="6929" b="3286"/>
          <a:stretch/>
        </p:blipFill>
        <p:spPr bwMode="auto">
          <a:xfrm>
            <a:off x="4986383" y="3346504"/>
            <a:ext cx="3134994" cy="1593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110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1+#ppt_w/2"/>
                                          </p:val>
                                        </p:tav>
                                        <p:tav tm="100000">
                                          <p:val>
                                            <p:strVal val="#ppt_x"/>
                                          </p:val>
                                        </p:tav>
                                      </p:tavLst>
                                    </p:anim>
                                    <p:anim calcmode="lin" valueType="num">
                                      <p:cBhvr additive="base">
                                        <p:cTn id="2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23" name="Picture 22">
            <a:extLst>
              <a:ext uri="{FF2B5EF4-FFF2-40B4-BE49-F238E27FC236}">
                <a16:creationId xmlns:a16="http://schemas.microsoft.com/office/drawing/2014/main" id="{3CCE6FC1-B32E-3F4A-CF63-EE6EAFA9E4A1}"/>
              </a:ext>
            </a:extLst>
          </p:cNvPr>
          <p:cNvPicPr>
            <a:picLocks noChangeAspect="1"/>
          </p:cNvPicPr>
          <p:nvPr/>
        </p:nvPicPr>
        <p:blipFill>
          <a:blip r:embed="rId3"/>
          <a:stretch>
            <a:fillRect/>
          </a:stretch>
        </p:blipFill>
        <p:spPr>
          <a:xfrm>
            <a:off x="8395968" y="27389"/>
            <a:ext cx="1047028" cy="300038"/>
          </a:xfrm>
          <a:prstGeom prst="rect">
            <a:avLst/>
          </a:prstGeom>
        </p:spPr>
      </p:pic>
      <p:pic>
        <p:nvPicPr>
          <p:cNvPr id="24" name="Picture 23">
            <a:extLst>
              <a:ext uri="{FF2B5EF4-FFF2-40B4-BE49-F238E27FC236}">
                <a16:creationId xmlns:a16="http://schemas.microsoft.com/office/drawing/2014/main" id="{E67CBF87-B1A3-3C93-C458-C55694364B2F}"/>
              </a:ext>
            </a:extLst>
          </p:cNvPr>
          <p:cNvPicPr>
            <a:picLocks noChangeAspect="1"/>
          </p:cNvPicPr>
          <p:nvPr/>
        </p:nvPicPr>
        <p:blipFill>
          <a:blip r:embed="rId4"/>
          <a:stretch>
            <a:fillRect/>
          </a:stretch>
        </p:blipFill>
        <p:spPr>
          <a:xfrm>
            <a:off x="-409163" y="4816073"/>
            <a:ext cx="1064059" cy="383896"/>
          </a:xfrm>
          <a:prstGeom prst="rect">
            <a:avLst/>
          </a:prstGeom>
        </p:spPr>
      </p:pic>
      <p:sp>
        <p:nvSpPr>
          <p:cNvPr id="16" name="Rectangle: Rounded Corners 15">
            <a:extLst>
              <a:ext uri="{FF2B5EF4-FFF2-40B4-BE49-F238E27FC236}">
                <a16:creationId xmlns:a16="http://schemas.microsoft.com/office/drawing/2014/main" id="{2AF10C3D-23F9-D19C-AA61-7D187975CC6D}"/>
              </a:ext>
            </a:extLst>
          </p:cNvPr>
          <p:cNvSpPr/>
          <p:nvPr/>
        </p:nvSpPr>
        <p:spPr>
          <a:xfrm>
            <a:off x="224518" y="1714497"/>
            <a:ext cx="2684011" cy="1420586"/>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Tôn trọng nội quy của trường, lớp học.</a:t>
            </a:r>
            <a:endParaRPr lang="vi-VN" sz="1800" kern="1200" dirty="0">
              <a:solidFill>
                <a:prstClr val="black"/>
              </a:solidFill>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5E77F060-925A-6DE6-086B-A367A2C40E4D}"/>
              </a:ext>
            </a:extLst>
          </p:cNvPr>
          <p:cNvSpPr/>
          <p:nvPr/>
        </p:nvSpPr>
        <p:spPr>
          <a:xfrm>
            <a:off x="3142229" y="1714497"/>
            <a:ext cx="2684010" cy="1420585"/>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Hỗ trợ và tham gia các hoạt động, sự kiện do thầy cô tổ chức.</a:t>
            </a:r>
            <a:endParaRPr lang="en-US" sz="1800" kern="1200" dirty="0">
              <a:solidFill>
                <a:prstClr val="black"/>
              </a:solidFill>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9BC9A664-C745-8B4C-00B8-E93F3638F626}"/>
              </a:ext>
            </a:extLst>
          </p:cNvPr>
          <p:cNvSpPr/>
          <p:nvPr/>
        </p:nvSpPr>
        <p:spPr>
          <a:xfrm>
            <a:off x="6059939" y="1714498"/>
            <a:ext cx="2859543" cy="1420585"/>
          </a:xfrm>
          <a:prstGeom prst="roundRect">
            <a:avLst/>
          </a:prstGeom>
          <a:solidFill>
            <a:schemeClr val="accent2">
              <a:lumMod val="20000"/>
              <a:lumOff val="80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Thăm hỏi thầy cô trong những dịp lễ, Tết hay khi có dịp quay lại trường.</a:t>
            </a:r>
            <a:endParaRPr lang="vi-VN" sz="1800"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FD1D219-4797-4623-1472-EEEA206E7EFA}"/>
              </a:ext>
            </a:extLst>
          </p:cNvPr>
          <p:cNvGrpSpPr/>
          <p:nvPr/>
        </p:nvGrpSpPr>
        <p:grpSpPr>
          <a:xfrm>
            <a:off x="224518" y="81477"/>
            <a:ext cx="7334591" cy="1387073"/>
            <a:chOff x="328749" y="-414123"/>
            <a:chExt cx="14669182" cy="2774146"/>
          </a:xfrm>
        </p:grpSpPr>
        <p:sp>
          <p:nvSpPr>
            <p:cNvPr id="25" name="Line Callout 1 (Border and Accent Bar) 3">
              <a:extLst>
                <a:ext uri="{FF2B5EF4-FFF2-40B4-BE49-F238E27FC236}">
                  <a16:creationId xmlns:a16="http://schemas.microsoft.com/office/drawing/2014/main" id="{FD588663-6199-0664-0797-D0EEB856DA36}"/>
                </a:ext>
              </a:extLst>
            </p:cNvPr>
            <p:cNvSpPr/>
            <p:nvPr/>
          </p:nvSpPr>
          <p:spPr>
            <a:xfrm>
              <a:off x="328749" y="77777"/>
              <a:ext cx="14165036" cy="2282246"/>
            </a:xfrm>
            <a:prstGeom prst="accentBorderCallout1">
              <a:avLst>
                <a:gd name="adj1" fmla="val 18750"/>
                <a:gd name="adj2" fmla="val -3127"/>
                <a:gd name="adj3" fmla="val 17954"/>
                <a:gd name="adj4" fmla="val -17509"/>
              </a:avLst>
            </a:prstGeom>
            <a:solidFill>
              <a:srgbClr val="FFFFFF"/>
            </a:solidFill>
            <a:ln w="19050" cap="flat" cmpd="sng" algn="ctr">
              <a:solidFill>
                <a:srgbClr val="59866F">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lang="en-US" sz="2000" b="1" kern="1200">
                  <a:solidFill>
                    <a:srgbClr val="C00000"/>
                  </a:solidFill>
                  <a:ea typeface="+mn-ea"/>
                  <a:cs typeface="Arial" panose="020B0604020202020204" pitchFamily="34" charset="0"/>
                </a:rPr>
                <a:t>KẾT LUẬN</a:t>
              </a:r>
              <a:r>
                <a:rPr kumimoji="0" lang="en-US" sz="2000" b="1" i="0" u="none" strike="noStrike" kern="1200" cap="none" spc="0" normalizeH="0" baseline="0" noProof="0">
                  <a:ln>
                    <a:noFill/>
                  </a:ln>
                  <a:solidFill>
                    <a:srgbClr val="C00000"/>
                  </a:solidFill>
                  <a:effectLst/>
                  <a:uLnTx/>
                  <a:uFillTx/>
                  <a:latin typeface="Arial"/>
                  <a:ea typeface="+mn-ea"/>
                  <a:cs typeface="Arial" panose="020B0604020202020204" pitchFamily="34" charset="0"/>
                </a:rPr>
                <a:t>: </a:t>
              </a:r>
              <a:r>
                <a:rPr kumimoji="0" lang="vi-VN"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Một số cách nuôi dưỡng, giữ gìn và mở rộng</a:t>
              </a:r>
              <a:r>
                <a:rPr kumimoji="0" 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mối quan hệ tốt đẹp với thầy cô</a:t>
              </a:r>
              <a:r>
                <a:rPr kumimoji="0" 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C00000"/>
                  </a:solidFill>
                  <a:effectLst/>
                  <a:uLnTx/>
                  <a:uFillTx/>
                  <a:latin typeface="Arial"/>
                  <a:ea typeface="+mn-ea"/>
                  <a:cs typeface="Arial" panose="020B0604020202020204" pitchFamily="34" charset="0"/>
                </a:rPr>
                <a:t>như:</a:t>
              </a:r>
              <a:endParaRPr kumimoji="0" lang="en-US" sz="2000" b="0" i="0" u="none" strike="noStrike" kern="1200" cap="none" spc="0" normalizeH="0" baseline="0" noProof="0" dirty="0">
                <a:ln>
                  <a:noFill/>
                </a:ln>
                <a:solidFill>
                  <a:srgbClr val="C00000"/>
                </a:solidFill>
                <a:effectLst/>
                <a:uLnTx/>
                <a:uFillTx/>
                <a:latin typeface="Arial"/>
                <a:ea typeface="+mn-ea"/>
                <a:cs typeface="Arial"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D855D1DC-4D08-453E-06FF-B05943474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9639" y="-414123"/>
              <a:ext cx="1008292" cy="1008292"/>
            </a:xfrm>
            <a:prstGeom prst="rect">
              <a:avLst/>
            </a:prstGeom>
          </p:spPr>
        </p:pic>
      </p:grpSp>
      <p:pic>
        <p:nvPicPr>
          <p:cNvPr id="3074" name="Picture 2" descr="Vai trò của nội quy trường học đến ý thức và hành vi của học sinh">
            <a:extLst>
              <a:ext uri="{FF2B5EF4-FFF2-40B4-BE49-F238E27FC236}">
                <a16:creationId xmlns:a16="http://schemas.microsoft.com/office/drawing/2014/main" id="{857D8678-1A87-E3EF-6734-5F67A9FBA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35" y="3381030"/>
            <a:ext cx="2354376" cy="1569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Thầy cô cười rạng rỡ trong lễ 20-11 do học sinh tổ chức - Tuổi Trẻ Online">
            <a:extLst>
              <a:ext uri="{FF2B5EF4-FFF2-40B4-BE49-F238E27FC236}">
                <a16:creationId xmlns:a16="http://schemas.microsoft.com/office/drawing/2014/main" id="{2AB8282E-ADDE-5505-B78A-C3F7E0073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045" y="3381029"/>
            <a:ext cx="2354378" cy="1569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4" descr="IMG_1112">
            <a:extLst>
              <a:ext uri="{FF2B5EF4-FFF2-40B4-BE49-F238E27FC236}">
                <a16:creationId xmlns:a16="http://schemas.microsoft.com/office/drawing/2014/main" id="{B76AA5C2-109B-1DB1-BBAE-8C18BD56CE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226" y="3381029"/>
            <a:ext cx="2094968" cy="1569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335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ppt_x"/>
                                          </p:val>
                                        </p:tav>
                                        <p:tav tm="100000">
                                          <p:val>
                                            <p:strVal val="#ppt_x"/>
                                          </p:val>
                                        </p:tav>
                                      </p:tavLst>
                                    </p:anim>
                                    <p:anim calcmode="lin" valueType="num">
                                      <p:cBhvr additive="base">
                                        <p:cTn id="2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2" name="Picture 1">
            <a:extLst>
              <a:ext uri="{FF2B5EF4-FFF2-40B4-BE49-F238E27FC236}">
                <a16:creationId xmlns:a16="http://schemas.microsoft.com/office/drawing/2014/main" id="{ACD7711E-418C-A6ED-BFD7-9D4E0388F3EC}"/>
              </a:ext>
            </a:extLst>
          </p:cNvPr>
          <p:cNvPicPr>
            <a:picLocks noChangeAspect="1"/>
          </p:cNvPicPr>
          <p:nvPr/>
        </p:nvPicPr>
        <p:blipFill>
          <a:blip r:embed="rId3"/>
          <a:stretch>
            <a:fillRect/>
          </a:stretch>
        </p:blipFill>
        <p:spPr>
          <a:xfrm>
            <a:off x="8196708" y="4351204"/>
            <a:ext cx="969348" cy="768163"/>
          </a:xfrm>
          <a:prstGeom prst="rect">
            <a:avLst/>
          </a:prstGeom>
        </p:spPr>
      </p:pic>
      <p:pic>
        <p:nvPicPr>
          <p:cNvPr id="11" name="Picture 2">
            <a:extLst>
              <a:ext uri="{FF2B5EF4-FFF2-40B4-BE49-F238E27FC236}">
                <a16:creationId xmlns:a16="http://schemas.microsoft.com/office/drawing/2014/main" id="{C6BAD361-07B0-AC0D-3FA2-C6474E955323}"/>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26155">
            <a:off x="2586565" y="-1594377"/>
            <a:ext cx="4038116" cy="8430083"/>
          </a:xfrm>
          <a:prstGeom prst="rect">
            <a:avLst/>
          </a:prstGeom>
        </p:spPr>
      </p:pic>
      <p:sp>
        <p:nvSpPr>
          <p:cNvPr id="12" name="TextBox 9">
            <a:extLst>
              <a:ext uri="{FF2B5EF4-FFF2-40B4-BE49-F238E27FC236}">
                <a16:creationId xmlns:a16="http://schemas.microsoft.com/office/drawing/2014/main" id="{43F0BFBB-C751-70FC-92F0-004CC876F6BB}"/>
              </a:ext>
            </a:extLst>
          </p:cNvPr>
          <p:cNvSpPr txBox="1"/>
          <p:nvPr/>
        </p:nvSpPr>
        <p:spPr>
          <a:xfrm>
            <a:off x="569741" y="1115732"/>
            <a:ext cx="8004517" cy="2471254"/>
          </a:xfrm>
          <a:prstGeom prst="rect">
            <a:avLst/>
          </a:prstGeom>
        </p:spPr>
        <p:txBody>
          <a:bodyPr wrap="square" lIns="0" tIns="0" rIns="0" bIns="0" rtlCol="0" anchor="t">
            <a:spAutoFit/>
          </a:bodyPr>
          <a:lstStyle/>
          <a:p>
            <a:pPr algn="ctr" defTabSz="457200">
              <a:lnSpc>
                <a:spcPct val="150000"/>
              </a:lnSpc>
              <a:buClrTx/>
            </a:pPr>
            <a:r>
              <a:rPr lang="en-US" sz="3600" b="1" kern="1200">
                <a:solidFill>
                  <a:prstClr val="black"/>
                </a:solidFill>
                <a:latin typeface="Arial" panose="020B0604020202020204" pitchFamily="34" charset="0"/>
                <a:ea typeface="+mn-ea"/>
                <a:cs typeface="Arial" panose="020B0604020202020204" pitchFamily="34" charset="0"/>
              </a:rPr>
              <a:t>Chủ đề 1: </a:t>
            </a:r>
            <a:r>
              <a:rPr lang="vi-VN" sz="3600" b="1" kern="1200">
                <a:solidFill>
                  <a:prstClr val="black"/>
                </a:solidFill>
                <a:latin typeface="Arial" panose="020B0604020202020204" pitchFamily="34" charset="0"/>
                <a:ea typeface="+mn-ea"/>
                <a:cs typeface="Arial" panose="020B0604020202020204" pitchFamily="34" charset="0"/>
              </a:rPr>
              <a:t>Phát triển các mối quan hệ tốt đẹp với thầy cô và các bạn</a:t>
            </a:r>
          </a:p>
          <a:p>
            <a:pPr algn="ctr" defTabSz="457200">
              <a:lnSpc>
                <a:spcPct val="150000"/>
              </a:lnSpc>
              <a:buClrTx/>
            </a:pPr>
            <a:r>
              <a:rPr lang="en-US" sz="4000" b="1" kern="1200">
                <a:solidFill>
                  <a:srgbClr val="C00000"/>
                </a:solidFill>
                <a:latin typeface="Arial" panose="020B0604020202020204" pitchFamily="34" charset="0"/>
                <a:ea typeface="+mn-ea"/>
                <a:cs typeface="Arial" panose="020B0604020202020204" pitchFamily="34" charset="0"/>
              </a:rPr>
              <a:t>Tuần 2 – Hoạt động 3,4</a:t>
            </a:r>
            <a:endParaRPr lang="vi-VN" sz="4000" b="1" kern="1200">
              <a:solidFill>
                <a:srgbClr val="C00000"/>
              </a:solidFill>
              <a:latin typeface="Arial" panose="020B0604020202020204" pitchFamily="34" charset="0"/>
              <a:ea typeface="+mn-ea"/>
              <a:cs typeface="Arial" panose="020B0604020202020204" pitchFamily="34" charset="0"/>
            </a:endParaRPr>
          </a:p>
        </p:txBody>
      </p:sp>
      <p:pic>
        <p:nvPicPr>
          <p:cNvPr id="13" name="Picture 6">
            <a:extLst>
              <a:ext uri="{FF2B5EF4-FFF2-40B4-BE49-F238E27FC236}">
                <a16:creationId xmlns:a16="http://schemas.microsoft.com/office/drawing/2014/main" id="{D579A7D5-0F14-B76C-1E74-8C624F78F2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3199" y="3749040"/>
            <a:ext cx="3657600" cy="1394460"/>
          </a:xfrm>
          <a:prstGeom prst="rect">
            <a:avLst/>
          </a:prstGeom>
        </p:spPr>
      </p:pic>
      <p:pic>
        <p:nvPicPr>
          <p:cNvPr id="3" name="Picture 2">
            <a:extLst>
              <a:ext uri="{FF2B5EF4-FFF2-40B4-BE49-F238E27FC236}">
                <a16:creationId xmlns:a16="http://schemas.microsoft.com/office/drawing/2014/main" id="{C54B6F95-119F-69D7-7A35-18B6CE4D5312}"/>
              </a:ext>
            </a:extLst>
          </p:cNvPr>
          <p:cNvPicPr>
            <a:picLocks noChangeAspect="1"/>
          </p:cNvPicPr>
          <p:nvPr/>
        </p:nvPicPr>
        <p:blipFill>
          <a:blip r:embed="rId8"/>
          <a:stretch>
            <a:fillRect/>
          </a:stretch>
        </p:blipFill>
        <p:spPr>
          <a:xfrm>
            <a:off x="0" y="-17492"/>
            <a:ext cx="890093" cy="835224"/>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12" name="TextBox 11">
            <a:extLst>
              <a:ext uri="{FF2B5EF4-FFF2-40B4-BE49-F238E27FC236}">
                <a16:creationId xmlns:a16="http://schemas.microsoft.com/office/drawing/2014/main" id="{C34CDEBE-D576-8CB1-546B-6ABB57DC60FD}"/>
              </a:ext>
            </a:extLst>
          </p:cNvPr>
          <p:cNvSpPr txBox="1"/>
          <p:nvPr/>
        </p:nvSpPr>
        <p:spPr>
          <a:xfrm>
            <a:off x="2097081" y="323816"/>
            <a:ext cx="4949833" cy="630942"/>
          </a:xfrm>
          <a:prstGeom prst="rect">
            <a:avLst/>
          </a:prstGeom>
          <a:noFill/>
        </p:spPr>
        <p:txBody>
          <a:bodyPr wrap="square" rtlCol="0">
            <a:spAutoFit/>
          </a:bodyPr>
          <a:lstStyle/>
          <a:p>
            <a:pPr algn="ctr"/>
            <a:r>
              <a:rPr lang="en-US" sz="3400" b="1">
                <a:solidFill>
                  <a:srgbClr val="FFFFFF"/>
                </a:solidFill>
              </a:rPr>
              <a:t>NỘI DUNG BÀI HỌC</a:t>
            </a:r>
          </a:p>
        </p:txBody>
      </p:sp>
      <p:pic>
        <p:nvPicPr>
          <p:cNvPr id="34" name="Picture 33">
            <a:extLst>
              <a:ext uri="{FF2B5EF4-FFF2-40B4-BE49-F238E27FC236}">
                <a16:creationId xmlns:a16="http://schemas.microsoft.com/office/drawing/2014/main" id="{539BC1DF-391A-3EC7-A6CE-634AFBE94D4B}"/>
              </a:ext>
            </a:extLst>
          </p:cNvPr>
          <p:cNvPicPr>
            <a:picLocks noChangeAspect="1"/>
          </p:cNvPicPr>
          <p:nvPr/>
        </p:nvPicPr>
        <p:blipFill>
          <a:blip r:embed="rId3"/>
          <a:stretch>
            <a:fillRect/>
          </a:stretch>
        </p:blipFill>
        <p:spPr>
          <a:xfrm>
            <a:off x="402011" y="1413413"/>
            <a:ext cx="1091279" cy="1024217"/>
          </a:xfrm>
          <a:prstGeom prst="rect">
            <a:avLst/>
          </a:prstGeom>
        </p:spPr>
      </p:pic>
      <p:pic>
        <p:nvPicPr>
          <p:cNvPr id="35" name="Picture 34">
            <a:extLst>
              <a:ext uri="{FF2B5EF4-FFF2-40B4-BE49-F238E27FC236}">
                <a16:creationId xmlns:a16="http://schemas.microsoft.com/office/drawing/2014/main" id="{C666EDB7-273C-008B-B887-EC1033D6BC32}"/>
              </a:ext>
            </a:extLst>
          </p:cNvPr>
          <p:cNvPicPr>
            <a:picLocks noChangeAspect="1"/>
          </p:cNvPicPr>
          <p:nvPr/>
        </p:nvPicPr>
        <p:blipFill>
          <a:blip r:embed="rId4"/>
          <a:stretch>
            <a:fillRect/>
          </a:stretch>
        </p:blipFill>
        <p:spPr>
          <a:xfrm>
            <a:off x="402011" y="2697338"/>
            <a:ext cx="1085182" cy="1024217"/>
          </a:xfrm>
          <a:prstGeom prst="rect">
            <a:avLst/>
          </a:prstGeom>
        </p:spPr>
      </p:pic>
      <p:pic>
        <p:nvPicPr>
          <p:cNvPr id="36" name="Picture 35">
            <a:extLst>
              <a:ext uri="{FF2B5EF4-FFF2-40B4-BE49-F238E27FC236}">
                <a16:creationId xmlns:a16="http://schemas.microsoft.com/office/drawing/2014/main" id="{C5A8019E-AA1A-B0DE-9690-EDCCF7A03BE4}"/>
              </a:ext>
            </a:extLst>
          </p:cNvPr>
          <p:cNvPicPr>
            <a:picLocks noChangeAspect="1"/>
          </p:cNvPicPr>
          <p:nvPr/>
        </p:nvPicPr>
        <p:blipFill>
          <a:blip r:embed="rId5"/>
          <a:stretch>
            <a:fillRect/>
          </a:stretch>
        </p:blipFill>
        <p:spPr>
          <a:xfrm>
            <a:off x="402011" y="3958567"/>
            <a:ext cx="1085182" cy="1024217"/>
          </a:xfrm>
          <a:prstGeom prst="rect">
            <a:avLst/>
          </a:prstGeom>
        </p:spPr>
      </p:pic>
      <p:sp>
        <p:nvSpPr>
          <p:cNvPr id="37" name="TextBox 36">
            <a:extLst>
              <a:ext uri="{FF2B5EF4-FFF2-40B4-BE49-F238E27FC236}">
                <a16:creationId xmlns:a16="http://schemas.microsoft.com/office/drawing/2014/main" id="{5D7B3E54-C127-CDC6-DEA6-388ECF4DD2A7}"/>
              </a:ext>
            </a:extLst>
          </p:cNvPr>
          <p:cNvSpPr txBox="1"/>
          <p:nvPr/>
        </p:nvSpPr>
        <p:spPr>
          <a:xfrm>
            <a:off x="1657350" y="1402909"/>
            <a:ext cx="7190446" cy="958660"/>
          </a:xfrm>
          <a:prstGeom prst="rect">
            <a:avLst/>
          </a:prstGeom>
          <a:noFill/>
        </p:spPr>
        <p:txBody>
          <a:bodyPr wrap="square" rtlCol="0">
            <a:spAutoFit/>
          </a:bodyPr>
          <a:lstStyle/>
          <a:p>
            <a:pPr lvl="0" algn="just">
              <a:lnSpc>
                <a:spcPct val="150000"/>
              </a:lnSpc>
              <a:buClrTx/>
            </a:pPr>
            <a:r>
              <a:rPr kumimoji="0" lang="en-US" sz="2000" b="1" i="0" u="none" strike="noStrike" kern="0" cap="none" spc="0" normalizeH="0" baseline="0" noProof="0">
                <a:ln>
                  <a:noFill/>
                </a:ln>
                <a:solidFill>
                  <a:sysClr val="windowText" lastClr="000000"/>
                </a:solidFill>
                <a:effectLst/>
                <a:uLnTx/>
                <a:uFillTx/>
              </a:rPr>
              <a:t>Hoạt động 1: </a:t>
            </a:r>
            <a:r>
              <a:rPr lang="vi-VN" sz="2000">
                <a:solidFill>
                  <a:sysClr val="windowText" lastClr="000000"/>
                </a:solidFill>
              </a:rPr>
              <a:t>Thể hiện cách nuôi dưỡng, giữ gìn và mở rộng mối quan hệ tốt đẹp với thầy cô</a:t>
            </a:r>
            <a:endParaRPr kumimoji="0" lang="vi-VN" sz="2000" b="0" i="1" u="none" strike="noStrike" kern="0" cap="none" spc="0" normalizeH="0" baseline="0" noProof="0">
              <a:ln>
                <a:noFill/>
              </a:ln>
              <a:solidFill>
                <a:sysClr val="windowText" lastClr="000000"/>
              </a:solidFill>
              <a:effectLst/>
              <a:uLnTx/>
              <a:uFillTx/>
            </a:endParaRPr>
          </a:p>
        </p:txBody>
      </p:sp>
      <p:sp>
        <p:nvSpPr>
          <p:cNvPr id="38" name="TextBox 37">
            <a:extLst>
              <a:ext uri="{FF2B5EF4-FFF2-40B4-BE49-F238E27FC236}">
                <a16:creationId xmlns:a16="http://schemas.microsoft.com/office/drawing/2014/main" id="{A6A54B5A-5DCF-7CFE-FBA4-9B025FA7B0EF}"/>
              </a:ext>
            </a:extLst>
          </p:cNvPr>
          <p:cNvSpPr txBox="1"/>
          <p:nvPr/>
        </p:nvSpPr>
        <p:spPr>
          <a:xfrm>
            <a:off x="1657349" y="2732948"/>
            <a:ext cx="7190446" cy="958660"/>
          </a:xfrm>
          <a:prstGeom prst="rect">
            <a:avLst/>
          </a:prstGeom>
          <a:noFill/>
        </p:spPr>
        <p:txBody>
          <a:bodyPr wrap="square" rtlCol="0">
            <a:spAutoFit/>
          </a:bodyPr>
          <a:lstStyle/>
          <a:p>
            <a:pPr lvl="0" algn="just">
              <a:lnSpc>
                <a:spcPct val="150000"/>
              </a:lnSpc>
              <a:buClrTx/>
            </a:pPr>
            <a:r>
              <a:rPr kumimoji="0" lang="en-US" sz="2000" b="1" i="0" u="none" strike="noStrike" kern="0" cap="none" spc="0" normalizeH="0" baseline="0" noProof="0">
                <a:ln>
                  <a:noFill/>
                </a:ln>
                <a:solidFill>
                  <a:sysClr val="windowText" lastClr="000000"/>
                </a:solidFill>
                <a:effectLst/>
                <a:uLnTx/>
                <a:uFillTx/>
              </a:rPr>
              <a:t>Hoạt động 4: </a:t>
            </a:r>
            <a:r>
              <a:rPr lang="vi-VN" sz="2000">
                <a:solidFill>
                  <a:sysClr val="windowText" lastClr="000000"/>
                </a:solidFill>
              </a:rPr>
              <a:t>Thể hiện lập trường, quan điểm phù hợp khi phân tích dư luận xã hội về quan hệ bạn bè trên mạng xã hội</a:t>
            </a:r>
            <a:endParaRPr kumimoji="0" lang="vi-VN" sz="2000" b="0" i="1" u="none" strike="noStrike" kern="0" cap="none" spc="0" normalizeH="0" baseline="0" noProof="0">
              <a:ln>
                <a:noFill/>
              </a:ln>
              <a:solidFill>
                <a:sysClr val="windowText" lastClr="000000"/>
              </a:solidFill>
              <a:effectLst/>
              <a:uLnTx/>
              <a:uFillTx/>
            </a:endParaRPr>
          </a:p>
        </p:txBody>
      </p:sp>
      <p:sp>
        <p:nvSpPr>
          <p:cNvPr id="39" name="TextBox 38">
            <a:extLst>
              <a:ext uri="{FF2B5EF4-FFF2-40B4-BE49-F238E27FC236}">
                <a16:creationId xmlns:a16="http://schemas.microsoft.com/office/drawing/2014/main" id="{12980D3F-F06B-FF01-E13E-AF055B66A5B6}"/>
              </a:ext>
            </a:extLst>
          </p:cNvPr>
          <p:cNvSpPr txBox="1"/>
          <p:nvPr/>
        </p:nvSpPr>
        <p:spPr>
          <a:xfrm>
            <a:off x="1657349" y="4270620"/>
            <a:ext cx="5690508" cy="40011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Hoạt động: </a:t>
            </a:r>
            <a:r>
              <a:rPr kumimoji="0" lang="en-US" sz="2000" b="0" i="0" u="none" strike="noStrike" kern="0" cap="none" spc="0" normalizeH="0" baseline="0" noProof="0">
                <a:ln>
                  <a:noFill/>
                </a:ln>
                <a:solidFill>
                  <a:sysClr val="windowText" lastClr="000000"/>
                </a:solidFill>
                <a:effectLst/>
                <a:uLnTx/>
                <a:uFillTx/>
              </a:rPr>
              <a:t>Củng cố kiến thức – Vận dụng</a:t>
            </a:r>
            <a:endParaRPr kumimoji="0" lang="vi-VN" sz="2000" b="0" i="1"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7"/>
            </p:par>
          </p:childTnLst>
        </p:cTn>
      </p:par>
    </p:tnLst>
    <p:bldLst>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200" name="Google Shape;200;p27"/>
          <p:cNvGrpSpPr/>
          <p:nvPr/>
        </p:nvGrpSpPr>
        <p:grpSpPr>
          <a:xfrm rot="10800000">
            <a:off x="226584" y="3293949"/>
            <a:ext cx="2753951" cy="510609"/>
            <a:chOff x="4399950" y="2954075"/>
            <a:chExt cx="1287675" cy="238725"/>
          </a:xfrm>
        </p:grpSpPr>
        <p:sp>
          <p:nvSpPr>
            <p:cNvPr id="201" name="Google Shape;201;p27"/>
            <p:cNvSpPr/>
            <p:nvPr/>
          </p:nvSpPr>
          <p:spPr>
            <a:xfrm>
              <a:off x="4399950" y="2954075"/>
              <a:ext cx="1287675" cy="238725"/>
            </a:xfrm>
            <a:custGeom>
              <a:avLst/>
              <a:gdLst/>
              <a:ahLst/>
              <a:cxnLst/>
              <a:rect l="l" t="t" r="r" b="b"/>
              <a:pathLst>
                <a:path w="51507" h="9549" extrusionOk="0">
                  <a:moveTo>
                    <a:pt x="2212" y="3839"/>
                  </a:moveTo>
                  <a:cubicBezTo>
                    <a:pt x="2695" y="3839"/>
                    <a:pt x="3155" y="4212"/>
                    <a:pt x="3155" y="4774"/>
                  </a:cubicBezTo>
                  <a:cubicBezTo>
                    <a:pt x="3155" y="5298"/>
                    <a:pt x="2739" y="5715"/>
                    <a:pt x="2215" y="5715"/>
                  </a:cubicBezTo>
                  <a:cubicBezTo>
                    <a:pt x="1369" y="5715"/>
                    <a:pt x="953" y="4703"/>
                    <a:pt x="1548" y="4120"/>
                  </a:cubicBezTo>
                  <a:cubicBezTo>
                    <a:pt x="1742" y="3926"/>
                    <a:pt x="1979" y="3839"/>
                    <a:pt x="2212" y="3839"/>
                  </a:cubicBezTo>
                  <a:close/>
                  <a:moveTo>
                    <a:pt x="1584" y="0"/>
                  </a:moveTo>
                  <a:cubicBezTo>
                    <a:pt x="703" y="0"/>
                    <a:pt x="0" y="714"/>
                    <a:pt x="0" y="1596"/>
                  </a:cubicBezTo>
                  <a:lnTo>
                    <a:pt x="0" y="7965"/>
                  </a:lnTo>
                  <a:cubicBezTo>
                    <a:pt x="0" y="8834"/>
                    <a:pt x="703" y="9549"/>
                    <a:pt x="1584" y="9549"/>
                  </a:cubicBezTo>
                  <a:lnTo>
                    <a:pt x="49911" y="9549"/>
                  </a:lnTo>
                  <a:cubicBezTo>
                    <a:pt x="50792" y="9549"/>
                    <a:pt x="51507" y="8846"/>
                    <a:pt x="51507" y="7965"/>
                  </a:cubicBezTo>
                  <a:lnTo>
                    <a:pt x="51507" y="1596"/>
                  </a:lnTo>
                  <a:cubicBezTo>
                    <a:pt x="51507" y="714"/>
                    <a:pt x="50792" y="0"/>
                    <a:pt x="49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4471375" y="3122975"/>
              <a:ext cx="10450" cy="52575"/>
            </a:xfrm>
            <a:custGeom>
              <a:avLst/>
              <a:gdLst/>
              <a:ahLst/>
              <a:cxnLst/>
              <a:rect l="l" t="t" r="r" b="b"/>
              <a:pathLst>
                <a:path w="418" h="2103" extrusionOk="0">
                  <a:moveTo>
                    <a:pt x="211" y="1"/>
                  </a:moveTo>
                  <a:cubicBezTo>
                    <a:pt x="114" y="1"/>
                    <a:pt x="19" y="66"/>
                    <a:pt x="13" y="197"/>
                  </a:cubicBezTo>
                  <a:lnTo>
                    <a:pt x="13" y="1888"/>
                  </a:lnTo>
                  <a:cubicBezTo>
                    <a:pt x="1" y="1983"/>
                    <a:pt x="60" y="2055"/>
                    <a:pt x="144" y="2090"/>
                  </a:cubicBezTo>
                  <a:cubicBezTo>
                    <a:pt x="167" y="2090"/>
                    <a:pt x="191" y="2102"/>
                    <a:pt x="215" y="2102"/>
                  </a:cubicBezTo>
                  <a:cubicBezTo>
                    <a:pt x="322" y="2102"/>
                    <a:pt x="417" y="2007"/>
                    <a:pt x="417" y="1888"/>
                  </a:cubicBezTo>
                  <a:lnTo>
                    <a:pt x="417" y="197"/>
                  </a:lnTo>
                  <a:cubicBezTo>
                    <a:pt x="406" y="66"/>
                    <a:pt x="307"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4505900" y="3122750"/>
              <a:ext cx="10450" cy="52800"/>
            </a:xfrm>
            <a:custGeom>
              <a:avLst/>
              <a:gdLst/>
              <a:ahLst/>
              <a:cxnLst/>
              <a:rect l="l" t="t" r="r" b="b"/>
              <a:pathLst>
                <a:path w="418" h="2112" extrusionOk="0">
                  <a:moveTo>
                    <a:pt x="205" y="1"/>
                  </a:moveTo>
                  <a:cubicBezTo>
                    <a:pt x="102" y="1"/>
                    <a:pt x="1" y="69"/>
                    <a:pt x="1" y="206"/>
                  </a:cubicBezTo>
                  <a:lnTo>
                    <a:pt x="1" y="1897"/>
                  </a:lnTo>
                  <a:cubicBezTo>
                    <a:pt x="1" y="1992"/>
                    <a:pt x="48" y="2064"/>
                    <a:pt x="132" y="2099"/>
                  </a:cubicBezTo>
                  <a:cubicBezTo>
                    <a:pt x="156" y="2099"/>
                    <a:pt x="179" y="2111"/>
                    <a:pt x="203" y="2111"/>
                  </a:cubicBezTo>
                  <a:cubicBezTo>
                    <a:pt x="322" y="2111"/>
                    <a:pt x="406" y="2016"/>
                    <a:pt x="418" y="1897"/>
                  </a:cubicBezTo>
                  <a:lnTo>
                    <a:pt x="418" y="206"/>
                  </a:lnTo>
                  <a:cubicBezTo>
                    <a:pt x="412" y="69"/>
                    <a:pt x="307"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45401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43" y="2090"/>
                  </a:cubicBezTo>
                  <a:cubicBezTo>
                    <a:pt x="167" y="2090"/>
                    <a:pt x="191" y="2102"/>
                    <a:pt x="214"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a:off x="4574675" y="3122975"/>
              <a:ext cx="10425" cy="52575"/>
            </a:xfrm>
            <a:custGeom>
              <a:avLst/>
              <a:gdLst/>
              <a:ahLst/>
              <a:cxnLst/>
              <a:rect l="l" t="t" r="r" b="b"/>
              <a:pathLst>
                <a:path w="417"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4608900"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4643425" y="3122975"/>
              <a:ext cx="10150" cy="52575"/>
            </a:xfrm>
            <a:custGeom>
              <a:avLst/>
              <a:gdLst/>
              <a:ahLst/>
              <a:cxnLst/>
              <a:rect l="l" t="t" r="r" b="b"/>
              <a:pathLst>
                <a:path w="406" h="2103" extrusionOk="0">
                  <a:moveTo>
                    <a:pt x="207" y="1"/>
                  </a:moveTo>
                  <a:cubicBezTo>
                    <a:pt x="111" y="1"/>
                    <a:pt x="12" y="66"/>
                    <a:pt x="1" y="197"/>
                  </a:cubicBezTo>
                  <a:lnTo>
                    <a:pt x="1" y="1888"/>
                  </a:lnTo>
                  <a:cubicBezTo>
                    <a:pt x="1"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7"/>
            <p:cNvSpPr/>
            <p:nvPr/>
          </p:nvSpPr>
          <p:spPr>
            <a:xfrm>
              <a:off x="467765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6" y="2090"/>
                    <a:pt x="179" y="2102"/>
                    <a:pt x="203" y="2102"/>
                  </a:cubicBezTo>
                  <a:cubicBezTo>
                    <a:pt x="322" y="2102"/>
                    <a:pt x="417" y="2007"/>
                    <a:pt x="417" y="1888"/>
                  </a:cubicBezTo>
                  <a:lnTo>
                    <a:pt x="417"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7"/>
            <p:cNvSpPr/>
            <p:nvPr/>
          </p:nvSpPr>
          <p:spPr>
            <a:xfrm>
              <a:off x="4712175" y="3122975"/>
              <a:ext cx="10150" cy="52575"/>
            </a:xfrm>
            <a:custGeom>
              <a:avLst/>
              <a:gdLst/>
              <a:ahLst/>
              <a:cxnLst/>
              <a:rect l="l" t="t" r="r" b="b"/>
              <a:pathLst>
                <a:path w="406" h="2103" extrusionOk="0">
                  <a:moveTo>
                    <a:pt x="199" y="1"/>
                  </a:moveTo>
                  <a:cubicBezTo>
                    <a:pt x="102" y="1"/>
                    <a:pt x="7"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394" y="66"/>
                    <a:pt x="29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4746425"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2"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47806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7"/>
            <p:cNvSpPr/>
            <p:nvPr/>
          </p:nvSpPr>
          <p:spPr>
            <a:xfrm>
              <a:off x="4815175" y="3122975"/>
              <a:ext cx="10450" cy="52575"/>
            </a:xfrm>
            <a:custGeom>
              <a:avLst/>
              <a:gdLst/>
              <a:ahLst/>
              <a:cxnLst/>
              <a:rect l="l" t="t" r="r" b="b"/>
              <a:pathLst>
                <a:path w="418" h="2103" extrusionOk="0">
                  <a:moveTo>
                    <a:pt x="209" y="1"/>
                  </a:moveTo>
                  <a:cubicBezTo>
                    <a:pt x="111" y="1"/>
                    <a:pt x="12" y="66"/>
                    <a:pt x="0" y="197"/>
                  </a:cubicBezTo>
                  <a:lnTo>
                    <a:pt x="0" y="1888"/>
                  </a:lnTo>
                  <a:cubicBezTo>
                    <a:pt x="0" y="1983"/>
                    <a:pt x="60"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4849400"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67" y="2108"/>
                    <a:pt x="191"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4883925"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6"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4918150" y="3122750"/>
              <a:ext cx="10450" cy="52800"/>
            </a:xfrm>
            <a:custGeom>
              <a:avLst/>
              <a:gdLst/>
              <a:ahLst/>
              <a:cxnLst/>
              <a:rect l="l" t="t" r="r" b="b"/>
              <a:pathLst>
                <a:path w="418" h="2112" extrusionOk="0">
                  <a:moveTo>
                    <a:pt x="209" y="1"/>
                  </a:moveTo>
                  <a:cubicBezTo>
                    <a:pt x="105" y="1"/>
                    <a:pt x="1" y="69"/>
                    <a:pt x="1" y="206"/>
                  </a:cubicBezTo>
                  <a:lnTo>
                    <a:pt x="1" y="1897"/>
                  </a:lnTo>
                  <a:cubicBezTo>
                    <a:pt x="1" y="1992"/>
                    <a:pt x="61" y="2064"/>
                    <a:pt x="144" y="2099"/>
                  </a:cubicBezTo>
                  <a:cubicBezTo>
                    <a:pt x="168" y="2099"/>
                    <a:pt x="191" y="2111"/>
                    <a:pt x="215" y="2111"/>
                  </a:cubicBezTo>
                  <a:cubicBezTo>
                    <a:pt x="322" y="2111"/>
                    <a:pt x="418" y="2016"/>
                    <a:pt x="418" y="1897"/>
                  </a:cubicBezTo>
                  <a:lnTo>
                    <a:pt x="418" y="206"/>
                  </a:lnTo>
                  <a:cubicBezTo>
                    <a:pt x="418" y="69"/>
                    <a:pt x="31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4952700" y="3122975"/>
              <a:ext cx="10125" cy="52575"/>
            </a:xfrm>
            <a:custGeom>
              <a:avLst/>
              <a:gdLst/>
              <a:ahLst/>
              <a:cxnLst/>
              <a:rect l="l" t="t" r="r" b="b"/>
              <a:pathLst>
                <a:path w="405" h="2103" extrusionOk="0">
                  <a:moveTo>
                    <a:pt x="198" y="1"/>
                  </a:moveTo>
                  <a:cubicBezTo>
                    <a:pt x="101" y="1"/>
                    <a:pt x="6" y="66"/>
                    <a:pt x="0" y="197"/>
                  </a:cubicBezTo>
                  <a:lnTo>
                    <a:pt x="0" y="1888"/>
                  </a:lnTo>
                  <a:cubicBezTo>
                    <a:pt x="0" y="1983"/>
                    <a:pt x="48" y="2055"/>
                    <a:pt x="131" y="2090"/>
                  </a:cubicBezTo>
                  <a:cubicBezTo>
                    <a:pt x="155" y="2090"/>
                    <a:pt x="179" y="2102"/>
                    <a:pt x="203" y="2102"/>
                  </a:cubicBezTo>
                  <a:cubicBezTo>
                    <a:pt x="310"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4986925" y="3122525"/>
              <a:ext cx="10450" cy="53025"/>
            </a:xfrm>
            <a:custGeom>
              <a:avLst/>
              <a:gdLst/>
              <a:ahLst/>
              <a:cxnLst/>
              <a:rect l="l" t="t" r="r" b="b"/>
              <a:pathLst>
                <a:path w="418" h="2121" extrusionOk="0">
                  <a:moveTo>
                    <a:pt x="215" y="1"/>
                  </a:moveTo>
                  <a:cubicBezTo>
                    <a:pt x="96" y="1"/>
                    <a:pt x="0" y="96"/>
                    <a:pt x="0" y="215"/>
                  </a:cubicBezTo>
                  <a:lnTo>
                    <a:pt x="0" y="1906"/>
                  </a:lnTo>
                  <a:cubicBezTo>
                    <a:pt x="0" y="2001"/>
                    <a:pt x="60" y="2073"/>
                    <a:pt x="143" y="2108"/>
                  </a:cubicBezTo>
                  <a:cubicBezTo>
                    <a:pt x="155" y="2108"/>
                    <a:pt x="179" y="2120"/>
                    <a:pt x="215" y="2120"/>
                  </a:cubicBezTo>
                  <a:cubicBezTo>
                    <a:pt x="322" y="2120"/>
                    <a:pt x="417" y="2025"/>
                    <a:pt x="417" y="1906"/>
                  </a:cubicBezTo>
                  <a:lnTo>
                    <a:pt x="417" y="215"/>
                  </a:lnTo>
                  <a:cubicBezTo>
                    <a:pt x="417"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5021450" y="3122975"/>
              <a:ext cx="10150" cy="52575"/>
            </a:xfrm>
            <a:custGeom>
              <a:avLst/>
              <a:gdLst/>
              <a:ahLst/>
              <a:cxnLst/>
              <a:rect l="l" t="t" r="r" b="b"/>
              <a:pathLst>
                <a:path w="406" h="2103" extrusionOk="0">
                  <a:moveTo>
                    <a:pt x="198" y="1"/>
                  </a:moveTo>
                  <a:cubicBezTo>
                    <a:pt x="102" y="1"/>
                    <a:pt x="6"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3" y="66"/>
                    <a:pt x="295"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5055675" y="3122525"/>
              <a:ext cx="10450" cy="53025"/>
            </a:xfrm>
            <a:custGeom>
              <a:avLst/>
              <a:gdLst/>
              <a:ahLst/>
              <a:cxnLst/>
              <a:rect l="l" t="t" r="r" b="b"/>
              <a:pathLst>
                <a:path w="418" h="2121" extrusionOk="0">
                  <a:moveTo>
                    <a:pt x="203" y="1"/>
                  </a:moveTo>
                  <a:cubicBezTo>
                    <a:pt x="96" y="1"/>
                    <a:pt x="1" y="96"/>
                    <a:pt x="1" y="215"/>
                  </a:cubicBezTo>
                  <a:lnTo>
                    <a:pt x="1" y="1906"/>
                  </a:lnTo>
                  <a:cubicBezTo>
                    <a:pt x="1" y="2001"/>
                    <a:pt x="60" y="2073"/>
                    <a:pt x="144" y="2108"/>
                  </a:cubicBezTo>
                  <a:cubicBezTo>
                    <a:pt x="155" y="2108"/>
                    <a:pt x="179" y="2120"/>
                    <a:pt x="203" y="2120"/>
                  </a:cubicBezTo>
                  <a:cubicBezTo>
                    <a:pt x="322" y="2120"/>
                    <a:pt x="417" y="2025"/>
                    <a:pt x="417" y="1906"/>
                  </a:cubicBezTo>
                  <a:lnTo>
                    <a:pt x="417" y="215"/>
                  </a:lnTo>
                  <a:cubicBezTo>
                    <a:pt x="417" y="96"/>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50902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44" y="2090"/>
                  </a:cubicBezTo>
                  <a:cubicBezTo>
                    <a:pt x="156" y="2090"/>
                    <a:pt x="179" y="2102"/>
                    <a:pt x="203" y="2102"/>
                  </a:cubicBezTo>
                  <a:cubicBezTo>
                    <a:pt x="322" y="2102"/>
                    <a:pt x="418" y="2007"/>
                    <a:pt x="418" y="1888"/>
                  </a:cubicBezTo>
                  <a:lnTo>
                    <a:pt x="418" y="197"/>
                  </a:lnTo>
                  <a:cubicBezTo>
                    <a:pt x="406"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5124450" y="3122975"/>
              <a:ext cx="10425" cy="52575"/>
            </a:xfrm>
            <a:custGeom>
              <a:avLst/>
              <a:gdLst/>
              <a:ahLst/>
              <a:cxnLst/>
              <a:rect l="l" t="t" r="r" b="b"/>
              <a:pathLst>
                <a:path w="417" h="2103" extrusionOk="0">
                  <a:moveTo>
                    <a:pt x="208" y="1"/>
                  </a:moveTo>
                  <a:cubicBezTo>
                    <a:pt x="110" y="1"/>
                    <a:pt x="12" y="66"/>
                    <a:pt x="0" y="197"/>
                  </a:cubicBezTo>
                  <a:lnTo>
                    <a:pt x="0" y="1888"/>
                  </a:lnTo>
                  <a:cubicBezTo>
                    <a:pt x="0" y="1983"/>
                    <a:pt x="60" y="2055"/>
                    <a:pt x="131" y="2090"/>
                  </a:cubicBezTo>
                  <a:cubicBezTo>
                    <a:pt x="155" y="2090"/>
                    <a:pt x="179" y="2102"/>
                    <a:pt x="202" y="2102"/>
                  </a:cubicBezTo>
                  <a:cubicBezTo>
                    <a:pt x="321" y="2102"/>
                    <a:pt x="417" y="2007"/>
                    <a:pt x="417" y="1888"/>
                  </a:cubicBezTo>
                  <a:lnTo>
                    <a:pt x="417" y="197"/>
                  </a:lnTo>
                  <a:cubicBezTo>
                    <a:pt x="405" y="66"/>
                    <a:pt x="307"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5158675"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5193200" y="3122975"/>
              <a:ext cx="10450" cy="52575"/>
            </a:xfrm>
            <a:custGeom>
              <a:avLst/>
              <a:gdLst/>
              <a:ahLst/>
              <a:cxnLst/>
              <a:rect l="l" t="t" r="r" b="b"/>
              <a:pathLst>
                <a:path w="418" h="2103" extrusionOk="0">
                  <a:moveTo>
                    <a:pt x="209" y="1"/>
                  </a:moveTo>
                  <a:cubicBezTo>
                    <a:pt x="110" y="1"/>
                    <a:pt x="12" y="66"/>
                    <a:pt x="0" y="197"/>
                  </a:cubicBezTo>
                  <a:lnTo>
                    <a:pt x="0" y="1888"/>
                  </a:lnTo>
                  <a:cubicBezTo>
                    <a:pt x="0" y="1983"/>
                    <a:pt x="48" y="2055"/>
                    <a:pt x="131"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5227425"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5261950" y="3122975"/>
              <a:ext cx="10150" cy="52575"/>
            </a:xfrm>
            <a:custGeom>
              <a:avLst/>
              <a:gdLst/>
              <a:ahLst/>
              <a:cxnLst/>
              <a:rect l="l" t="t" r="r" b="b"/>
              <a:pathLst>
                <a:path w="406" h="2103" extrusionOk="0">
                  <a:moveTo>
                    <a:pt x="208" y="1"/>
                  </a:moveTo>
                  <a:cubicBezTo>
                    <a:pt x="111" y="1"/>
                    <a:pt x="13" y="66"/>
                    <a:pt x="1" y="197"/>
                  </a:cubicBezTo>
                  <a:lnTo>
                    <a:pt x="1" y="1888"/>
                  </a:lnTo>
                  <a:cubicBezTo>
                    <a:pt x="1" y="1983"/>
                    <a:pt x="48" y="2055"/>
                    <a:pt x="132" y="2090"/>
                  </a:cubicBezTo>
                  <a:cubicBezTo>
                    <a:pt x="155" y="2090"/>
                    <a:pt x="179" y="2102"/>
                    <a:pt x="203" y="2102"/>
                  </a:cubicBezTo>
                  <a:cubicBezTo>
                    <a:pt x="322" y="2102"/>
                    <a:pt x="406" y="2007"/>
                    <a:pt x="406" y="1888"/>
                  </a:cubicBezTo>
                  <a:lnTo>
                    <a:pt x="406" y="197"/>
                  </a:lnTo>
                  <a:cubicBezTo>
                    <a:pt x="400" y="66"/>
                    <a:pt x="30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5296175" y="3122525"/>
              <a:ext cx="10450" cy="53025"/>
            </a:xfrm>
            <a:custGeom>
              <a:avLst/>
              <a:gdLst/>
              <a:ahLst/>
              <a:cxnLst/>
              <a:rect l="l" t="t" r="r" b="b"/>
              <a:pathLst>
                <a:path w="418" h="2121" extrusionOk="0">
                  <a:moveTo>
                    <a:pt x="215" y="1"/>
                  </a:moveTo>
                  <a:cubicBezTo>
                    <a:pt x="96" y="1"/>
                    <a:pt x="1" y="96"/>
                    <a:pt x="1" y="215"/>
                  </a:cubicBezTo>
                  <a:lnTo>
                    <a:pt x="1" y="1906"/>
                  </a:lnTo>
                  <a:cubicBezTo>
                    <a:pt x="1" y="2001"/>
                    <a:pt x="60" y="2073"/>
                    <a:pt x="144" y="2108"/>
                  </a:cubicBezTo>
                  <a:cubicBezTo>
                    <a:pt x="156" y="2108"/>
                    <a:pt x="180" y="2120"/>
                    <a:pt x="215" y="2120"/>
                  </a:cubicBezTo>
                  <a:cubicBezTo>
                    <a:pt x="322" y="2120"/>
                    <a:pt x="418" y="2025"/>
                    <a:pt x="418" y="1906"/>
                  </a:cubicBezTo>
                  <a:lnTo>
                    <a:pt x="418" y="215"/>
                  </a:lnTo>
                  <a:cubicBezTo>
                    <a:pt x="418" y="96"/>
                    <a:pt x="322"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5330725" y="3122750"/>
              <a:ext cx="10125" cy="52800"/>
            </a:xfrm>
            <a:custGeom>
              <a:avLst/>
              <a:gdLst/>
              <a:ahLst/>
              <a:cxnLst/>
              <a:rect l="l" t="t" r="r" b="b"/>
              <a:pathLst>
                <a:path w="405" h="2112" extrusionOk="0">
                  <a:moveTo>
                    <a:pt x="202" y="1"/>
                  </a:moveTo>
                  <a:cubicBezTo>
                    <a:pt x="101" y="1"/>
                    <a:pt x="0" y="69"/>
                    <a:pt x="0" y="206"/>
                  </a:cubicBezTo>
                  <a:lnTo>
                    <a:pt x="0" y="1897"/>
                  </a:lnTo>
                  <a:cubicBezTo>
                    <a:pt x="0" y="1992"/>
                    <a:pt x="48" y="2064"/>
                    <a:pt x="131" y="2099"/>
                  </a:cubicBezTo>
                  <a:cubicBezTo>
                    <a:pt x="155" y="2099"/>
                    <a:pt x="179" y="2111"/>
                    <a:pt x="202" y="2111"/>
                  </a:cubicBezTo>
                  <a:cubicBezTo>
                    <a:pt x="322" y="2111"/>
                    <a:pt x="405" y="2016"/>
                    <a:pt x="405" y="1897"/>
                  </a:cubicBezTo>
                  <a:lnTo>
                    <a:pt x="405" y="206"/>
                  </a:lnTo>
                  <a:cubicBezTo>
                    <a:pt x="405" y="69"/>
                    <a:pt x="304"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536495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5399475" y="3122750"/>
              <a:ext cx="10150" cy="52800"/>
            </a:xfrm>
            <a:custGeom>
              <a:avLst/>
              <a:gdLst/>
              <a:ahLst/>
              <a:cxnLst/>
              <a:rect l="l" t="t" r="r" b="b"/>
              <a:pathLst>
                <a:path w="406" h="2112" extrusionOk="0">
                  <a:moveTo>
                    <a:pt x="203" y="1"/>
                  </a:moveTo>
                  <a:cubicBezTo>
                    <a:pt x="102" y="1"/>
                    <a:pt x="0" y="69"/>
                    <a:pt x="0" y="206"/>
                  </a:cubicBezTo>
                  <a:lnTo>
                    <a:pt x="0" y="1897"/>
                  </a:lnTo>
                  <a:cubicBezTo>
                    <a:pt x="0" y="1992"/>
                    <a:pt x="48" y="2064"/>
                    <a:pt x="131" y="2099"/>
                  </a:cubicBezTo>
                  <a:cubicBezTo>
                    <a:pt x="155" y="2099"/>
                    <a:pt x="179" y="2111"/>
                    <a:pt x="203" y="2111"/>
                  </a:cubicBezTo>
                  <a:cubicBezTo>
                    <a:pt x="310" y="2111"/>
                    <a:pt x="405" y="2016"/>
                    <a:pt x="405" y="1897"/>
                  </a:cubicBezTo>
                  <a:lnTo>
                    <a:pt x="405" y="206"/>
                  </a:lnTo>
                  <a:cubicBezTo>
                    <a:pt x="405" y="69"/>
                    <a:pt x="304"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5433700" y="3122975"/>
              <a:ext cx="10450" cy="52575"/>
            </a:xfrm>
            <a:custGeom>
              <a:avLst/>
              <a:gdLst/>
              <a:ahLst/>
              <a:cxnLst/>
              <a:rect l="l" t="t" r="r" b="b"/>
              <a:pathLst>
                <a:path w="418" h="2103" extrusionOk="0">
                  <a:moveTo>
                    <a:pt x="209" y="1"/>
                  </a:moveTo>
                  <a:cubicBezTo>
                    <a:pt x="111" y="1"/>
                    <a:pt x="13" y="66"/>
                    <a:pt x="1" y="197"/>
                  </a:cubicBezTo>
                  <a:lnTo>
                    <a:pt x="1" y="1888"/>
                  </a:lnTo>
                  <a:cubicBezTo>
                    <a:pt x="1" y="1983"/>
                    <a:pt x="60" y="2055"/>
                    <a:pt x="132"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5467925" y="3122750"/>
              <a:ext cx="10450" cy="52800"/>
            </a:xfrm>
            <a:custGeom>
              <a:avLst/>
              <a:gdLst/>
              <a:ahLst/>
              <a:cxnLst/>
              <a:rect l="l" t="t" r="r" b="b"/>
              <a:pathLst>
                <a:path w="418" h="2112" extrusionOk="0">
                  <a:moveTo>
                    <a:pt x="215" y="1"/>
                  </a:moveTo>
                  <a:cubicBezTo>
                    <a:pt x="114" y="1"/>
                    <a:pt x="13" y="69"/>
                    <a:pt x="13" y="206"/>
                  </a:cubicBezTo>
                  <a:lnTo>
                    <a:pt x="13" y="1897"/>
                  </a:lnTo>
                  <a:cubicBezTo>
                    <a:pt x="1" y="1992"/>
                    <a:pt x="60" y="2064"/>
                    <a:pt x="144" y="2099"/>
                  </a:cubicBezTo>
                  <a:cubicBezTo>
                    <a:pt x="168" y="2099"/>
                    <a:pt x="191" y="2111"/>
                    <a:pt x="215" y="2111"/>
                  </a:cubicBezTo>
                  <a:cubicBezTo>
                    <a:pt x="322" y="2111"/>
                    <a:pt x="418" y="2016"/>
                    <a:pt x="418" y="1897"/>
                  </a:cubicBezTo>
                  <a:lnTo>
                    <a:pt x="418" y="206"/>
                  </a:lnTo>
                  <a:cubicBezTo>
                    <a:pt x="418" y="69"/>
                    <a:pt x="316"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5502450" y="3122975"/>
              <a:ext cx="10450" cy="52575"/>
            </a:xfrm>
            <a:custGeom>
              <a:avLst/>
              <a:gdLst/>
              <a:ahLst/>
              <a:cxnLst/>
              <a:rect l="l" t="t" r="r" b="b"/>
              <a:pathLst>
                <a:path w="418" h="2103" extrusionOk="0">
                  <a:moveTo>
                    <a:pt x="209" y="1"/>
                  </a:moveTo>
                  <a:cubicBezTo>
                    <a:pt x="111" y="1"/>
                    <a:pt x="13" y="66"/>
                    <a:pt x="1" y="197"/>
                  </a:cubicBezTo>
                  <a:lnTo>
                    <a:pt x="1" y="1888"/>
                  </a:lnTo>
                  <a:cubicBezTo>
                    <a:pt x="1" y="1983"/>
                    <a:pt x="49" y="2055"/>
                    <a:pt x="132" y="2090"/>
                  </a:cubicBezTo>
                  <a:cubicBezTo>
                    <a:pt x="156" y="2090"/>
                    <a:pt x="180" y="2102"/>
                    <a:pt x="203" y="2102"/>
                  </a:cubicBezTo>
                  <a:cubicBezTo>
                    <a:pt x="322" y="2102"/>
                    <a:pt x="418" y="2007"/>
                    <a:pt x="418" y="1888"/>
                  </a:cubicBezTo>
                  <a:lnTo>
                    <a:pt x="418" y="197"/>
                  </a:lnTo>
                  <a:cubicBezTo>
                    <a:pt x="406" y="66"/>
                    <a:pt x="308"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5536700" y="3122975"/>
              <a:ext cx="10425" cy="52575"/>
            </a:xfrm>
            <a:custGeom>
              <a:avLst/>
              <a:gdLst/>
              <a:ahLst/>
              <a:cxnLst/>
              <a:rect l="l" t="t" r="r" b="b"/>
              <a:pathLst>
                <a:path w="417" h="2103" extrusionOk="0">
                  <a:moveTo>
                    <a:pt x="209" y="1"/>
                  </a:moveTo>
                  <a:cubicBezTo>
                    <a:pt x="110" y="1"/>
                    <a:pt x="12" y="66"/>
                    <a:pt x="0" y="197"/>
                  </a:cubicBezTo>
                  <a:lnTo>
                    <a:pt x="0" y="1888"/>
                  </a:lnTo>
                  <a:cubicBezTo>
                    <a:pt x="0" y="1983"/>
                    <a:pt x="60" y="2055"/>
                    <a:pt x="143" y="2090"/>
                  </a:cubicBezTo>
                  <a:cubicBezTo>
                    <a:pt x="155" y="2090"/>
                    <a:pt x="179" y="2102"/>
                    <a:pt x="203"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5571225" y="3122975"/>
              <a:ext cx="10150" cy="52575"/>
            </a:xfrm>
            <a:custGeom>
              <a:avLst/>
              <a:gdLst/>
              <a:ahLst/>
              <a:cxnLst/>
              <a:rect l="l" t="t" r="r" b="b"/>
              <a:pathLst>
                <a:path w="406" h="2103" extrusionOk="0">
                  <a:moveTo>
                    <a:pt x="207" y="1"/>
                  </a:moveTo>
                  <a:cubicBezTo>
                    <a:pt x="110" y="1"/>
                    <a:pt x="12" y="66"/>
                    <a:pt x="0" y="197"/>
                  </a:cubicBezTo>
                  <a:lnTo>
                    <a:pt x="0" y="1888"/>
                  </a:lnTo>
                  <a:cubicBezTo>
                    <a:pt x="0" y="1983"/>
                    <a:pt x="48" y="2055"/>
                    <a:pt x="131" y="2090"/>
                  </a:cubicBezTo>
                  <a:cubicBezTo>
                    <a:pt x="155" y="2090"/>
                    <a:pt x="179" y="2102"/>
                    <a:pt x="203" y="2102"/>
                  </a:cubicBezTo>
                  <a:cubicBezTo>
                    <a:pt x="322" y="2102"/>
                    <a:pt x="405" y="2007"/>
                    <a:pt x="405" y="1888"/>
                  </a:cubicBezTo>
                  <a:lnTo>
                    <a:pt x="405" y="197"/>
                  </a:lnTo>
                  <a:cubicBezTo>
                    <a:pt x="399" y="66"/>
                    <a:pt x="304" y="1"/>
                    <a:pt x="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605450" y="3122975"/>
              <a:ext cx="10450" cy="52575"/>
            </a:xfrm>
            <a:custGeom>
              <a:avLst/>
              <a:gdLst/>
              <a:ahLst/>
              <a:cxnLst/>
              <a:rect l="l" t="t" r="r" b="b"/>
              <a:pathLst>
                <a:path w="418" h="2103" extrusionOk="0">
                  <a:moveTo>
                    <a:pt x="209" y="1"/>
                  </a:moveTo>
                  <a:cubicBezTo>
                    <a:pt x="111" y="1"/>
                    <a:pt x="12" y="66"/>
                    <a:pt x="1" y="197"/>
                  </a:cubicBezTo>
                  <a:lnTo>
                    <a:pt x="1" y="1888"/>
                  </a:lnTo>
                  <a:cubicBezTo>
                    <a:pt x="1" y="1983"/>
                    <a:pt x="60" y="2055"/>
                    <a:pt x="143" y="2090"/>
                  </a:cubicBezTo>
                  <a:cubicBezTo>
                    <a:pt x="167" y="2090"/>
                    <a:pt x="191" y="2102"/>
                    <a:pt x="215" y="2102"/>
                  </a:cubicBezTo>
                  <a:cubicBezTo>
                    <a:pt x="322" y="2102"/>
                    <a:pt x="417" y="2007"/>
                    <a:pt x="417" y="1888"/>
                  </a:cubicBezTo>
                  <a:lnTo>
                    <a:pt x="417" y="197"/>
                  </a:lnTo>
                  <a:cubicBezTo>
                    <a:pt x="405" y="66"/>
                    <a:pt x="307"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27"/>
          <p:cNvGrpSpPr/>
          <p:nvPr/>
        </p:nvGrpSpPr>
        <p:grpSpPr>
          <a:xfrm rot="-213178" flipH="1">
            <a:off x="-239064" y="3647977"/>
            <a:ext cx="3397388" cy="576771"/>
            <a:chOff x="4330300" y="3920250"/>
            <a:chExt cx="1682975" cy="210775"/>
          </a:xfrm>
        </p:grpSpPr>
        <p:sp>
          <p:nvSpPr>
            <p:cNvPr id="237" name="Google Shape;237;p27"/>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27"/>
          <p:cNvGrpSpPr/>
          <p:nvPr/>
        </p:nvGrpSpPr>
        <p:grpSpPr>
          <a:xfrm rot="-10474289" flipH="1">
            <a:off x="-327108" y="1234474"/>
            <a:ext cx="3490513" cy="2207237"/>
            <a:chOff x="2600325" y="3927100"/>
            <a:chExt cx="1196000" cy="691475"/>
          </a:xfrm>
        </p:grpSpPr>
        <p:sp>
          <p:nvSpPr>
            <p:cNvPr id="243" name="Google Shape;243;p27"/>
            <p:cNvSpPr/>
            <p:nvPr/>
          </p:nvSpPr>
          <p:spPr>
            <a:xfrm>
              <a:off x="2600325" y="3927100"/>
              <a:ext cx="1196000" cy="691475"/>
            </a:xfrm>
            <a:custGeom>
              <a:avLst/>
              <a:gdLst/>
              <a:ahLst/>
              <a:cxnLst/>
              <a:rect l="l" t="t" r="r" b="b"/>
              <a:pathLst>
                <a:path w="47840" h="27659" extrusionOk="0">
                  <a:moveTo>
                    <a:pt x="4393" y="7621"/>
                  </a:moveTo>
                  <a:lnTo>
                    <a:pt x="31468" y="23265"/>
                  </a:lnTo>
                  <a:lnTo>
                    <a:pt x="4393" y="23265"/>
                  </a:lnTo>
                  <a:lnTo>
                    <a:pt x="4393" y="7621"/>
                  </a:lnTo>
                  <a:close/>
                  <a:moveTo>
                    <a:pt x="0" y="1"/>
                  </a:moveTo>
                  <a:lnTo>
                    <a:pt x="0" y="27659"/>
                  </a:lnTo>
                  <a:lnTo>
                    <a:pt x="47839" y="2765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2663425" y="4553375"/>
              <a:ext cx="14000" cy="50025"/>
            </a:xfrm>
            <a:custGeom>
              <a:avLst/>
              <a:gdLst/>
              <a:ahLst/>
              <a:cxnLst/>
              <a:rect l="l" t="t" r="r" b="b"/>
              <a:pathLst>
                <a:path w="560" h="2001" extrusionOk="0">
                  <a:moveTo>
                    <a:pt x="274" y="0"/>
                  </a:moveTo>
                  <a:cubicBezTo>
                    <a:pt x="238" y="0"/>
                    <a:pt x="191" y="12"/>
                    <a:pt x="155" y="36"/>
                  </a:cubicBezTo>
                  <a:cubicBezTo>
                    <a:pt x="60" y="72"/>
                    <a:pt x="0" y="167"/>
                    <a:pt x="0" y="274"/>
                  </a:cubicBezTo>
                  <a:lnTo>
                    <a:pt x="0" y="1727"/>
                  </a:lnTo>
                  <a:cubicBezTo>
                    <a:pt x="0" y="1869"/>
                    <a:pt x="131"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2712075"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2761650" y="4553375"/>
              <a:ext cx="13700" cy="49425"/>
            </a:xfrm>
            <a:custGeom>
              <a:avLst/>
              <a:gdLst/>
              <a:ahLst/>
              <a:cxnLst/>
              <a:rect l="l" t="t" r="r" b="b"/>
              <a:pathLst>
                <a:path w="548" h="1977" extrusionOk="0">
                  <a:moveTo>
                    <a:pt x="274" y="0"/>
                  </a:moveTo>
                  <a:cubicBezTo>
                    <a:pt x="226" y="0"/>
                    <a:pt x="191" y="12"/>
                    <a:pt x="143" y="24"/>
                  </a:cubicBezTo>
                  <a:cubicBezTo>
                    <a:pt x="60" y="72"/>
                    <a:pt x="0" y="167"/>
                    <a:pt x="0" y="274"/>
                  </a:cubicBezTo>
                  <a:lnTo>
                    <a:pt x="0" y="1727"/>
                  </a:lnTo>
                  <a:cubicBezTo>
                    <a:pt x="12" y="1893"/>
                    <a:pt x="143" y="1977"/>
                    <a:pt x="274" y="1977"/>
                  </a:cubicBezTo>
                  <a:cubicBezTo>
                    <a:pt x="405" y="1977"/>
                    <a:pt x="536" y="1893"/>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2810750" y="4553375"/>
              <a:ext cx="13725" cy="50025"/>
            </a:xfrm>
            <a:custGeom>
              <a:avLst/>
              <a:gdLst/>
              <a:ahLst/>
              <a:cxnLst/>
              <a:rect l="l" t="t" r="r" b="b"/>
              <a:pathLst>
                <a:path w="549" h="2001" extrusionOk="0">
                  <a:moveTo>
                    <a:pt x="275" y="0"/>
                  </a:moveTo>
                  <a:cubicBezTo>
                    <a:pt x="227" y="0"/>
                    <a:pt x="179" y="12"/>
                    <a:pt x="144" y="36"/>
                  </a:cubicBezTo>
                  <a:cubicBezTo>
                    <a:pt x="48" y="72"/>
                    <a:pt x="1" y="167"/>
                    <a:pt x="1" y="274"/>
                  </a:cubicBezTo>
                  <a:lnTo>
                    <a:pt x="1" y="1727"/>
                  </a:lnTo>
                  <a:cubicBezTo>
                    <a:pt x="1" y="1869"/>
                    <a:pt x="120" y="2000"/>
                    <a:pt x="275" y="2000"/>
                  </a:cubicBezTo>
                  <a:cubicBezTo>
                    <a:pt x="417" y="1989"/>
                    <a:pt x="548" y="1869"/>
                    <a:pt x="548" y="1727"/>
                  </a:cubicBezTo>
                  <a:lnTo>
                    <a:pt x="548" y="274"/>
                  </a:lnTo>
                  <a:cubicBezTo>
                    <a:pt x="548" y="119"/>
                    <a:pt x="4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p:nvPr/>
          </p:nvSpPr>
          <p:spPr>
            <a:xfrm>
              <a:off x="2859425"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7"/>
            <p:cNvSpPr/>
            <p:nvPr/>
          </p:nvSpPr>
          <p:spPr>
            <a:xfrm>
              <a:off x="2908675" y="4553375"/>
              <a:ext cx="14025" cy="50025"/>
            </a:xfrm>
            <a:custGeom>
              <a:avLst/>
              <a:gdLst/>
              <a:ahLst/>
              <a:cxnLst/>
              <a:rect l="l" t="t" r="r" b="b"/>
              <a:pathLst>
                <a:path w="561" h="2001" extrusionOk="0">
                  <a:moveTo>
                    <a:pt x="275" y="0"/>
                  </a:moveTo>
                  <a:cubicBezTo>
                    <a:pt x="239" y="0"/>
                    <a:pt x="191" y="12"/>
                    <a:pt x="156" y="36"/>
                  </a:cubicBezTo>
                  <a:cubicBezTo>
                    <a:pt x="60" y="72"/>
                    <a:pt x="1" y="167"/>
                    <a:pt x="1" y="274"/>
                  </a:cubicBezTo>
                  <a:lnTo>
                    <a:pt x="1" y="1727"/>
                  </a:lnTo>
                  <a:cubicBezTo>
                    <a:pt x="1" y="1869"/>
                    <a:pt x="132" y="2000"/>
                    <a:pt x="275" y="2000"/>
                  </a:cubicBezTo>
                  <a:cubicBezTo>
                    <a:pt x="430" y="1989"/>
                    <a:pt x="549" y="1869"/>
                    <a:pt x="560" y="1727"/>
                  </a:cubicBezTo>
                  <a:lnTo>
                    <a:pt x="560" y="274"/>
                  </a:lnTo>
                  <a:cubicBezTo>
                    <a:pt x="560"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7"/>
            <p:cNvSpPr/>
            <p:nvPr/>
          </p:nvSpPr>
          <p:spPr>
            <a:xfrm>
              <a:off x="2957650" y="4553375"/>
              <a:ext cx="14450" cy="50550"/>
            </a:xfrm>
            <a:custGeom>
              <a:avLst/>
              <a:gdLst/>
              <a:ahLst/>
              <a:cxnLst/>
              <a:rect l="l" t="t" r="r" b="b"/>
              <a:pathLst>
                <a:path w="578" h="2022" extrusionOk="0">
                  <a:moveTo>
                    <a:pt x="292" y="0"/>
                  </a:moveTo>
                  <a:cubicBezTo>
                    <a:pt x="245" y="0"/>
                    <a:pt x="197" y="12"/>
                    <a:pt x="161" y="36"/>
                  </a:cubicBezTo>
                  <a:cubicBezTo>
                    <a:pt x="66" y="72"/>
                    <a:pt x="18" y="167"/>
                    <a:pt x="18" y="274"/>
                  </a:cubicBezTo>
                  <a:lnTo>
                    <a:pt x="18" y="1727"/>
                  </a:lnTo>
                  <a:cubicBezTo>
                    <a:pt x="0" y="1923"/>
                    <a:pt x="143"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7"/>
            <p:cNvSpPr/>
            <p:nvPr/>
          </p:nvSpPr>
          <p:spPr>
            <a:xfrm>
              <a:off x="3006900" y="4553375"/>
              <a:ext cx="13725" cy="49875"/>
            </a:xfrm>
            <a:custGeom>
              <a:avLst/>
              <a:gdLst/>
              <a:ahLst/>
              <a:cxnLst/>
              <a:rect l="l" t="t" r="r" b="b"/>
              <a:pathLst>
                <a:path w="549" h="1995" extrusionOk="0">
                  <a:moveTo>
                    <a:pt x="275" y="0"/>
                  </a:moveTo>
                  <a:cubicBezTo>
                    <a:pt x="227" y="0"/>
                    <a:pt x="191" y="12"/>
                    <a:pt x="144" y="24"/>
                  </a:cubicBezTo>
                  <a:cubicBezTo>
                    <a:pt x="60" y="72"/>
                    <a:pt x="1" y="167"/>
                    <a:pt x="1" y="274"/>
                  </a:cubicBezTo>
                  <a:lnTo>
                    <a:pt x="1" y="1727"/>
                  </a:lnTo>
                  <a:cubicBezTo>
                    <a:pt x="1" y="1905"/>
                    <a:pt x="138" y="1995"/>
                    <a:pt x="275" y="1995"/>
                  </a:cubicBezTo>
                  <a:cubicBezTo>
                    <a:pt x="412" y="1995"/>
                    <a:pt x="549" y="1905"/>
                    <a:pt x="549" y="1727"/>
                  </a:cubicBezTo>
                  <a:lnTo>
                    <a:pt x="549" y="274"/>
                  </a:lnTo>
                  <a:cubicBezTo>
                    <a:pt x="549" y="119"/>
                    <a:pt x="430"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3055575" y="4553375"/>
              <a:ext cx="14475" cy="50550"/>
            </a:xfrm>
            <a:custGeom>
              <a:avLst/>
              <a:gdLst/>
              <a:ahLst/>
              <a:cxnLst/>
              <a:rect l="l" t="t" r="r" b="b"/>
              <a:pathLst>
                <a:path w="579" h="2022" extrusionOk="0">
                  <a:moveTo>
                    <a:pt x="292" y="0"/>
                  </a:moveTo>
                  <a:cubicBezTo>
                    <a:pt x="245" y="0"/>
                    <a:pt x="197" y="12"/>
                    <a:pt x="161" y="36"/>
                  </a:cubicBezTo>
                  <a:cubicBezTo>
                    <a:pt x="66" y="72"/>
                    <a:pt x="18" y="167"/>
                    <a:pt x="18" y="274"/>
                  </a:cubicBezTo>
                  <a:lnTo>
                    <a:pt x="18" y="1727"/>
                  </a:lnTo>
                  <a:cubicBezTo>
                    <a:pt x="1" y="1923"/>
                    <a:pt x="143" y="2021"/>
                    <a:pt x="288"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3104700" y="4553375"/>
              <a:ext cx="14450" cy="50550"/>
            </a:xfrm>
            <a:custGeom>
              <a:avLst/>
              <a:gdLst/>
              <a:ahLst/>
              <a:cxnLst/>
              <a:rect l="l" t="t" r="r" b="b"/>
              <a:pathLst>
                <a:path w="578" h="2022" extrusionOk="0">
                  <a:moveTo>
                    <a:pt x="292" y="0"/>
                  </a:moveTo>
                  <a:cubicBezTo>
                    <a:pt x="244" y="0"/>
                    <a:pt x="197" y="12"/>
                    <a:pt x="161" y="24"/>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a:off x="3153950" y="4553375"/>
              <a:ext cx="14025" cy="50025"/>
            </a:xfrm>
            <a:custGeom>
              <a:avLst/>
              <a:gdLst/>
              <a:ahLst/>
              <a:cxnLst/>
              <a:rect l="l" t="t" r="r" b="b"/>
              <a:pathLst>
                <a:path w="561" h="2001" extrusionOk="0">
                  <a:moveTo>
                    <a:pt x="274" y="0"/>
                  </a:moveTo>
                  <a:cubicBezTo>
                    <a:pt x="239" y="0"/>
                    <a:pt x="191" y="12"/>
                    <a:pt x="155" y="36"/>
                  </a:cubicBezTo>
                  <a:cubicBezTo>
                    <a:pt x="60" y="72"/>
                    <a:pt x="1" y="167"/>
                    <a:pt x="1" y="274"/>
                  </a:cubicBezTo>
                  <a:lnTo>
                    <a:pt x="1" y="1727"/>
                  </a:lnTo>
                  <a:cubicBezTo>
                    <a:pt x="1" y="1869"/>
                    <a:pt x="132" y="2000"/>
                    <a:pt x="274" y="2000"/>
                  </a:cubicBezTo>
                  <a:cubicBezTo>
                    <a:pt x="429" y="1989"/>
                    <a:pt x="548"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p:nvPr/>
          </p:nvSpPr>
          <p:spPr>
            <a:xfrm>
              <a:off x="3202775" y="4553375"/>
              <a:ext cx="14450" cy="50550"/>
            </a:xfrm>
            <a:custGeom>
              <a:avLst/>
              <a:gdLst/>
              <a:ahLst/>
              <a:cxnLst/>
              <a:rect l="l" t="t" r="r" b="b"/>
              <a:pathLst>
                <a:path w="578" h="2022" extrusionOk="0">
                  <a:moveTo>
                    <a:pt x="286" y="0"/>
                  </a:moveTo>
                  <a:cubicBezTo>
                    <a:pt x="238" y="0"/>
                    <a:pt x="203" y="12"/>
                    <a:pt x="167" y="36"/>
                  </a:cubicBezTo>
                  <a:cubicBezTo>
                    <a:pt x="72" y="72"/>
                    <a:pt x="12" y="167"/>
                    <a:pt x="12" y="274"/>
                  </a:cubicBezTo>
                  <a:lnTo>
                    <a:pt x="12" y="1727"/>
                  </a:lnTo>
                  <a:cubicBezTo>
                    <a:pt x="0" y="1923"/>
                    <a:pt x="146" y="2021"/>
                    <a:pt x="290"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7"/>
            <p:cNvSpPr/>
            <p:nvPr/>
          </p:nvSpPr>
          <p:spPr>
            <a:xfrm>
              <a:off x="3251725" y="4553375"/>
              <a:ext cx="14475" cy="50550"/>
            </a:xfrm>
            <a:custGeom>
              <a:avLst/>
              <a:gdLst/>
              <a:ahLst/>
              <a:cxnLst/>
              <a:rect l="l" t="t" r="r" b="b"/>
              <a:pathLst>
                <a:path w="579" h="2022" extrusionOk="0">
                  <a:moveTo>
                    <a:pt x="293" y="0"/>
                  </a:moveTo>
                  <a:cubicBezTo>
                    <a:pt x="245" y="0"/>
                    <a:pt x="209" y="12"/>
                    <a:pt x="162" y="24"/>
                  </a:cubicBezTo>
                  <a:cubicBezTo>
                    <a:pt x="78" y="72"/>
                    <a:pt x="19" y="167"/>
                    <a:pt x="19" y="274"/>
                  </a:cubicBezTo>
                  <a:lnTo>
                    <a:pt x="19" y="1727"/>
                  </a:lnTo>
                  <a:cubicBezTo>
                    <a:pt x="1" y="1923"/>
                    <a:pt x="144" y="2021"/>
                    <a:pt x="288" y="2021"/>
                  </a:cubicBezTo>
                  <a:cubicBezTo>
                    <a:pt x="432" y="2021"/>
                    <a:pt x="578" y="1923"/>
                    <a:pt x="566" y="1727"/>
                  </a:cubicBezTo>
                  <a:lnTo>
                    <a:pt x="566" y="274"/>
                  </a:lnTo>
                  <a:cubicBezTo>
                    <a:pt x="566" y="119"/>
                    <a:pt x="447"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3301300" y="4553375"/>
              <a:ext cx="13700" cy="50025"/>
            </a:xfrm>
            <a:custGeom>
              <a:avLst/>
              <a:gdLst/>
              <a:ahLst/>
              <a:cxnLst/>
              <a:rect l="l" t="t" r="r" b="b"/>
              <a:pathLst>
                <a:path w="548" h="2001" extrusionOk="0">
                  <a:moveTo>
                    <a:pt x="274" y="0"/>
                  </a:moveTo>
                  <a:cubicBezTo>
                    <a:pt x="226" y="0"/>
                    <a:pt x="179" y="12"/>
                    <a:pt x="143" y="36"/>
                  </a:cubicBezTo>
                  <a:cubicBezTo>
                    <a:pt x="48" y="72"/>
                    <a:pt x="0" y="167"/>
                    <a:pt x="0" y="274"/>
                  </a:cubicBezTo>
                  <a:lnTo>
                    <a:pt x="0" y="1727"/>
                  </a:lnTo>
                  <a:cubicBezTo>
                    <a:pt x="0" y="1869"/>
                    <a:pt x="119" y="2000"/>
                    <a:pt x="274" y="2000"/>
                  </a:cubicBezTo>
                  <a:cubicBezTo>
                    <a:pt x="417" y="1989"/>
                    <a:pt x="548" y="1869"/>
                    <a:pt x="548" y="1727"/>
                  </a:cubicBezTo>
                  <a:lnTo>
                    <a:pt x="548" y="274"/>
                  </a:lnTo>
                  <a:cubicBezTo>
                    <a:pt x="548"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3349950" y="4553375"/>
              <a:ext cx="14475" cy="50550"/>
            </a:xfrm>
            <a:custGeom>
              <a:avLst/>
              <a:gdLst/>
              <a:ahLst/>
              <a:cxnLst/>
              <a:rect l="l" t="t" r="r" b="b"/>
              <a:pathLst>
                <a:path w="579" h="2022" extrusionOk="0">
                  <a:moveTo>
                    <a:pt x="293" y="0"/>
                  </a:moveTo>
                  <a:cubicBezTo>
                    <a:pt x="245" y="0"/>
                    <a:pt x="197" y="12"/>
                    <a:pt x="162" y="24"/>
                  </a:cubicBezTo>
                  <a:cubicBezTo>
                    <a:pt x="66" y="72"/>
                    <a:pt x="19" y="167"/>
                    <a:pt x="19" y="274"/>
                  </a:cubicBezTo>
                  <a:lnTo>
                    <a:pt x="19" y="1727"/>
                  </a:lnTo>
                  <a:cubicBezTo>
                    <a:pt x="1" y="1923"/>
                    <a:pt x="144" y="2021"/>
                    <a:pt x="288" y="2021"/>
                  </a:cubicBezTo>
                  <a:cubicBezTo>
                    <a:pt x="433" y="2021"/>
                    <a:pt x="578" y="1923"/>
                    <a:pt x="566" y="1727"/>
                  </a:cubicBezTo>
                  <a:lnTo>
                    <a:pt x="566" y="274"/>
                  </a:lnTo>
                  <a:cubicBezTo>
                    <a:pt x="566" y="119"/>
                    <a:pt x="435"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3399225" y="4553375"/>
              <a:ext cx="14000" cy="50025"/>
            </a:xfrm>
            <a:custGeom>
              <a:avLst/>
              <a:gdLst/>
              <a:ahLst/>
              <a:cxnLst/>
              <a:rect l="l" t="t" r="r" b="b"/>
              <a:pathLst>
                <a:path w="560" h="2001" extrusionOk="0">
                  <a:moveTo>
                    <a:pt x="274" y="0"/>
                  </a:moveTo>
                  <a:cubicBezTo>
                    <a:pt x="239" y="0"/>
                    <a:pt x="191" y="12"/>
                    <a:pt x="155" y="36"/>
                  </a:cubicBezTo>
                  <a:cubicBezTo>
                    <a:pt x="60" y="72"/>
                    <a:pt x="0" y="167"/>
                    <a:pt x="12" y="274"/>
                  </a:cubicBezTo>
                  <a:lnTo>
                    <a:pt x="12" y="1727"/>
                  </a:lnTo>
                  <a:cubicBezTo>
                    <a:pt x="0" y="1869"/>
                    <a:pt x="131" y="2000"/>
                    <a:pt x="286" y="2000"/>
                  </a:cubicBezTo>
                  <a:cubicBezTo>
                    <a:pt x="429" y="2000"/>
                    <a:pt x="560" y="1869"/>
                    <a:pt x="560" y="1727"/>
                  </a:cubicBezTo>
                  <a:lnTo>
                    <a:pt x="560" y="274"/>
                  </a:lnTo>
                  <a:cubicBezTo>
                    <a:pt x="560" y="119"/>
                    <a:pt x="429"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3448050" y="4553375"/>
              <a:ext cx="14450" cy="50550"/>
            </a:xfrm>
            <a:custGeom>
              <a:avLst/>
              <a:gdLst/>
              <a:ahLst/>
              <a:cxnLst/>
              <a:rect l="l" t="t" r="r" b="b"/>
              <a:pathLst>
                <a:path w="578" h="2022" extrusionOk="0">
                  <a:moveTo>
                    <a:pt x="286" y="0"/>
                  </a:moveTo>
                  <a:cubicBezTo>
                    <a:pt x="238" y="0"/>
                    <a:pt x="202" y="12"/>
                    <a:pt x="167" y="36"/>
                  </a:cubicBezTo>
                  <a:cubicBezTo>
                    <a:pt x="71" y="72"/>
                    <a:pt x="12" y="167"/>
                    <a:pt x="12" y="274"/>
                  </a:cubicBezTo>
                  <a:lnTo>
                    <a:pt x="12" y="1727"/>
                  </a:lnTo>
                  <a:cubicBezTo>
                    <a:pt x="0" y="1923"/>
                    <a:pt x="146" y="2021"/>
                    <a:pt x="290" y="2021"/>
                  </a:cubicBezTo>
                  <a:cubicBezTo>
                    <a:pt x="435" y="2021"/>
                    <a:pt x="577"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3497150" y="4553375"/>
              <a:ext cx="14450" cy="50550"/>
            </a:xfrm>
            <a:custGeom>
              <a:avLst/>
              <a:gdLst/>
              <a:ahLst/>
              <a:cxnLst/>
              <a:rect l="l" t="t" r="r" b="b"/>
              <a:pathLst>
                <a:path w="578" h="2022" extrusionOk="0">
                  <a:moveTo>
                    <a:pt x="286" y="0"/>
                  </a:moveTo>
                  <a:cubicBezTo>
                    <a:pt x="239" y="0"/>
                    <a:pt x="203" y="12"/>
                    <a:pt x="167" y="24"/>
                  </a:cubicBezTo>
                  <a:cubicBezTo>
                    <a:pt x="72" y="72"/>
                    <a:pt x="12" y="167"/>
                    <a:pt x="12" y="274"/>
                  </a:cubicBezTo>
                  <a:lnTo>
                    <a:pt x="12" y="1727"/>
                  </a:lnTo>
                  <a:cubicBezTo>
                    <a:pt x="1" y="1923"/>
                    <a:pt x="146" y="2021"/>
                    <a:pt x="291" y="2021"/>
                  </a:cubicBezTo>
                  <a:cubicBezTo>
                    <a:pt x="435" y="2021"/>
                    <a:pt x="578" y="1923"/>
                    <a:pt x="560" y="1727"/>
                  </a:cubicBezTo>
                  <a:lnTo>
                    <a:pt x="560" y="274"/>
                  </a:lnTo>
                  <a:cubicBezTo>
                    <a:pt x="560" y="119"/>
                    <a:pt x="441"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3546125" y="4553375"/>
              <a:ext cx="14450" cy="50550"/>
            </a:xfrm>
            <a:custGeom>
              <a:avLst/>
              <a:gdLst/>
              <a:ahLst/>
              <a:cxnLst/>
              <a:rect l="l" t="t" r="r" b="b"/>
              <a:pathLst>
                <a:path w="578" h="2022" extrusionOk="0">
                  <a:moveTo>
                    <a:pt x="292" y="0"/>
                  </a:moveTo>
                  <a:cubicBezTo>
                    <a:pt x="244" y="0"/>
                    <a:pt x="197" y="12"/>
                    <a:pt x="161" y="36"/>
                  </a:cubicBezTo>
                  <a:cubicBezTo>
                    <a:pt x="66" y="72"/>
                    <a:pt x="18" y="167"/>
                    <a:pt x="18" y="274"/>
                  </a:cubicBezTo>
                  <a:lnTo>
                    <a:pt x="18" y="1727"/>
                  </a:lnTo>
                  <a:cubicBezTo>
                    <a:pt x="0" y="1923"/>
                    <a:pt x="143" y="2021"/>
                    <a:pt x="287" y="2021"/>
                  </a:cubicBezTo>
                  <a:cubicBezTo>
                    <a:pt x="432" y="2021"/>
                    <a:pt x="578" y="1923"/>
                    <a:pt x="566" y="1727"/>
                  </a:cubicBezTo>
                  <a:lnTo>
                    <a:pt x="566" y="274"/>
                  </a:lnTo>
                  <a:cubicBezTo>
                    <a:pt x="566" y="119"/>
                    <a:pt x="44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3595225" y="4553375"/>
              <a:ext cx="14475" cy="50550"/>
            </a:xfrm>
            <a:custGeom>
              <a:avLst/>
              <a:gdLst/>
              <a:ahLst/>
              <a:cxnLst/>
              <a:rect l="l" t="t" r="r" b="b"/>
              <a:pathLst>
                <a:path w="579" h="2022" extrusionOk="0">
                  <a:moveTo>
                    <a:pt x="292" y="0"/>
                  </a:moveTo>
                  <a:cubicBezTo>
                    <a:pt x="245" y="0"/>
                    <a:pt x="197" y="12"/>
                    <a:pt x="161" y="24"/>
                  </a:cubicBezTo>
                  <a:cubicBezTo>
                    <a:pt x="66" y="72"/>
                    <a:pt x="19" y="167"/>
                    <a:pt x="19" y="274"/>
                  </a:cubicBezTo>
                  <a:lnTo>
                    <a:pt x="19" y="1727"/>
                  </a:lnTo>
                  <a:cubicBezTo>
                    <a:pt x="1" y="1923"/>
                    <a:pt x="144" y="2021"/>
                    <a:pt x="288" y="2021"/>
                  </a:cubicBezTo>
                  <a:cubicBezTo>
                    <a:pt x="432" y="2021"/>
                    <a:pt x="578" y="1923"/>
                    <a:pt x="566" y="1727"/>
                  </a:cubicBezTo>
                  <a:lnTo>
                    <a:pt x="566" y="274"/>
                  </a:lnTo>
                  <a:cubicBezTo>
                    <a:pt x="566" y="119"/>
                    <a:pt x="43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7"/>
          <p:cNvGrpSpPr/>
          <p:nvPr/>
        </p:nvGrpSpPr>
        <p:grpSpPr>
          <a:xfrm rot="10588659">
            <a:off x="-142889" y="2740031"/>
            <a:ext cx="3122058" cy="641906"/>
            <a:chOff x="4341300" y="4367325"/>
            <a:chExt cx="1511525" cy="310775"/>
          </a:xfrm>
        </p:grpSpPr>
        <p:sp>
          <p:nvSpPr>
            <p:cNvPr id="265" name="Google Shape;265;p27"/>
            <p:cNvSpPr/>
            <p:nvPr/>
          </p:nvSpPr>
          <p:spPr>
            <a:xfrm>
              <a:off x="4341300" y="4473600"/>
              <a:ext cx="118800" cy="96450"/>
            </a:xfrm>
            <a:custGeom>
              <a:avLst/>
              <a:gdLst/>
              <a:ahLst/>
              <a:cxnLst/>
              <a:rect l="l" t="t" r="r" b="b"/>
              <a:pathLst>
                <a:path w="4752" h="3858" extrusionOk="0">
                  <a:moveTo>
                    <a:pt x="4751" y="0"/>
                  </a:moveTo>
                  <a:lnTo>
                    <a:pt x="1096" y="893"/>
                  </a:lnTo>
                  <a:cubicBezTo>
                    <a:pt x="1" y="1155"/>
                    <a:pt x="1" y="2703"/>
                    <a:pt x="1096" y="2965"/>
                  </a:cubicBezTo>
                  <a:lnTo>
                    <a:pt x="4751" y="3858"/>
                  </a:lnTo>
                  <a:lnTo>
                    <a:pt x="4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7"/>
            <p:cNvSpPr/>
            <p:nvPr/>
          </p:nvSpPr>
          <p:spPr>
            <a:xfrm>
              <a:off x="4547575" y="4395325"/>
              <a:ext cx="141125" cy="254500"/>
            </a:xfrm>
            <a:custGeom>
              <a:avLst/>
              <a:gdLst/>
              <a:ahLst/>
              <a:cxnLst/>
              <a:rect l="l" t="t" r="r" b="b"/>
              <a:pathLst>
                <a:path w="5645" h="10180" extrusionOk="0">
                  <a:moveTo>
                    <a:pt x="2501" y="0"/>
                  </a:moveTo>
                  <a:cubicBezTo>
                    <a:pt x="1120" y="0"/>
                    <a:pt x="1" y="1119"/>
                    <a:pt x="1" y="2500"/>
                  </a:cubicBezTo>
                  <a:lnTo>
                    <a:pt x="1" y="7680"/>
                  </a:lnTo>
                  <a:cubicBezTo>
                    <a:pt x="1" y="9061"/>
                    <a:pt x="1120" y="10180"/>
                    <a:pt x="2501" y="10180"/>
                  </a:cubicBezTo>
                  <a:lnTo>
                    <a:pt x="5644" y="10180"/>
                  </a:lnTo>
                  <a:lnTo>
                    <a:pt x="56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a:off x="4438350" y="4442650"/>
              <a:ext cx="109250" cy="159550"/>
            </a:xfrm>
            <a:custGeom>
              <a:avLst/>
              <a:gdLst/>
              <a:ahLst/>
              <a:cxnLst/>
              <a:rect l="l" t="t" r="r" b="b"/>
              <a:pathLst>
                <a:path w="4370" h="6382" extrusionOk="0">
                  <a:moveTo>
                    <a:pt x="2917" y="0"/>
                  </a:moveTo>
                  <a:cubicBezTo>
                    <a:pt x="1310" y="0"/>
                    <a:pt x="0" y="1310"/>
                    <a:pt x="0" y="2929"/>
                  </a:cubicBezTo>
                  <a:lnTo>
                    <a:pt x="0" y="3465"/>
                  </a:lnTo>
                  <a:cubicBezTo>
                    <a:pt x="0" y="5084"/>
                    <a:pt x="1310" y="6382"/>
                    <a:pt x="2917" y="6382"/>
                  </a:cubicBezTo>
                  <a:lnTo>
                    <a:pt x="4370" y="6382"/>
                  </a:lnTo>
                  <a:lnTo>
                    <a:pt x="4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4544300" y="4439800"/>
              <a:ext cx="6875" cy="165975"/>
            </a:xfrm>
            <a:custGeom>
              <a:avLst/>
              <a:gdLst/>
              <a:ahLst/>
              <a:cxnLst/>
              <a:rect l="l" t="t" r="r" b="b"/>
              <a:pathLst>
                <a:path w="275" h="6639" extrusionOk="0">
                  <a:moveTo>
                    <a:pt x="133" y="1"/>
                  </a:moveTo>
                  <a:cubicBezTo>
                    <a:pt x="69" y="1"/>
                    <a:pt x="7" y="43"/>
                    <a:pt x="1" y="126"/>
                  </a:cubicBezTo>
                  <a:lnTo>
                    <a:pt x="1" y="6496"/>
                  </a:lnTo>
                  <a:cubicBezTo>
                    <a:pt x="1" y="6579"/>
                    <a:pt x="60" y="6639"/>
                    <a:pt x="132" y="6639"/>
                  </a:cubicBezTo>
                  <a:cubicBezTo>
                    <a:pt x="167" y="6639"/>
                    <a:pt x="191" y="6627"/>
                    <a:pt x="215" y="6615"/>
                  </a:cubicBezTo>
                  <a:cubicBezTo>
                    <a:pt x="251" y="6579"/>
                    <a:pt x="275" y="6543"/>
                    <a:pt x="275" y="6496"/>
                  </a:cubicBezTo>
                  <a:lnTo>
                    <a:pt x="275" y="126"/>
                  </a:lnTo>
                  <a:cubicBezTo>
                    <a:pt x="263" y="43"/>
                    <a:pt x="197"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4664550" y="4367325"/>
              <a:ext cx="1188275" cy="310775"/>
            </a:xfrm>
            <a:custGeom>
              <a:avLst/>
              <a:gdLst/>
              <a:ahLst/>
              <a:cxnLst/>
              <a:rect l="l" t="t" r="r" b="b"/>
              <a:pathLst>
                <a:path w="47531" h="12431" extrusionOk="0">
                  <a:moveTo>
                    <a:pt x="2311" y="1"/>
                  </a:moveTo>
                  <a:cubicBezTo>
                    <a:pt x="1037" y="1"/>
                    <a:pt x="1" y="1037"/>
                    <a:pt x="1" y="2323"/>
                  </a:cubicBezTo>
                  <a:lnTo>
                    <a:pt x="1" y="10121"/>
                  </a:lnTo>
                  <a:cubicBezTo>
                    <a:pt x="1" y="11395"/>
                    <a:pt x="1037" y="12431"/>
                    <a:pt x="2311" y="12431"/>
                  </a:cubicBezTo>
                  <a:lnTo>
                    <a:pt x="45209" y="12431"/>
                  </a:lnTo>
                  <a:cubicBezTo>
                    <a:pt x="46495" y="12431"/>
                    <a:pt x="47531" y="11395"/>
                    <a:pt x="47531" y="10121"/>
                  </a:cubicBezTo>
                  <a:lnTo>
                    <a:pt x="47531" y="2323"/>
                  </a:lnTo>
                  <a:cubicBezTo>
                    <a:pt x="47531" y="1037"/>
                    <a:pt x="46483" y="1"/>
                    <a:pt x="45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a:off x="5734925" y="4367325"/>
              <a:ext cx="46175" cy="310775"/>
            </a:xfrm>
            <a:custGeom>
              <a:avLst/>
              <a:gdLst/>
              <a:ahLst/>
              <a:cxnLst/>
              <a:rect l="l" t="t" r="r" b="b"/>
              <a:pathLst>
                <a:path w="1847" h="12431" extrusionOk="0">
                  <a:moveTo>
                    <a:pt x="1" y="1"/>
                  </a:moveTo>
                  <a:lnTo>
                    <a:pt x="1"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a:off x="4740175" y="4367325"/>
              <a:ext cx="46150" cy="310775"/>
            </a:xfrm>
            <a:custGeom>
              <a:avLst/>
              <a:gdLst/>
              <a:ahLst/>
              <a:cxnLst/>
              <a:rect l="l" t="t" r="r" b="b"/>
              <a:pathLst>
                <a:path w="1846" h="12431" extrusionOk="0">
                  <a:moveTo>
                    <a:pt x="0" y="1"/>
                  </a:moveTo>
                  <a:lnTo>
                    <a:pt x="0" y="12431"/>
                  </a:lnTo>
                  <a:lnTo>
                    <a:pt x="1846" y="12431"/>
                  </a:lnTo>
                  <a:lnTo>
                    <a:pt x="18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7"/>
          <p:cNvGrpSpPr/>
          <p:nvPr/>
        </p:nvGrpSpPr>
        <p:grpSpPr>
          <a:xfrm rot="-5400000" flipH="1">
            <a:off x="1023064" y="1059749"/>
            <a:ext cx="1160981" cy="2376464"/>
            <a:chOff x="6404350" y="3138600"/>
            <a:chExt cx="658750" cy="1348425"/>
          </a:xfrm>
        </p:grpSpPr>
        <p:sp>
          <p:nvSpPr>
            <p:cNvPr id="273" name="Google Shape;273;p27"/>
            <p:cNvSpPr/>
            <p:nvPr/>
          </p:nvSpPr>
          <p:spPr>
            <a:xfrm>
              <a:off x="6404350" y="3138600"/>
              <a:ext cx="658750" cy="1348425"/>
            </a:xfrm>
            <a:custGeom>
              <a:avLst/>
              <a:gdLst/>
              <a:ahLst/>
              <a:cxnLst/>
              <a:rect l="l" t="t" r="r" b="b"/>
              <a:pathLst>
                <a:path w="26350" h="53937" extrusionOk="0">
                  <a:moveTo>
                    <a:pt x="19218" y="8502"/>
                  </a:moveTo>
                  <a:lnTo>
                    <a:pt x="19218" y="45435"/>
                  </a:lnTo>
                  <a:cubicBezTo>
                    <a:pt x="11931" y="42518"/>
                    <a:pt x="7145" y="35446"/>
                    <a:pt x="7145" y="27600"/>
                  </a:cubicBezTo>
                  <a:lnTo>
                    <a:pt x="7145" y="26349"/>
                  </a:lnTo>
                  <a:cubicBezTo>
                    <a:pt x="7145" y="18491"/>
                    <a:pt x="11931" y="11431"/>
                    <a:pt x="19218" y="8502"/>
                  </a:cubicBezTo>
                  <a:close/>
                  <a:moveTo>
                    <a:pt x="26349" y="1"/>
                  </a:moveTo>
                  <a:cubicBezTo>
                    <a:pt x="11800" y="1"/>
                    <a:pt x="1" y="11800"/>
                    <a:pt x="1" y="26349"/>
                  </a:cubicBezTo>
                  <a:lnTo>
                    <a:pt x="1" y="27600"/>
                  </a:lnTo>
                  <a:cubicBezTo>
                    <a:pt x="1" y="42149"/>
                    <a:pt x="11800" y="53936"/>
                    <a:pt x="26349" y="53936"/>
                  </a:cubicBezTo>
                  <a:lnTo>
                    <a:pt x="26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7"/>
            <p:cNvSpPr/>
            <p:nvPr/>
          </p:nvSpPr>
          <p:spPr>
            <a:xfrm>
              <a:off x="6977050" y="4388775"/>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2"/>
                    <a:pt x="2572" y="131"/>
                    <a:pt x="2525" y="83"/>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7"/>
            <p:cNvSpPr/>
            <p:nvPr/>
          </p:nvSpPr>
          <p:spPr>
            <a:xfrm>
              <a:off x="6976350" y="4327125"/>
              <a:ext cx="65625" cy="13775"/>
            </a:xfrm>
            <a:custGeom>
              <a:avLst/>
              <a:gdLst/>
              <a:ahLst/>
              <a:cxnLst/>
              <a:rect l="l" t="t" r="r" b="b"/>
              <a:pathLst>
                <a:path w="2625" h="551" extrusionOk="0">
                  <a:moveTo>
                    <a:pt x="375" y="1"/>
                  </a:moveTo>
                  <a:cubicBezTo>
                    <a:pt x="4" y="1"/>
                    <a:pt x="0" y="551"/>
                    <a:pt x="364" y="551"/>
                  </a:cubicBezTo>
                  <a:cubicBezTo>
                    <a:pt x="375" y="551"/>
                    <a:pt x="386" y="550"/>
                    <a:pt x="398" y="549"/>
                  </a:cubicBezTo>
                  <a:lnTo>
                    <a:pt x="2350" y="549"/>
                  </a:lnTo>
                  <a:cubicBezTo>
                    <a:pt x="2505" y="549"/>
                    <a:pt x="2624" y="430"/>
                    <a:pt x="2624" y="275"/>
                  </a:cubicBezTo>
                  <a:cubicBezTo>
                    <a:pt x="2624" y="204"/>
                    <a:pt x="2600" y="132"/>
                    <a:pt x="2553" y="85"/>
                  </a:cubicBezTo>
                  <a:cubicBezTo>
                    <a:pt x="2493" y="37"/>
                    <a:pt x="2434" y="1"/>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7"/>
            <p:cNvSpPr/>
            <p:nvPr/>
          </p:nvSpPr>
          <p:spPr>
            <a:xfrm>
              <a:off x="6976350" y="4265825"/>
              <a:ext cx="65625" cy="14050"/>
            </a:xfrm>
            <a:custGeom>
              <a:avLst/>
              <a:gdLst/>
              <a:ahLst/>
              <a:cxnLst/>
              <a:rect l="l" t="t" r="r" b="b"/>
              <a:pathLst>
                <a:path w="2625" h="562" extrusionOk="0">
                  <a:moveTo>
                    <a:pt x="375" y="0"/>
                  </a:moveTo>
                  <a:cubicBezTo>
                    <a:pt x="0" y="0"/>
                    <a:pt x="0" y="561"/>
                    <a:pt x="375" y="561"/>
                  </a:cubicBezTo>
                  <a:cubicBezTo>
                    <a:pt x="382" y="561"/>
                    <a:pt x="390" y="561"/>
                    <a:pt x="398" y="560"/>
                  </a:cubicBezTo>
                  <a:lnTo>
                    <a:pt x="2350" y="560"/>
                  </a:lnTo>
                  <a:cubicBezTo>
                    <a:pt x="2505" y="560"/>
                    <a:pt x="2624" y="429"/>
                    <a:pt x="2624" y="287"/>
                  </a:cubicBezTo>
                  <a:cubicBezTo>
                    <a:pt x="2624" y="215"/>
                    <a:pt x="2600" y="144"/>
                    <a:pt x="2553" y="96"/>
                  </a:cubicBezTo>
                  <a:cubicBezTo>
                    <a:pt x="2493" y="37"/>
                    <a:pt x="2434" y="13"/>
                    <a:pt x="2350" y="1"/>
                  </a:cubicBezTo>
                  <a:lnTo>
                    <a:pt x="398" y="1"/>
                  </a:lnTo>
                  <a:cubicBezTo>
                    <a:pt x="390" y="0"/>
                    <a:pt x="382"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6976350" y="4204775"/>
              <a:ext cx="65625" cy="13775"/>
            </a:xfrm>
            <a:custGeom>
              <a:avLst/>
              <a:gdLst/>
              <a:ahLst/>
              <a:cxnLst/>
              <a:rect l="l" t="t" r="r" b="b"/>
              <a:pathLst>
                <a:path w="2625" h="551" extrusionOk="0">
                  <a:moveTo>
                    <a:pt x="364" y="1"/>
                  </a:moveTo>
                  <a:cubicBezTo>
                    <a:pt x="0" y="1"/>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6976350" y="4143450"/>
              <a:ext cx="68000" cy="13775"/>
            </a:xfrm>
            <a:custGeom>
              <a:avLst/>
              <a:gdLst/>
              <a:ahLst/>
              <a:cxnLst/>
              <a:rect l="l" t="t" r="r" b="b"/>
              <a:pathLst>
                <a:path w="2720" h="551" extrusionOk="0">
                  <a:moveTo>
                    <a:pt x="364" y="1"/>
                  </a:moveTo>
                  <a:cubicBezTo>
                    <a:pt x="0" y="1"/>
                    <a:pt x="4" y="551"/>
                    <a:pt x="375" y="551"/>
                  </a:cubicBezTo>
                  <a:cubicBezTo>
                    <a:pt x="382" y="551"/>
                    <a:pt x="390" y="550"/>
                    <a:pt x="398" y="550"/>
                  </a:cubicBezTo>
                  <a:lnTo>
                    <a:pt x="2350" y="550"/>
                  </a:lnTo>
                  <a:cubicBezTo>
                    <a:pt x="2600" y="538"/>
                    <a:pt x="2719" y="252"/>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6976350" y="4082150"/>
              <a:ext cx="65625" cy="13775"/>
            </a:xfrm>
            <a:custGeom>
              <a:avLst/>
              <a:gdLst/>
              <a:ahLst/>
              <a:cxnLst/>
              <a:rect l="l" t="t" r="r" b="b"/>
              <a:pathLst>
                <a:path w="2625" h="551" extrusionOk="0">
                  <a:moveTo>
                    <a:pt x="364" y="0"/>
                  </a:moveTo>
                  <a:cubicBezTo>
                    <a:pt x="0" y="0"/>
                    <a:pt x="4" y="550"/>
                    <a:pt x="375" y="550"/>
                  </a:cubicBezTo>
                  <a:cubicBezTo>
                    <a:pt x="382" y="550"/>
                    <a:pt x="390" y="550"/>
                    <a:pt x="398" y="549"/>
                  </a:cubicBezTo>
                  <a:lnTo>
                    <a:pt x="2350" y="549"/>
                  </a:lnTo>
                  <a:cubicBezTo>
                    <a:pt x="2505" y="549"/>
                    <a:pt x="2624" y="418"/>
                    <a:pt x="2624" y="276"/>
                  </a:cubicBezTo>
                  <a:cubicBezTo>
                    <a:pt x="2624" y="204"/>
                    <a:pt x="2600" y="133"/>
                    <a:pt x="2553" y="85"/>
                  </a:cubicBezTo>
                  <a:cubicBezTo>
                    <a:pt x="2493" y="25"/>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6976350" y="40208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6976350" y="3959225"/>
              <a:ext cx="65625" cy="14050"/>
            </a:xfrm>
            <a:custGeom>
              <a:avLst/>
              <a:gdLst/>
              <a:ahLst/>
              <a:cxnLst/>
              <a:rect l="l" t="t" r="r" b="b"/>
              <a:pathLst>
                <a:path w="2625" h="562" extrusionOk="0">
                  <a:moveTo>
                    <a:pt x="375" y="1"/>
                  </a:moveTo>
                  <a:cubicBezTo>
                    <a:pt x="0" y="1"/>
                    <a:pt x="0" y="562"/>
                    <a:pt x="375" y="562"/>
                  </a:cubicBezTo>
                  <a:cubicBezTo>
                    <a:pt x="382" y="562"/>
                    <a:pt x="390" y="561"/>
                    <a:pt x="398" y="561"/>
                  </a:cubicBezTo>
                  <a:lnTo>
                    <a:pt x="2350" y="561"/>
                  </a:lnTo>
                  <a:cubicBezTo>
                    <a:pt x="2505" y="561"/>
                    <a:pt x="2624" y="430"/>
                    <a:pt x="2624" y="287"/>
                  </a:cubicBezTo>
                  <a:cubicBezTo>
                    <a:pt x="2624" y="216"/>
                    <a:pt x="2600" y="144"/>
                    <a:pt x="2553" y="97"/>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977650" y="3897925"/>
              <a:ext cx="66700" cy="14025"/>
            </a:xfrm>
            <a:custGeom>
              <a:avLst/>
              <a:gdLst/>
              <a:ahLst/>
              <a:cxnLst/>
              <a:rect l="l" t="t" r="r" b="b"/>
              <a:pathLst>
                <a:path w="2668" h="561" extrusionOk="0">
                  <a:moveTo>
                    <a:pt x="334" y="1"/>
                  </a:moveTo>
                  <a:cubicBezTo>
                    <a:pt x="0" y="36"/>
                    <a:pt x="0" y="536"/>
                    <a:pt x="334" y="560"/>
                  </a:cubicBezTo>
                  <a:lnTo>
                    <a:pt x="2298" y="560"/>
                  </a:lnTo>
                  <a:cubicBezTo>
                    <a:pt x="2548" y="548"/>
                    <a:pt x="2667" y="263"/>
                    <a:pt x="2501" y="96"/>
                  </a:cubicBezTo>
                  <a:cubicBezTo>
                    <a:pt x="2441" y="36"/>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6976350" y="3836850"/>
              <a:ext cx="68000" cy="13800"/>
            </a:xfrm>
            <a:custGeom>
              <a:avLst/>
              <a:gdLst/>
              <a:ahLst/>
              <a:cxnLst/>
              <a:rect l="l" t="t" r="r" b="b"/>
              <a:pathLst>
                <a:path w="2720" h="552" extrusionOk="0">
                  <a:moveTo>
                    <a:pt x="2378" y="1"/>
                  </a:moveTo>
                  <a:cubicBezTo>
                    <a:pt x="2369" y="1"/>
                    <a:pt x="2359" y="1"/>
                    <a:pt x="2350" y="3"/>
                  </a:cubicBezTo>
                  <a:lnTo>
                    <a:pt x="398" y="3"/>
                  </a:lnTo>
                  <a:cubicBezTo>
                    <a:pt x="386" y="2"/>
                    <a:pt x="375" y="1"/>
                    <a:pt x="364" y="1"/>
                  </a:cubicBezTo>
                  <a:cubicBezTo>
                    <a:pt x="0" y="1"/>
                    <a:pt x="4" y="551"/>
                    <a:pt x="375" y="551"/>
                  </a:cubicBezTo>
                  <a:cubicBezTo>
                    <a:pt x="382" y="551"/>
                    <a:pt x="390" y="551"/>
                    <a:pt x="398" y="551"/>
                  </a:cubicBezTo>
                  <a:lnTo>
                    <a:pt x="2350" y="551"/>
                  </a:lnTo>
                  <a:cubicBezTo>
                    <a:pt x="2600" y="539"/>
                    <a:pt x="2719" y="253"/>
                    <a:pt x="2553" y="86"/>
                  </a:cubicBezTo>
                  <a:cubicBezTo>
                    <a:pt x="2501" y="34"/>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6976350" y="3775525"/>
              <a:ext cx="68000" cy="13800"/>
            </a:xfrm>
            <a:custGeom>
              <a:avLst/>
              <a:gdLst/>
              <a:ahLst/>
              <a:cxnLst/>
              <a:rect l="l" t="t" r="r" b="b"/>
              <a:pathLst>
                <a:path w="2720" h="552" extrusionOk="0">
                  <a:moveTo>
                    <a:pt x="2378" y="1"/>
                  </a:moveTo>
                  <a:cubicBezTo>
                    <a:pt x="2369" y="1"/>
                    <a:pt x="2359" y="2"/>
                    <a:pt x="2350" y="3"/>
                  </a:cubicBezTo>
                  <a:lnTo>
                    <a:pt x="398" y="3"/>
                  </a:lnTo>
                  <a:cubicBezTo>
                    <a:pt x="386" y="2"/>
                    <a:pt x="375" y="2"/>
                    <a:pt x="364" y="2"/>
                  </a:cubicBezTo>
                  <a:cubicBezTo>
                    <a:pt x="0" y="2"/>
                    <a:pt x="4" y="552"/>
                    <a:pt x="375" y="552"/>
                  </a:cubicBezTo>
                  <a:cubicBezTo>
                    <a:pt x="382" y="552"/>
                    <a:pt x="390" y="551"/>
                    <a:pt x="398" y="551"/>
                  </a:cubicBezTo>
                  <a:lnTo>
                    <a:pt x="2350" y="551"/>
                  </a:lnTo>
                  <a:cubicBezTo>
                    <a:pt x="2600" y="539"/>
                    <a:pt x="2719" y="253"/>
                    <a:pt x="2553" y="87"/>
                  </a:cubicBezTo>
                  <a:cubicBezTo>
                    <a:pt x="2501" y="35"/>
                    <a:pt x="2440" y="1"/>
                    <a:pt x="2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a:off x="6976350" y="3714225"/>
              <a:ext cx="65625" cy="13775"/>
            </a:xfrm>
            <a:custGeom>
              <a:avLst/>
              <a:gdLst/>
              <a:ahLst/>
              <a:cxnLst/>
              <a:rect l="l" t="t" r="r" b="b"/>
              <a:pathLst>
                <a:path w="2625" h="551" extrusionOk="0">
                  <a:moveTo>
                    <a:pt x="2381" y="0"/>
                  </a:moveTo>
                  <a:cubicBezTo>
                    <a:pt x="2371" y="0"/>
                    <a:pt x="2361" y="1"/>
                    <a:pt x="2350" y="3"/>
                  </a:cubicBezTo>
                  <a:lnTo>
                    <a:pt x="398" y="3"/>
                  </a:lnTo>
                  <a:cubicBezTo>
                    <a:pt x="386" y="2"/>
                    <a:pt x="375" y="1"/>
                    <a:pt x="364" y="1"/>
                  </a:cubicBezTo>
                  <a:cubicBezTo>
                    <a:pt x="0" y="1"/>
                    <a:pt x="4" y="551"/>
                    <a:pt x="375" y="551"/>
                  </a:cubicBezTo>
                  <a:cubicBezTo>
                    <a:pt x="382" y="551"/>
                    <a:pt x="390" y="551"/>
                    <a:pt x="398" y="550"/>
                  </a:cubicBezTo>
                  <a:lnTo>
                    <a:pt x="2350" y="550"/>
                  </a:lnTo>
                  <a:cubicBezTo>
                    <a:pt x="2505" y="550"/>
                    <a:pt x="2624" y="419"/>
                    <a:pt x="2624" y="276"/>
                  </a:cubicBezTo>
                  <a:cubicBezTo>
                    <a:pt x="2624" y="205"/>
                    <a:pt x="2600" y="134"/>
                    <a:pt x="2553" y="86"/>
                  </a:cubicBezTo>
                  <a:cubicBezTo>
                    <a:pt x="2501" y="34"/>
                    <a:pt x="2449" y="0"/>
                    <a:pt x="2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6976350" y="365292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192"/>
                    <a:pt x="2600" y="133"/>
                    <a:pt x="2553" y="73"/>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6977050" y="3591650"/>
              <a:ext cx="64925" cy="13700"/>
            </a:xfrm>
            <a:custGeom>
              <a:avLst/>
              <a:gdLst/>
              <a:ahLst/>
              <a:cxnLst/>
              <a:rect l="l" t="t" r="r" b="b"/>
              <a:pathLst>
                <a:path w="2597" h="548" extrusionOk="0">
                  <a:moveTo>
                    <a:pt x="370" y="0"/>
                  </a:moveTo>
                  <a:cubicBezTo>
                    <a:pt x="1" y="0"/>
                    <a:pt x="1" y="548"/>
                    <a:pt x="370" y="548"/>
                  </a:cubicBezTo>
                  <a:lnTo>
                    <a:pt x="2322" y="548"/>
                  </a:lnTo>
                  <a:cubicBezTo>
                    <a:pt x="2477" y="548"/>
                    <a:pt x="2596" y="417"/>
                    <a:pt x="2596" y="274"/>
                  </a:cubicBezTo>
                  <a:cubicBezTo>
                    <a:pt x="2596" y="203"/>
                    <a:pt x="2572" y="131"/>
                    <a:pt x="2525" y="84"/>
                  </a:cubicBezTo>
                  <a:cubicBezTo>
                    <a:pt x="2465" y="24"/>
                    <a:pt x="2406" y="0"/>
                    <a:pt x="2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a:off x="6976350" y="3530000"/>
              <a:ext cx="65625" cy="14050"/>
            </a:xfrm>
            <a:custGeom>
              <a:avLst/>
              <a:gdLst/>
              <a:ahLst/>
              <a:cxnLst/>
              <a:rect l="l" t="t" r="r" b="b"/>
              <a:pathLst>
                <a:path w="2625" h="562" extrusionOk="0">
                  <a:moveTo>
                    <a:pt x="375" y="1"/>
                  </a:moveTo>
                  <a:cubicBezTo>
                    <a:pt x="0" y="1"/>
                    <a:pt x="0" y="562"/>
                    <a:pt x="375" y="562"/>
                  </a:cubicBezTo>
                  <a:cubicBezTo>
                    <a:pt x="382" y="562"/>
                    <a:pt x="390" y="562"/>
                    <a:pt x="398" y="561"/>
                  </a:cubicBezTo>
                  <a:lnTo>
                    <a:pt x="2350" y="561"/>
                  </a:lnTo>
                  <a:cubicBezTo>
                    <a:pt x="2505" y="561"/>
                    <a:pt x="2624" y="430"/>
                    <a:pt x="2624" y="287"/>
                  </a:cubicBezTo>
                  <a:cubicBezTo>
                    <a:pt x="2624" y="216"/>
                    <a:pt x="2600" y="144"/>
                    <a:pt x="2553" y="97"/>
                  </a:cubicBezTo>
                  <a:cubicBezTo>
                    <a:pt x="2493" y="37"/>
                    <a:pt x="2434" y="14"/>
                    <a:pt x="2350" y="2"/>
                  </a:cubicBezTo>
                  <a:lnTo>
                    <a:pt x="398" y="2"/>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6976350" y="3468975"/>
              <a:ext cx="65625" cy="13775"/>
            </a:xfrm>
            <a:custGeom>
              <a:avLst/>
              <a:gdLst/>
              <a:ahLst/>
              <a:cxnLst/>
              <a:rect l="l" t="t" r="r" b="b"/>
              <a:pathLst>
                <a:path w="2625" h="551" extrusionOk="0">
                  <a:moveTo>
                    <a:pt x="364" y="0"/>
                  </a:moveTo>
                  <a:cubicBezTo>
                    <a:pt x="0" y="0"/>
                    <a:pt x="4" y="550"/>
                    <a:pt x="375" y="550"/>
                  </a:cubicBezTo>
                  <a:cubicBezTo>
                    <a:pt x="382" y="550"/>
                    <a:pt x="390" y="550"/>
                    <a:pt x="398" y="550"/>
                  </a:cubicBezTo>
                  <a:lnTo>
                    <a:pt x="2350" y="550"/>
                  </a:lnTo>
                  <a:cubicBezTo>
                    <a:pt x="2505" y="550"/>
                    <a:pt x="2624" y="419"/>
                    <a:pt x="2624" y="276"/>
                  </a:cubicBezTo>
                  <a:cubicBezTo>
                    <a:pt x="2624" y="204"/>
                    <a:pt x="2600" y="133"/>
                    <a:pt x="2553" y="85"/>
                  </a:cubicBezTo>
                  <a:cubicBezTo>
                    <a:pt x="2493" y="26"/>
                    <a:pt x="2434" y="2"/>
                    <a:pt x="2350" y="2"/>
                  </a:cubicBezTo>
                  <a:lnTo>
                    <a:pt x="398" y="2"/>
                  </a:lnTo>
                  <a:cubicBezTo>
                    <a:pt x="386" y="1"/>
                    <a:pt x="375"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7"/>
            <p:cNvSpPr/>
            <p:nvPr/>
          </p:nvSpPr>
          <p:spPr>
            <a:xfrm>
              <a:off x="6976350" y="3407650"/>
              <a:ext cx="65625" cy="13775"/>
            </a:xfrm>
            <a:custGeom>
              <a:avLst/>
              <a:gdLst/>
              <a:ahLst/>
              <a:cxnLst/>
              <a:rect l="l" t="t" r="r" b="b"/>
              <a:pathLst>
                <a:path w="2625" h="551" extrusionOk="0">
                  <a:moveTo>
                    <a:pt x="364" y="1"/>
                  </a:moveTo>
                  <a:cubicBezTo>
                    <a:pt x="0" y="1"/>
                    <a:pt x="4" y="551"/>
                    <a:pt x="375" y="551"/>
                  </a:cubicBezTo>
                  <a:cubicBezTo>
                    <a:pt x="382" y="551"/>
                    <a:pt x="390" y="550"/>
                    <a:pt x="398" y="550"/>
                  </a:cubicBezTo>
                  <a:lnTo>
                    <a:pt x="2350" y="550"/>
                  </a:lnTo>
                  <a:cubicBezTo>
                    <a:pt x="2505" y="550"/>
                    <a:pt x="2624" y="419"/>
                    <a:pt x="2624" y="276"/>
                  </a:cubicBezTo>
                  <a:cubicBezTo>
                    <a:pt x="2624" y="205"/>
                    <a:pt x="2600" y="13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6976350" y="3346325"/>
              <a:ext cx="68000" cy="13775"/>
            </a:xfrm>
            <a:custGeom>
              <a:avLst/>
              <a:gdLst/>
              <a:ahLst/>
              <a:cxnLst/>
              <a:rect l="l" t="t" r="r" b="b"/>
              <a:pathLst>
                <a:path w="2720" h="551" extrusionOk="0">
                  <a:moveTo>
                    <a:pt x="364" y="1"/>
                  </a:moveTo>
                  <a:cubicBezTo>
                    <a:pt x="0" y="1"/>
                    <a:pt x="4" y="551"/>
                    <a:pt x="375" y="551"/>
                  </a:cubicBezTo>
                  <a:cubicBezTo>
                    <a:pt x="382" y="551"/>
                    <a:pt x="390" y="551"/>
                    <a:pt x="398" y="550"/>
                  </a:cubicBezTo>
                  <a:lnTo>
                    <a:pt x="2350" y="550"/>
                  </a:lnTo>
                  <a:cubicBezTo>
                    <a:pt x="2600" y="538"/>
                    <a:pt x="2719" y="253"/>
                    <a:pt x="2553" y="86"/>
                  </a:cubicBezTo>
                  <a:cubicBezTo>
                    <a:pt x="2493" y="26"/>
                    <a:pt x="2434" y="2"/>
                    <a:pt x="2350" y="2"/>
                  </a:cubicBezTo>
                  <a:lnTo>
                    <a:pt x="398" y="2"/>
                  </a:lnTo>
                  <a:cubicBezTo>
                    <a:pt x="386" y="1"/>
                    <a:pt x="375"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a:off x="6977650" y="3284750"/>
              <a:ext cx="66700" cy="14025"/>
            </a:xfrm>
            <a:custGeom>
              <a:avLst/>
              <a:gdLst/>
              <a:ahLst/>
              <a:cxnLst/>
              <a:rect l="l" t="t" r="r" b="b"/>
              <a:pathLst>
                <a:path w="2668" h="561" extrusionOk="0">
                  <a:moveTo>
                    <a:pt x="334" y="1"/>
                  </a:moveTo>
                  <a:cubicBezTo>
                    <a:pt x="0" y="37"/>
                    <a:pt x="0" y="537"/>
                    <a:pt x="334" y="560"/>
                  </a:cubicBezTo>
                  <a:lnTo>
                    <a:pt x="2298" y="560"/>
                  </a:lnTo>
                  <a:cubicBezTo>
                    <a:pt x="2548" y="549"/>
                    <a:pt x="2667" y="263"/>
                    <a:pt x="2501" y="96"/>
                  </a:cubicBezTo>
                  <a:cubicBezTo>
                    <a:pt x="2441" y="37"/>
                    <a:pt x="2370" y="1"/>
                    <a:pt x="2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7"/>
            <p:cNvSpPr/>
            <p:nvPr/>
          </p:nvSpPr>
          <p:spPr>
            <a:xfrm>
              <a:off x="6976350" y="3223425"/>
              <a:ext cx="68000" cy="14050"/>
            </a:xfrm>
            <a:custGeom>
              <a:avLst/>
              <a:gdLst/>
              <a:ahLst/>
              <a:cxnLst/>
              <a:rect l="l" t="t" r="r" b="b"/>
              <a:pathLst>
                <a:path w="2720" h="562" extrusionOk="0">
                  <a:moveTo>
                    <a:pt x="375" y="1"/>
                  </a:moveTo>
                  <a:cubicBezTo>
                    <a:pt x="0" y="1"/>
                    <a:pt x="0" y="561"/>
                    <a:pt x="375" y="561"/>
                  </a:cubicBezTo>
                  <a:cubicBezTo>
                    <a:pt x="382" y="561"/>
                    <a:pt x="390" y="561"/>
                    <a:pt x="398" y="561"/>
                  </a:cubicBezTo>
                  <a:lnTo>
                    <a:pt x="2350" y="561"/>
                  </a:lnTo>
                  <a:cubicBezTo>
                    <a:pt x="2600" y="549"/>
                    <a:pt x="2719" y="263"/>
                    <a:pt x="2553" y="96"/>
                  </a:cubicBezTo>
                  <a:cubicBezTo>
                    <a:pt x="2493" y="37"/>
                    <a:pt x="2434" y="13"/>
                    <a:pt x="2350" y="1"/>
                  </a:cubicBezTo>
                  <a:lnTo>
                    <a:pt x="398" y="1"/>
                  </a:lnTo>
                  <a:cubicBezTo>
                    <a:pt x="390" y="1"/>
                    <a:pt x="382"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7"/>
          <p:cNvGrpSpPr/>
          <p:nvPr/>
        </p:nvGrpSpPr>
        <p:grpSpPr>
          <a:xfrm rot="-2308923">
            <a:off x="391311" y="1083221"/>
            <a:ext cx="2564825" cy="1864088"/>
            <a:chOff x="7365331" y="3876744"/>
            <a:chExt cx="752588" cy="546995"/>
          </a:xfrm>
        </p:grpSpPr>
        <p:sp>
          <p:nvSpPr>
            <p:cNvPr id="295" name="Google Shape;295;p27"/>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2C66A6A3-E3E5-DAA7-2A5E-099328822412}"/>
              </a:ext>
            </a:extLst>
          </p:cNvPr>
          <p:cNvSpPr txBox="1"/>
          <p:nvPr/>
        </p:nvSpPr>
        <p:spPr>
          <a:xfrm>
            <a:off x="3458221" y="1103692"/>
            <a:ext cx="5459195" cy="2936116"/>
          </a:xfrm>
          <a:prstGeom prst="rect">
            <a:avLst/>
          </a:prstGeom>
          <a:noFill/>
        </p:spPr>
        <p:txBody>
          <a:bodyPr wrap="square" lIns="72000" tIns="0" rIns="72000" bIns="72000">
            <a:spAutoFit/>
          </a:bodyPr>
          <a:lstStyle/>
          <a:p>
            <a:pPr algn="ctr">
              <a:lnSpc>
                <a:spcPct val="150000"/>
              </a:lnSpc>
            </a:pPr>
            <a:r>
              <a:rPr lang="vi-VN" sz="3200" b="1">
                <a:solidFill>
                  <a:schemeClr val="bg2">
                    <a:lumMod val="50000"/>
                  </a:schemeClr>
                </a:solidFill>
                <a:latin typeface="Arial" panose="020B0604020202020204" pitchFamily="34" charset="0"/>
                <a:ea typeface="Arial" panose="020B0604020202020204" pitchFamily="34" charset="0"/>
                <a:cs typeface="Arial" panose="020B0604020202020204" pitchFamily="34" charset="0"/>
              </a:rPr>
              <a:t>Hoạt động </a:t>
            </a:r>
            <a:r>
              <a:rPr lang="en-US" sz="3200" b="1">
                <a:solidFill>
                  <a:schemeClr val="bg2">
                    <a:lumMod val="50000"/>
                  </a:schemeClr>
                </a:solidFill>
                <a:latin typeface="Arial" panose="020B0604020202020204" pitchFamily="34" charset="0"/>
                <a:ea typeface="Arial" panose="020B0604020202020204" pitchFamily="34" charset="0"/>
                <a:cs typeface="Arial" panose="020B0604020202020204" pitchFamily="34" charset="0"/>
              </a:rPr>
              <a:t>3</a:t>
            </a:r>
            <a:r>
              <a:rPr lang="vi-VN" sz="3200" b="1">
                <a:solidFill>
                  <a:schemeClr val="bg2">
                    <a:lumMod val="50000"/>
                  </a:schemeClr>
                </a:solidFill>
                <a:latin typeface="Arial" panose="020B0604020202020204" pitchFamily="34" charset="0"/>
                <a:ea typeface="Arial" panose="020B0604020202020204" pitchFamily="34" charset="0"/>
                <a:cs typeface="Arial" panose="020B0604020202020204" pitchFamily="34" charset="0"/>
              </a:rPr>
              <a:t>: </a:t>
            </a:r>
            <a:endParaRPr lang="en-US" sz="3200" b="1">
              <a:solidFill>
                <a:schemeClr val="bg2">
                  <a:lumMod val="50000"/>
                </a:schemeClr>
              </a:solidFill>
              <a:latin typeface="Arial" panose="020B0604020202020204" pitchFamily="34" charset="0"/>
              <a:ea typeface="Arial" panose="020B0604020202020204" pitchFamily="34" charset="0"/>
              <a:cs typeface="Arial" panose="020B0604020202020204" pitchFamily="34" charset="0"/>
            </a:endParaRPr>
          </a:p>
          <a:p>
            <a:pPr algn="ctr">
              <a:lnSpc>
                <a:spcPct val="150000"/>
              </a:lnSpc>
            </a:pPr>
            <a:r>
              <a:rPr lang="vi-VN" sz="3200" b="1">
                <a:solidFill>
                  <a:schemeClr val="bg2">
                    <a:lumMod val="50000"/>
                  </a:schemeClr>
                </a:solidFill>
                <a:latin typeface="Arial" panose="020B0604020202020204" pitchFamily="34" charset="0"/>
                <a:ea typeface="Arial" panose="020B0604020202020204" pitchFamily="34" charset="0"/>
                <a:cs typeface="Arial" panose="020B0604020202020204" pitchFamily="34" charset="0"/>
              </a:rPr>
              <a:t>Thể hiện cách nuôi dưỡng, giữ gìn và mở rộng mối quan hệ tốt đẹp với thầy cô</a:t>
            </a:r>
          </a:p>
        </p:txBody>
      </p:sp>
    </p:spTree>
  </p:cSld>
  <p:clrMapOvr>
    <a:masterClrMapping/>
  </p:clrMapOvr>
  <p:transition spd="med">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0" name="Group 29">
            <a:extLst>
              <a:ext uri="{FF2B5EF4-FFF2-40B4-BE49-F238E27FC236}">
                <a16:creationId xmlns:a16="http://schemas.microsoft.com/office/drawing/2014/main" id="{E20713E2-583B-D972-FC7D-08B7BBA81678}"/>
              </a:ext>
            </a:extLst>
          </p:cNvPr>
          <p:cNvGrpSpPr/>
          <p:nvPr/>
        </p:nvGrpSpPr>
        <p:grpSpPr>
          <a:xfrm>
            <a:off x="1852318" y="2520927"/>
            <a:ext cx="5439362" cy="540679"/>
            <a:chOff x="3029863" y="1823688"/>
            <a:chExt cx="12362538" cy="1262412"/>
          </a:xfrm>
        </p:grpSpPr>
        <p:cxnSp>
          <p:nvCxnSpPr>
            <p:cNvPr id="31" name="Straight Connector 30">
              <a:extLst>
                <a:ext uri="{FF2B5EF4-FFF2-40B4-BE49-F238E27FC236}">
                  <a16:creationId xmlns:a16="http://schemas.microsoft.com/office/drawing/2014/main" id="{4478116E-AA3B-85E6-70F3-4C815ADAAC86}"/>
                </a:ext>
              </a:extLst>
            </p:cNvPr>
            <p:cNvCxnSpPr>
              <a:cxnSpLocks/>
            </p:cNvCxnSpPr>
            <p:nvPr/>
          </p:nvCxnSpPr>
          <p:spPr>
            <a:xfrm>
              <a:off x="9144001" y="1823688"/>
              <a:ext cx="0" cy="576612"/>
            </a:xfrm>
            <a:prstGeom prst="line">
              <a:avLst/>
            </a:prstGeom>
            <a:noFill/>
            <a:ln w="28575" cap="flat" cmpd="sng" algn="ctr">
              <a:solidFill>
                <a:srgbClr val="1C3026"/>
              </a:solidFill>
              <a:prstDash val="solid"/>
            </a:ln>
            <a:effectLst/>
          </p:spPr>
        </p:cxnSp>
        <p:cxnSp>
          <p:nvCxnSpPr>
            <p:cNvPr id="32" name="Straight Connector 31">
              <a:extLst>
                <a:ext uri="{FF2B5EF4-FFF2-40B4-BE49-F238E27FC236}">
                  <a16:creationId xmlns:a16="http://schemas.microsoft.com/office/drawing/2014/main" id="{0EFCD9FA-CE20-47CC-A8DA-0545655993F4}"/>
                </a:ext>
              </a:extLst>
            </p:cNvPr>
            <p:cNvCxnSpPr>
              <a:cxnSpLocks/>
            </p:cNvCxnSpPr>
            <p:nvPr/>
          </p:nvCxnSpPr>
          <p:spPr>
            <a:xfrm>
              <a:off x="3029863" y="2400300"/>
              <a:ext cx="12362538" cy="0"/>
            </a:xfrm>
            <a:prstGeom prst="line">
              <a:avLst/>
            </a:prstGeom>
            <a:noFill/>
            <a:ln w="28575" cap="flat" cmpd="sng" algn="ctr">
              <a:solidFill>
                <a:srgbClr val="1C3026"/>
              </a:solidFill>
              <a:prstDash val="solid"/>
            </a:ln>
            <a:effectLst/>
          </p:spPr>
        </p:cxnSp>
        <p:cxnSp>
          <p:nvCxnSpPr>
            <p:cNvPr id="33" name="Straight Connector 32">
              <a:extLst>
                <a:ext uri="{FF2B5EF4-FFF2-40B4-BE49-F238E27FC236}">
                  <a16:creationId xmlns:a16="http://schemas.microsoft.com/office/drawing/2014/main" id="{868CACD8-B301-4823-0BED-545408BE17AC}"/>
                </a:ext>
              </a:extLst>
            </p:cNvPr>
            <p:cNvCxnSpPr>
              <a:cxnSpLocks/>
            </p:cNvCxnSpPr>
            <p:nvPr/>
          </p:nvCxnSpPr>
          <p:spPr>
            <a:xfrm>
              <a:off x="3029863" y="2400300"/>
              <a:ext cx="0" cy="685800"/>
            </a:xfrm>
            <a:prstGeom prst="line">
              <a:avLst/>
            </a:prstGeom>
            <a:noFill/>
            <a:ln w="28575" cap="flat" cmpd="sng" algn="ctr">
              <a:solidFill>
                <a:srgbClr val="1C3026"/>
              </a:solidFill>
              <a:prstDash val="solid"/>
            </a:ln>
            <a:effectLst/>
          </p:spPr>
        </p:cxnSp>
        <p:cxnSp>
          <p:nvCxnSpPr>
            <p:cNvPr id="34" name="Straight Connector 33">
              <a:extLst>
                <a:ext uri="{FF2B5EF4-FFF2-40B4-BE49-F238E27FC236}">
                  <a16:creationId xmlns:a16="http://schemas.microsoft.com/office/drawing/2014/main" id="{63D02CA1-5338-E8C4-4237-65DA7B0654E7}"/>
                </a:ext>
              </a:extLst>
            </p:cNvPr>
            <p:cNvCxnSpPr>
              <a:cxnSpLocks/>
            </p:cNvCxnSpPr>
            <p:nvPr/>
          </p:nvCxnSpPr>
          <p:spPr>
            <a:xfrm>
              <a:off x="15392401" y="2400300"/>
              <a:ext cx="0" cy="685794"/>
            </a:xfrm>
            <a:prstGeom prst="line">
              <a:avLst/>
            </a:prstGeom>
            <a:noFill/>
            <a:ln w="28575" cap="flat" cmpd="sng" algn="ctr">
              <a:solidFill>
                <a:srgbClr val="1C3026"/>
              </a:solidFill>
              <a:prstDash val="solid"/>
            </a:ln>
            <a:effectLst/>
          </p:spPr>
        </p:cxnSp>
      </p:grpSp>
      <p:grpSp>
        <p:nvGrpSpPr>
          <p:cNvPr id="372" name="Google Shape;372;p29"/>
          <p:cNvGrpSpPr/>
          <p:nvPr/>
        </p:nvGrpSpPr>
        <p:grpSpPr>
          <a:xfrm rot="-4260837" flipH="1">
            <a:off x="-1230193" y="4882427"/>
            <a:ext cx="2550809" cy="433066"/>
            <a:chOff x="4330300" y="3920250"/>
            <a:chExt cx="1682975" cy="210775"/>
          </a:xfrm>
        </p:grpSpPr>
        <p:sp>
          <p:nvSpPr>
            <p:cNvPr id="373" name="Google Shape;373;p29"/>
            <p:cNvSpPr/>
            <p:nvPr/>
          </p:nvSpPr>
          <p:spPr>
            <a:xfrm>
              <a:off x="4586275" y="3920250"/>
              <a:ext cx="1427000" cy="210775"/>
            </a:xfrm>
            <a:custGeom>
              <a:avLst/>
              <a:gdLst/>
              <a:ahLst/>
              <a:cxnLst/>
              <a:rect l="l" t="t" r="r" b="b"/>
              <a:pathLst>
                <a:path w="57080" h="8431" extrusionOk="0">
                  <a:moveTo>
                    <a:pt x="1" y="1"/>
                  </a:moveTo>
                  <a:lnTo>
                    <a:pt x="1" y="8430"/>
                  </a:lnTo>
                  <a:lnTo>
                    <a:pt x="57079" y="8430"/>
                  </a:lnTo>
                  <a:lnTo>
                    <a:pt x="57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4" name="Google Shape;374;p29"/>
            <p:cNvSpPr/>
            <p:nvPr/>
          </p:nvSpPr>
          <p:spPr>
            <a:xfrm>
              <a:off x="4330300" y="3920250"/>
              <a:ext cx="304225" cy="210775"/>
            </a:xfrm>
            <a:custGeom>
              <a:avLst/>
              <a:gdLst/>
              <a:ahLst/>
              <a:cxnLst/>
              <a:rect l="l" t="t" r="r" b="b"/>
              <a:pathLst>
                <a:path w="12169" h="8431" extrusionOk="0">
                  <a:moveTo>
                    <a:pt x="10240" y="1"/>
                  </a:moveTo>
                  <a:lnTo>
                    <a:pt x="0" y="4215"/>
                  </a:lnTo>
                  <a:lnTo>
                    <a:pt x="10240" y="8430"/>
                  </a:lnTo>
                  <a:lnTo>
                    <a:pt x="12168" y="6299"/>
                  </a:lnTo>
                  <a:lnTo>
                    <a:pt x="10240" y="4215"/>
                  </a:lnTo>
                  <a:lnTo>
                    <a:pt x="12168" y="1751"/>
                  </a:lnTo>
                  <a:lnTo>
                    <a:pt x="10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5" name="Google Shape;375;p29"/>
            <p:cNvSpPr/>
            <p:nvPr/>
          </p:nvSpPr>
          <p:spPr>
            <a:xfrm>
              <a:off x="4330300" y="3978300"/>
              <a:ext cx="114625" cy="94675"/>
            </a:xfrm>
            <a:custGeom>
              <a:avLst/>
              <a:gdLst/>
              <a:ahLst/>
              <a:cxnLst/>
              <a:rect l="l" t="t" r="r" b="b"/>
              <a:pathLst>
                <a:path w="4585" h="3787" extrusionOk="0">
                  <a:moveTo>
                    <a:pt x="4584" y="0"/>
                  </a:moveTo>
                  <a:lnTo>
                    <a:pt x="0" y="1893"/>
                  </a:lnTo>
                  <a:lnTo>
                    <a:pt x="4584" y="3787"/>
                  </a:lnTo>
                  <a:lnTo>
                    <a:pt x="45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6" name="Google Shape;376;p29"/>
            <p:cNvSpPr/>
            <p:nvPr/>
          </p:nvSpPr>
          <p:spPr>
            <a:xfrm>
              <a:off x="4634500" y="4070875"/>
              <a:ext cx="1378775" cy="13700"/>
            </a:xfrm>
            <a:custGeom>
              <a:avLst/>
              <a:gdLst/>
              <a:ahLst/>
              <a:cxnLst/>
              <a:rect l="l" t="t" r="r" b="b"/>
              <a:pathLst>
                <a:path w="55151" h="548" extrusionOk="0">
                  <a:moveTo>
                    <a:pt x="0" y="0"/>
                  </a:moveTo>
                  <a:lnTo>
                    <a:pt x="0" y="548"/>
                  </a:lnTo>
                  <a:lnTo>
                    <a:pt x="55150" y="548"/>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7" name="Google Shape;377;p29"/>
            <p:cNvSpPr/>
            <p:nvPr/>
          </p:nvSpPr>
          <p:spPr>
            <a:xfrm>
              <a:off x="4634500" y="3960150"/>
              <a:ext cx="1378775" cy="14000"/>
            </a:xfrm>
            <a:custGeom>
              <a:avLst/>
              <a:gdLst/>
              <a:ahLst/>
              <a:cxnLst/>
              <a:rect l="l" t="t" r="r" b="b"/>
              <a:pathLst>
                <a:path w="55151" h="560" extrusionOk="0">
                  <a:moveTo>
                    <a:pt x="0" y="0"/>
                  </a:moveTo>
                  <a:lnTo>
                    <a:pt x="0" y="560"/>
                  </a:lnTo>
                  <a:lnTo>
                    <a:pt x="55150" y="560"/>
                  </a:lnTo>
                  <a:lnTo>
                    <a:pt x="55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430" name="Google Shape;430;p29"/>
          <p:cNvGrpSpPr/>
          <p:nvPr/>
        </p:nvGrpSpPr>
        <p:grpSpPr>
          <a:xfrm rot="-7958515">
            <a:off x="8107381" y="3667311"/>
            <a:ext cx="1903871" cy="1383693"/>
            <a:chOff x="7365331" y="3876744"/>
            <a:chExt cx="752588" cy="546995"/>
          </a:xfrm>
        </p:grpSpPr>
        <p:sp>
          <p:nvSpPr>
            <p:cNvPr id="431" name="Google Shape;431;p29"/>
            <p:cNvSpPr/>
            <p:nvPr/>
          </p:nvSpPr>
          <p:spPr>
            <a:xfrm>
              <a:off x="7365331" y="3876744"/>
              <a:ext cx="555487" cy="388974"/>
            </a:xfrm>
            <a:custGeom>
              <a:avLst/>
              <a:gdLst/>
              <a:ahLst/>
              <a:cxnLst/>
              <a:rect l="l" t="t" r="r" b="b"/>
              <a:pathLst>
                <a:path w="38791" h="27163" extrusionOk="0">
                  <a:moveTo>
                    <a:pt x="996" y="1"/>
                  </a:moveTo>
                  <a:cubicBezTo>
                    <a:pt x="847" y="1"/>
                    <a:pt x="744" y="36"/>
                    <a:pt x="691" y="110"/>
                  </a:cubicBezTo>
                  <a:cubicBezTo>
                    <a:pt x="0" y="1062"/>
                    <a:pt x="7823" y="7849"/>
                    <a:pt x="18157" y="15290"/>
                  </a:cubicBezTo>
                  <a:cubicBezTo>
                    <a:pt x="27688" y="22153"/>
                    <a:pt x="36024" y="27162"/>
                    <a:pt x="37795" y="27162"/>
                  </a:cubicBezTo>
                  <a:cubicBezTo>
                    <a:pt x="37945" y="27162"/>
                    <a:pt x="38047" y="27127"/>
                    <a:pt x="38100" y="27054"/>
                  </a:cubicBezTo>
                  <a:cubicBezTo>
                    <a:pt x="38791" y="26101"/>
                    <a:pt x="30956" y="19303"/>
                    <a:pt x="20634" y="11861"/>
                  </a:cubicBezTo>
                  <a:cubicBezTo>
                    <a:pt x="11104" y="5000"/>
                    <a:pt x="2770" y="1"/>
                    <a:pt x="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2" name="Google Shape;432;p29"/>
            <p:cNvSpPr/>
            <p:nvPr/>
          </p:nvSpPr>
          <p:spPr>
            <a:xfrm>
              <a:off x="7867948" y="4226639"/>
              <a:ext cx="58154" cy="50306"/>
            </a:xfrm>
            <a:custGeom>
              <a:avLst/>
              <a:gdLst/>
              <a:ahLst/>
              <a:cxnLst/>
              <a:rect l="l" t="t" r="r" b="b"/>
              <a:pathLst>
                <a:path w="4061" h="3513" extrusionOk="0">
                  <a:moveTo>
                    <a:pt x="1239" y="0"/>
                  </a:moveTo>
                  <a:lnTo>
                    <a:pt x="620" y="893"/>
                  </a:lnTo>
                  <a:lnTo>
                    <a:pt x="1" y="1786"/>
                  </a:lnTo>
                  <a:lnTo>
                    <a:pt x="3442" y="3512"/>
                  </a:lnTo>
                  <a:lnTo>
                    <a:pt x="3751" y="3060"/>
                  </a:lnTo>
                  <a:lnTo>
                    <a:pt x="4061" y="2620"/>
                  </a:lnTo>
                  <a:lnTo>
                    <a:pt x="1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3" name="Google Shape;433;p29"/>
            <p:cNvSpPr/>
            <p:nvPr/>
          </p:nvSpPr>
          <p:spPr>
            <a:xfrm>
              <a:off x="7914675" y="4262353"/>
              <a:ext cx="186017" cy="150131"/>
            </a:xfrm>
            <a:custGeom>
              <a:avLst/>
              <a:gdLst/>
              <a:ahLst/>
              <a:cxnLst/>
              <a:rect l="l" t="t" r="r" b="b"/>
              <a:pathLst>
                <a:path w="12990" h="10484" extrusionOk="0">
                  <a:moveTo>
                    <a:pt x="2415" y="0"/>
                  </a:moveTo>
                  <a:cubicBezTo>
                    <a:pt x="1470" y="0"/>
                    <a:pt x="798" y="126"/>
                    <a:pt x="798" y="126"/>
                  </a:cubicBezTo>
                  <a:lnTo>
                    <a:pt x="179" y="1018"/>
                  </a:lnTo>
                  <a:cubicBezTo>
                    <a:pt x="179" y="1018"/>
                    <a:pt x="0" y="3650"/>
                    <a:pt x="2643" y="5888"/>
                  </a:cubicBezTo>
                  <a:cubicBezTo>
                    <a:pt x="5286" y="8126"/>
                    <a:pt x="12990" y="10484"/>
                    <a:pt x="12990" y="10484"/>
                  </a:cubicBezTo>
                  <a:cubicBezTo>
                    <a:pt x="12990" y="10484"/>
                    <a:pt x="9597" y="5864"/>
                    <a:pt x="7751" y="2519"/>
                  </a:cubicBezTo>
                  <a:cubicBezTo>
                    <a:pt x="6575" y="387"/>
                    <a:pt x="4075" y="0"/>
                    <a:pt x="2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4" name="Google Shape;434;p29"/>
            <p:cNvSpPr/>
            <p:nvPr/>
          </p:nvSpPr>
          <p:spPr>
            <a:xfrm>
              <a:off x="8011979" y="4321609"/>
              <a:ext cx="105939" cy="102130"/>
            </a:xfrm>
            <a:custGeom>
              <a:avLst/>
              <a:gdLst/>
              <a:ahLst/>
              <a:cxnLst/>
              <a:rect l="l" t="t" r="r" b="b"/>
              <a:pathLst>
                <a:path w="7398" h="7132" extrusionOk="0">
                  <a:moveTo>
                    <a:pt x="1934" y="0"/>
                  </a:moveTo>
                  <a:cubicBezTo>
                    <a:pt x="1765" y="0"/>
                    <a:pt x="1607" y="88"/>
                    <a:pt x="1516" y="357"/>
                  </a:cubicBezTo>
                  <a:cubicBezTo>
                    <a:pt x="1277" y="1074"/>
                    <a:pt x="3335" y="3255"/>
                    <a:pt x="2390" y="3255"/>
                  </a:cubicBezTo>
                  <a:cubicBezTo>
                    <a:pt x="2299" y="3255"/>
                    <a:pt x="2180" y="3235"/>
                    <a:pt x="2028" y="3191"/>
                  </a:cubicBezTo>
                  <a:cubicBezTo>
                    <a:pt x="1606" y="3069"/>
                    <a:pt x="1264" y="3015"/>
                    <a:pt x="993" y="3015"/>
                  </a:cubicBezTo>
                  <a:cubicBezTo>
                    <a:pt x="149" y="3015"/>
                    <a:pt x="1" y="3542"/>
                    <a:pt x="289" y="4191"/>
                  </a:cubicBezTo>
                  <a:cubicBezTo>
                    <a:pt x="682" y="5048"/>
                    <a:pt x="7397" y="7132"/>
                    <a:pt x="7397" y="7132"/>
                  </a:cubicBezTo>
                  <a:lnTo>
                    <a:pt x="2599" y="309"/>
                  </a:lnTo>
                  <a:cubicBezTo>
                    <a:pt x="2599" y="309"/>
                    <a:pt x="2249" y="0"/>
                    <a:pt x="1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4" name="TextBox 13">
            <a:extLst>
              <a:ext uri="{FF2B5EF4-FFF2-40B4-BE49-F238E27FC236}">
                <a16:creationId xmlns:a16="http://schemas.microsoft.com/office/drawing/2014/main" id="{E5C6738B-8766-A7E4-E4E5-4D805BBAD2BC}"/>
              </a:ext>
            </a:extLst>
          </p:cNvPr>
          <p:cNvSpPr txBox="1"/>
          <p:nvPr/>
        </p:nvSpPr>
        <p:spPr>
          <a:xfrm>
            <a:off x="52691" y="220108"/>
            <a:ext cx="9038618" cy="958660"/>
          </a:xfrm>
          <a:prstGeom prst="rect">
            <a:avLst/>
          </a:prstGeom>
          <a:noFill/>
        </p:spPr>
        <p:txBody>
          <a:bodyPr wrap="square">
            <a:spAutoFit/>
          </a:bodyPr>
          <a:lstStyle/>
          <a:p>
            <a:pPr algn="ctr" defTabSz="457200">
              <a:lnSpc>
                <a:spcPct val="150000"/>
              </a:lnSpc>
              <a:spcAft>
                <a:spcPts val="500"/>
              </a:spcAft>
              <a:buClrTx/>
            </a:pPr>
            <a:r>
              <a:rPr lang="vi-VN" sz="2000" b="1" kern="1200">
                <a:solidFill>
                  <a:srgbClr val="C00000"/>
                </a:solidFill>
                <a:latin typeface="+mn-lt"/>
                <a:ea typeface="Calibri" panose="020F0502020204030204" pitchFamily="34" charset="0"/>
                <a:cs typeface="Arial" panose="020B0604020202020204" pitchFamily="34" charset="0"/>
              </a:rPr>
              <a:t>Nhiệm vụ 1: Thảo luận đề xuất cách ứng xử thể hiện cách nuôi dưỡng, giữ gìn và mở rộng mối quan hệ tốt đẹp với thầy cô trong các tình huống</a:t>
            </a:r>
            <a:endParaRPr lang="en-US" sz="2000" kern="1200" dirty="0">
              <a:solidFill>
                <a:srgbClr val="C00000"/>
              </a:solidFill>
              <a:latin typeface="+mn-lt"/>
              <a:ea typeface="Calibri" panose="020F0502020204030204" pitchFamily="34" charset="0"/>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A81DA29-AC3E-B0DA-73E2-53FF60EA1283}"/>
              </a:ext>
            </a:extLst>
          </p:cNvPr>
          <p:cNvSpPr/>
          <p:nvPr/>
        </p:nvSpPr>
        <p:spPr>
          <a:xfrm>
            <a:off x="396714" y="1375138"/>
            <a:ext cx="8350572" cy="1145791"/>
          </a:xfrm>
          <a:prstGeom prst="wedgeRoundRectCallout">
            <a:avLst>
              <a:gd name="adj1" fmla="val -26405"/>
              <a:gd name="adj2" fmla="val 46900"/>
              <a:gd name="adj3" fmla="val 16667"/>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en-US" sz="2000" b="1" kern="1200">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HOẠT ĐỘNG NHÓM: </a:t>
            </a:r>
            <a:r>
              <a:rPr lang="en-US" sz="2000" kern="12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6 nhóm, mỗi nhóm hãy thảo luận với nhau và thực hiện các nhiệm vụ sau: </a:t>
            </a:r>
            <a:endParaRPr lang="en-US" sz="2000" kern="1200" dirty="0">
              <a:solidFill>
                <a:prstClr val="white"/>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15B40335-5762-6F3B-F108-AB2DD9BA54AA}"/>
              </a:ext>
            </a:extLst>
          </p:cNvPr>
          <p:cNvSpPr/>
          <p:nvPr/>
        </p:nvSpPr>
        <p:spPr>
          <a:xfrm>
            <a:off x="396714" y="2982976"/>
            <a:ext cx="4069149" cy="1938780"/>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cs typeface="Arial" panose="020B0604020202020204" pitchFamily="34" charset="0"/>
              </a:rPr>
              <a:t>Nhóm 1, 2, 3: </a:t>
            </a:r>
            <a:endParaRPr lang="en-US" sz="1800" b="1" kern="1200">
              <a:solidFill>
                <a:prstClr val="black"/>
              </a:solidFill>
              <a:latin typeface="Arial" panose="020B0604020202020204" pitchFamily="34" charset="0"/>
              <a:cs typeface="Arial" panose="020B0604020202020204" pitchFamily="34" charset="0"/>
            </a:endParaRPr>
          </a:p>
          <a:p>
            <a:pPr algn="ctr" defTabSz="457200">
              <a:lnSpc>
                <a:spcPct val="150000"/>
              </a:lnSpc>
              <a:buClrTx/>
            </a:pPr>
            <a:r>
              <a:rPr lang="vi-VN" sz="1800" kern="1200">
                <a:solidFill>
                  <a:prstClr val="black"/>
                </a:solidFill>
                <a:latin typeface="Arial" panose="020B0604020202020204" pitchFamily="34" charset="0"/>
                <a:cs typeface="Arial" panose="020B0604020202020204" pitchFamily="34" charset="0"/>
              </a:rPr>
              <a:t>Thực hành thể hiện cách nuôi dưỡng, giữ gìn và mở rộng mối quan hệ tốt đẹp với thầy cô trong </a:t>
            </a:r>
            <a:r>
              <a:rPr lang="en-US" sz="1800" i="1" kern="1200">
                <a:solidFill>
                  <a:prstClr val="black"/>
                </a:solidFill>
                <a:latin typeface="Arial" panose="020B0604020202020204" pitchFamily="34" charset="0"/>
                <a:cs typeface="Arial" panose="020B0604020202020204" pitchFamily="34" charset="0"/>
              </a:rPr>
              <a:t>T</a:t>
            </a:r>
            <a:r>
              <a:rPr lang="vi-VN" sz="1800" i="1" kern="1200">
                <a:solidFill>
                  <a:prstClr val="black"/>
                </a:solidFill>
                <a:latin typeface="Arial" panose="020B0604020202020204" pitchFamily="34" charset="0"/>
                <a:cs typeface="Arial" panose="020B0604020202020204" pitchFamily="34" charset="0"/>
              </a:rPr>
              <a:t>ình huống </a:t>
            </a:r>
            <a:r>
              <a:rPr lang="en-US" sz="1800" i="1" kern="1200">
                <a:solidFill>
                  <a:prstClr val="black"/>
                </a:solidFill>
                <a:latin typeface="Arial" panose="020B0604020202020204" pitchFamily="34" charset="0"/>
                <a:cs typeface="Arial" panose="020B0604020202020204" pitchFamily="34" charset="0"/>
              </a:rPr>
              <a:t>1</a:t>
            </a:r>
            <a:endParaRPr lang="en-US" sz="1800" i="1" kern="1200" dirty="0">
              <a:solidFill>
                <a:prstClr val="black"/>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12008497-26F9-3C53-816C-B76912B5862E}"/>
              </a:ext>
            </a:extLst>
          </p:cNvPr>
          <p:cNvSpPr/>
          <p:nvPr/>
        </p:nvSpPr>
        <p:spPr>
          <a:xfrm>
            <a:off x="4698602" y="2997389"/>
            <a:ext cx="4048684" cy="1916857"/>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1800" b="1" kern="1200">
                <a:solidFill>
                  <a:prstClr val="black"/>
                </a:solidFill>
                <a:latin typeface="Arial" panose="020B0604020202020204" pitchFamily="34" charset="0"/>
                <a:cs typeface="Arial" panose="020B0604020202020204" pitchFamily="34" charset="0"/>
              </a:rPr>
              <a:t>Nhóm </a:t>
            </a:r>
            <a:r>
              <a:rPr lang="en-US" sz="1800" b="1" kern="1200">
                <a:solidFill>
                  <a:prstClr val="black"/>
                </a:solidFill>
                <a:latin typeface="Arial" panose="020B0604020202020204" pitchFamily="34" charset="0"/>
                <a:cs typeface="Arial" panose="020B0604020202020204" pitchFamily="34" charset="0"/>
              </a:rPr>
              <a:t>4</a:t>
            </a:r>
            <a:r>
              <a:rPr lang="vi-VN" sz="1800" b="1" kern="1200">
                <a:solidFill>
                  <a:prstClr val="black"/>
                </a:solidFill>
                <a:latin typeface="Arial" panose="020B0604020202020204" pitchFamily="34" charset="0"/>
                <a:cs typeface="Arial" panose="020B0604020202020204" pitchFamily="34" charset="0"/>
              </a:rPr>
              <a:t>, </a:t>
            </a:r>
            <a:r>
              <a:rPr lang="en-US" sz="1800" b="1" kern="1200">
                <a:solidFill>
                  <a:prstClr val="black"/>
                </a:solidFill>
                <a:latin typeface="Arial" panose="020B0604020202020204" pitchFamily="34" charset="0"/>
                <a:cs typeface="Arial" panose="020B0604020202020204" pitchFamily="34" charset="0"/>
              </a:rPr>
              <a:t>5</a:t>
            </a:r>
            <a:r>
              <a:rPr lang="vi-VN" sz="1800" b="1" kern="1200">
                <a:solidFill>
                  <a:prstClr val="black"/>
                </a:solidFill>
                <a:latin typeface="Arial" panose="020B0604020202020204" pitchFamily="34" charset="0"/>
                <a:cs typeface="Arial" panose="020B0604020202020204" pitchFamily="34" charset="0"/>
              </a:rPr>
              <a:t>, </a:t>
            </a:r>
            <a:r>
              <a:rPr lang="en-US" sz="1800" b="1" kern="1200">
                <a:solidFill>
                  <a:prstClr val="black"/>
                </a:solidFill>
                <a:latin typeface="Arial" panose="020B0604020202020204" pitchFamily="34" charset="0"/>
                <a:cs typeface="Arial" panose="020B0604020202020204" pitchFamily="34" charset="0"/>
              </a:rPr>
              <a:t>6</a:t>
            </a:r>
            <a:r>
              <a:rPr lang="vi-VN" sz="1800" b="1" kern="1200">
                <a:solidFill>
                  <a:prstClr val="black"/>
                </a:solidFill>
                <a:latin typeface="Arial" panose="020B0604020202020204" pitchFamily="34" charset="0"/>
                <a:cs typeface="Arial" panose="020B0604020202020204" pitchFamily="34" charset="0"/>
              </a:rPr>
              <a:t>: </a:t>
            </a:r>
            <a:endParaRPr lang="en-US" sz="1800" b="1" kern="1200">
              <a:solidFill>
                <a:prstClr val="black"/>
              </a:solidFill>
              <a:latin typeface="Arial" panose="020B0604020202020204" pitchFamily="34" charset="0"/>
              <a:cs typeface="Arial" panose="020B0604020202020204" pitchFamily="34" charset="0"/>
            </a:endParaRPr>
          </a:p>
          <a:p>
            <a:pPr algn="ctr" defTabSz="457200">
              <a:lnSpc>
                <a:spcPct val="150000"/>
              </a:lnSpc>
              <a:buClrTx/>
            </a:pPr>
            <a:r>
              <a:rPr lang="vi-VN" sz="1800" kern="1200">
                <a:solidFill>
                  <a:prstClr val="black"/>
                </a:solidFill>
                <a:latin typeface="Arial" panose="020B0604020202020204" pitchFamily="34" charset="0"/>
                <a:cs typeface="Arial" panose="020B0604020202020204" pitchFamily="34" charset="0"/>
              </a:rPr>
              <a:t>Thực hành thể hiện cách nuôi dưỡng, giữ gìn và mở rộng mối quan hệ tốt đẹp với thầy cô trong </a:t>
            </a:r>
            <a:r>
              <a:rPr lang="en-US" sz="1800" i="1" kern="1200">
                <a:solidFill>
                  <a:prstClr val="black"/>
                </a:solidFill>
                <a:latin typeface="Arial" panose="020B0604020202020204" pitchFamily="34" charset="0"/>
                <a:cs typeface="Arial" panose="020B0604020202020204" pitchFamily="34" charset="0"/>
              </a:rPr>
              <a:t>T</a:t>
            </a:r>
            <a:r>
              <a:rPr lang="vi-VN" sz="1800" i="1" kern="1200">
                <a:solidFill>
                  <a:prstClr val="black"/>
                </a:solidFill>
                <a:latin typeface="Arial" panose="020B0604020202020204" pitchFamily="34" charset="0"/>
                <a:cs typeface="Arial" panose="020B0604020202020204" pitchFamily="34" charset="0"/>
              </a:rPr>
              <a:t>ình huống </a:t>
            </a:r>
            <a:r>
              <a:rPr lang="en-US" sz="1800" i="1" kern="1200">
                <a:solidFill>
                  <a:prstClr val="black"/>
                </a:solidFill>
                <a:latin typeface="Arial" panose="020B0604020202020204" pitchFamily="34" charset="0"/>
                <a:cs typeface="Arial" panose="020B0604020202020204" pitchFamily="34" charset="0"/>
              </a:rPr>
              <a:t>2</a:t>
            </a:r>
            <a:endParaRPr lang="en-US" sz="1800" i="1" kern="1200"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up)">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1+#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animBg="1"/>
      <p:bldP spid="28" grpId="0" animBg="1"/>
      <p:bldP spid="29" grpId="0" animBg="1"/>
    </p:bldLst>
  </p:timing>
</p:sld>
</file>

<file path=ppt/theme/theme1.xml><?xml version="1.0" encoding="utf-8"?>
<a:theme xmlns:a="http://schemas.openxmlformats.org/drawingml/2006/main" name="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TotalTime>
  <Words>2306</Words>
  <PresentationFormat>On-screen Show (16:9)</PresentationFormat>
  <Paragraphs>124</Paragraphs>
  <Slides>34</Slides>
  <Notes>34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Calibri</vt:lpstr>
      <vt:lpstr>KoHo Medium</vt:lpstr>
      <vt:lpstr>Roboto Condensed Light</vt:lpstr>
      <vt:lpstr>Chelsea Market</vt:lpstr>
      <vt:lpstr>Wingdings</vt:lpstr>
      <vt:lpstr>Times New Roman</vt:lpstr>
      <vt:lpstr>Courier New</vt:lpstr>
      <vt:lpstr>Fredoka One</vt:lpstr>
      <vt:lpstr>Livvic</vt:lpstr>
      <vt:lpstr>Back to School Activities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2024-07-25T10:45:56Z</dcterms:modified>
</cp:coreProperties>
</file>