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 id="2147483786" r:id="rId2"/>
  </p:sldMasterIdLst>
  <p:sldIdLst>
    <p:sldId id="273" r:id="rId3"/>
    <p:sldId id="256" r:id="rId4"/>
    <p:sldId id="275" r:id="rId5"/>
    <p:sldId id="276" r:id="rId6"/>
    <p:sldId id="277" r:id="rId7"/>
    <p:sldId id="27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694A"/>
    <a:srgbClr val="59CAF6"/>
    <a:srgbClr val="55C8FF"/>
    <a:srgbClr val="FF33CC"/>
    <a:srgbClr val="D9ECD4"/>
    <a:srgbClr val="C248AD"/>
    <a:srgbClr val="FFD966"/>
    <a:srgbClr val="FFFF00"/>
    <a:srgbClr val="446ED2"/>
    <a:srgbClr val="03D02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55" autoAdjust="0"/>
    <p:restoredTop sz="94660"/>
  </p:normalViewPr>
  <p:slideViewPr>
    <p:cSldViewPr snapToGrid="0">
      <p:cViewPr varScale="1">
        <p:scale>
          <a:sx n="79" d="100"/>
          <a:sy n="79" d="100"/>
        </p:scale>
        <p:origin x="754"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912629" y="1371600"/>
            <a:ext cx="5935540" cy="2696866"/>
          </a:xfrm>
        </p:spPr>
        <p:txBody>
          <a:bodyPr anchor="t">
            <a:normAutofit/>
          </a:bodyPr>
          <a:lstStyle>
            <a:lvl1pPr algn="l">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912629" y="4584879"/>
            <a:ext cx="593554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3294909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84617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198077" y="1401097"/>
            <a:ext cx="2155722" cy="4775865"/>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838200" y="1401097"/>
            <a:ext cx="8232058" cy="47758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6956304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ACECC-1265-BF1F-5454-B979F9D777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E364A6-DA79-6A7C-77DB-9A28CB6B31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4FE4005-5BA2-95AA-832A-4EF3A66723BE}"/>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5" name="Footer Placeholder 4">
            <a:extLst>
              <a:ext uri="{FF2B5EF4-FFF2-40B4-BE49-F238E27FC236}">
                <a16:creationId xmlns:a16="http://schemas.microsoft.com/office/drawing/2014/main" id="{0125B0BB-1A15-9EFA-4311-0615FAE030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159E74-471C-B456-BE3C-917F2383D056}"/>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11318317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018A3-B1C8-DAE6-A16C-9A132AD70A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7264B7-3F8D-9FB5-F77E-90994A920C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4201A4-EC11-F812-5882-E6AC934CD8E5}"/>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5" name="Footer Placeholder 4">
            <a:extLst>
              <a:ext uri="{FF2B5EF4-FFF2-40B4-BE49-F238E27FC236}">
                <a16:creationId xmlns:a16="http://schemas.microsoft.com/office/drawing/2014/main" id="{1D9C2E05-27BC-4BFC-6DB6-D2BAA0DC37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94D1AD-AD03-E997-FF14-2E0548B43A1E}"/>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951208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5285B-021A-2FD5-9A86-19CC6EB7FF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10519C7-B42B-9654-CA95-E92A2A0DE9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D1E7B0-CAA0-F8CF-C26D-E5A3DE2F6A4B}"/>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5" name="Footer Placeholder 4">
            <a:extLst>
              <a:ext uri="{FF2B5EF4-FFF2-40B4-BE49-F238E27FC236}">
                <a16:creationId xmlns:a16="http://schemas.microsoft.com/office/drawing/2014/main" id="{CEEE2E3A-F6EB-7043-C37A-E5C6EEA1E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3666EB-808B-993D-696E-65DCC13FCAB6}"/>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34153024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7D9BA-8D14-CA11-2836-3C9EF56F01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9C703A-C888-407B-00AA-C9B842785D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7FD341-0C27-4CCB-95AE-F170641B68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DDCEC6-13CF-F039-ECB1-8623DD3244DF}"/>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6" name="Footer Placeholder 5">
            <a:extLst>
              <a:ext uri="{FF2B5EF4-FFF2-40B4-BE49-F238E27FC236}">
                <a16:creationId xmlns:a16="http://schemas.microsoft.com/office/drawing/2014/main" id="{6CC49B14-D2F6-9E83-0414-1A6EC1CFA1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494273-652C-0D4D-E420-9FF1D9C4D1A7}"/>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17767887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0F457-0B38-F87A-E4FE-D861E59E721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2B4CAF-76D6-8F97-51B2-DE18043536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BDF713-9BBD-37A6-743A-771BB754CD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E0AC206-1C3F-6FE9-2AB4-84D820C3C8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2B1E67-0EF5-C77B-AF37-91FC8D31B6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8BCBB4-1AB5-891F-804F-B8D75389FC4C}"/>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8" name="Footer Placeholder 7">
            <a:extLst>
              <a:ext uri="{FF2B5EF4-FFF2-40B4-BE49-F238E27FC236}">
                <a16:creationId xmlns:a16="http://schemas.microsoft.com/office/drawing/2014/main" id="{41F1AA98-4E3D-1BE2-B6A4-7969DC2669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B3878BE-23AA-0213-9C62-B1743B5FE157}"/>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14343388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5379B-FC85-FA3D-5002-C3413ACC86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A6454E-613C-ED81-C48F-AF2D4B9AACC5}"/>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4" name="Footer Placeholder 3">
            <a:extLst>
              <a:ext uri="{FF2B5EF4-FFF2-40B4-BE49-F238E27FC236}">
                <a16:creationId xmlns:a16="http://schemas.microsoft.com/office/drawing/2014/main" id="{8AB26971-D004-52C7-5D60-4FCB53DCAA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066382-F80B-6BF3-CAED-F2964A177EE1}"/>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18568480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3A5AA8-72BB-4177-7E80-3FF0E753FB57}"/>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3" name="Footer Placeholder 2">
            <a:extLst>
              <a:ext uri="{FF2B5EF4-FFF2-40B4-BE49-F238E27FC236}">
                <a16:creationId xmlns:a16="http://schemas.microsoft.com/office/drawing/2014/main" id="{0E802FCC-63E8-8460-0171-AEA15F38FF6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15BF3D8-7913-A908-3141-38CF459BC7E2}"/>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24254324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CECC1-978E-73C3-C99E-8862B7D763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B0F6DC4-A6A6-72F2-82DD-9E5039F1E4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1388A88-8472-2AC2-71CB-FF972A819C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E701FA-1478-1E54-AAC9-9BA5D194E31D}"/>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6" name="Footer Placeholder 5">
            <a:extLst>
              <a:ext uri="{FF2B5EF4-FFF2-40B4-BE49-F238E27FC236}">
                <a16:creationId xmlns:a16="http://schemas.microsoft.com/office/drawing/2014/main" id="{D2AB99E5-E756-4DC8-F752-DCFB82C0D0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0565FF-7EB9-1626-B641-1AEEC6F1A304}"/>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1094574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20168802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ED1A2-26B5-2A1B-49BE-50CABEF46F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4451082-C6FD-F739-9380-E06C76D7B4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D4DA92F-1D7D-09B4-6D5D-4020112062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C44399-3269-CF14-352D-CF5747C063C6}"/>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6" name="Footer Placeholder 5">
            <a:extLst>
              <a:ext uri="{FF2B5EF4-FFF2-40B4-BE49-F238E27FC236}">
                <a16:creationId xmlns:a16="http://schemas.microsoft.com/office/drawing/2014/main" id="{C06A0F7B-AEC5-054C-7D55-8A705A39C3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5DDA33-0BA2-9F6D-F560-00B7C913D9F4}"/>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6932126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972D1-4D6E-2E6C-43FF-6411E98F84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0DF401-0017-DED8-BEFA-5426830995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C92554-CB63-67A8-7796-3A73B357192F}"/>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5" name="Footer Placeholder 4">
            <a:extLst>
              <a:ext uri="{FF2B5EF4-FFF2-40B4-BE49-F238E27FC236}">
                <a16:creationId xmlns:a16="http://schemas.microsoft.com/office/drawing/2014/main" id="{B52B0A0B-CDCC-A0D6-FA39-BE488445A8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9EA187-4F09-68EF-1860-A9A651803A04}"/>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27597239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1A5F81-491D-AD15-EB8D-18884DFE7D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1E1119-2A58-8794-C730-7FE1FD0135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8F6F71-9D1F-C832-3152-1551C3C1A5C6}"/>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5" name="Footer Placeholder 4">
            <a:extLst>
              <a:ext uri="{FF2B5EF4-FFF2-40B4-BE49-F238E27FC236}">
                <a16:creationId xmlns:a16="http://schemas.microsoft.com/office/drawing/2014/main" id="{383B128E-2F2F-50A6-0113-497C1323AC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B1FD5A-0512-2D79-62A4-09F9E2A9FD89}"/>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806064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912629" y="1709738"/>
            <a:ext cx="9214884" cy="3159974"/>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912628" y="5018567"/>
            <a:ext cx="7907079" cy="1073889"/>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956138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914400" y="2849526"/>
            <a:ext cx="5105400" cy="32104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172200" y="2849526"/>
            <a:ext cx="5105400" cy="3210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658279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912628" y="1371599"/>
            <a:ext cx="10442760"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912628" y="2311353"/>
            <a:ext cx="5084947" cy="69537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912628" y="3006725"/>
            <a:ext cx="5084947" cy="3182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172200" y="2311353"/>
            <a:ext cx="5183188" cy="69537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172200" y="3006725"/>
            <a:ext cx="5183188" cy="3182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3854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126186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74315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912628" y="1463038"/>
            <a:ext cx="3859397" cy="1471548"/>
          </a:xfrm>
        </p:spPr>
        <p:txBody>
          <a:bodyPr anchor="t"/>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5183188" y="987425"/>
            <a:ext cx="6172200" cy="487362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912628" y="2934586"/>
            <a:ext cx="3859397" cy="29344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2431579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912628" y="1463038"/>
            <a:ext cx="3859397" cy="1471548"/>
          </a:xfrm>
        </p:spPr>
        <p:txBody>
          <a:bodyPr anchor="t"/>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912628" y="2934586"/>
            <a:ext cx="3859397" cy="29344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3784802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914400" y="1371601"/>
            <a:ext cx="10363200" cy="118757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914399" y="2559171"/>
            <a:ext cx="10363200" cy="338265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912628"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F07CD3FD-BE54-4400-942B-C6C15AA73DFD}" type="datetimeFigureOut">
              <a:rPr lang="en-US" smtClean="0"/>
              <a:t>4/7/2023</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A4C0CD32-A6C8-4BA5-B3DF-D8325E32CAA4}" type="slidenum">
              <a:rPr lang="en-US" smtClean="0"/>
              <a:t>‹#›</a:t>
            </a:fld>
            <a:endParaRPr lang="en-US"/>
          </a:p>
        </p:txBody>
      </p:sp>
    </p:spTree>
    <p:extLst>
      <p:ext uri="{BB962C8B-B14F-4D97-AF65-F5344CB8AC3E}">
        <p14:creationId xmlns:p14="http://schemas.microsoft.com/office/powerpoint/2010/main" val="2117254257"/>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051410-13EC-75DF-E567-5B261459F2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17A6A83-2F56-2EF6-E09F-E5F8A60E08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2B5A6A-000A-942E-C947-7E150DF5B8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C25B46-BDF4-4D48-B2F1-14DF231B61C2}" type="datetimeFigureOut">
              <a:rPr lang="en-US" smtClean="0"/>
              <a:t>4/7/2023</a:t>
            </a:fld>
            <a:endParaRPr lang="en-US"/>
          </a:p>
        </p:txBody>
      </p:sp>
      <p:sp>
        <p:nvSpPr>
          <p:cNvPr id="5" name="Footer Placeholder 4">
            <a:extLst>
              <a:ext uri="{FF2B5EF4-FFF2-40B4-BE49-F238E27FC236}">
                <a16:creationId xmlns:a16="http://schemas.microsoft.com/office/drawing/2014/main" id="{DECF5742-7E8D-CB8E-62CD-4A4011F64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DFE8337-F57F-2A9F-5E3A-AFD88383DA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AA89A7-DDB5-4CB7-920B-15EDC6298550}" type="slidenum">
              <a:rPr lang="en-US" smtClean="0"/>
              <a:t>‹#›</a:t>
            </a:fld>
            <a:endParaRPr lang="en-US"/>
          </a:p>
        </p:txBody>
      </p:sp>
    </p:spTree>
    <p:extLst>
      <p:ext uri="{BB962C8B-B14F-4D97-AF65-F5344CB8AC3E}">
        <p14:creationId xmlns:p14="http://schemas.microsoft.com/office/powerpoint/2010/main" val="1599898612"/>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quizizz.com/join?gc=98506721" TargetMode="External"/><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DA5C0BF6-A324-397D-A148-64739F70BEE4}"/>
              </a:ext>
            </a:extLst>
          </p:cNvPr>
          <p:cNvSpPr txBox="1"/>
          <p:nvPr/>
        </p:nvSpPr>
        <p:spPr>
          <a:xfrm>
            <a:off x="508000" y="2224851"/>
            <a:ext cx="3742987" cy="400110"/>
          </a:xfrm>
          <a:prstGeom prst="rect">
            <a:avLst/>
          </a:prstGeom>
          <a:noFill/>
          <a:effectLst/>
        </p:spPr>
        <p:txBody>
          <a:bodyPr wrap="square" rtlCol="0">
            <a:spAutoFit/>
          </a:bodyPr>
          <a:lstStyle/>
          <a:p>
            <a:pPr lvl="0">
              <a:defRPr/>
            </a:pPr>
            <a:r>
              <a:rPr lang="en-US" sz="2000" noProof="0">
                <a:latin typeface="Open Sans" panose="020B0606030504020204" pitchFamily="34" charset="0"/>
                <a:ea typeface="Open Sans" panose="020B0606030504020204" pitchFamily="34" charset="0"/>
                <a:cs typeface="Open Sans" panose="020B0606030504020204" pitchFamily="34" charset="0"/>
              </a:rPr>
              <a:t>Thực hiện trả lời trên Quizziz</a:t>
            </a:r>
            <a:endParaRPr kumimoji="0" lang="vi-VN" sz="2000" b="0" i="0" u="none" strike="noStrike" kern="1200" cap="none" spc="0" normalizeH="0" baseline="0" noProof="0">
              <a:ln>
                <a:noFill/>
              </a:ln>
              <a:effectLst/>
              <a:uLnTx/>
              <a:uFillTx/>
              <a:latin typeface="Open Sans" panose="020B0606030504020204" pitchFamily="34" charset="0"/>
              <a:ea typeface="Open Sans" panose="020B0606030504020204" pitchFamily="34" charset="0"/>
              <a:cs typeface="Open Sans" panose="020B0606030504020204" pitchFamily="34" charset="0"/>
            </a:endParaRPr>
          </a:p>
        </p:txBody>
      </p:sp>
      <p:grpSp>
        <p:nvGrpSpPr>
          <p:cNvPr id="6" name="Group 5">
            <a:extLst>
              <a:ext uri="{FF2B5EF4-FFF2-40B4-BE49-F238E27FC236}">
                <a16:creationId xmlns:a16="http://schemas.microsoft.com/office/drawing/2014/main" id="{8B9BA452-81D3-422D-E0B5-EEBA266F0600}"/>
              </a:ext>
            </a:extLst>
          </p:cNvPr>
          <p:cNvGrpSpPr/>
          <p:nvPr/>
        </p:nvGrpSpPr>
        <p:grpSpPr>
          <a:xfrm>
            <a:off x="508000" y="226993"/>
            <a:ext cx="3182639" cy="1231106"/>
            <a:chOff x="7528560" y="1889760"/>
            <a:chExt cx="3182639" cy="1938992"/>
          </a:xfrm>
        </p:grpSpPr>
        <p:sp>
          <p:nvSpPr>
            <p:cNvPr id="2" name="Rectangle 1">
              <a:extLst>
                <a:ext uri="{FF2B5EF4-FFF2-40B4-BE49-F238E27FC236}">
                  <a16:creationId xmlns:a16="http://schemas.microsoft.com/office/drawing/2014/main" id="{D235F5C9-10B0-5B5F-0A84-2C464BED00CF}"/>
                </a:ext>
              </a:extLst>
            </p:cNvPr>
            <p:cNvSpPr/>
            <p:nvPr/>
          </p:nvSpPr>
          <p:spPr>
            <a:xfrm>
              <a:off x="7528560" y="1889760"/>
              <a:ext cx="3182639" cy="1938992"/>
            </a:xfrm>
            <a:prstGeom prst="rect">
              <a:avLst/>
            </a:prstGeom>
            <a:solidFill>
              <a:srgbClr val="59CAF6">
                <a:alpha val="77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9AE12EBB-5D74-AD0D-177E-877A5AB742EB}"/>
                </a:ext>
              </a:extLst>
            </p:cNvPr>
            <p:cNvSpPr/>
            <p:nvPr/>
          </p:nvSpPr>
          <p:spPr>
            <a:xfrm>
              <a:off x="7764299" y="2038075"/>
              <a:ext cx="2598902" cy="1320154"/>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469B1BA-D193-D125-B985-FCB9CA9A049E}"/>
                </a:ext>
              </a:extLst>
            </p:cNvPr>
            <p:cNvSpPr/>
            <p:nvPr/>
          </p:nvSpPr>
          <p:spPr>
            <a:xfrm>
              <a:off x="7875241" y="3062036"/>
              <a:ext cx="1252239" cy="619970"/>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extBox 7">
            <a:extLst>
              <a:ext uri="{FF2B5EF4-FFF2-40B4-BE49-F238E27FC236}">
                <a16:creationId xmlns:a16="http://schemas.microsoft.com/office/drawing/2014/main" id="{FC9841B0-1DDD-B6D6-69C2-0FD09E7A7276}"/>
              </a:ext>
            </a:extLst>
          </p:cNvPr>
          <p:cNvSpPr txBox="1"/>
          <p:nvPr/>
        </p:nvSpPr>
        <p:spPr>
          <a:xfrm>
            <a:off x="801610" y="448075"/>
            <a:ext cx="2483159" cy="523220"/>
          </a:xfrm>
          <a:prstGeom prst="rect">
            <a:avLst/>
          </a:prstGeom>
          <a:noFill/>
          <a:ln w="57150">
            <a:noFill/>
          </a:ln>
          <a:effectLst/>
        </p:spPr>
        <p:txBody>
          <a:bodyPr wrap="square" rtlCol="0">
            <a:spAutoFit/>
          </a:bodyPr>
          <a:lstStyle/>
          <a:p>
            <a:pPr algn="ctr"/>
            <a:r>
              <a:rPr lang="en-US" sz="2800" b="1">
                <a:solidFill>
                  <a:srgbClr val="FF0000"/>
                </a:solidFill>
                <a:latin typeface="Open Sans" panose="020B0606030504020204" pitchFamily="34" charset="0"/>
                <a:ea typeface="Open Sans" panose="020B0606030504020204" pitchFamily="34" charset="0"/>
                <a:cs typeface="Open Sans" panose="020B0606030504020204" pitchFamily="34" charset="0"/>
              </a:rPr>
              <a:t>KHỞI ĐỘNG</a:t>
            </a:r>
            <a:endParaRPr lang="vi-VN" sz="2800" b="1">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026" name="Picture 2" descr="Brain break- Name the logo | Other - Quizizz">
            <a:hlinkClick r:id="rId3"/>
            <a:extLst>
              <a:ext uri="{FF2B5EF4-FFF2-40B4-BE49-F238E27FC236}">
                <a16:creationId xmlns:a16="http://schemas.microsoft.com/office/drawing/2014/main" id="{E1855979-ADFB-A451-9651-9F3C4BBA367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55440" y="1674813"/>
            <a:ext cx="2857499" cy="1500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5276304"/>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out)">
                                      <p:cBhvr>
                                        <p:cTn id="7" dur="500"/>
                                        <p:tgtEl>
                                          <p:spTgt spid="8"/>
                                        </p:tgtEl>
                                      </p:cBhvr>
                                    </p:animEffect>
                                  </p:childTnLst>
                                </p:cTn>
                              </p:par>
                            </p:childTnLst>
                          </p:cTn>
                        </p:par>
                        <p:par>
                          <p:cTn id="8" fill="hold">
                            <p:stCondLst>
                              <p:cond delay="500"/>
                            </p:stCondLst>
                            <p:childTnLst>
                              <p:par>
                                <p:cTn id="9" presetID="42"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anim calcmode="lin" valueType="num">
                                      <p:cBhvr>
                                        <p:cTn id="12" dur="1000" fill="hold"/>
                                        <p:tgtEl>
                                          <p:spTgt spid="12"/>
                                        </p:tgtEl>
                                        <p:attrNameLst>
                                          <p:attrName>ppt_x</p:attrName>
                                        </p:attrNameLst>
                                      </p:cBhvr>
                                      <p:tavLst>
                                        <p:tav tm="0">
                                          <p:val>
                                            <p:strVal val="#ppt_x"/>
                                          </p:val>
                                        </p:tav>
                                        <p:tav tm="100000">
                                          <p:val>
                                            <p:strVal val="#ppt_x"/>
                                          </p:val>
                                        </p:tav>
                                      </p:tavLst>
                                    </p:anim>
                                    <p:anim calcmode="lin" valueType="num">
                                      <p:cBhvr>
                                        <p:cTn id="13" dur="1000" fill="hold"/>
                                        <p:tgtEl>
                                          <p:spTgt spid="12"/>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22" presetClass="entr" presetSubtype="4" fill="hold" nodeType="after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wipe(down)">
                                      <p:cBhvr>
                                        <p:cTn id="1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6018C-A02D-71B6-80DE-1F6635909786}"/>
              </a:ext>
            </a:extLst>
          </p:cNvPr>
          <p:cNvSpPr>
            <a:spLocks noGrp="1"/>
          </p:cNvSpPr>
          <p:nvPr>
            <p:ph type="ctrTitle"/>
          </p:nvPr>
        </p:nvSpPr>
        <p:spPr>
          <a:xfrm>
            <a:off x="477674" y="2033101"/>
            <a:ext cx="11236653" cy="2320135"/>
          </a:xfrm>
        </p:spPr>
        <p:txBody>
          <a:bodyPr vert="horz" lIns="91440" tIns="45720" rIns="91440" bIns="45720" rtlCol="0" anchor="t">
            <a:noAutofit/>
          </a:bodyPr>
          <a:lstStyle/>
          <a:p>
            <a:pPr algn="ctr"/>
            <a:r>
              <a:rPr lang="en-US" sz="6600" b="1">
                <a:ln>
                  <a:solidFill>
                    <a:sysClr val="windowText" lastClr="000000"/>
                  </a:solidFill>
                </a:ln>
                <a:solidFill>
                  <a:srgbClr val="FFFF00"/>
                </a:solidFill>
                <a:latin typeface="Open Sans" panose="020B0606030504020204" pitchFamily="34" charset="0"/>
                <a:ea typeface="Open Sans" panose="020B0606030504020204" pitchFamily="34" charset="0"/>
                <a:cs typeface="Open Sans" panose="020B0606030504020204" pitchFamily="34" charset="0"/>
              </a:rPr>
              <a:t>TIẾT 34</a:t>
            </a:r>
            <a:br>
              <a:rPr lang="en-US" sz="6600" b="1">
                <a:ln>
                  <a:solidFill>
                    <a:sysClr val="windowText" lastClr="000000"/>
                  </a:solidFill>
                </a:ln>
                <a:solidFill>
                  <a:srgbClr val="FFFF00"/>
                </a:solidFill>
                <a:latin typeface="Open Sans" panose="020B0606030504020204" pitchFamily="34" charset="0"/>
                <a:ea typeface="Open Sans" panose="020B0606030504020204" pitchFamily="34" charset="0"/>
                <a:cs typeface="Open Sans" panose="020B0606030504020204" pitchFamily="34" charset="0"/>
              </a:rPr>
            </a:br>
            <a:r>
              <a:rPr lang="vi-VN" sz="6600" b="1">
                <a:ln>
                  <a:solidFill>
                    <a:sysClr val="windowText" lastClr="000000"/>
                  </a:solidFill>
                </a:ln>
                <a:solidFill>
                  <a:srgbClr val="FFFF00"/>
                </a:solidFill>
                <a:latin typeface="Open Sans" panose="020B0606030504020204" pitchFamily="34" charset="0"/>
                <a:ea typeface="Open Sans" panose="020B0606030504020204" pitchFamily="34" charset="0"/>
                <a:cs typeface="Open Sans" panose="020B0606030504020204" pitchFamily="34" charset="0"/>
              </a:rPr>
              <a:t>ÔN TẬP </a:t>
            </a:r>
            <a:r>
              <a:rPr lang="en-US" sz="6600" b="1">
                <a:ln>
                  <a:solidFill>
                    <a:sysClr val="windowText" lastClr="000000"/>
                  </a:solidFill>
                </a:ln>
                <a:solidFill>
                  <a:srgbClr val="FFFF00"/>
                </a:solidFill>
                <a:latin typeface="Open Sans" panose="020B0606030504020204" pitchFamily="34" charset="0"/>
                <a:ea typeface="Open Sans" panose="020B0606030504020204" pitchFamily="34" charset="0"/>
                <a:cs typeface="Open Sans" panose="020B0606030504020204" pitchFamily="34" charset="0"/>
              </a:rPr>
              <a:t>CUỐI</a:t>
            </a:r>
            <a:r>
              <a:rPr lang="vi-VN" sz="6600" b="1">
                <a:ln>
                  <a:solidFill>
                    <a:sysClr val="windowText" lastClr="000000"/>
                  </a:solidFill>
                </a:ln>
                <a:solidFill>
                  <a:srgbClr val="FFFF00"/>
                </a:solidFill>
                <a:latin typeface="Open Sans" panose="020B0606030504020204" pitchFamily="34" charset="0"/>
                <a:ea typeface="Open Sans" panose="020B0606030504020204" pitchFamily="34" charset="0"/>
                <a:cs typeface="Open Sans" panose="020B0606030504020204" pitchFamily="34" charset="0"/>
              </a:rPr>
              <a:t> HỌC KỲ II</a:t>
            </a:r>
            <a:endParaRPr lang="en-US" sz="6600" b="1">
              <a:ln>
                <a:solidFill>
                  <a:sysClr val="windowText" lastClr="000000"/>
                </a:solidFill>
              </a:ln>
              <a:solidFill>
                <a:srgbClr val="FFFF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Subtitle 2">
            <a:extLst>
              <a:ext uri="{FF2B5EF4-FFF2-40B4-BE49-F238E27FC236}">
                <a16:creationId xmlns:a16="http://schemas.microsoft.com/office/drawing/2014/main" id="{C59BD655-F7DD-EBAD-D6B3-E49C84B099EE}"/>
              </a:ext>
            </a:extLst>
          </p:cNvPr>
          <p:cNvSpPr>
            <a:spLocks noGrp="1"/>
          </p:cNvSpPr>
          <p:nvPr>
            <p:ph type="subTitle" idx="1"/>
          </p:nvPr>
        </p:nvSpPr>
        <p:spPr>
          <a:xfrm>
            <a:off x="3898376" y="6227706"/>
            <a:ext cx="4395248" cy="445664"/>
          </a:xfrm>
        </p:spPr>
        <p:txBody>
          <a:bodyPr vert="horz" lIns="91440" tIns="45720" rIns="91440" bIns="45720" rtlCol="0" anchor="t">
            <a:normAutofit/>
          </a:bodyPr>
          <a:lstStyle/>
          <a:p>
            <a:r>
              <a:rPr lang="en-US" b="1">
                <a:ln>
                  <a:solidFill>
                    <a:sysClr val="windowText" lastClr="000000"/>
                  </a:solidFill>
                </a:ln>
                <a:solidFill>
                  <a:srgbClr val="FFFF00"/>
                </a:solidFill>
                <a:latin typeface="Open Sans" panose="020B0606030504020204" pitchFamily="34" charset="0"/>
                <a:ea typeface="Open Sans" panose="020B0606030504020204" pitchFamily="34" charset="0"/>
                <a:cs typeface="Open Sans" panose="020B0606030504020204" pitchFamily="34" charset="0"/>
              </a:rPr>
              <a:t>Người dạy: Thầy Giáo Tin</a:t>
            </a:r>
          </a:p>
        </p:txBody>
      </p:sp>
    </p:spTree>
    <p:extLst>
      <p:ext uri="{BB962C8B-B14F-4D97-AF65-F5344CB8AC3E}">
        <p14:creationId xmlns:p14="http://schemas.microsoft.com/office/powerpoint/2010/main" val="263324718"/>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1"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par>
                          <p:cTn id="11" fill="hold">
                            <p:stCondLst>
                              <p:cond delay="2000"/>
                            </p:stCondLst>
                            <p:childTnLst>
                              <p:par>
                                <p:cTn id="12" presetID="53" presetClass="entr" presetSubtype="528"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anim calcmode="lin" valueType="num">
                                      <p:cBhvr>
                                        <p:cTn id="17"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8"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1B7D3F8-E1AE-A88F-0B2F-7AD30947A8BE}"/>
              </a:ext>
            </a:extLst>
          </p:cNvPr>
          <p:cNvSpPr txBox="1"/>
          <p:nvPr/>
        </p:nvSpPr>
        <p:spPr>
          <a:xfrm>
            <a:off x="1060608" y="1562433"/>
            <a:ext cx="3287457" cy="707886"/>
          </a:xfrm>
          <a:prstGeom prst="rect">
            <a:avLst/>
          </a:prstGeom>
          <a:noFill/>
        </p:spPr>
        <p:txBody>
          <a:bodyPr wrap="square" rtlCol="0">
            <a:spAutoFit/>
          </a:bodyPr>
          <a:lstStyle/>
          <a:p>
            <a:pPr lvl="0"/>
            <a:r>
              <a:rPr lang="en-US" sz="2000" b="1">
                <a:solidFill>
                  <a:prstClr val="black"/>
                </a:solidFill>
                <a:latin typeface="Open Sans" panose="020B0606030504020204" pitchFamily="34" charset="0"/>
                <a:ea typeface="Open Sans" panose="020B0606030504020204" pitchFamily="34" charset="0"/>
                <a:cs typeface="Open Sans" panose="020B0606030504020204" pitchFamily="34" charset="0"/>
              </a:rPr>
              <a:t>HOẠT ĐỘNG NHÓM</a:t>
            </a:r>
            <a:r>
              <a:rPr lang="vi-VN" sz="2000" b="1">
                <a:solidFill>
                  <a:prstClr val="black"/>
                </a:solidFill>
                <a:latin typeface="Open Sans" panose="020B0606030504020204" pitchFamily="34" charset="0"/>
                <a:ea typeface="Open Sans" panose="020B0606030504020204" pitchFamily="34" charset="0"/>
                <a:cs typeface="Open Sans" panose="020B0606030504020204" pitchFamily="34" charset="0"/>
              </a:rPr>
              <a:t>: </a:t>
            </a:r>
            <a:r>
              <a:rPr lang="en-US" sz="2000">
                <a:solidFill>
                  <a:prstClr val="black"/>
                </a:solidFill>
                <a:latin typeface="Open Sans" panose="020B0606030504020204" pitchFamily="34" charset="0"/>
                <a:ea typeface="Open Sans" panose="020B0606030504020204" pitchFamily="34" charset="0"/>
                <a:cs typeface="Open Sans" panose="020B0606030504020204" pitchFamily="34" charset="0"/>
              </a:rPr>
              <a:t>Hoàn thiện phiếu học tập</a:t>
            </a:r>
            <a:endParaRPr kumimoji="0" lang="vi-VN" sz="2000" b="0" i="0" u="none" strike="noStrike" kern="120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grpSp>
        <p:nvGrpSpPr>
          <p:cNvPr id="4" name="start timer">
            <a:extLst>
              <a:ext uri="{FF2B5EF4-FFF2-40B4-BE49-F238E27FC236}">
                <a16:creationId xmlns:a16="http://schemas.microsoft.com/office/drawing/2014/main" id="{A9D28276-6CAA-50DA-9D27-BFE40E08DB4B}"/>
              </a:ext>
            </a:extLst>
          </p:cNvPr>
          <p:cNvGrpSpPr/>
          <p:nvPr/>
        </p:nvGrpSpPr>
        <p:grpSpPr>
          <a:xfrm>
            <a:off x="6942417" y="185859"/>
            <a:ext cx="2636838" cy="799962"/>
            <a:chOff x="1332706" y="185859"/>
            <a:chExt cx="2636838" cy="799962"/>
          </a:xfrm>
        </p:grpSpPr>
        <p:sp>
          <p:nvSpPr>
            <p:cNvPr id="5" name="Rounded Rectangle 120">
              <a:extLst>
                <a:ext uri="{FF2B5EF4-FFF2-40B4-BE49-F238E27FC236}">
                  <a16:creationId xmlns:a16="http://schemas.microsoft.com/office/drawing/2014/main" id="{BC80E9B1-67AD-E40D-5040-89BF1CBC6997}"/>
                </a:ext>
              </a:extLst>
            </p:cNvPr>
            <p:cNvSpPr/>
            <p:nvPr/>
          </p:nvSpPr>
          <p:spPr>
            <a:xfrm>
              <a:off x="1332706" y="288262"/>
              <a:ext cx="2636838" cy="697559"/>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a:latin typeface="Arial" panose="020B0604020202020204" pitchFamily="34" charset="0"/>
                <a:cs typeface="Arial" panose="020B0604020202020204" pitchFamily="34" charset="0"/>
              </a:endParaRPr>
            </a:p>
          </p:txBody>
        </p:sp>
        <p:sp>
          <p:nvSpPr>
            <p:cNvPr id="6" name="Rounded Rectangle 121">
              <a:extLst>
                <a:ext uri="{FF2B5EF4-FFF2-40B4-BE49-F238E27FC236}">
                  <a16:creationId xmlns:a16="http://schemas.microsoft.com/office/drawing/2014/main" id="{FCD2A9DB-AC00-A6CE-E0EB-4EA5C8F05975}"/>
                </a:ext>
              </a:extLst>
            </p:cNvPr>
            <p:cNvSpPr/>
            <p:nvPr/>
          </p:nvSpPr>
          <p:spPr>
            <a:xfrm>
              <a:off x="1332706" y="185859"/>
              <a:ext cx="2636838" cy="69755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latin typeface="Arial" panose="020B0604020202020204" pitchFamily="34" charset="0"/>
                  <a:cs typeface="Arial" panose="020B0604020202020204" pitchFamily="34" charset="0"/>
                </a:rPr>
                <a:t>BẮT ĐẦU</a:t>
              </a:r>
              <a:endParaRPr lang="en-GB" sz="2800" dirty="0">
                <a:latin typeface="Arial" panose="020B0604020202020204" pitchFamily="34" charset="0"/>
                <a:cs typeface="Arial" panose="020B0604020202020204" pitchFamily="34" charset="0"/>
              </a:endParaRPr>
            </a:p>
          </p:txBody>
        </p:sp>
      </p:grpSp>
      <p:grpSp>
        <p:nvGrpSpPr>
          <p:cNvPr id="7" name="times up">
            <a:extLst>
              <a:ext uri="{FF2B5EF4-FFF2-40B4-BE49-F238E27FC236}">
                <a16:creationId xmlns:a16="http://schemas.microsoft.com/office/drawing/2014/main" id="{1F4EABAA-2EFC-3027-A345-A044BB513521}"/>
              </a:ext>
            </a:extLst>
          </p:cNvPr>
          <p:cNvGrpSpPr/>
          <p:nvPr/>
        </p:nvGrpSpPr>
        <p:grpSpPr>
          <a:xfrm>
            <a:off x="6942417" y="185859"/>
            <a:ext cx="2636838" cy="799962"/>
            <a:chOff x="4321176" y="185859"/>
            <a:chExt cx="2636838" cy="799962"/>
          </a:xfrm>
        </p:grpSpPr>
        <p:sp>
          <p:nvSpPr>
            <p:cNvPr id="8" name="Rounded Rectangle 123">
              <a:extLst>
                <a:ext uri="{FF2B5EF4-FFF2-40B4-BE49-F238E27FC236}">
                  <a16:creationId xmlns:a16="http://schemas.microsoft.com/office/drawing/2014/main" id="{3745557A-77DF-3148-972A-1A63E55EA50C}"/>
                </a:ext>
              </a:extLst>
            </p:cNvPr>
            <p:cNvSpPr/>
            <p:nvPr/>
          </p:nvSpPr>
          <p:spPr>
            <a:xfrm>
              <a:off x="4321176" y="288262"/>
              <a:ext cx="2636838" cy="697559"/>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a:latin typeface="Arial" panose="020B0604020202020204" pitchFamily="34" charset="0"/>
                <a:cs typeface="Arial" panose="020B0604020202020204" pitchFamily="34" charset="0"/>
              </a:endParaRPr>
            </a:p>
          </p:txBody>
        </p:sp>
        <p:sp>
          <p:nvSpPr>
            <p:cNvPr id="9" name="Rounded Rectangle 124">
              <a:extLst>
                <a:ext uri="{FF2B5EF4-FFF2-40B4-BE49-F238E27FC236}">
                  <a16:creationId xmlns:a16="http://schemas.microsoft.com/office/drawing/2014/main" id="{E31CA230-5616-D9E3-54BE-8D2B3139CB31}"/>
                </a:ext>
              </a:extLst>
            </p:cNvPr>
            <p:cNvSpPr/>
            <p:nvPr/>
          </p:nvSpPr>
          <p:spPr>
            <a:xfrm>
              <a:off x="4321176" y="185859"/>
              <a:ext cx="2636838" cy="69755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latin typeface="Arial" panose="020B0604020202020204" pitchFamily="34" charset="0"/>
                  <a:cs typeface="Arial" panose="020B0604020202020204" pitchFamily="34" charset="0"/>
                </a:rPr>
                <a:t>HẾT GIỜ!</a:t>
              </a:r>
              <a:endParaRPr lang="en-GB" sz="2800" dirty="0">
                <a:latin typeface="Arial" panose="020B0604020202020204" pitchFamily="34" charset="0"/>
                <a:cs typeface="Arial" panose="020B0604020202020204" pitchFamily="34" charset="0"/>
              </a:endParaRPr>
            </a:p>
          </p:txBody>
        </p:sp>
      </p:grpSp>
      <p:sp>
        <p:nvSpPr>
          <p:cNvPr id="10" name="AutoShape 3">
            <a:extLst>
              <a:ext uri="{FF2B5EF4-FFF2-40B4-BE49-F238E27FC236}">
                <a16:creationId xmlns:a16="http://schemas.microsoft.com/office/drawing/2014/main" id="{D495F1FA-21C2-6E94-BC37-7883A2387388}"/>
              </a:ext>
            </a:extLst>
          </p:cNvPr>
          <p:cNvSpPr>
            <a:spLocks noChangeAspect="1" noChangeArrowheads="1" noTextEdit="1"/>
          </p:cNvSpPr>
          <p:nvPr/>
        </p:nvSpPr>
        <p:spPr bwMode="auto">
          <a:xfrm>
            <a:off x="5430417" y="1176728"/>
            <a:ext cx="4922838" cy="538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 name="Rectangle 5">
            <a:extLst>
              <a:ext uri="{FF2B5EF4-FFF2-40B4-BE49-F238E27FC236}">
                <a16:creationId xmlns:a16="http://schemas.microsoft.com/office/drawing/2014/main" id="{1A758857-69C5-80EB-D6EE-B293AACD4724}"/>
              </a:ext>
            </a:extLst>
          </p:cNvPr>
          <p:cNvSpPr>
            <a:spLocks noChangeArrowheads="1"/>
          </p:cNvSpPr>
          <p:nvPr/>
        </p:nvSpPr>
        <p:spPr bwMode="auto">
          <a:xfrm>
            <a:off x="8086305" y="1741878"/>
            <a:ext cx="136525" cy="371475"/>
          </a:xfrm>
          <a:prstGeom prst="rect">
            <a:avLst/>
          </a:prstGeom>
          <a:solidFill>
            <a:srgbClr val="9E9D9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 name="Rectangle 6">
            <a:extLst>
              <a:ext uri="{FF2B5EF4-FFF2-40B4-BE49-F238E27FC236}">
                <a16:creationId xmlns:a16="http://schemas.microsoft.com/office/drawing/2014/main" id="{B238766F-12CD-00A8-45DE-7DDC2B506E9D}"/>
              </a:ext>
            </a:extLst>
          </p:cNvPr>
          <p:cNvSpPr>
            <a:spLocks noChangeArrowheads="1"/>
          </p:cNvSpPr>
          <p:nvPr/>
        </p:nvSpPr>
        <p:spPr bwMode="auto">
          <a:xfrm>
            <a:off x="8086305" y="1741878"/>
            <a:ext cx="136525"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Rectangle 7">
            <a:extLst>
              <a:ext uri="{FF2B5EF4-FFF2-40B4-BE49-F238E27FC236}">
                <a16:creationId xmlns:a16="http://schemas.microsoft.com/office/drawing/2014/main" id="{4984BF99-51BC-D50A-13A5-B72D0CDAC12B}"/>
              </a:ext>
            </a:extLst>
          </p:cNvPr>
          <p:cNvSpPr>
            <a:spLocks noChangeArrowheads="1"/>
          </p:cNvSpPr>
          <p:nvPr/>
        </p:nvSpPr>
        <p:spPr bwMode="auto">
          <a:xfrm>
            <a:off x="8086305" y="1741878"/>
            <a:ext cx="136525" cy="146050"/>
          </a:xfrm>
          <a:prstGeom prst="rect">
            <a:avLst/>
          </a:prstGeom>
          <a:solidFill>
            <a:srgbClr val="86857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 name="Rectangle 8">
            <a:extLst>
              <a:ext uri="{FF2B5EF4-FFF2-40B4-BE49-F238E27FC236}">
                <a16:creationId xmlns:a16="http://schemas.microsoft.com/office/drawing/2014/main" id="{9710884D-BEE5-5752-34DE-625444C863A3}"/>
              </a:ext>
            </a:extLst>
          </p:cNvPr>
          <p:cNvSpPr>
            <a:spLocks noChangeArrowheads="1"/>
          </p:cNvSpPr>
          <p:nvPr/>
        </p:nvSpPr>
        <p:spPr bwMode="auto">
          <a:xfrm>
            <a:off x="8086305" y="1741878"/>
            <a:ext cx="136525"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 name="Freeform 9">
            <a:extLst>
              <a:ext uri="{FF2B5EF4-FFF2-40B4-BE49-F238E27FC236}">
                <a16:creationId xmlns:a16="http://schemas.microsoft.com/office/drawing/2014/main" id="{CDFD6520-97EC-E095-B3C3-70EEAA4EB585}"/>
              </a:ext>
            </a:extLst>
          </p:cNvPr>
          <p:cNvSpPr>
            <a:spLocks/>
          </p:cNvSpPr>
          <p:nvPr/>
        </p:nvSpPr>
        <p:spPr bwMode="auto">
          <a:xfrm>
            <a:off x="7929142" y="1633928"/>
            <a:ext cx="460375" cy="195263"/>
          </a:xfrm>
          <a:custGeom>
            <a:avLst/>
            <a:gdLst>
              <a:gd name="T0" fmla="*/ 188 w 188"/>
              <a:gd name="T1" fmla="*/ 64 h 80"/>
              <a:gd name="T2" fmla="*/ 172 w 188"/>
              <a:gd name="T3" fmla="*/ 80 h 80"/>
              <a:gd name="T4" fmla="*/ 16 w 188"/>
              <a:gd name="T5" fmla="*/ 80 h 80"/>
              <a:gd name="T6" fmla="*/ 0 w 188"/>
              <a:gd name="T7" fmla="*/ 64 h 80"/>
              <a:gd name="T8" fmla="*/ 0 w 188"/>
              <a:gd name="T9" fmla="*/ 16 h 80"/>
              <a:gd name="T10" fmla="*/ 16 w 188"/>
              <a:gd name="T11" fmla="*/ 0 h 80"/>
              <a:gd name="T12" fmla="*/ 172 w 188"/>
              <a:gd name="T13" fmla="*/ 0 h 80"/>
              <a:gd name="T14" fmla="*/ 188 w 188"/>
              <a:gd name="T15" fmla="*/ 16 h 80"/>
              <a:gd name="T16" fmla="*/ 188 w 188"/>
              <a:gd name="T17" fmla="*/ 6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8" h="80">
                <a:moveTo>
                  <a:pt x="188" y="64"/>
                </a:moveTo>
                <a:cubicBezTo>
                  <a:pt x="188" y="73"/>
                  <a:pt x="181" y="80"/>
                  <a:pt x="172" y="80"/>
                </a:cubicBezTo>
                <a:cubicBezTo>
                  <a:pt x="16" y="80"/>
                  <a:pt x="16" y="80"/>
                  <a:pt x="16" y="80"/>
                </a:cubicBezTo>
                <a:cubicBezTo>
                  <a:pt x="7" y="80"/>
                  <a:pt x="0" y="73"/>
                  <a:pt x="0" y="64"/>
                </a:cubicBezTo>
                <a:cubicBezTo>
                  <a:pt x="0" y="16"/>
                  <a:pt x="0" y="16"/>
                  <a:pt x="0" y="16"/>
                </a:cubicBezTo>
                <a:cubicBezTo>
                  <a:pt x="0" y="7"/>
                  <a:pt x="7" y="0"/>
                  <a:pt x="16" y="0"/>
                </a:cubicBezTo>
                <a:cubicBezTo>
                  <a:pt x="172" y="0"/>
                  <a:pt x="172" y="0"/>
                  <a:pt x="172" y="0"/>
                </a:cubicBezTo>
                <a:cubicBezTo>
                  <a:pt x="181" y="0"/>
                  <a:pt x="188" y="7"/>
                  <a:pt x="188" y="16"/>
                </a:cubicBezTo>
                <a:lnTo>
                  <a:pt x="188" y="64"/>
                </a:lnTo>
                <a:close/>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 name="Freeform 10">
            <a:extLst>
              <a:ext uri="{FF2B5EF4-FFF2-40B4-BE49-F238E27FC236}">
                <a16:creationId xmlns:a16="http://schemas.microsoft.com/office/drawing/2014/main" id="{8AAF7F04-B6E3-4CE3-4E24-18830938EB51}"/>
              </a:ext>
            </a:extLst>
          </p:cNvPr>
          <p:cNvSpPr>
            <a:spLocks/>
          </p:cNvSpPr>
          <p:nvPr/>
        </p:nvSpPr>
        <p:spPr bwMode="auto">
          <a:xfrm>
            <a:off x="8956255" y="1881578"/>
            <a:ext cx="911225" cy="1109663"/>
          </a:xfrm>
          <a:custGeom>
            <a:avLst/>
            <a:gdLst>
              <a:gd name="T0" fmla="*/ 5 w 372"/>
              <a:gd name="T1" fmla="*/ 378 h 454"/>
              <a:gd name="T2" fmla="*/ 8 w 372"/>
              <a:gd name="T3" fmla="*/ 397 h 454"/>
              <a:gd name="T4" fmla="*/ 80 w 372"/>
              <a:gd name="T5" fmla="*/ 450 h 454"/>
              <a:gd name="T6" fmla="*/ 99 w 372"/>
              <a:gd name="T7" fmla="*/ 447 h 454"/>
              <a:gd name="T8" fmla="*/ 368 w 372"/>
              <a:gd name="T9" fmla="*/ 76 h 454"/>
              <a:gd name="T10" fmla="*/ 364 w 372"/>
              <a:gd name="T11" fmla="*/ 57 h 454"/>
              <a:gd name="T12" fmla="*/ 292 w 372"/>
              <a:gd name="T13" fmla="*/ 5 h 454"/>
              <a:gd name="T14" fmla="*/ 273 w 372"/>
              <a:gd name="T15" fmla="*/ 8 h 454"/>
              <a:gd name="T16" fmla="*/ 5 w 372"/>
              <a:gd name="T17" fmla="*/ 378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2" h="454">
                <a:moveTo>
                  <a:pt x="5" y="378"/>
                </a:moveTo>
                <a:cubicBezTo>
                  <a:pt x="0" y="384"/>
                  <a:pt x="2" y="393"/>
                  <a:pt x="8" y="397"/>
                </a:cubicBezTo>
                <a:cubicBezTo>
                  <a:pt x="80" y="450"/>
                  <a:pt x="80" y="450"/>
                  <a:pt x="80" y="450"/>
                </a:cubicBezTo>
                <a:cubicBezTo>
                  <a:pt x="86" y="454"/>
                  <a:pt x="95" y="453"/>
                  <a:pt x="99" y="447"/>
                </a:cubicBezTo>
                <a:cubicBezTo>
                  <a:pt x="368" y="76"/>
                  <a:pt x="368" y="76"/>
                  <a:pt x="368" y="76"/>
                </a:cubicBezTo>
                <a:cubicBezTo>
                  <a:pt x="372" y="70"/>
                  <a:pt x="371" y="62"/>
                  <a:pt x="364" y="57"/>
                </a:cubicBezTo>
                <a:cubicBezTo>
                  <a:pt x="292" y="5"/>
                  <a:pt x="292" y="5"/>
                  <a:pt x="292" y="5"/>
                </a:cubicBezTo>
                <a:cubicBezTo>
                  <a:pt x="286" y="0"/>
                  <a:pt x="277" y="2"/>
                  <a:pt x="273" y="8"/>
                </a:cubicBezTo>
                <a:cubicBezTo>
                  <a:pt x="5" y="378"/>
                  <a:pt x="5" y="378"/>
                  <a:pt x="5" y="378"/>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 name="Freeform 11">
            <a:extLst>
              <a:ext uri="{FF2B5EF4-FFF2-40B4-BE49-F238E27FC236}">
                <a16:creationId xmlns:a16="http://schemas.microsoft.com/office/drawing/2014/main" id="{139A7EC4-F58D-D837-4297-C483FE8696F0}"/>
              </a:ext>
            </a:extLst>
          </p:cNvPr>
          <p:cNvSpPr>
            <a:spLocks/>
          </p:cNvSpPr>
          <p:nvPr/>
        </p:nvSpPr>
        <p:spPr bwMode="auto">
          <a:xfrm>
            <a:off x="6457530" y="1860941"/>
            <a:ext cx="909638" cy="1111250"/>
          </a:xfrm>
          <a:custGeom>
            <a:avLst/>
            <a:gdLst>
              <a:gd name="T0" fmla="*/ 368 w 372"/>
              <a:gd name="T1" fmla="*/ 378 h 454"/>
              <a:gd name="T2" fmla="*/ 365 w 372"/>
              <a:gd name="T3" fmla="*/ 397 h 454"/>
              <a:gd name="T4" fmla="*/ 292 w 372"/>
              <a:gd name="T5" fmla="*/ 449 h 454"/>
              <a:gd name="T6" fmla="*/ 273 w 372"/>
              <a:gd name="T7" fmla="*/ 446 h 454"/>
              <a:gd name="T8" fmla="*/ 5 w 372"/>
              <a:gd name="T9" fmla="*/ 76 h 454"/>
              <a:gd name="T10" fmla="*/ 8 w 372"/>
              <a:gd name="T11" fmla="*/ 57 h 454"/>
              <a:gd name="T12" fmla="*/ 80 w 372"/>
              <a:gd name="T13" fmla="*/ 4 h 454"/>
              <a:gd name="T14" fmla="*/ 100 w 372"/>
              <a:gd name="T15" fmla="*/ 7 h 454"/>
              <a:gd name="T16" fmla="*/ 368 w 372"/>
              <a:gd name="T17" fmla="*/ 378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2" h="454">
                <a:moveTo>
                  <a:pt x="368" y="378"/>
                </a:moveTo>
                <a:cubicBezTo>
                  <a:pt x="372" y="384"/>
                  <a:pt x="371" y="392"/>
                  <a:pt x="365" y="397"/>
                </a:cubicBezTo>
                <a:cubicBezTo>
                  <a:pt x="292" y="449"/>
                  <a:pt x="292" y="449"/>
                  <a:pt x="292" y="449"/>
                </a:cubicBezTo>
                <a:cubicBezTo>
                  <a:pt x="286" y="454"/>
                  <a:pt x="277" y="452"/>
                  <a:pt x="273" y="446"/>
                </a:cubicBezTo>
                <a:cubicBezTo>
                  <a:pt x="5" y="76"/>
                  <a:pt x="5" y="76"/>
                  <a:pt x="5" y="76"/>
                </a:cubicBezTo>
                <a:cubicBezTo>
                  <a:pt x="0" y="70"/>
                  <a:pt x="2" y="61"/>
                  <a:pt x="8" y="57"/>
                </a:cubicBezTo>
                <a:cubicBezTo>
                  <a:pt x="80" y="4"/>
                  <a:pt x="80" y="4"/>
                  <a:pt x="80" y="4"/>
                </a:cubicBezTo>
                <a:cubicBezTo>
                  <a:pt x="86" y="0"/>
                  <a:pt x="95" y="1"/>
                  <a:pt x="100" y="7"/>
                </a:cubicBezTo>
                <a:cubicBezTo>
                  <a:pt x="368" y="378"/>
                  <a:pt x="368" y="378"/>
                  <a:pt x="368" y="378"/>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 name="Freeform 12">
            <a:extLst>
              <a:ext uri="{FF2B5EF4-FFF2-40B4-BE49-F238E27FC236}">
                <a16:creationId xmlns:a16="http://schemas.microsoft.com/office/drawing/2014/main" id="{C1170DCD-03AF-741C-0393-D134112A8DEA}"/>
              </a:ext>
            </a:extLst>
          </p:cNvPr>
          <p:cNvSpPr>
            <a:spLocks noEditPoints="1"/>
          </p:cNvSpPr>
          <p:nvPr/>
        </p:nvSpPr>
        <p:spPr bwMode="auto">
          <a:xfrm>
            <a:off x="6668667" y="2167328"/>
            <a:ext cx="271463" cy="195263"/>
          </a:xfrm>
          <a:custGeom>
            <a:avLst/>
            <a:gdLst>
              <a:gd name="T0" fmla="*/ 0 w 171"/>
              <a:gd name="T1" fmla="*/ 97 h 123"/>
              <a:gd name="T2" fmla="*/ 0 w 171"/>
              <a:gd name="T3" fmla="*/ 97 h 123"/>
              <a:gd name="T4" fmla="*/ 18 w 171"/>
              <a:gd name="T5" fmla="*/ 123 h 123"/>
              <a:gd name="T6" fmla="*/ 18 w 171"/>
              <a:gd name="T7" fmla="*/ 123 h 123"/>
              <a:gd name="T8" fmla="*/ 0 w 171"/>
              <a:gd name="T9" fmla="*/ 97 h 123"/>
              <a:gd name="T10" fmla="*/ 152 w 171"/>
              <a:gd name="T11" fmla="*/ 0 h 123"/>
              <a:gd name="T12" fmla="*/ 152 w 171"/>
              <a:gd name="T13" fmla="*/ 0 h 123"/>
              <a:gd name="T14" fmla="*/ 171 w 171"/>
              <a:gd name="T15" fmla="*/ 26 h 123"/>
              <a:gd name="T16" fmla="*/ 171 w 171"/>
              <a:gd name="T17" fmla="*/ 26 h 123"/>
              <a:gd name="T18" fmla="*/ 152 w 171"/>
              <a:gd name="T19"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23">
                <a:moveTo>
                  <a:pt x="0" y="97"/>
                </a:moveTo>
                <a:lnTo>
                  <a:pt x="0" y="97"/>
                </a:lnTo>
                <a:lnTo>
                  <a:pt x="18" y="123"/>
                </a:lnTo>
                <a:lnTo>
                  <a:pt x="18" y="123"/>
                </a:lnTo>
                <a:lnTo>
                  <a:pt x="0" y="97"/>
                </a:lnTo>
                <a:close/>
                <a:moveTo>
                  <a:pt x="152" y="0"/>
                </a:moveTo>
                <a:lnTo>
                  <a:pt x="152" y="0"/>
                </a:lnTo>
                <a:lnTo>
                  <a:pt x="171" y="26"/>
                </a:lnTo>
                <a:lnTo>
                  <a:pt x="171" y="26"/>
                </a:lnTo>
                <a:lnTo>
                  <a:pt x="152" y="0"/>
                </a:lnTo>
                <a:close/>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 name="Freeform 13">
            <a:extLst>
              <a:ext uri="{FF2B5EF4-FFF2-40B4-BE49-F238E27FC236}">
                <a16:creationId xmlns:a16="http://schemas.microsoft.com/office/drawing/2014/main" id="{D056A22E-67FA-05CA-5F1D-8397920A8B64}"/>
              </a:ext>
            </a:extLst>
          </p:cNvPr>
          <p:cNvSpPr>
            <a:spLocks noEditPoints="1"/>
          </p:cNvSpPr>
          <p:nvPr/>
        </p:nvSpPr>
        <p:spPr bwMode="auto">
          <a:xfrm>
            <a:off x="6668667" y="2167328"/>
            <a:ext cx="271463" cy="195263"/>
          </a:xfrm>
          <a:custGeom>
            <a:avLst/>
            <a:gdLst>
              <a:gd name="T0" fmla="*/ 0 w 171"/>
              <a:gd name="T1" fmla="*/ 97 h 123"/>
              <a:gd name="T2" fmla="*/ 0 w 171"/>
              <a:gd name="T3" fmla="*/ 97 h 123"/>
              <a:gd name="T4" fmla="*/ 18 w 171"/>
              <a:gd name="T5" fmla="*/ 123 h 123"/>
              <a:gd name="T6" fmla="*/ 18 w 171"/>
              <a:gd name="T7" fmla="*/ 123 h 123"/>
              <a:gd name="T8" fmla="*/ 0 w 171"/>
              <a:gd name="T9" fmla="*/ 97 h 123"/>
              <a:gd name="T10" fmla="*/ 152 w 171"/>
              <a:gd name="T11" fmla="*/ 0 h 123"/>
              <a:gd name="T12" fmla="*/ 152 w 171"/>
              <a:gd name="T13" fmla="*/ 0 h 123"/>
              <a:gd name="T14" fmla="*/ 171 w 171"/>
              <a:gd name="T15" fmla="*/ 26 h 123"/>
              <a:gd name="T16" fmla="*/ 171 w 171"/>
              <a:gd name="T17" fmla="*/ 26 h 123"/>
              <a:gd name="T18" fmla="*/ 152 w 171"/>
              <a:gd name="T19"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23">
                <a:moveTo>
                  <a:pt x="0" y="97"/>
                </a:moveTo>
                <a:lnTo>
                  <a:pt x="0" y="97"/>
                </a:lnTo>
                <a:lnTo>
                  <a:pt x="18" y="123"/>
                </a:lnTo>
                <a:lnTo>
                  <a:pt x="18" y="123"/>
                </a:lnTo>
                <a:lnTo>
                  <a:pt x="0" y="97"/>
                </a:lnTo>
                <a:moveTo>
                  <a:pt x="152" y="0"/>
                </a:moveTo>
                <a:lnTo>
                  <a:pt x="152" y="0"/>
                </a:lnTo>
                <a:lnTo>
                  <a:pt x="171" y="26"/>
                </a:lnTo>
                <a:lnTo>
                  <a:pt x="171" y="26"/>
                </a:lnTo>
                <a:lnTo>
                  <a:pt x="15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 name="Freeform 14">
            <a:extLst>
              <a:ext uri="{FF2B5EF4-FFF2-40B4-BE49-F238E27FC236}">
                <a16:creationId xmlns:a16="http://schemas.microsoft.com/office/drawing/2014/main" id="{EBC7F701-953B-BDB2-D7A9-5CC94418A991}"/>
              </a:ext>
            </a:extLst>
          </p:cNvPr>
          <p:cNvSpPr>
            <a:spLocks/>
          </p:cNvSpPr>
          <p:nvPr/>
        </p:nvSpPr>
        <p:spPr bwMode="auto">
          <a:xfrm>
            <a:off x="6668667" y="2167328"/>
            <a:ext cx="271463" cy="195263"/>
          </a:xfrm>
          <a:custGeom>
            <a:avLst/>
            <a:gdLst>
              <a:gd name="T0" fmla="*/ 99 w 111"/>
              <a:gd name="T1" fmla="*/ 0 h 80"/>
              <a:gd name="T2" fmla="*/ 0 w 111"/>
              <a:gd name="T3" fmla="*/ 63 h 80"/>
              <a:gd name="T4" fmla="*/ 12 w 111"/>
              <a:gd name="T5" fmla="*/ 80 h 80"/>
              <a:gd name="T6" fmla="*/ 33 w 111"/>
              <a:gd name="T7" fmla="*/ 66 h 80"/>
              <a:gd name="T8" fmla="*/ 47 w 111"/>
              <a:gd name="T9" fmla="*/ 59 h 80"/>
              <a:gd name="T10" fmla="*/ 85 w 111"/>
              <a:gd name="T11" fmla="*/ 36 h 80"/>
              <a:gd name="T12" fmla="*/ 107 w 111"/>
              <a:gd name="T13" fmla="*/ 19 h 80"/>
              <a:gd name="T14" fmla="*/ 111 w 111"/>
              <a:gd name="T15" fmla="*/ 17 h 80"/>
              <a:gd name="T16" fmla="*/ 99 w 111"/>
              <a:gd name="T17"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80">
                <a:moveTo>
                  <a:pt x="99" y="0"/>
                </a:moveTo>
                <a:cubicBezTo>
                  <a:pt x="0" y="63"/>
                  <a:pt x="0" y="63"/>
                  <a:pt x="0" y="63"/>
                </a:cubicBezTo>
                <a:cubicBezTo>
                  <a:pt x="12" y="80"/>
                  <a:pt x="12" y="80"/>
                  <a:pt x="12" y="80"/>
                </a:cubicBezTo>
                <a:cubicBezTo>
                  <a:pt x="19" y="75"/>
                  <a:pt x="26" y="70"/>
                  <a:pt x="33" y="66"/>
                </a:cubicBezTo>
                <a:cubicBezTo>
                  <a:pt x="38" y="64"/>
                  <a:pt x="42" y="61"/>
                  <a:pt x="47" y="59"/>
                </a:cubicBezTo>
                <a:cubicBezTo>
                  <a:pt x="58" y="50"/>
                  <a:pt x="71" y="42"/>
                  <a:pt x="85" y="36"/>
                </a:cubicBezTo>
                <a:cubicBezTo>
                  <a:pt x="92" y="30"/>
                  <a:pt x="99" y="25"/>
                  <a:pt x="107" y="19"/>
                </a:cubicBezTo>
                <a:cubicBezTo>
                  <a:pt x="108" y="19"/>
                  <a:pt x="110" y="18"/>
                  <a:pt x="111" y="17"/>
                </a:cubicBezTo>
                <a:cubicBezTo>
                  <a:pt x="99" y="0"/>
                  <a:pt x="99" y="0"/>
                  <a:pt x="99" y="0"/>
                </a:cubicBezTo>
              </a:path>
            </a:pathLst>
          </a:custGeom>
          <a:solidFill>
            <a:srgbClr val="4B4A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 name="Freeform 15">
            <a:extLst>
              <a:ext uri="{FF2B5EF4-FFF2-40B4-BE49-F238E27FC236}">
                <a16:creationId xmlns:a16="http://schemas.microsoft.com/office/drawing/2014/main" id="{8BBF9DAB-D165-2A45-0840-988AE212C38B}"/>
              </a:ext>
            </a:extLst>
          </p:cNvPr>
          <p:cNvSpPr>
            <a:spLocks/>
          </p:cNvSpPr>
          <p:nvPr/>
        </p:nvSpPr>
        <p:spPr bwMode="auto">
          <a:xfrm>
            <a:off x="9629355" y="2343541"/>
            <a:ext cx="30163" cy="38100"/>
          </a:xfrm>
          <a:custGeom>
            <a:avLst/>
            <a:gdLst>
              <a:gd name="T0" fmla="*/ 11 w 12"/>
              <a:gd name="T1" fmla="*/ 0 h 16"/>
              <a:gd name="T2" fmla="*/ 0 w 12"/>
              <a:gd name="T3" fmla="*/ 15 h 16"/>
              <a:gd name="T4" fmla="*/ 1 w 12"/>
              <a:gd name="T5" fmla="*/ 16 h 16"/>
              <a:gd name="T6" fmla="*/ 12 w 12"/>
              <a:gd name="T7" fmla="*/ 0 h 16"/>
              <a:gd name="T8" fmla="*/ 11 w 12"/>
              <a:gd name="T9" fmla="*/ 0 h 16"/>
            </a:gdLst>
            <a:ahLst/>
            <a:cxnLst>
              <a:cxn ang="0">
                <a:pos x="T0" y="T1"/>
              </a:cxn>
              <a:cxn ang="0">
                <a:pos x="T2" y="T3"/>
              </a:cxn>
              <a:cxn ang="0">
                <a:pos x="T4" y="T5"/>
              </a:cxn>
              <a:cxn ang="0">
                <a:pos x="T6" y="T7"/>
              </a:cxn>
              <a:cxn ang="0">
                <a:pos x="T8" y="T9"/>
              </a:cxn>
            </a:cxnLst>
            <a:rect l="0" t="0" r="r" b="b"/>
            <a:pathLst>
              <a:path w="12" h="16">
                <a:moveTo>
                  <a:pt x="11" y="0"/>
                </a:moveTo>
                <a:cubicBezTo>
                  <a:pt x="0" y="15"/>
                  <a:pt x="0" y="15"/>
                  <a:pt x="0" y="15"/>
                </a:cubicBezTo>
                <a:cubicBezTo>
                  <a:pt x="0" y="15"/>
                  <a:pt x="1" y="15"/>
                  <a:pt x="1" y="16"/>
                </a:cubicBezTo>
                <a:cubicBezTo>
                  <a:pt x="12" y="0"/>
                  <a:pt x="12" y="0"/>
                  <a:pt x="12" y="0"/>
                </a:cubicBezTo>
                <a:cubicBezTo>
                  <a:pt x="11" y="0"/>
                  <a:pt x="11" y="0"/>
                  <a:pt x="11"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 name="Freeform 16">
            <a:extLst>
              <a:ext uri="{FF2B5EF4-FFF2-40B4-BE49-F238E27FC236}">
                <a16:creationId xmlns:a16="http://schemas.microsoft.com/office/drawing/2014/main" id="{DBFB3971-4452-6C20-C35D-3033D9B2A217}"/>
              </a:ext>
            </a:extLst>
          </p:cNvPr>
          <p:cNvSpPr>
            <a:spLocks/>
          </p:cNvSpPr>
          <p:nvPr/>
        </p:nvSpPr>
        <p:spPr bwMode="auto">
          <a:xfrm>
            <a:off x="9389642" y="2189553"/>
            <a:ext cx="266700" cy="190500"/>
          </a:xfrm>
          <a:custGeom>
            <a:avLst/>
            <a:gdLst>
              <a:gd name="T0" fmla="*/ 11 w 109"/>
              <a:gd name="T1" fmla="*/ 0 h 78"/>
              <a:gd name="T2" fmla="*/ 0 w 109"/>
              <a:gd name="T3" fmla="*/ 16 h 78"/>
              <a:gd name="T4" fmla="*/ 4 w 109"/>
              <a:gd name="T5" fmla="*/ 18 h 78"/>
              <a:gd name="T6" fmla="*/ 26 w 109"/>
              <a:gd name="T7" fmla="*/ 35 h 78"/>
              <a:gd name="T8" fmla="*/ 64 w 109"/>
              <a:gd name="T9" fmla="*/ 58 h 78"/>
              <a:gd name="T10" fmla="*/ 78 w 109"/>
              <a:gd name="T11" fmla="*/ 65 h 78"/>
              <a:gd name="T12" fmla="*/ 98 w 109"/>
              <a:gd name="T13" fmla="*/ 78 h 78"/>
              <a:gd name="T14" fmla="*/ 109 w 109"/>
              <a:gd name="T15" fmla="*/ 63 h 78"/>
              <a:gd name="T16" fmla="*/ 11 w 109"/>
              <a:gd name="T17"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78">
                <a:moveTo>
                  <a:pt x="11" y="0"/>
                </a:moveTo>
                <a:cubicBezTo>
                  <a:pt x="0" y="16"/>
                  <a:pt x="0" y="16"/>
                  <a:pt x="0" y="16"/>
                </a:cubicBezTo>
                <a:cubicBezTo>
                  <a:pt x="1" y="17"/>
                  <a:pt x="3" y="18"/>
                  <a:pt x="4" y="18"/>
                </a:cubicBezTo>
                <a:cubicBezTo>
                  <a:pt x="11" y="24"/>
                  <a:pt x="19" y="29"/>
                  <a:pt x="26" y="35"/>
                </a:cubicBezTo>
                <a:cubicBezTo>
                  <a:pt x="40" y="41"/>
                  <a:pt x="52" y="49"/>
                  <a:pt x="64" y="58"/>
                </a:cubicBezTo>
                <a:cubicBezTo>
                  <a:pt x="68" y="61"/>
                  <a:pt x="73" y="63"/>
                  <a:pt x="78" y="65"/>
                </a:cubicBezTo>
                <a:cubicBezTo>
                  <a:pt x="85" y="69"/>
                  <a:pt x="92" y="73"/>
                  <a:pt x="98" y="78"/>
                </a:cubicBezTo>
                <a:cubicBezTo>
                  <a:pt x="109" y="63"/>
                  <a:pt x="109" y="63"/>
                  <a:pt x="109" y="63"/>
                </a:cubicBezTo>
                <a:cubicBezTo>
                  <a:pt x="11" y="0"/>
                  <a:pt x="11" y="0"/>
                  <a:pt x="11" y="0"/>
                </a:cubicBezTo>
              </a:path>
            </a:pathLst>
          </a:custGeom>
          <a:solidFill>
            <a:srgbClr val="4B4A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 name="Freeform 17">
            <a:extLst>
              <a:ext uri="{FF2B5EF4-FFF2-40B4-BE49-F238E27FC236}">
                <a16:creationId xmlns:a16="http://schemas.microsoft.com/office/drawing/2014/main" id="{A7CD11C1-B048-A0F0-F955-3D281C6BED9A}"/>
              </a:ext>
            </a:extLst>
          </p:cNvPr>
          <p:cNvSpPr>
            <a:spLocks/>
          </p:cNvSpPr>
          <p:nvPr/>
        </p:nvSpPr>
        <p:spPr bwMode="auto">
          <a:xfrm>
            <a:off x="5887617" y="1349766"/>
            <a:ext cx="1560513" cy="1320800"/>
          </a:xfrm>
          <a:custGeom>
            <a:avLst/>
            <a:gdLst>
              <a:gd name="T0" fmla="*/ 638 w 638"/>
              <a:gd name="T1" fmla="*/ 194 h 540"/>
              <a:gd name="T2" fmla="*/ 638 w 638"/>
              <a:gd name="T3" fmla="*/ 194 h 540"/>
              <a:gd name="T4" fmla="*/ 194 w 638"/>
              <a:gd name="T5" fmla="*/ 96 h 540"/>
              <a:gd name="T6" fmla="*/ 96 w 638"/>
              <a:gd name="T7" fmla="*/ 540 h 540"/>
              <a:gd name="T8" fmla="*/ 96 w 638"/>
              <a:gd name="T9" fmla="*/ 540 h 540"/>
              <a:gd name="T10" fmla="*/ 638 w 638"/>
              <a:gd name="T11" fmla="*/ 194 h 540"/>
            </a:gdLst>
            <a:ahLst/>
            <a:cxnLst>
              <a:cxn ang="0">
                <a:pos x="T0" y="T1"/>
              </a:cxn>
              <a:cxn ang="0">
                <a:pos x="T2" y="T3"/>
              </a:cxn>
              <a:cxn ang="0">
                <a:pos x="T4" y="T5"/>
              </a:cxn>
              <a:cxn ang="0">
                <a:pos x="T6" y="T7"/>
              </a:cxn>
              <a:cxn ang="0">
                <a:pos x="T8" y="T9"/>
              </a:cxn>
              <a:cxn ang="0">
                <a:pos x="T10" y="T11"/>
              </a:cxn>
            </a:cxnLst>
            <a:rect l="0" t="0" r="r" b="b"/>
            <a:pathLst>
              <a:path w="638" h="540">
                <a:moveTo>
                  <a:pt x="638" y="194"/>
                </a:moveTo>
                <a:cubicBezTo>
                  <a:pt x="638" y="194"/>
                  <a:pt x="638" y="194"/>
                  <a:pt x="638" y="194"/>
                </a:cubicBezTo>
                <a:cubicBezTo>
                  <a:pt x="543" y="44"/>
                  <a:pt x="344" y="0"/>
                  <a:pt x="194" y="96"/>
                </a:cubicBezTo>
                <a:cubicBezTo>
                  <a:pt x="44" y="191"/>
                  <a:pt x="0" y="390"/>
                  <a:pt x="96" y="540"/>
                </a:cubicBezTo>
                <a:cubicBezTo>
                  <a:pt x="96" y="540"/>
                  <a:pt x="96" y="540"/>
                  <a:pt x="96" y="540"/>
                </a:cubicBezTo>
                <a:cubicBezTo>
                  <a:pt x="638" y="194"/>
                  <a:pt x="638" y="194"/>
                  <a:pt x="638" y="194"/>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 name="Freeform 18">
            <a:extLst>
              <a:ext uri="{FF2B5EF4-FFF2-40B4-BE49-F238E27FC236}">
                <a16:creationId xmlns:a16="http://schemas.microsoft.com/office/drawing/2014/main" id="{7AD50BF3-0817-7CF5-61A3-D5D552E0C0F5}"/>
              </a:ext>
            </a:extLst>
          </p:cNvPr>
          <p:cNvSpPr>
            <a:spLocks noEditPoints="1"/>
          </p:cNvSpPr>
          <p:nvPr/>
        </p:nvSpPr>
        <p:spPr bwMode="auto">
          <a:xfrm>
            <a:off x="6103517" y="2553091"/>
            <a:ext cx="203200" cy="117475"/>
          </a:xfrm>
          <a:custGeom>
            <a:avLst/>
            <a:gdLst>
              <a:gd name="T0" fmla="*/ 0 w 83"/>
              <a:gd name="T1" fmla="*/ 36 h 48"/>
              <a:gd name="T2" fmla="*/ 8 w 83"/>
              <a:gd name="T3" fmla="*/ 48 h 48"/>
              <a:gd name="T4" fmla="*/ 0 w 83"/>
              <a:gd name="T5" fmla="*/ 36 h 48"/>
              <a:gd name="T6" fmla="*/ 83 w 83"/>
              <a:gd name="T7" fmla="*/ 0 h 48"/>
              <a:gd name="T8" fmla="*/ 8 w 83"/>
              <a:gd name="T9" fmla="*/ 48 h 48"/>
              <a:gd name="T10" fmla="*/ 83 w 83"/>
              <a:gd name="T11" fmla="*/ 0 h 48"/>
              <a:gd name="T12" fmla="*/ 83 w 83"/>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83" h="48">
                <a:moveTo>
                  <a:pt x="0" y="36"/>
                </a:moveTo>
                <a:cubicBezTo>
                  <a:pt x="3" y="40"/>
                  <a:pt x="5" y="44"/>
                  <a:pt x="8" y="48"/>
                </a:cubicBezTo>
                <a:cubicBezTo>
                  <a:pt x="5" y="44"/>
                  <a:pt x="3" y="40"/>
                  <a:pt x="0" y="36"/>
                </a:cubicBezTo>
                <a:moveTo>
                  <a:pt x="83" y="0"/>
                </a:moveTo>
                <a:cubicBezTo>
                  <a:pt x="8" y="48"/>
                  <a:pt x="8" y="48"/>
                  <a:pt x="8" y="48"/>
                </a:cubicBezTo>
                <a:cubicBezTo>
                  <a:pt x="83" y="0"/>
                  <a:pt x="83" y="0"/>
                  <a:pt x="83" y="0"/>
                </a:cubicBezTo>
                <a:cubicBezTo>
                  <a:pt x="83" y="0"/>
                  <a:pt x="83" y="0"/>
                  <a:pt x="83" y="0"/>
                </a:cubicBezTo>
              </a:path>
            </a:pathLst>
          </a:cu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 name="Freeform 19">
            <a:extLst>
              <a:ext uri="{FF2B5EF4-FFF2-40B4-BE49-F238E27FC236}">
                <a16:creationId xmlns:a16="http://schemas.microsoft.com/office/drawing/2014/main" id="{90B9A0BD-10D8-0490-1427-6229D4171D7D}"/>
              </a:ext>
            </a:extLst>
          </p:cNvPr>
          <p:cNvSpPr>
            <a:spLocks/>
          </p:cNvSpPr>
          <p:nvPr/>
        </p:nvSpPr>
        <p:spPr bwMode="auto">
          <a:xfrm>
            <a:off x="6036842" y="1589478"/>
            <a:ext cx="365125" cy="1081088"/>
          </a:xfrm>
          <a:custGeom>
            <a:avLst/>
            <a:gdLst>
              <a:gd name="T0" fmla="*/ 149 w 149"/>
              <a:gd name="T1" fmla="*/ 0 h 442"/>
              <a:gd name="T2" fmla="*/ 60 w 149"/>
              <a:gd name="T3" fmla="*/ 95 h 442"/>
              <a:gd name="T4" fmla="*/ 5 w 149"/>
              <a:gd name="T5" fmla="*/ 278 h 442"/>
              <a:gd name="T6" fmla="*/ 13 w 149"/>
              <a:gd name="T7" fmla="*/ 391 h 442"/>
              <a:gd name="T8" fmla="*/ 27 w 149"/>
              <a:gd name="T9" fmla="*/ 430 h 442"/>
              <a:gd name="T10" fmla="*/ 35 w 149"/>
              <a:gd name="T11" fmla="*/ 442 h 442"/>
              <a:gd name="T12" fmla="*/ 35 w 149"/>
              <a:gd name="T13" fmla="*/ 442 h 442"/>
              <a:gd name="T14" fmla="*/ 35 w 149"/>
              <a:gd name="T15" fmla="*/ 442 h 442"/>
              <a:gd name="T16" fmla="*/ 110 w 149"/>
              <a:gd name="T17" fmla="*/ 394 h 442"/>
              <a:gd name="T18" fmla="*/ 105 w 149"/>
              <a:gd name="T19" fmla="*/ 139 h 442"/>
              <a:gd name="T20" fmla="*/ 148 w 149"/>
              <a:gd name="T21" fmla="*/ 2 h 442"/>
              <a:gd name="T22" fmla="*/ 149 w 149"/>
              <a:gd name="T23" fmla="*/ 0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9" h="442">
                <a:moveTo>
                  <a:pt x="149" y="0"/>
                </a:moveTo>
                <a:cubicBezTo>
                  <a:pt x="117" y="27"/>
                  <a:pt x="80" y="57"/>
                  <a:pt x="60" y="95"/>
                </a:cubicBezTo>
                <a:cubicBezTo>
                  <a:pt x="31" y="152"/>
                  <a:pt x="12" y="215"/>
                  <a:pt x="5" y="278"/>
                </a:cubicBezTo>
                <a:cubicBezTo>
                  <a:pt x="0" y="328"/>
                  <a:pt x="7" y="359"/>
                  <a:pt x="13" y="391"/>
                </a:cubicBezTo>
                <a:cubicBezTo>
                  <a:pt x="16" y="407"/>
                  <a:pt x="21" y="418"/>
                  <a:pt x="27" y="430"/>
                </a:cubicBezTo>
                <a:cubicBezTo>
                  <a:pt x="30" y="434"/>
                  <a:pt x="32" y="438"/>
                  <a:pt x="35" y="442"/>
                </a:cubicBezTo>
                <a:cubicBezTo>
                  <a:pt x="35" y="442"/>
                  <a:pt x="35" y="442"/>
                  <a:pt x="35" y="442"/>
                </a:cubicBezTo>
                <a:cubicBezTo>
                  <a:pt x="35" y="442"/>
                  <a:pt x="35" y="442"/>
                  <a:pt x="35" y="442"/>
                </a:cubicBezTo>
                <a:cubicBezTo>
                  <a:pt x="110" y="394"/>
                  <a:pt x="110" y="394"/>
                  <a:pt x="110" y="394"/>
                </a:cubicBezTo>
                <a:cubicBezTo>
                  <a:pt x="92" y="312"/>
                  <a:pt x="87" y="222"/>
                  <a:pt x="105" y="139"/>
                </a:cubicBezTo>
                <a:cubicBezTo>
                  <a:pt x="115" y="91"/>
                  <a:pt x="130" y="47"/>
                  <a:pt x="148" y="2"/>
                </a:cubicBezTo>
                <a:cubicBezTo>
                  <a:pt x="148" y="2"/>
                  <a:pt x="149" y="1"/>
                  <a:pt x="149" y="0"/>
                </a:cubicBezTo>
              </a:path>
            </a:pathLst>
          </a:custGeom>
          <a:solidFill>
            <a:srgbClr val="F391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 name="Freeform 20">
            <a:extLst>
              <a:ext uri="{FF2B5EF4-FFF2-40B4-BE49-F238E27FC236}">
                <a16:creationId xmlns:a16="http://schemas.microsoft.com/office/drawing/2014/main" id="{B22A169F-D633-D132-5722-F08A9F0737EF}"/>
              </a:ext>
            </a:extLst>
          </p:cNvPr>
          <p:cNvSpPr>
            <a:spLocks/>
          </p:cNvSpPr>
          <p:nvPr/>
        </p:nvSpPr>
        <p:spPr bwMode="auto">
          <a:xfrm>
            <a:off x="6498805" y="5628078"/>
            <a:ext cx="765175" cy="941388"/>
          </a:xfrm>
          <a:custGeom>
            <a:avLst/>
            <a:gdLst>
              <a:gd name="T0" fmla="*/ 140 w 313"/>
              <a:gd name="T1" fmla="*/ 366 h 385"/>
              <a:gd name="T2" fmla="*/ 112 w 313"/>
              <a:gd name="T3" fmla="*/ 381 h 385"/>
              <a:gd name="T4" fmla="*/ 13 w 313"/>
              <a:gd name="T5" fmla="*/ 378 h 385"/>
              <a:gd name="T6" fmla="*/ 6 w 313"/>
              <a:gd name="T7" fmla="*/ 350 h 385"/>
              <a:gd name="T8" fmla="*/ 174 w 313"/>
              <a:gd name="T9" fmla="*/ 13 h 385"/>
              <a:gd name="T10" fmla="*/ 201 w 313"/>
              <a:gd name="T11" fmla="*/ 6 h 385"/>
              <a:gd name="T12" fmla="*/ 301 w 313"/>
              <a:gd name="T13" fmla="*/ 66 h 385"/>
              <a:gd name="T14" fmla="*/ 308 w 313"/>
              <a:gd name="T15" fmla="*/ 93 h 385"/>
              <a:gd name="T16" fmla="*/ 140 w 313"/>
              <a:gd name="T17" fmla="*/ 366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3" h="385">
                <a:moveTo>
                  <a:pt x="140" y="366"/>
                </a:moveTo>
                <a:cubicBezTo>
                  <a:pt x="134" y="376"/>
                  <a:pt x="129" y="381"/>
                  <a:pt x="112" y="381"/>
                </a:cubicBezTo>
                <a:cubicBezTo>
                  <a:pt x="112" y="381"/>
                  <a:pt x="36" y="385"/>
                  <a:pt x="13" y="378"/>
                </a:cubicBezTo>
                <a:cubicBezTo>
                  <a:pt x="2" y="375"/>
                  <a:pt x="0" y="360"/>
                  <a:pt x="6" y="350"/>
                </a:cubicBezTo>
                <a:cubicBezTo>
                  <a:pt x="174" y="13"/>
                  <a:pt x="174" y="13"/>
                  <a:pt x="174" y="13"/>
                </a:cubicBezTo>
                <a:cubicBezTo>
                  <a:pt x="179" y="4"/>
                  <a:pt x="192" y="0"/>
                  <a:pt x="201" y="6"/>
                </a:cubicBezTo>
                <a:cubicBezTo>
                  <a:pt x="301" y="66"/>
                  <a:pt x="301" y="66"/>
                  <a:pt x="301" y="66"/>
                </a:cubicBezTo>
                <a:cubicBezTo>
                  <a:pt x="310" y="71"/>
                  <a:pt x="313" y="84"/>
                  <a:pt x="308" y="93"/>
                </a:cubicBezTo>
                <a:cubicBezTo>
                  <a:pt x="140" y="366"/>
                  <a:pt x="140" y="366"/>
                  <a:pt x="140" y="366"/>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 name="Freeform 21">
            <a:extLst>
              <a:ext uri="{FF2B5EF4-FFF2-40B4-BE49-F238E27FC236}">
                <a16:creationId xmlns:a16="http://schemas.microsoft.com/office/drawing/2014/main" id="{2DB3C907-E418-E3A1-3394-2F6CC7D1AD32}"/>
              </a:ext>
            </a:extLst>
          </p:cNvPr>
          <p:cNvSpPr>
            <a:spLocks noEditPoints="1"/>
          </p:cNvSpPr>
          <p:nvPr/>
        </p:nvSpPr>
        <p:spPr bwMode="auto">
          <a:xfrm>
            <a:off x="6768680" y="5901128"/>
            <a:ext cx="331788" cy="238125"/>
          </a:xfrm>
          <a:custGeom>
            <a:avLst/>
            <a:gdLst>
              <a:gd name="T0" fmla="*/ 209 w 209"/>
              <a:gd name="T1" fmla="*/ 125 h 150"/>
              <a:gd name="T2" fmla="*/ 195 w 209"/>
              <a:gd name="T3" fmla="*/ 150 h 150"/>
              <a:gd name="T4" fmla="*/ 195 w 209"/>
              <a:gd name="T5" fmla="*/ 150 h 150"/>
              <a:gd name="T6" fmla="*/ 209 w 209"/>
              <a:gd name="T7" fmla="*/ 125 h 150"/>
              <a:gd name="T8" fmla="*/ 209 w 209"/>
              <a:gd name="T9" fmla="*/ 125 h 150"/>
              <a:gd name="T10" fmla="*/ 23 w 209"/>
              <a:gd name="T11" fmla="*/ 0 h 150"/>
              <a:gd name="T12" fmla="*/ 0 w 209"/>
              <a:gd name="T13" fmla="*/ 45 h 150"/>
              <a:gd name="T14" fmla="*/ 0 w 209"/>
              <a:gd name="T15" fmla="*/ 45 h 150"/>
              <a:gd name="T16" fmla="*/ 23 w 209"/>
              <a:gd name="T17" fmla="*/ 0 h 150"/>
              <a:gd name="T18" fmla="*/ 23 w 209"/>
              <a:gd name="T1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150">
                <a:moveTo>
                  <a:pt x="209" y="125"/>
                </a:moveTo>
                <a:lnTo>
                  <a:pt x="195" y="150"/>
                </a:lnTo>
                <a:lnTo>
                  <a:pt x="195" y="150"/>
                </a:lnTo>
                <a:lnTo>
                  <a:pt x="209" y="125"/>
                </a:lnTo>
                <a:lnTo>
                  <a:pt x="209" y="125"/>
                </a:lnTo>
                <a:close/>
                <a:moveTo>
                  <a:pt x="23" y="0"/>
                </a:moveTo>
                <a:lnTo>
                  <a:pt x="0" y="45"/>
                </a:lnTo>
                <a:lnTo>
                  <a:pt x="0" y="45"/>
                </a:lnTo>
                <a:lnTo>
                  <a:pt x="23" y="0"/>
                </a:lnTo>
                <a:lnTo>
                  <a:pt x="23" y="0"/>
                </a:lnTo>
                <a:close/>
              </a:path>
            </a:pathLst>
          </a:custGeom>
          <a:solidFill>
            <a:srgbClr val="AEAD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 name="Freeform 22">
            <a:extLst>
              <a:ext uri="{FF2B5EF4-FFF2-40B4-BE49-F238E27FC236}">
                <a16:creationId xmlns:a16="http://schemas.microsoft.com/office/drawing/2014/main" id="{9A4D74F9-2A88-0368-220A-F664C4A0732E}"/>
              </a:ext>
            </a:extLst>
          </p:cNvPr>
          <p:cNvSpPr>
            <a:spLocks noEditPoints="1"/>
          </p:cNvSpPr>
          <p:nvPr/>
        </p:nvSpPr>
        <p:spPr bwMode="auto">
          <a:xfrm>
            <a:off x="6768680" y="5901128"/>
            <a:ext cx="331788" cy="238125"/>
          </a:xfrm>
          <a:custGeom>
            <a:avLst/>
            <a:gdLst>
              <a:gd name="T0" fmla="*/ 209 w 209"/>
              <a:gd name="T1" fmla="*/ 125 h 150"/>
              <a:gd name="T2" fmla="*/ 195 w 209"/>
              <a:gd name="T3" fmla="*/ 150 h 150"/>
              <a:gd name="T4" fmla="*/ 195 w 209"/>
              <a:gd name="T5" fmla="*/ 150 h 150"/>
              <a:gd name="T6" fmla="*/ 209 w 209"/>
              <a:gd name="T7" fmla="*/ 125 h 150"/>
              <a:gd name="T8" fmla="*/ 209 w 209"/>
              <a:gd name="T9" fmla="*/ 125 h 150"/>
              <a:gd name="T10" fmla="*/ 23 w 209"/>
              <a:gd name="T11" fmla="*/ 0 h 150"/>
              <a:gd name="T12" fmla="*/ 0 w 209"/>
              <a:gd name="T13" fmla="*/ 45 h 150"/>
              <a:gd name="T14" fmla="*/ 0 w 209"/>
              <a:gd name="T15" fmla="*/ 45 h 150"/>
              <a:gd name="T16" fmla="*/ 23 w 209"/>
              <a:gd name="T17" fmla="*/ 0 h 150"/>
              <a:gd name="T18" fmla="*/ 23 w 209"/>
              <a:gd name="T1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150">
                <a:moveTo>
                  <a:pt x="209" y="125"/>
                </a:moveTo>
                <a:lnTo>
                  <a:pt x="195" y="150"/>
                </a:lnTo>
                <a:lnTo>
                  <a:pt x="195" y="150"/>
                </a:lnTo>
                <a:lnTo>
                  <a:pt x="209" y="125"/>
                </a:lnTo>
                <a:lnTo>
                  <a:pt x="209" y="125"/>
                </a:lnTo>
                <a:moveTo>
                  <a:pt x="23" y="0"/>
                </a:moveTo>
                <a:lnTo>
                  <a:pt x="0" y="45"/>
                </a:lnTo>
                <a:lnTo>
                  <a:pt x="0" y="45"/>
                </a:lnTo>
                <a:lnTo>
                  <a:pt x="23" y="0"/>
                </a:lnTo>
                <a:lnTo>
                  <a:pt x="2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Freeform 23">
            <a:extLst>
              <a:ext uri="{FF2B5EF4-FFF2-40B4-BE49-F238E27FC236}">
                <a16:creationId xmlns:a16="http://schemas.microsoft.com/office/drawing/2014/main" id="{B546C436-4762-EBAD-FFDA-FA262A3F0022}"/>
              </a:ext>
            </a:extLst>
          </p:cNvPr>
          <p:cNvSpPr>
            <a:spLocks/>
          </p:cNvSpPr>
          <p:nvPr/>
        </p:nvSpPr>
        <p:spPr bwMode="auto">
          <a:xfrm>
            <a:off x="6768680" y="5901128"/>
            <a:ext cx="331788" cy="238125"/>
          </a:xfrm>
          <a:custGeom>
            <a:avLst/>
            <a:gdLst>
              <a:gd name="T0" fmla="*/ 15 w 136"/>
              <a:gd name="T1" fmla="*/ 0 h 97"/>
              <a:gd name="T2" fmla="*/ 0 w 136"/>
              <a:gd name="T3" fmla="*/ 29 h 97"/>
              <a:gd name="T4" fmla="*/ 59 w 136"/>
              <a:gd name="T5" fmla="*/ 64 h 97"/>
              <a:gd name="T6" fmla="*/ 127 w 136"/>
              <a:gd name="T7" fmla="*/ 97 h 97"/>
              <a:gd name="T8" fmla="*/ 136 w 136"/>
              <a:gd name="T9" fmla="*/ 81 h 97"/>
              <a:gd name="T10" fmla="*/ 15 w 136"/>
              <a:gd name="T11" fmla="*/ 0 h 97"/>
            </a:gdLst>
            <a:ahLst/>
            <a:cxnLst>
              <a:cxn ang="0">
                <a:pos x="T0" y="T1"/>
              </a:cxn>
              <a:cxn ang="0">
                <a:pos x="T2" y="T3"/>
              </a:cxn>
              <a:cxn ang="0">
                <a:pos x="T4" y="T5"/>
              </a:cxn>
              <a:cxn ang="0">
                <a:pos x="T6" y="T7"/>
              </a:cxn>
              <a:cxn ang="0">
                <a:pos x="T8" y="T9"/>
              </a:cxn>
              <a:cxn ang="0">
                <a:pos x="T10" y="T11"/>
              </a:cxn>
            </a:cxnLst>
            <a:rect l="0" t="0" r="r" b="b"/>
            <a:pathLst>
              <a:path w="136" h="97">
                <a:moveTo>
                  <a:pt x="15" y="0"/>
                </a:moveTo>
                <a:cubicBezTo>
                  <a:pt x="0" y="29"/>
                  <a:pt x="0" y="29"/>
                  <a:pt x="0" y="29"/>
                </a:cubicBezTo>
                <a:cubicBezTo>
                  <a:pt x="20" y="40"/>
                  <a:pt x="40" y="52"/>
                  <a:pt x="59" y="64"/>
                </a:cubicBezTo>
                <a:cubicBezTo>
                  <a:pt x="82" y="74"/>
                  <a:pt x="105" y="85"/>
                  <a:pt x="127" y="97"/>
                </a:cubicBezTo>
                <a:cubicBezTo>
                  <a:pt x="136" y="81"/>
                  <a:pt x="136" y="81"/>
                  <a:pt x="136" y="81"/>
                </a:cubicBezTo>
                <a:cubicBezTo>
                  <a:pt x="94" y="57"/>
                  <a:pt x="53" y="30"/>
                  <a:pt x="15" y="0"/>
                </a:cubicBezTo>
              </a:path>
            </a:pathLst>
          </a:custGeom>
          <a:solidFill>
            <a:srgbClr val="3F3E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Freeform 24">
            <a:extLst>
              <a:ext uri="{FF2B5EF4-FFF2-40B4-BE49-F238E27FC236}">
                <a16:creationId xmlns:a16="http://schemas.microsoft.com/office/drawing/2014/main" id="{F53E4909-C4C5-7F93-6749-BAA4E0B4F622}"/>
              </a:ext>
            </a:extLst>
          </p:cNvPr>
          <p:cNvSpPr>
            <a:spLocks/>
          </p:cNvSpPr>
          <p:nvPr/>
        </p:nvSpPr>
        <p:spPr bwMode="auto">
          <a:xfrm>
            <a:off x="9064205" y="5628078"/>
            <a:ext cx="765175" cy="941388"/>
          </a:xfrm>
          <a:custGeom>
            <a:avLst/>
            <a:gdLst>
              <a:gd name="T0" fmla="*/ 173 w 313"/>
              <a:gd name="T1" fmla="*/ 366 h 385"/>
              <a:gd name="T2" fmla="*/ 201 w 313"/>
              <a:gd name="T3" fmla="*/ 381 h 385"/>
              <a:gd name="T4" fmla="*/ 300 w 313"/>
              <a:gd name="T5" fmla="*/ 378 h 385"/>
              <a:gd name="T6" fmla="*/ 307 w 313"/>
              <a:gd name="T7" fmla="*/ 350 h 385"/>
              <a:gd name="T8" fmla="*/ 139 w 313"/>
              <a:gd name="T9" fmla="*/ 13 h 385"/>
              <a:gd name="T10" fmla="*/ 112 w 313"/>
              <a:gd name="T11" fmla="*/ 6 h 385"/>
              <a:gd name="T12" fmla="*/ 12 w 313"/>
              <a:gd name="T13" fmla="*/ 66 h 385"/>
              <a:gd name="T14" fmla="*/ 5 w 313"/>
              <a:gd name="T15" fmla="*/ 93 h 385"/>
              <a:gd name="T16" fmla="*/ 173 w 313"/>
              <a:gd name="T17" fmla="*/ 366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3" h="385">
                <a:moveTo>
                  <a:pt x="173" y="366"/>
                </a:moveTo>
                <a:cubicBezTo>
                  <a:pt x="179" y="376"/>
                  <a:pt x="184" y="381"/>
                  <a:pt x="201" y="381"/>
                </a:cubicBezTo>
                <a:cubicBezTo>
                  <a:pt x="201" y="381"/>
                  <a:pt x="277" y="385"/>
                  <a:pt x="300" y="378"/>
                </a:cubicBezTo>
                <a:cubicBezTo>
                  <a:pt x="311" y="375"/>
                  <a:pt x="313" y="360"/>
                  <a:pt x="307" y="350"/>
                </a:cubicBezTo>
                <a:cubicBezTo>
                  <a:pt x="139" y="13"/>
                  <a:pt x="139" y="13"/>
                  <a:pt x="139" y="13"/>
                </a:cubicBezTo>
                <a:cubicBezTo>
                  <a:pt x="134" y="4"/>
                  <a:pt x="121" y="0"/>
                  <a:pt x="112" y="6"/>
                </a:cubicBezTo>
                <a:cubicBezTo>
                  <a:pt x="12" y="66"/>
                  <a:pt x="12" y="66"/>
                  <a:pt x="12" y="66"/>
                </a:cubicBezTo>
                <a:cubicBezTo>
                  <a:pt x="3" y="71"/>
                  <a:pt x="0" y="84"/>
                  <a:pt x="5" y="93"/>
                </a:cubicBezTo>
                <a:cubicBezTo>
                  <a:pt x="173" y="366"/>
                  <a:pt x="173" y="366"/>
                  <a:pt x="173" y="366"/>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48" name="Freeform 25">
            <a:extLst>
              <a:ext uri="{FF2B5EF4-FFF2-40B4-BE49-F238E27FC236}">
                <a16:creationId xmlns:a16="http://schemas.microsoft.com/office/drawing/2014/main" id="{9495297F-0E9D-D42D-BB64-C19B618F9C8B}"/>
              </a:ext>
            </a:extLst>
          </p:cNvPr>
          <p:cNvSpPr>
            <a:spLocks/>
          </p:cNvSpPr>
          <p:nvPr/>
        </p:nvSpPr>
        <p:spPr bwMode="auto">
          <a:xfrm>
            <a:off x="9524580" y="5899541"/>
            <a:ext cx="36513" cy="73025"/>
          </a:xfrm>
          <a:custGeom>
            <a:avLst/>
            <a:gdLst>
              <a:gd name="T0" fmla="*/ 0 w 23"/>
              <a:gd name="T1" fmla="*/ 0 h 46"/>
              <a:gd name="T2" fmla="*/ 0 w 23"/>
              <a:gd name="T3" fmla="*/ 0 h 46"/>
              <a:gd name="T4" fmla="*/ 23 w 23"/>
              <a:gd name="T5" fmla="*/ 46 h 46"/>
              <a:gd name="T6" fmla="*/ 23 w 23"/>
              <a:gd name="T7" fmla="*/ 46 h 46"/>
              <a:gd name="T8" fmla="*/ 0 w 23"/>
              <a:gd name="T9" fmla="*/ 0 h 46"/>
            </a:gdLst>
            <a:ahLst/>
            <a:cxnLst>
              <a:cxn ang="0">
                <a:pos x="T0" y="T1"/>
              </a:cxn>
              <a:cxn ang="0">
                <a:pos x="T2" y="T3"/>
              </a:cxn>
              <a:cxn ang="0">
                <a:pos x="T4" y="T5"/>
              </a:cxn>
              <a:cxn ang="0">
                <a:pos x="T6" y="T7"/>
              </a:cxn>
              <a:cxn ang="0">
                <a:pos x="T8" y="T9"/>
              </a:cxn>
            </a:cxnLst>
            <a:rect l="0" t="0" r="r" b="b"/>
            <a:pathLst>
              <a:path w="23" h="46">
                <a:moveTo>
                  <a:pt x="0" y="0"/>
                </a:moveTo>
                <a:lnTo>
                  <a:pt x="0" y="0"/>
                </a:lnTo>
                <a:lnTo>
                  <a:pt x="23" y="46"/>
                </a:lnTo>
                <a:lnTo>
                  <a:pt x="23" y="46"/>
                </a:lnTo>
                <a:lnTo>
                  <a:pt x="0" y="0"/>
                </a:lnTo>
                <a:close/>
              </a:path>
            </a:pathLst>
          </a:custGeom>
          <a:solidFill>
            <a:srgbClr val="AEAD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49" name="Freeform 26">
            <a:extLst>
              <a:ext uri="{FF2B5EF4-FFF2-40B4-BE49-F238E27FC236}">
                <a16:creationId xmlns:a16="http://schemas.microsoft.com/office/drawing/2014/main" id="{16725A28-58DC-54FA-A128-F85E478FE674}"/>
              </a:ext>
            </a:extLst>
          </p:cNvPr>
          <p:cNvSpPr>
            <a:spLocks/>
          </p:cNvSpPr>
          <p:nvPr/>
        </p:nvSpPr>
        <p:spPr bwMode="auto">
          <a:xfrm>
            <a:off x="9524580" y="5899541"/>
            <a:ext cx="36513" cy="73025"/>
          </a:xfrm>
          <a:custGeom>
            <a:avLst/>
            <a:gdLst>
              <a:gd name="T0" fmla="*/ 0 w 23"/>
              <a:gd name="T1" fmla="*/ 0 h 46"/>
              <a:gd name="T2" fmla="*/ 0 w 23"/>
              <a:gd name="T3" fmla="*/ 0 h 46"/>
              <a:gd name="T4" fmla="*/ 23 w 23"/>
              <a:gd name="T5" fmla="*/ 46 h 46"/>
              <a:gd name="T6" fmla="*/ 23 w 23"/>
              <a:gd name="T7" fmla="*/ 46 h 46"/>
              <a:gd name="T8" fmla="*/ 0 w 23"/>
              <a:gd name="T9" fmla="*/ 0 h 46"/>
            </a:gdLst>
            <a:ahLst/>
            <a:cxnLst>
              <a:cxn ang="0">
                <a:pos x="T0" y="T1"/>
              </a:cxn>
              <a:cxn ang="0">
                <a:pos x="T2" y="T3"/>
              </a:cxn>
              <a:cxn ang="0">
                <a:pos x="T4" y="T5"/>
              </a:cxn>
              <a:cxn ang="0">
                <a:pos x="T6" y="T7"/>
              </a:cxn>
              <a:cxn ang="0">
                <a:pos x="T8" y="T9"/>
              </a:cxn>
            </a:cxnLst>
            <a:rect l="0" t="0" r="r" b="b"/>
            <a:pathLst>
              <a:path w="23" h="46">
                <a:moveTo>
                  <a:pt x="0" y="0"/>
                </a:moveTo>
                <a:lnTo>
                  <a:pt x="0" y="0"/>
                </a:lnTo>
                <a:lnTo>
                  <a:pt x="23" y="46"/>
                </a:lnTo>
                <a:lnTo>
                  <a:pt x="23" y="46"/>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51" name="Freeform 27">
            <a:extLst>
              <a:ext uri="{FF2B5EF4-FFF2-40B4-BE49-F238E27FC236}">
                <a16:creationId xmlns:a16="http://schemas.microsoft.com/office/drawing/2014/main" id="{73B9F9BC-E7D5-37BA-8C92-D16E65FBA556}"/>
              </a:ext>
            </a:extLst>
          </p:cNvPr>
          <p:cNvSpPr>
            <a:spLocks/>
          </p:cNvSpPr>
          <p:nvPr/>
        </p:nvSpPr>
        <p:spPr bwMode="auto">
          <a:xfrm>
            <a:off x="9226130" y="5899541"/>
            <a:ext cx="334963" cy="239713"/>
          </a:xfrm>
          <a:custGeom>
            <a:avLst/>
            <a:gdLst>
              <a:gd name="T0" fmla="*/ 122 w 137"/>
              <a:gd name="T1" fmla="*/ 0 h 98"/>
              <a:gd name="T2" fmla="*/ 0 w 137"/>
              <a:gd name="T3" fmla="*/ 81 h 98"/>
              <a:gd name="T4" fmla="*/ 10 w 137"/>
              <a:gd name="T5" fmla="*/ 98 h 98"/>
              <a:gd name="T6" fmla="*/ 78 w 137"/>
              <a:gd name="T7" fmla="*/ 65 h 98"/>
              <a:gd name="T8" fmla="*/ 137 w 137"/>
              <a:gd name="T9" fmla="*/ 30 h 98"/>
              <a:gd name="T10" fmla="*/ 122 w 137"/>
              <a:gd name="T11" fmla="*/ 0 h 98"/>
            </a:gdLst>
            <a:ahLst/>
            <a:cxnLst>
              <a:cxn ang="0">
                <a:pos x="T0" y="T1"/>
              </a:cxn>
              <a:cxn ang="0">
                <a:pos x="T2" y="T3"/>
              </a:cxn>
              <a:cxn ang="0">
                <a:pos x="T4" y="T5"/>
              </a:cxn>
              <a:cxn ang="0">
                <a:pos x="T6" y="T7"/>
              </a:cxn>
              <a:cxn ang="0">
                <a:pos x="T8" y="T9"/>
              </a:cxn>
              <a:cxn ang="0">
                <a:pos x="T10" y="T11"/>
              </a:cxn>
            </a:cxnLst>
            <a:rect l="0" t="0" r="r" b="b"/>
            <a:pathLst>
              <a:path w="137" h="98">
                <a:moveTo>
                  <a:pt x="122" y="0"/>
                </a:moveTo>
                <a:cubicBezTo>
                  <a:pt x="83" y="30"/>
                  <a:pt x="43" y="58"/>
                  <a:pt x="0" y="81"/>
                </a:cubicBezTo>
                <a:cubicBezTo>
                  <a:pt x="10" y="98"/>
                  <a:pt x="10" y="98"/>
                  <a:pt x="10" y="98"/>
                </a:cubicBezTo>
                <a:cubicBezTo>
                  <a:pt x="32" y="86"/>
                  <a:pt x="55" y="75"/>
                  <a:pt x="78" y="65"/>
                </a:cubicBezTo>
                <a:cubicBezTo>
                  <a:pt x="97" y="53"/>
                  <a:pt x="117" y="41"/>
                  <a:pt x="137" y="30"/>
                </a:cubicBezTo>
                <a:cubicBezTo>
                  <a:pt x="122" y="0"/>
                  <a:pt x="122" y="0"/>
                  <a:pt x="122" y="0"/>
                </a:cubicBezTo>
              </a:path>
            </a:pathLst>
          </a:custGeom>
          <a:solidFill>
            <a:srgbClr val="3F3E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052" name="Group 2051">
            <a:extLst>
              <a:ext uri="{FF2B5EF4-FFF2-40B4-BE49-F238E27FC236}">
                <a16:creationId xmlns:a16="http://schemas.microsoft.com/office/drawing/2014/main" id="{6CD0455A-B127-15E3-5C11-21E52362B248}"/>
              </a:ext>
            </a:extLst>
          </p:cNvPr>
          <p:cNvGrpSpPr/>
          <p:nvPr/>
        </p:nvGrpSpPr>
        <p:grpSpPr>
          <a:xfrm rot="1786145">
            <a:off x="6247980" y="2264166"/>
            <a:ext cx="3829050" cy="3830638"/>
            <a:chOff x="817563" y="2264166"/>
            <a:chExt cx="3829050" cy="3830638"/>
          </a:xfrm>
        </p:grpSpPr>
        <p:sp>
          <p:nvSpPr>
            <p:cNvPr id="2053" name="Oval 28">
              <a:extLst>
                <a:ext uri="{FF2B5EF4-FFF2-40B4-BE49-F238E27FC236}">
                  <a16:creationId xmlns:a16="http://schemas.microsoft.com/office/drawing/2014/main" id="{52978F02-1072-37D5-F2C2-E9E16F9FADAC}"/>
                </a:ext>
              </a:extLst>
            </p:cNvPr>
            <p:cNvSpPr>
              <a:spLocks noChangeArrowheads="1"/>
            </p:cNvSpPr>
            <p:nvPr/>
          </p:nvSpPr>
          <p:spPr bwMode="auto">
            <a:xfrm>
              <a:off x="817563" y="2264166"/>
              <a:ext cx="3829050" cy="3830638"/>
            </a:xfrm>
            <a:prstGeom prst="ellipse">
              <a:avLst/>
            </a:prstGeom>
            <a:solidFill>
              <a:srgbClr val="FDFC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2054" name="hour hand">
              <a:extLst>
                <a:ext uri="{FF2B5EF4-FFF2-40B4-BE49-F238E27FC236}">
                  <a16:creationId xmlns:a16="http://schemas.microsoft.com/office/drawing/2014/main" id="{F6AC7AB9-2C33-791A-28A5-03CE514EE8F3}"/>
                </a:ext>
              </a:extLst>
            </p:cNvPr>
            <p:cNvSpPr>
              <a:spLocks/>
            </p:cNvSpPr>
            <p:nvPr/>
          </p:nvSpPr>
          <p:spPr bwMode="auto">
            <a:xfrm>
              <a:off x="2159000" y="3253178"/>
              <a:ext cx="601663" cy="950913"/>
            </a:xfrm>
            <a:custGeom>
              <a:avLst/>
              <a:gdLst>
                <a:gd name="T0" fmla="*/ 0 w 379"/>
                <a:gd name="T1" fmla="*/ 23 h 599"/>
                <a:gd name="T2" fmla="*/ 39 w 379"/>
                <a:gd name="T3" fmla="*/ 0 h 599"/>
                <a:gd name="T4" fmla="*/ 379 w 379"/>
                <a:gd name="T5" fmla="*/ 576 h 599"/>
                <a:gd name="T6" fmla="*/ 341 w 379"/>
                <a:gd name="T7" fmla="*/ 599 h 599"/>
                <a:gd name="T8" fmla="*/ 0 w 379"/>
                <a:gd name="T9" fmla="*/ 23 h 599"/>
              </a:gdLst>
              <a:ahLst/>
              <a:cxnLst>
                <a:cxn ang="0">
                  <a:pos x="T0" y="T1"/>
                </a:cxn>
                <a:cxn ang="0">
                  <a:pos x="T2" y="T3"/>
                </a:cxn>
                <a:cxn ang="0">
                  <a:pos x="T4" y="T5"/>
                </a:cxn>
                <a:cxn ang="0">
                  <a:pos x="T6" y="T7"/>
                </a:cxn>
                <a:cxn ang="0">
                  <a:pos x="T8" y="T9"/>
                </a:cxn>
              </a:cxnLst>
              <a:rect l="0" t="0" r="r" b="b"/>
              <a:pathLst>
                <a:path w="379" h="599">
                  <a:moveTo>
                    <a:pt x="0" y="23"/>
                  </a:moveTo>
                  <a:lnTo>
                    <a:pt x="39" y="0"/>
                  </a:lnTo>
                  <a:lnTo>
                    <a:pt x="379" y="576"/>
                  </a:lnTo>
                  <a:lnTo>
                    <a:pt x="341" y="599"/>
                  </a:lnTo>
                  <a:lnTo>
                    <a:pt x="0" y="23"/>
                  </a:lnTo>
                  <a:close/>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2055" name="Freeform 29">
            <a:extLst>
              <a:ext uri="{FF2B5EF4-FFF2-40B4-BE49-F238E27FC236}">
                <a16:creationId xmlns:a16="http://schemas.microsoft.com/office/drawing/2014/main" id="{B6A319ED-1CBD-E7A5-8E25-08EFFF19BA8C}"/>
              </a:ext>
            </a:extLst>
          </p:cNvPr>
          <p:cNvSpPr>
            <a:spLocks noEditPoints="1"/>
          </p:cNvSpPr>
          <p:nvPr/>
        </p:nvSpPr>
        <p:spPr bwMode="auto">
          <a:xfrm>
            <a:off x="5968580" y="1986353"/>
            <a:ext cx="4387850" cy="4384675"/>
          </a:xfrm>
          <a:custGeom>
            <a:avLst/>
            <a:gdLst>
              <a:gd name="T0" fmla="*/ 897 w 1794"/>
              <a:gd name="T1" fmla="*/ 1793 h 1793"/>
              <a:gd name="T2" fmla="*/ 263 w 1794"/>
              <a:gd name="T3" fmla="*/ 1531 h 1793"/>
              <a:gd name="T4" fmla="*/ 0 w 1794"/>
              <a:gd name="T5" fmla="*/ 897 h 1793"/>
              <a:gd name="T6" fmla="*/ 263 w 1794"/>
              <a:gd name="T7" fmla="*/ 262 h 1793"/>
              <a:gd name="T8" fmla="*/ 897 w 1794"/>
              <a:gd name="T9" fmla="*/ 0 h 1793"/>
              <a:gd name="T10" fmla="*/ 1531 w 1794"/>
              <a:gd name="T11" fmla="*/ 262 h 1793"/>
              <a:gd name="T12" fmla="*/ 1794 w 1794"/>
              <a:gd name="T13" fmla="*/ 897 h 1793"/>
              <a:gd name="T14" fmla="*/ 1531 w 1794"/>
              <a:gd name="T15" fmla="*/ 1531 h 1793"/>
              <a:gd name="T16" fmla="*/ 897 w 1794"/>
              <a:gd name="T17" fmla="*/ 1793 h 1793"/>
              <a:gd name="T18" fmla="*/ 897 w 1794"/>
              <a:gd name="T19" fmla="*/ 79 h 1793"/>
              <a:gd name="T20" fmla="*/ 79 w 1794"/>
              <a:gd name="T21" fmla="*/ 897 h 1793"/>
              <a:gd name="T22" fmla="*/ 897 w 1794"/>
              <a:gd name="T23" fmla="*/ 1714 h 1793"/>
              <a:gd name="T24" fmla="*/ 1715 w 1794"/>
              <a:gd name="T25" fmla="*/ 897 h 1793"/>
              <a:gd name="T26" fmla="*/ 897 w 1794"/>
              <a:gd name="T27" fmla="*/ 79 h 17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94" h="1793">
                <a:moveTo>
                  <a:pt x="897" y="1793"/>
                </a:moveTo>
                <a:cubicBezTo>
                  <a:pt x="658" y="1793"/>
                  <a:pt x="432" y="1700"/>
                  <a:pt x="263" y="1531"/>
                </a:cubicBezTo>
                <a:cubicBezTo>
                  <a:pt x="94" y="1361"/>
                  <a:pt x="0" y="1136"/>
                  <a:pt x="0" y="897"/>
                </a:cubicBezTo>
                <a:cubicBezTo>
                  <a:pt x="0" y="657"/>
                  <a:pt x="94" y="432"/>
                  <a:pt x="263" y="262"/>
                </a:cubicBezTo>
                <a:cubicBezTo>
                  <a:pt x="432" y="93"/>
                  <a:pt x="658" y="0"/>
                  <a:pt x="897" y="0"/>
                </a:cubicBezTo>
                <a:cubicBezTo>
                  <a:pt x="1137" y="0"/>
                  <a:pt x="1362" y="93"/>
                  <a:pt x="1531" y="262"/>
                </a:cubicBezTo>
                <a:cubicBezTo>
                  <a:pt x="1701" y="432"/>
                  <a:pt x="1794" y="657"/>
                  <a:pt x="1794" y="897"/>
                </a:cubicBezTo>
                <a:cubicBezTo>
                  <a:pt x="1794" y="1136"/>
                  <a:pt x="1701" y="1361"/>
                  <a:pt x="1531" y="1531"/>
                </a:cubicBezTo>
                <a:cubicBezTo>
                  <a:pt x="1362" y="1700"/>
                  <a:pt x="1137" y="1793"/>
                  <a:pt x="897" y="1793"/>
                </a:cubicBezTo>
                <a:moveTo>
                  <a:pt x="897" y="79"/>
                </a:moveTo>
                <a:cubicBezTo>
                  <a:pt x="446" y="79"/>
                  <a:pt x="79" y="446"/>
                  <a:pt x="79" y="897"/>
                </a:cubicBezTo>
                <a:cubicBezTo>
                  <a:pt x="79" y="1348"/>
                  <a:pt x="446" y="1714"/>
                  <a:pt x="897" y="1714"/>
                </a:cubicBezTo>
                <a:cubicBezTo>
                  <a:pt x="1348" y="1714"/>
                  <a:pt x="1715" y="1348"/>
                  <a:pt x="1715" y="897"/>
                </a:cubicBezTo>
                <a:cubicBezTo>
                  <a:pt x="1715" y="446"/>
                  <a:pt x="1348" y="79"/>
                  <a:pt x="897" y="79"/>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56" name="Freeform 30">
            <a:extLst>
              <a:ext uri="{FF2B5EF4-FFF2-40B4-BE49-F238E27FC236}">
                <a16:creationId xmlns:a16="http://schemas.microsoft.com/office/drawing/2014/main" id="{5AFF8319-7608-33B8-DACF-670FFE7005E6}"/>
              </a:ext>
            </a:extLst>
          </p:cNvPr>
          <p:cNvSpPr>
            <a:spLocks noEditPoints="1"/>
          </p:cNvSpPr>
          <p:nvPr/>
        </p:nvSpPr>
        <p:spPr bwMode="auto">
          <a:xfrm>
            <a:off x="6141617" y="2157803"/>
            <a:ext cx="4043363" cy="4041775"/>
          </a:xfrm>
          <a:custGeom>
            <a:avLst/>
            <a:gdLst>
              <a:gd name="T0" fmla="*/ 826 w 1653"/>
              <a:gd name="T1" fmla="*/ 1653 h 1653"/>
              <a:gd name="T2" fmla="*/ 0 w 1653"/>
              <a:gd name="T3" fmla="*/ 827 h 1653"/>
              <a:gd name="T4" fmla="*/ 826 w 1653"/>
              <a:gd name="T5" fmla="*/ 0 h 1653"/>
              <a:gd name="T6" fmla="*/ 1653 w 1653"/>
              <a:gd name="T7" fmla="*/ 827 h 1653"/>
              <a:gd name="T8" fmla="*/ 826 w 1653"/>
              <a:gd name="T9" fmla="*/ 1653 h 1653"/>
              <a:gd name="T10" fmla="*/ 826 w 1653"/>
              <a:gd name="T11" fmla="*/ 49 h 1653"/>
              <a:gd name="T12" fmla="*/ 48 w 1653"/>
              <a:gd name="T13" fmla="*/ 827 h 1653"/>
              <a:gd name="T14" fmla="*/ 826 w 1653"/>
              <a:gd name="T15" fmla="*/ 1605 h 1653"/>
              <a:gd name="T16" fmla="*/ 1604 w 1653"/>
              <a:gd name="T17" fmla="*/ 827 h 1653"/>
              <a:gd name="T18" fmla="*/ 826 w 1653"/>
              <a:gd name="T19" fmla="*/ 49 h 1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53" h="1653">
                <a:moveTo>
                  <a:pt x="826" y="1653"/>
                </a:moveTo>
                <a:cubicBezTo>
                  <a:pt x="371" y="1653"/>
                  <a:pt x="0" y="1282"/>
                  <a:pt x="0" y="827"/>
                </a:cubicBezTo>
                <a:cubicBezTo>
                  <a:pt x="0" y="371"/>
                  <a:pt x="371" y="0"/>
                  <a:pt x="826" y="0"/>
                </a:cubicBezTo>
                <a:cubicBezTo>
                  <a:pt x="1282" y="0"/>
                  <a:pt x="1653" y="371"/>
                  <a:pt x="1653" y="827"/>
                </a:cubicBezTo>
                <a:cubicBezTo>
                  <a:pt x="1653" y="1282"/>
                  <a:pt x="1282" y="1653"/>
                  <a:pt x="826" y="1653"/>
                </a:cubicBezTo>
                <a:moveTo>
                  <a:pt x="826" y="49"/>
                </a:moveTo>
                <a:cubicBezTo>
                  <a:pt x="397" y="49"/>
                  <a:pt x="48" y="398"/>
                  <a:pt x="48" y="827"/>
                </a:cubicBezTo>
                <a:cubicBezTo>
                  <a:pt x="48" y="1256"/>
                  <a:pt x="397" y="1605"/>
                  <a:pt x="826" y="1605"/>
                </a:cubicBezTo>
                <a:cubicBezTo>
                  <a:pt x="1255" y="1605"/>
                  <a:pt x="1604" y="1256"/>
                  <a:pt x="1604" y="827"/>
                </a:cubicBezTo>
                <a:cubicBezTo>
                  <a:pt x="1604" y="398"/>
                  <a:pt x="1255" y="49"/>
                  <a:pt x="826" y="49"/>
                </a:cubicBezTo>
              </a:path>
            </a:pathLst>
          </a:custGeom>
          <a:solidFill>
            <a:srgbClr val="DFDE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57" name="Freeform 31">
            <a:extLst>
              <a:ext uri="{FF2B5EF4-FFF2-40B4-BE49-F238E27FC236}">
                <a16:creationId xmlns:a16="http://schemas.microsoft.com/office/drawing/2014/main" id="{3FD4A79A-D0FD-2513-855C-B5170546068B}"/>
              </a:ext>
            </a:extLst>
          </p:cNvPr>
          <p:cNvSpPr>
            <a:spLocks noEditPoints="1"/>
          </p:cNvSpPr>
          <p:nvPr/>
        </p:nvSpPr>
        <p:spPr bwMode="auto">
          <a:xfrm>
            <a:off x="6051130" y="2067316"/>
            <a:ext cx="4221163" cy="4222750"/>
          </a:xfrm>
          <a:custGeom>
            <a:avLst/>
            <a:gdLst>
              <a:gd name="T0" fmla="*/ 863 w 1726"/>
              <a:gd name="T1" fmla="*/ 1690 h 1727"/>
              <a:gd name="T2" fmla="*/ 37 w 1726"/>
              <a:gd name="T3" fmla="*/ 864 h 1727"/>
              <a:gd name="T4" fmla="*/ 863 w 1726"/>
              <a:gd name="T5" fmla="*/ 37 h 1727"/>
              <a:gd name="T6" fmla="*/ 1690 w 1726"/>
              <a:gd name="T7" fmla="*/ 864 h 1727"/>
              <a:gd name="T8" fmla="*/ 1690 w 1726"/>
              <a:gd name="T9" fmla="*/ 864 h 1727"/>
              <a:gd name="T10" fmla="*/ 1690 w 1726"/>
              <a:gd name="T11" fmla="*/ 864 h 1727"/>
              <a:gd name="T12" fmla="*/ 863 w 1726"/>
              <a:gd name="T13" fmla="*/ 1690 h 1727"/>
              <a:gd name="T14" fmla="*/ 863 w 1726"/>
              <a:gd name="T15" fmla="*/ 1690 h 1727"/>
              <a:gd name="T16" fmla="*/ 863 w 1726"/>
              <a:gd name="T17" fmla="*/ 0 h 1727"/>
              <a:gd name="T18" fmla="*/ 0 w 1726"/>
              <a:gd name="T19" fmla="*/ 864 h 1727"/>
              <a:gd name="T20" fmla="*/ 863 w 1726"/>
              <a:gd name="T21" fmla="*/ 1727 h 1727"/>
              <a:gd name="T22" fmla="*/ 1726 w 1726"/>
              <a:gd name="T23" fmla="*/ 864 h 1727"/>
              <a:gd name="T24" fmla="*/ 863 w 1726"/>
              <a:gd name="T25" fmla="*/ 0 h 1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6" h="1727">
                <a:moveTo>
                  <a:pt x="863" y="1690"/>
                </a:moveTo>
                <a:cubicBezTo>
                  <a:pt x="408" y="1690"/>
                  <a:pt x="37" y="1319"/>
                  <a:pt x="37" y="864"/>
                </a:cubicBezTo>
                <a:cubicBezTo>
                  <a:pt x="37" y="408"/>
                  <a:pt x="408" y="37"/>
                  <a:pt x="863" y="37"/>
                </a:cubicBezTo>
                <a:cubicBezTo>
                  <a:pt x="1319" y="37"/>
                  <a:pt x="1690" y="408"/>
                  <a:pt x="1690" y="864"/>
                </a:cubicBezTo>
                <a:cubicBezTo>
                  <a:pt x="1690" y="864"/>
                  <a:pt x="1690" y="864"/>
                  <a:pt x="1690" y="864"/>
                </a:cubicBezTo>
                <a:cubicBezTo>
                  <a:pt x="1690" y="864"/>
                  <a:pt x="1690" y="864"/>
                  <a:pt x="1690" y="864"/>
                </a:cubicBezTo>
                <a:cubicBezTo>
                  <a:pt x="1690" y="1319"/>
                  <a:pt x="1319" y="1690"/>
                  <a:pt x="863" y="1690"/>
                </a:cubicBezTo>
                <a:cubicBezTo>
                  <a:pt x="863" y="1690"/>
                  <a:pt x="863" y="1690"/>
                  <a:pt x="863" y="1690"/>
                </a:cubicBezTo>
                <a:moveTo>
                  <a:pt x="863" y="0"/>
                </a:moveTo>
                <a:cubicBezTo>
                  <a:pt x="387" y="0"/>
                  <a:pt x="0" y="388"/>
                  <a:pt x="0" y="864"/>
                </a:cubicBezTo>
                <a:cubicBezTo>
                  <a:pt x="0" y="1340"/>
                  <a:pt x="387" y="1727"/>
                  <a:pt x="863" y="1727"/>
                </a:cubicBezTo>
                <a:cubicBezTo>
                  <a:pt x="1339" y="1727"/>
                  <a:pt x="1726" y="1340"/>
                  <a:pt x="1726" y="864"/>
                </a:cubicBezTo>
                <a:cubicBezTo>
                  <a:pt x="1726" y="388"/>
                  <a:pt x="1339" y="0"/>
                  <a:pt x="863" y="0"/>
                </a:cubicBezTo>
              </a:path>
            </a:pathLst>
          </a:custGeom>
          <a:solidFill>
            <a:srgbClr val="CD4A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058" name="Group 2057">
            <a:extLst>
              <a:ext uri="{FF2B5EF4-FFF2-40B4-BE49-F238E27FC236}">
                <a16:creationId xmlns:a16="http://schemas.microsoft.com/office/drawing/2014/main" id="{D6D615BD-0819-5E2B-ECB1-A6B26F9052DD}"/>
              </a:ext>
            </a:extLst>
          </p:cNvPr>
          <p:cNvGrpSpPr/>
          <p:nvPr/>
        </p:nvGrpSpPr>
        <p:grpSpPr>
          <a:xfrm>
            <a:off x="7886280" y="2411803"/>
            <a:ext cx="566738" cy="566738"/>
            <a:chOff x="2455863" y="2411803"/>
            <a:chExt cx="566738" cy="566738"/>
          </a:xfrm>
        </p:grpSpPr>
        <p:sp>
          <p:nvSpPr>
            <p:cNvPr id="2059" name="Oval 32">
              <a:extLst>
                <a:ext uri="{FF2B5EF4-FFF2-40B4-BE49-F238E27FC236}">
                  <a16:creationId xmlns:a16="http://schemas.microsoft.com/office/drawing/2014/main" id="{7275447C-AE1C-686E-41DA-68BC00EFF9B7}"/>
                </a:ext>
              </a:extLst>
            </p:cNvPr>
            <p:cNvSpPr>
              <a:spLocks noChangeArrowheads="1"/>
            </p:cNvSpPr>
            <p:nvPr/>
          </p:nvSpPr>
          <p:spPr bwMode="auto">
            <a:xfrm>
              <a:off x="2455863" y="2411803"/>
              <a:ext cx="566738" cy="566738"/>
            </a:xfrm>
            <a:prstGeom prst="ellipse">
              <a:avLst/>
            </a:pr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0" name="Oval 33">
              <a:extLst>
                <a:ext uri="{FF2B5EF4-FFF2-40B4-BE49-F238E27FC236}">
                  <a16:creationId xmlns:a16="http://schemas.microsoft.com/office/drawing/2014/main" id="{75CB1C53-5A12-8574-71B4-3C849C6E08AE}"/>
                </a:ext>
              </a:extLst>
            </p:cNvPr>
            <p:cNvSpPr>
              <a:spLocks noChangeArrowheads="1"/>
            </p:cNvSpPr>
            <p:nvPr/>
          </p:nvSpPr>
          <p:spPr bwMode="auto">
            <a:xfrm>
              <a:off x="2511425" y="2465778"/>
              <a:ext cx="455613" cy="457200"/>
            </a:xfrm>
            <a:prstGeom prst="ellipse">
              <a:avLst/>
            </a:pr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1" name="Freeform 34">
              <a:extLst>
                <a:ext uri="{FF2B5EF4-FFF2-40B4-BE49-F238E27FC236}">
                  <a16:creationId xmlns:a16="http://schemas.microsoft.com/office/drawing/2014/main" id="{3DD338FE-C46C-B0EB-ED6B-195320D71DB1}"/>
                </a:ext>
              </a:extLst>
            </p:cNvPr>
            <p:cNvSpPr>
              <a:spLocks noEditPoints="1"/>
            </p:cNvSpPr>
            <p:nvPr/>
          </p:nvSpPr>
          <p:spPr bwMode="auto">
            <a:xfrm>
              <a:off x="2511425" y="2621353"/>
              <a:ext cx="9525" cy="111125"/>
            </a:xfrm>
            <a:custGeom>
              <a:avLst/>
              <a:gdLst>
                <a:gd name="T0" fmla="*/ 0 w 4"/>
                <a:gd name="T1" fmla="*/ 43 h 45"/>
                <a:gd name="T2" fmla="*/ 0 w 4"/>
                <a:gd name="T3" fmla="*/ 42 h 45"/>
                <a:gd name="T4" fmla="*/ 0 w 4"/>
                <a:gd name="T5" fmla="*/ 41 h 45"/>
                <a:gd name="T6" fmla="*/ 0 w 4"/>
                <a:gd name="T7" fmla="*/ 40 h 45"/>
                <a:gd name="T8" fmla="*/ 0 w 4"/>
                <a:gd name="T9" fmla="*/ 40 h 45"/>
                <a:gd name="T10" fmla="*/ 0 w 4"/>
                <a:gd name="T11" fmla="*/ 39 h 45"/>
                <a:gd name="T12" fmla="*/ 0 w 4"/>
                <a:gd name="T13" fmla="*/ 38 h 45"/>
                <a:gd name="T14" fmla="*/ 0 w 4"/>
                <a:gd name="T15" fmla="*/ 38 h 45"/>
                <a:gd name="T16" fmla="*/ 0 w 4"/>
                <a:gd name="T17" fmla="*/ 37 h 45"/>
                <a:gd name="T18" fmla="*/ 0 w 4"/>
                <a:gd name="T19" fmla="*/ 36 h 45"/>
                <a:gd name="T20" fmla="*/ 0 w 4"/>
                <a:gd name="T21" fmla="*/ 36 h 45"/>
                <a:gd name="T22" fmla="*/ 0 w 4"/>
                <a:gd name="T23" fmla="*/ 35 h 45"/>
                <a:gd name="T24" fmla="*/ 0 w 4"/>
                <a:gd name="T25" fmla="*/ 34 h 45"/>
                <a:gd name="T26" fmla="*/ 0 w 4"/>
                <a:gd name="T27" fmla="*/ 34 h 45"/>
                <a:gd name="T28" fmla="*/ 0 w 4"/>
                <a:gd name="T29" fmla="*/ 33 h 45"/>
                <a:gd name="T30" fmla="*/ 0 w 4"/>
                <a:gd name="T31" fmla="*/ 32 h 45"/>
                <a:gd name="T32" fmla="*/ 0 w 4"/>
                <a:gd name="T33" fmla="*/ 31 h 45"/>
                <a:gd name="T34" fmla="*/ 0 w 4"/>
                <a:gd name="T35" fmla="*/ 31 h 45"/>
                <a:gd name="T36" fmla="*/ 0 w 4"/>
                <a:gd name="T37" fmla="*/ 30 h 45"/>
                <a:gd name="T38" fmla="*/ 0 w 4"/>
                <a:gd name="T39" fmla="*/ 29 h 45"/>
                <a:gd name="T40" fmla="*/ 0 w 4"/>
                <a:gd name="T41" fmla="*/ 29 h 45"/>
                <a:gd name="T42" fmla="*/ 0 w 4"/>
                <a:gd name="T43" fmla="*/ 28 h 45"/>
                <a:gd name="T44" fmla="*/ 0 w 4"/>
                <a:gd name="T45" fmla="*/ 27 h 45"/>
                <a:gd name="T46" fmla="*/ 0 w 4"/>
                <a:gd name="T47" fmla="*/ 26 h 45"/>
                <a:gd name="T48" fmla="*/ 0 w 4"/>
                <a:gd name="T49" fmla="*/ 26 h 45"/>
                <a:gd name="T50" fmla="*/ 0 w 4"/>
                <a:gd name="T51" fmla="*/ 25 h 45"/>
                <a:gd name="T52" fmla="*/ 0 w 4"/>
                <a:gd name="T53" fmla="*/ 24 h 45"/>
                <a:gd name="T54" fmla="*/ 0 w 4"/>
                <a:gd name="T55" fmla="*/ 23 h 45"/>
                <a:gd name="T56" fmla="*/ 0 w 4"/>
                <a:gd name="T57" fmla="*/ 22 h 45"/>
                <a:gd name="T58" fmla="*/ 0 w 4"/>
                <a:gd name="T59" fmla="*/ 22 h 45"/>
                <a:gd name="T60" fmla="*/ 0 w 4"/>
                <a:gd name="T61" fmla="*/ 21 h 45"/>
                <a:gd name="T62" fmla="*/ 0 w 4"/>
                <a:gd name="T63" fmla="*/ 20 h 45"/>
                <a:gd name="T64" fmla="*/ 0 w 4"/>
                <a:gd name="T65" fmla="*/ 19 h 45"/>
                <a:gd name="T66" fmla="*/ 0 w 4"/>
                <a:gd name="T67" fmla="*/ 18 h 45"/>
                <a:gd name="T68" fmla="*/ 0 w 4"/>
                <a:gd name="T69" fmla="*/ 18 h 45"/>
                <a:gd name="T70" fmla="*/ 0 w 4"/>
                <a:gd name="T71" fmla="*/ 17 h 45"/>
                <a:gd name="T72" fmla="*/ 1 w 4"/>
                <a:gd name="T73" fmla="*/ 16 h 45"/>
                <a:gd name="T74" fmla="*/ 1 w 4"/>
                <a:gd name="T75" fmla="*/ 15 h 45"/>
                <a:gd name="T76" fmla="*/ 1 w 4"/>
                <a:gd name="T77" fmla="*/ 15 h 45"/>
                <a:gd name="T78" fmla="*/ 1 w 4"/>
                <a:gd name="T79" fmla="*/ 13 h 45"/>
                <a:gd name="T80" fmla="*/ 1 w 4"/>
                <a:gd name="T81" fmla="*/ 12 h 45"/>
                <a:gd name="T82" fmla="*/ 1 w 4"/>
                <a:gd name="T83" fmla="*/ 12 h 45"/>
                <a:gd name="T84" fmla="*/ 1 w 4"/>
                <a:gd name="T85" fmla="*/ 11 h 45"/>
                <a:gd name="T86" fmla="*/ 2 w 4"/>
                <a:gd name="T87" fmla="*/ 10 h 45"/>
                <a:gd name="T88" fmla="*/ 2 w 4"/>
                <a:gd name="T89" fmla="*/ 10 h 45"/>
                <a:gd name="T90" fmla="*/ 2 w 4"/>
                <a:gd name="T91" fmla="*/ 9 h 45"/>
                <a:gd name="T92" fmla="*/ 2 w 4"/>
                <a:gd name="T93" fmla="*/ 8 h 45"/>
                <a:gd name="T94" fmla="*/ 2 w 4"/>
                <a:gd name="T95" fmla="*/ 8 h 45"/>
                <a:gd name="T96" fmla="*/ 2 w 4"/>
                <a:gd name="T97" fmla="*/ 7 h 45"/>
                <a:gd name="T98" fmla="*/ 3 w 4"/>
                <a:gd name="T99" fmla="*/ 6 h 45"/>
                <a:gd name="T100" fmla="*/ 3 w 4"/>
                <a:gd name="T101" fmla="*/ 6 h 45"/>
                <a:gd name="T102" fmla="*/ 3 w 4"/>
                <a:gd name="T103" fmla="*/ 5 h 45"/>
                <a:gd name="T104" fmla="*/ 3 w 4"/>
                <a:gd name="T105" fmla="*/ 4 h 45"/>
                <a:gd name="T106" fmla="*/ 3 w 4"/>
                <a:gd name="T107" fmla="*/ 4 h 45"/>
                <a:gd name="T108" fmla="*/ 3 w 4"/>
                <a:gd name="T109" fmla="*/ 3 h 45"/>
                <a:gd name="T110" fmla="*/ 4 w 4"/>
                <a:gd name="T111" fmla="*/ 2 h 45"/>
                <a:gd name="T112" fmla="*/ 4 w 4"/>
                <a:gd name="T113" fmla="*/ 1 h 45"/>
                <a:gd name="T114" fmla="*/ 4 w 4"/>
                <a:gd name="T115"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 h="45">
                  <a:moveTo>
                    <a:pt x="1" y="45"/>
                  </a:moveTo>
                  <a:cubicBezTo>
                    <a:pt x="1" y="45"/>
                    <a:pt x="1" y="45"/>
                    <a:pt x="1" y="45"/>
                  </a:cubicBezTo>
                  <a:cubicBezTo>
                    <a:pt x="1" y="45"/>
                    <a:pt x="1" y="45"/>
                    <a:pt x="1" y="45"/>
                  </a:cubicBezTo>
                  <a:moveTo>
                    <a:pt x="0" y="43"/>
                  </a:moveTo>
                  <a:cubicBezTo>
                    <a:pt x="0" y="43"/>
                    <a:pt x="0" y="43"/>
                    <a:pt x="0" y="43"/>
                  </a:cubicBezTo>
                  <a:cubicBezTo>
                    <a:pt x="0" y="43"/>
                    <a:pt x="0" y="43"/>
                    <a:pt x="0" y="43"/>
                  </a:cubicBezTo>
                  <a:moveTo>
                    <a:pt x="0" y="43"/>
                  </a:moveTo>
                  <a:cubicBezTo>
                    <a:pt x="0" y="43"/>
                    <a:pt x="0" y="43"/>
                    <a:pt x="0" y="43"/>
                  </a:cubicBezTo>
                  <a:cubicBezTo>
                    <a:pt x="0" y="43"/>
                    <a:pt x="0" y="43"/>
                    <a:pt x="0" y="43"/>
                  </a:cubicBezTo>
                  <a:moveTo>
                    <a:pt x="0" y="42"/>
                  </a:moveTo>
                  <a:cubicBezTo>
                    <a:pt x="0" y="42"/>
                    <a:pt x="0" y="42"/>
                    <a:pt x="0" y="42"/>
                  </a:cubicBezTo>
                  <a:cubicBezTo>
                    <a:pt x="0" y="42"/>
                    <a:pt x="0" y="42"/>
                    <a:pt x="0" y="42"/>
                  </a:cubicBezTo>
                  <a:moveTo>
                    <a:pt x="0" y="42"/>
                  </a:moveTo>
                  <a:cubicBezTo>
                    <a:pt x="0" y="42"/>
                    <a:pt x="0" y="42"/>
                    <a:pt x="0" y="42"/>
                  </a:cubicBezTo>
                  <a:cubicBezTo>
                    <a:pt x="0" y="42"/>
                    <a:pt x="0" y="42"/>
                    <a:pt x="0" y="42"/>
                  </a:cubicBezTo>
                  <a:moveTo>
                    <a:pt x="0" y="42"/>
                  </a:moveTo>
                  <a:cubicBezTo>
                    <a:pt x="0" y="42"/>
                    <a:pt x="0" y="42"/>
                    <a:pt x="0" y="42"/>
                  </a:cubicBezTo>
                  <a:cubicBezTo>
                    <a:pt x="0" y="42"/>
                    <a:pt x="0" y="42"/>
                    <a:pt x="0" y="42"/>
                  </a:cubicBezTo>
                  <a:moveTo>
                    <a:pt x="0" y="41"/>
                  </a:moveTo>
                  <a:cubicBezTo>
                    <a:pt x="0" y="41"/>
                    <a:pt x="0" y="41"/>
                    <a:pt x="0" y="41"/>
                  </a:cubicBezTo>
                  <a:cubicBezTo>
                    <a:pt x="0" y="41"/>
                    <a:pt x="0" y="41"/>
                    <a:pt x="0" y="41"/>
                  </a:cubicBezTo>
                  <a:moveTo>
                    <a:pt x="0" y="41"/>
                  </a:moveTo>
                  <a:cubicBezTo>
                    <a:pt x="0" y="41"/>
                    <a:pt x="0" y="41"/>
                    <a:pt x="0" y="41"/>
                  </a:cubicBezTo>
                  <a:cubicBezTo>
                    <a:pt x="0" y="41"/>
                    <a:pt x="0" y="41"/>
                    <a:pt x="0" y="41"/>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8"/>
                  </a:moveTo>
                  <a:cubicBezTo>
                    <a:pt x="0" y="38"/>
                    <a:pt x="0" y="39"/>
                    <a:pt x="0" y="39"/>
                  </a:cubicBezTo>
                  <a:cubicBezTo>
                    <a:pt x="0" y="39"/>
                    <a:pt x="0" y="39"/>
                    <a:pt x="0" y="38"/>
                  </a:cubicBezTo>
                  <a:moveTo>
                    <a:pt x="0" y="38"/>
                  </a:moveTo>
                  <a:cubicBezTo>
                    <a:pt x="0" y="38"/>
                    <a:pt x="0" y="38"/>
                    <a:pt x="0" y="38"/>
                  </a:cubicBezTo>
                  <a:cubicBezTo>
                    <a:pt x="0" y="38"/>
                    <a:pt x="0" y="38"/>
                    <a:pt x="0" y="38"/>
                  </a:cubicBezTo>
                  <a:moveTo>
                    <a:pt x="0" y="38"/>
                  </a:moveTo>
                  <a:cubicBezTo>
                    <a:pt x="0" y="38"/>
                    <a:pt x="0" y="38"/>
                    <a:pt x="0" y="38"/>
                  </a:cubicBezTo>
                  <a:cubicBezTo>
                    <a:pt x="0" y="38"/>
                    <a:pt x="0" y="38"/>
                    <a:pt x="0" y="38"/>
                  </a:cubicBezTo>
                  <a:moveTo>
                    <a:pt x="0" y="37"/>
                  </a:moveTo>
                  <a:cubicBezTo>
                    <a:pt x="0" y="38"/>
                    <a:pt x="0" y="38"/>
                    <a:pt x="0" y="38"/>
                  </a:cubicBezTo>
                  <a:cubicBezTo>
                    <a:pt x="0" y="38"/>
                    <a:pt x="0" y="38"/>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5"/>
                  </a:moveTo>
                  <a:cubicBezTo>
                    <a:pt x="0" y="35"/>
                    <a:pt x="0" y="36"/>
                    <a:pt x="0" y="36"/>
                  </a:cubicBezTo>
                  <a:cubicBezTo>
                    <a:pt x="0" y="36"/>
                    <a:pt x="0" y="35"/>
                    <a:pt x="0" y="35"/>
                  </a:cubicBezTo>
                  <a:moveTo>
                    <a:pt x="0" y="35"/>
                  </a:moveTo>
                  <a:cubicBezTo>
                    <a:pt x="0" y="35"/>
                    <a:pt x="0" y="35"/>
                    <a:pt x="0" y="35"/>
                  </a:cubicBezTo>
                  <a:cubicBezTo>
                    <a:pt x="0" y="35"/>
                    <a:pt x="0" y="35"/>
                    <a:pt x="0" y="35"/>
                  </a:cubicBezTo>
                  <a:moveTo>
                    <a:pt x="0" y="35"/>
                  </a:moveTo>
                  <a:cubicBezTo>
                    <a:pt x="0" y="35"/>
                    <a:pt x="0" y="35"/>
                    <a:pt x="0" y="35"/>
                  </a:cubicBezTo>
                  <a:cubicBezTo>
                    <a:pt x="0" y="35"/>
                    <a:pt x="0" y="35"/>
                    <a:pt x="0" y="35"/>
                  </a:cubicBezTo>
                  <a:moveTo>
                    <a:pt x="0" y="35"/>
                  </a:moveTo>
                  <a:cubicBezTo>
                    <a:pt x="0" y="35"/>
                    <a:pt x="0" y="35"/>
                    <a:pt x="0" y="35"/>
                  </a:cubicBezTo>
                  <a:cubicBezTo>
                    <a:pt x="0" y="35"/>
                    <a:pt x="0" y="35"/>
                    <a:pt x="0" y="35"/>
                  </a:cubicBezTo>
                  <a:moveTo>
                    <a:pt x="0" y="34"/>
                  </a:moveTo>
                  <a:cubicBezTo>
                    <a:pt x="0" y="34"/>
                    <a:pt x="0" y="34"/>
                    <a:pt x="0" y="34"/>
                  </a:cubicBezTo>
                  <a:cubicBezTo>
                    <a:pt x="0" y="34"/>
                    <a:pt x="0" y="34"/>
                    <a:pt x="0" y="34"/>
                  </a:cubicBezTo>
                  <a:moveTo>
                    <a:pt x="0" y="34"/>
                  </a:moveTo>
                  <a:cubicBezTo>
                    <a:pt x="0" y="34"/>
                    <a:pt x="0" y="34"/>
                    <a:pt x="0" y="34"/>
                  </a:cubicBezTo>
                  <a:cubicBezTo>
                    <a:pt x="0" y="34"/>
                    <a:pt x="0" y="34"/>
                    <a:pt x="0" y="34"/>
                  </a:cubicBezTo>
                  <a:moveTo>
                    <a:pt x="0" y="34"/>
                  </a:moveTo>
                  <a:cubicBezTo>
                    <a:pt x="0" y="34"/>
                    <a:pt x="0" y="34"/>
                    <a:pt x="0" y="34"/>
                  </a:cubicBezTo>
                  <a:cubicBezTo>
                    <a:pt x="0" y="34"/>
                    <a:pt x="0" y="34"/>
                    <a:pt x="0" y="34"/>
                  </a:cubicBezTo>
                  <a:moveTo>
                    <a:pt x="0" y="33"/>
                  </a:moveTo>
                  <a:cubicBezTo>
                    <a:pt x="0" y="33"/>
                    <a:pt x="0" y="33"/>
                    <a:pt x="0" y="34"/>
                  </a:cubicBezTo>
                  <a:cubicBezTo>
                    <a:pt x="0" y="33"/>
                    <a:pt x="0" y="33"/>
                    <a:pt x="0" y="33"/>
                  </a:cubicBezTo>
                  <a:moveTo>
                    <a:pt x="0" y="33"/>
                  </a:moveTo>
                  <a:cubicBezTo>
                    <a:pt x="0" y="33"/>
                    <a:pt x="0" y="33"/>
                    <a:pt x="0" y="33"/>
                  </a:cubicBezTo>
                  <a:cubicBezTo>
                    <a:pt x="0" y="33"/>
                    <a:pt x="0" y="33"/>
                    <a:pt x="0" y="33"/>
                  </a:cubicBezTo>
                  <a:moveTo>
                    <a:pt x="0" y="33"/>
                  </a:moveTo>
                  <a:cubicBezTo>
                    <a:pt x="0" y="33"/>
                    <a:pt x="0" y="33"/>
                    <a:pt x="0" y="33"/>
                  </a:cubicBezTo>
                  <a:cubicBezTo>
                    <a:pt x="0" y="33"/>
                    <a:pt x="0" y="33"/>
                    <a:pt x="0" y="33"/>
                  </a:cubicBezTo>
                  <a:moveTo>
                    <a:pt x="0" y="32"/>
                  </a:moveTo>
                  <a:cubicBezTo>
                    <a:pt x="0" y="32"/>
                    <a:pt x="0" y="33"/>
                    <a:pt x="0" y="33"/>
                  </a:cubicBezTo>
                  <a:cubicBezTo>
                    <a:pt x="0" y="33"/>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1"/>
                  </a:moveTo>
                  <a:cubicBezTo>
                    <a:pt x="0" y="31"/>
                    <a:pt x="0" y="31"/>
                    <a:pt x="0" y="31"/>
                  </a:cubicBezTo>
                  <a:cubicBezTo>
                    <a:pt x="0" y="31"/>
                    <a:pt x="0" y="31"/>
                    <a:pt x="0" y="31"/>
                  </a:cubicBezTo>
                  <a:moveTo>
                    <a:pt x="0" y="31"/>
                  </a:moveTo>
                  <a:cubicBezTo>
                    <a:pt x="0" y="31"/>
                    <a:pt x="0" y="31"/>
                    <a:pt x="0" y="31"/>
                  </a:cubicBezTo>
                  <a:cubicBezTo>
                    <a:pt x="0" y="31"/>
                    <a:pt x="0" y="31"/>
                    <a:pt x="0" y="31"/>
                  </a:cubicBezTo>
                  <a:moveTo>
                    <a:pt x="0" y="31"/>
                  </a:moveTo>
                  <a:cubicBezTo>
                    <a:pt x="0" y="31"/>
                    <a:pt x="0" y="31"/>
                    <a:pt x="0" y="31"/>
                  </a:cubicBezTo>
                  <a:cubicBezTo>
                    <a:pt x="0" y="31"/>
                    <a:pt x="0" y="31"/>
                    <a:pt x="0" y="31"/>
                  </a:cubicBezTo>
                  <a:moveTo>
                    <a:pt x="0" y="30"/>
                  </a:moveTo>
                  <a:cubicBezTo>
                    <a:pt x="0" y="30"/>
                    <a:pt x="0" y="30"/>
                    <a:pt x="0" y="31"/>
                  </a:cubicBezTo>
                  <a:cubicBezTo>
                    <a:pt x="0" y="30"/>
                    <a:pt x="0" y="30"/>
                    <a:pt x="0" y="30"/>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cubicBezTo>
                    <a:pt x="0" y="30"/>
                    <a:pt x="0" y="30"/>
                    <a:pt x="0" y="30"/>
                  </a:cubicBezTo>
                  <a:moveTo>
                    <a:pt x="0" y="29"/>
                  </a:moveTo>
                  <a:cubicBezTo>
                    <a:pt x="0" y="29"/>
                    <a:pt x="0" y="30"/>
                    <a:pt x="0" y="30"/>
                  </a:cubicBezTo>
                  <a:cubicBezTo>
                    <a:pt x="0" y="30"/>
                    <a:pt x="0" y="29"/>
                    <a:pt x="0" y="29"/>
                  </a:cubicBezTo>
                  <a:moveTo>
                    <a:pt x="0" y="29"/>
                  </a:moveTo>
                  <a:cubicBezTo>
                    <a:pt x="0" y="29"/>
                    <a:pt x="0" y="29"/>
                    <a:pt x="0" y="29"/>
                  </a:cubicBezTo>
                  <a:cubicBezTo>
                    <a:pt x="0" y="29"/>
                    <a:pt x="0" y="29"/>
                    <a:pt x="0" y="29"/>
                  </a:cubicBezTo>
                  <a:moveTo>
                    <a:pt x="0" y="29"/>
                  </a:moveTo>
                  <a:cubicBezTo>
                    <a:pt x="0" y="29"/>
                    <a:pt x="0" y="29"/>
                    <a:pt x="0" y="29"/>
                  </a:cubicBezTo>
                  <a:cubicBezTo>
                    <a:pt x="0" y="29"/>
                    <a:pt x="0" y="29"/>
                    <a:pt x="0" y="29"/>
                  </a:cubicBezTo>
                  <a:moveTo>
                    <a:pt x="0" y="28"/>
                  </a:moveTo>
                  <a:cubicBezTo>
                    <a:pt x="0" y="29"/>
                    <a:pt x="0" y="29"/>
                    <a:pt x="0" y="29"/>
                  </a:cubicBezTo>
                  <a:cubicBezTo>
                    <a:pt x="0" y="29"/>
                    <a:pt x="0" y="29"/>
                    <a:pt x="0" y="28"/>
                  </a:cubicBezTo>
                  <a:moveTo>
                    <a:pt x="0" y="28"/>
                  </a:moveTo>
                  <a:cubicBezTo>
                    <a:pt x="0" y="28"/>
                    <a:pt x="0" y="28"/>
                    <a:pt x="0" y="28"/>
                  </a:cubicBezTo>
                  <a:cubicBezTo>
                    <a:pt x="0" y="28"/>
                    <a:pt x="0" y="28"/>
                    <a:pt x="0" y="28"/>
                  </a:cubicBezTo>
                  <a:moveTo>
                    <a:pt x="0" y="28"/>
                  </a:moveTo>
                  <a:cubicBezTo>
                    <a:pt x="0" y="28"/>
                    <a:pt x="0" y="28"/>
                    <a:pt x="0" y="28"/>
                  </a:cubicBezTo>
                  <a:cubicBezTo>
                    <a:pt x="0" y="28"/>
                    <a:pt x="0" y="28"/>
                    <a:pt x="0" y="28"/>
                  </a:cubicBezTo>
                  <a:moveTo>
                    <a:pt x="0" y="28"/>
                  </a:moveTo>
                  <a:cubicBezTo>
                    <a:pt x="0" y="28"/>
                    <a:pt x="0" y="28"/>
                    <a:pt x="0" y="28"/>
                  </a:cubicBezTo>
                  <a:cubicBezTo>
                    <a:pt x="0" y="28"/>
                    <a:pt x="0" y="28"/>
                    <a:pt x="0" y="28"/>
                  </a:cubicBezTo>
                  <a:moveTo>
                    <a:pt x="0" y="27"/>
                  </a:moveTo>
                  <a:cubicBezTo>
                    <a:pt x="0" y="27"/>
                    <a:pt x="0" y="27"/>
                    <a:pt x="0" y="28"/>
                  </a:cubicBezTo>
                  <a:cubicBezTo>
                    <a:pt x="0" y="27"/>
                    <a:pt x="0" y="27"/>
                    <a:pt x="0" y="27"/>
                  </a:cubicBezTo>
                  <a:moveTo>
                    <a:pt x="0" y="27"/>
                  </a:moveTo>
                  <a:cubicBezTo>
                    <a:pt x="0" y="27"/>
                    <a:pt x="0" y="27"/>
                    <a:pt x="0" y="27"/>
                  </a:cubicBezTo>
                  <a:cubicBezTo>
                    <a:pt x="0" y="27"/>
                    <a:pt x="0" y="27"/>
                    <a:pt x="0" y="27"/>
                  </a:cubicBezTo>
                  <a:moveTo>
                    <a:pt x="0" y="26"/>
                  </a:moveTo>
                  <a:cubicBezTo>
                    <a:pt x="0" y="27"/>
                    <a:pt x="0" y="27"/>
                    <a:pt x="0" y="27"/>
                  </a:cubicBezTo>
                  <a:cubicBezTo>
                    <a:pt x="0" y="27"/>
                    <a:pt x="0" y="27"/>
                    <a:pt x="0" y="26"/>
                  </a:cubicBezTo>
                  <a:moveTo>
                    <a:pt x="0" y="26"/>
                  </a:moveTo>
                  <a:cubicBezTo>
                    <a:pt x="0" y="26"/>
                    <a:pt x="0" y="26"/>
                    <a:pt x="0" y="26"/>
                  </a:cubicBezTo>
                  <a:cubicBezTo>
                    <a:pt x="0" y="26"/>
                    <a:pt x="0" y="26"/>
                    <a:pt x="0" y="26"/>
                  </a:cubicBezTo>
                  <a:moveTo>
                    <a:pt x="0" y="26"/>
                  </a:moveTo>
                  <a:cubicBezTo>
                    <a:pt x="0" y="26"/>
                    <a:pt x="0" y="26"/>
                    <a:pt x="0" y="26"/>
                  </a:cubicBezTo>
                  <a:cubicBezTo>
                    <a:pt x="0" y="26"/>
                    <a:pt x="0" y="26"/>
                    <a:pt x="0" y="26"/>
                  </a:cubicBezTo>
                  <a:moveTo>
                    <a:pt x="0" y="26"/>
                  </a:moveTo>
                  <a:cubicBezTo>
                    <a:pt x="0" y="26"/>
                    <a:pt x="0" y="26"/>
                    <a:pt x="0" y="26"/>
                  </a:cubicBezTo>
                  <a:cubicBezTo>
                    <a:pt x="0" y="26"/>
                    <a:pt x="0" y="26"/>
                    <a:pt x="0" y="26"/>
                  </a:cubicBezTo>
                  <a:moveTo>
                    <a:pt x="0" y="25"/>
                  </a:moveTo>
                  <a:cubicBezTo>
                    <a:pt x="0" y="25"/>
                    <a:pt x="0" y="25"/>
                    <a:pt x="0" y="25"/>
                  </a:cubicBezTo>
                  <a:cubicBezTo>
                    <a:pt x="0" y="25"/>
                    <a:pt x="0" y="25"/>
                    <a:pt x="0" y="25"/>
                  </a:cubicBezTo>
                  <a:moveTo>
                    <a:pt x="0" y="25"/>
                  </a:moveTo>
                  <a:cubicBezTo>
                    <a:pt x="0" y="25"/>
                    <a:pt x="0" y="25"/>
                    <a:pt x="0" y="25"/>
                  </a:cubicBezTo>
                  <a:cubicBezTo>
                    <a:pt x="0" y="25"/>
                    <a:pt x="0" y="25"/>
                    <a:pt x="0" y="25"/>
                  </a:cubicBezTo>
                  <a:moveTo>
                    <a:pt x="0" y="25"/>
                  </a:moveTo>
                  <a:cubicBezTo>
                    <a:pt x="0" y="25"/>
                    <a:pt x="0" y="25"/>
                    <a:pt x="0" y="25"/>
                  </a:cubicBezTo>
                  <a:cubicBezTo>
                    <a:pt x="0" y="25"/>
                    <a:pt x="0" y="25"/>
                    <a:pt x="0" y="25"/>
                  </a:cubicBezTo>
                  <a:moveTo>
                    <a:pt x="0" y="24"/>
                  </a:moveTo>
                  <a:cubicBezTo>
                    <a:pt x="0" y="24"/>
                    <a:pt x="0" y="24"/>
                    <a:pt x="0" y="25"/>
                  </a:cubicBezTo>
                  <a:cubicBezTo>
                    <a:pt x="0" y="24"/>
                    <a:pt x="0" y="24"/>
                    <a:pt x="0" y="24"/>
                  </a:cubicBezTo>
                  <a:moveTo>
                    <a:pt x="0" y="24"/>
                  </a:moveTo>
                  <a:cubicBezTo>
                    <a:pt x="0" y="24"/>
                    <a:pt x="0" y="24"/>
                    <a:pt x="0" y="24"/>
                  </a:cubicBezTo>
                  <a:cubicBezTo>
                    <a:pt x="0" y="24"/>
                    <a:pt x="0" y="24"/>
                    <a:pt x="0" y="24"/>
                  </a:cubicBezTo>
                  <a:moveTo>
                    <a:pt x="0" y="24"/>
                  </a:moveTo>
                  <a:cubicBezTo>
                    <a:pt x="0" y="24"/>
                    <a:pt x="0" y="24"/>
                    <a:pt x="0" y="24"/>
                  </a:cubicBezTo>
                  <a:cubicBezTo>
                    <a:pt x="0" y="24"/>
                    <a:pt x="0" y="24"/>
                    <a:pt x="0" y="24"/>
                  </a:cubicBezTo>
                  <a:moveTo>
                    <a:pt x="0" y="23"/>
                  </a:moveTo>
                  <a:cubicBezTo>
                    <a:pt x="0" y="23"/>
                    <a:pt x="0" y="23"/>
                    <a:pt x="0" y="24"/>
                  </a:cubicBezTo>
                  <a:cubicBezTo>
                    <a:pt x="0" y="23"/>
                    <a:pt x="0" y="23"/>
                    <a:pt x="0" y="23"/>
                  </a:cubicBezTo>
                  <a:moveTo>
                    <a:pt x="0" y="23"/>
                  </a:moveTo>
                  <a:cubicBezTo>
                    <a:pt x="0" y="23"/>
                    <a:pt x="0" y="23"/>
                    <a:pt x="0" y="23"/>
                  </a:cubicBezTo>
                  <a:cubicBezTo>
                    <a:pt x="0" y="23"/>
                    <a:pt x="0" y="23"/>
                    <a:pt x="0" y="23"/>
                  </a:cubicBezTo>
                  <a:moveTo>
                    <a:pt x="0" y="23"/>
                  </a:moveTo>
                  <a:cubicBezTo>
                    <a:pt x="0" y="23"/>
                    <a:pt x="0" y="23"/>
                    <a:pt x="0" y="23"/>
                  </a:cubicBezTo>
                  <a:cubicBezTo>
                    <a:pt x="0" y="23"/>
                    <a:pt x="0" y="23"/>
                    <a:pt x="0" y="23"/>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1"/>
                  </a:moveTo>
                  <a:cubicBezTo>
                    <a:pt x="0" y="21"/>
                    <a:pt x="0" y="22"/>
                    <a:pt x="0" y="22"/>
                  </a:cubicBezTo>
                  <a:cubicBezTo>
                    <a:pt x="0" y="22"/>
                    <a:pt x="0" y="21"/>
                    <a:pt x="0" y="21"/>
                  </a:cubicBezTo>
                  <a:moveTo>
                    <a:pt x="0" y="21"/>
                  </a:moveTo>
                  <a:cubicBezTo>
                    <a:pt x="0" y="21"/>
                    <a:pt x="0" y="21"/>
                    <a:pt x="0" y="21"/>
                  </a:cubicBezTo>
                  <a:cubicBezTo>
                    <a:pt x="0" y="21"/>
                    <a:pt x="0" y="21"/>
                    <a:pt x="0" y="21"/>
                  </a:cubicBezTo>
                  <a:moveTo>
                    <a:pt x="0" y="21"/>
                  </a:moveTo>
                  <a:cubicBezTo>
                    <a:pt x="0" y="21"/>
                    <a:pt x="0" y="21"/>
                    <a:pt x="0" y="21"/>
                  </a:cubicBezTo>
                  <a:cubicBezTo>
                    <a:pt x="0" y="21"/>
                    <a:pt x="0" y="21"/>
                    <a:pt x="0" y="21"/>
                  </a:cubicBezTo>
                  <a:moveTo>
                    <a:pt x="0" y="20"/>
                  </a:moveTo>
                  <a:cubicBezTo>
                    <a:pt x="0" y="21"/>
                    <a:pt x="0" y="21"/>
                    <a:pt x="0" y="21"/>
                  </a:cubicBezTo>
                  <a:cubicBezTo>
                    <a:pt x="0" y="21"/>
                    <a:pt x="0" y="21"/>
                    <a:pt x="0" y="20"/>
                  </a:cubicBezTo>
                  <a:moveTo>
                    <a:pt x="0" y="20"/>
                  </a:moveTo>
                  <a:cubicBezTo>
                    <a:pt x="0" y="20"/>
                    <a:pt x="0" y="20"/>
                    <a:pt x="0" y="20"/>
                  </a:cubicBezTo>
                  <a:cubicBezTo>
                    <a:pt x="0" y="20"/>
                    <a:pt x="0" y="20"/>
                    <a:pt x="0" y="20"/>
                  </a:cubicBezTo>
                  <a:moveTo>
                    <a:pt x="0" y="19"/>
                  </a:moveTo>
                  <a:cubicBezTo>
                    <a:pt x="0" y="19"/>
                    <a:pt x="0" y="20"/>
                    <a:pt x="0" y="20"/>
                  </a:cubicBezTo>
                  <a:cubicBezTo>
                    <a:pt x="0" y="20"/>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9"/>
                    <a:pt x="0" y="19"/>
                  </a:cubicBezTo>
                  <a:cubicBezTo>
                    <a:pt x="0" y="19"/>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7"/>
                    <a:pt x="0" y="18"/>
                  </a:cubicBezTo>
                  <a:cubicBezTo>
                    <a:pt x="0" y="17"/>
                    <a:pt x="0" y="17"/>
                    <a:pt x="0" y="17"/>
                  </a:cubicBezTo>
                  <a:moveTo>
                    <a:pt x="0" y="17"/>
                  </a:moveTo>
                  <a:cubicBezTo>
                    <a:pt x="0" y="17"/>
                    <a:pt x="0" y="17"/>
                    <a:pt x="0" y="17"/>
                  </a:cubicBezTo>
                  <a:cubicBezTo>
                    <a:pt x="0" y="17"/>
                    <a:pt x="0" y="17"/>
                    <a:pt x="0" y="17"/>
                  </a:cubicBezTo>
                  <a:moveTo>
                    <a:pt x="1" y="16"/>
                  </a:moveTo>
                  <a:cubicBezTo>
                    <a:pt x="1" y="16"/>
                    <a:pt x="0" y="16"/>
                    <a:pt x="0" y="17"/>
                  </a:cubicBezTo>
                  <a:cubicBezTo>
                    <a:pt x="0" y="16"/>
                    <a:pt x="1" y="16"/>
                    <a:pt x="1" y="16"/>
                  </a:cubicBezTo>
                  <a:moveTo>
                    <a:pt x="1" y="16"/>
                  </a:moveTo>
                  <a:cubicBezTo>
                    <a:pt x="1" y="16"/>
                    <a:pt x="1" y="16"/>
                    <a:pt x="1" y="16"/>
                  </a:cubicBezTo>
                  <a:cubicBezTo>
                    <a:pt x="1" y="16"/>
                    <a:pt x="1" y="16"/>
                    <a:pt x="1" y="16"/>
                  </a:cubicBezTo>
                  <a:moveTo>
                    <a:pt x="1" y="15"/>
                  </a:moveTo>
                  <a:cubicBezTo>
                    <a:pt x="1" y="16"/>
                    <a:pt x="1" y="16"/>
                    <a:pt x="1" y="16"/>
                  </a:cubicBezTo>
                  <a:cubicBezTo>
                    <a:pt x="1" y="16"/>
                    <a:pt x="1" y="16"/>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4"/>
                  </a:moveTo>
                  <a:cubicBezTo>
                    <a:pt x="1" y="14"/>
                    <a:pt x="1" y="15"/>
                    <a:pt x="1" y="15"/>
                  </a:cubicBezTo>
                  <a:cubicBezTo>
                    <a:pt x="1" y="15"/>
                    <a:pt x="1" y="14"/>
                    <a:pt x="1" y="14"/>
                  </a:cubicBezTo>
                  <a:moveTo>
                    <a:pt x="1" y="14"/>
                  </a:moveTo>
                  <a:cubicBezTo>
                    <a:pt x="1" y="14"/>
                    <a:pt x="1" y="14"/>
                    <a:pt x="1" y="14"/>
                  </a:cubicBezTo>
                  <a:cubicBezTo>
                    <a:pt x="1" y="14"/>
                    <a:pt x="1" y="14"/>
                    <a:pt x="1" y="14"/>
                  </a:cubicBezTo>
                  <a:moveTo>
                    <a:pt x="1" y="13"/>
                  </a:moveTo>
                  <a:cubicBezTo>
                    <a:pt x="1" y="14"/>
                    <a:pt x="1" y="14"/>
                    <a:pt x="1" y="14"/>
                  </a:cubicBezTo>
                  <a:cubicBezTo>
                    <a:pt x="1" y="14"/>
                    <a:pt x="1" y="14"/>
                    <a:pt x="1" y="13"/>
                  </a:cubicBezTo>
                  <a:moveTo>
                    <a:pt x="1" y="13"/>
                  </a:moveTo>
                  <a:cubicBezTo>
                    <a:pt x="1" y="13"/>
                    <a:pt x="1" y="13"/>
                    <a:pt x="1" y="13"/>
                  </a:cubicBezTo>
                  <a:cubicBezTo>
                    <a:pt x="1" y="13"/>
                    <a:pt x="1" y="13"/>
                    <a:pt x="1" y="13"/>
                  </a:cubicBezTo>
                  <a:moveTo>
                    <a:pt x="1" y="12"/>
                  </a:moveTo>
                  <a:cubicBezTo>
                    <a:pt x="1" y="13"/>
                    <a:pt x="1" y="13"/>
                    <a:pt x="1" y="13"/>
                  </a:cubicBezTo>
                  <a:cubicBezTo>
                    <a:pt x="1" y="13"/>
                    <a:pt x="1" y="13"/>
                    <a:pt x="1" y="12"/>
                  </a:cubicBezTo>
                  <a:moveTo>
                    <a:pt x="1" y="12"/>
                  </a:moveTo>
                  <a:cubicBezTo>
                    <a:pt x="1" y="12"/>
                    <a:pt x="1" y="12"/>
                    <a:pt x="1" y="12"/>
                  </a:cubicBezTo>
                  <a:cubicBezTo>
                    <a:pt x="1" y="12"/>
                    <a:pt x="1" y="12"/>
                    <a:pt x="1" y="12"/>
                  </a:cubicBezTo>
                  <a:moveTo>
                    <a:pt x="1" y="12"/>
                  </a:moveTo>
                  <a:cubicBezTo>
                    <a:pt x="1" y="12"/>
                    <a:pt x="1" y="12"/>
                    <a:pt x="1" y="12"/>
                  </a:cubicBezTo>
                  <a:cubicBezTo>
                    <a:pt x="1" y="12"/>
                    <a:pt x="1" y="12"/>
                    <a:pt x="1" y="12"/>
                  </a:cubicBezTo>
                  <a:moveTo>
                    <a:pt x="1" y="11"/>
                  </a:moveTo>
                  <a:cubicBezTo>
                    <a:pt x="1" y="12"/>
                    <a:pt x="1" y="12"/>
                    <a:pt x="1" y="12"/>
                  </a:cubicBezTo>
                  <a:cubicBezTo>
                    <a:pt x="1" y="12"/>
                    <a:pt x="1" y="12"/>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2" y="11"/>
                  </a:moveTo>
                  <a:cubicBezTo>
                    <a:pt x="2" y="11"/>
                    <a:pt x="1" y="11"/>
                    <a:pt x="1" y="11"/>
                  </a:cubicBezTo>
                  <a:cubicBezTo>
                    <a:pt x="1" y="11"/>
                    <a:pt x="2" y="11"/>
                    <a:pt x="2" y="11"/>
                  </a:cubicBezTo>
                  <a:moveTo>
                    <a:pt x="2" y="10"/>
                  </a:moveTo>
                  <a:cubicBezTo>
                    <a:pt x="2" y="10"/>
                    <a:pt x="2" y="11"/>
                    <a:pt x="2" y="11"/>
                  </a:cubicBezTo>
                  <a:cubicBezTo>
                    <a:pt x="2" y="11"/>
                    <a:pt x="2" y="10"/>
                    <a:pt x="2" y="10"/>
                  </a:cubicBezTo>
                  <a:moveTo>
                    <a:pt x="2" y="10"/>
                  </a:moveTo>
                  <a:cubicBezTo>
                    <a:pt x="2" y="10"/>
                    <a:pt x="2" y="10"/>
                    <a:pt x="2" y="10"/>
                  </a:cubicBezTo>
                  <a:cubicBezTo>
                    <a:pt x="2" y="10"/>
                    <a:pt x="2" y="10"/>
                    <a:pt x="2" y="10"/>
                  </a:cubicBezTo>
                  <a:moveTo>
                    <a:pt x="2" y="10"/>
                  </a:moveTo>
                  <a:cubicBezTo>
                    <a:pt x="2" y="10"/>
                    <a:pt x="2" y="10"/>
                    <a:pt x="2" y="10"/>
                  </a:cubicBezTo>
                  <a:cubicBezTo>
                    <a:pt x="2" y="10"/>
                    <a:pt x="2" y="10"/>
                    <a:pt x="2" y="10"/>
                  </a:cubicBezTo>
                  <a:moveTo>
                    <a:pt x="2" y="9"/>
                  </a:moveTo>
                  <a:cubicBezTo>
                    <a:pt x="2" y="10"/>
                    <a:pt x="2" y="10"/>
                    <a:pt x="2" y="10"/>
                  </a:cubicBezTo>
                  <a:cubicBezTo>
                    <a:pt x="2" y="10"/>
                    <a:pt x="2" y="10"/>
                    <a:pt x="2" y="9"/>
                  </a:cubicBezTo>
                  <a:moveTo>
                    <a:pt x="2" y="9"/>
                  </a:moveTo>
                  <a:cubicBezTo>
                    <a:pt x="2" y="9"/>
                    <a:pt x="2" y="9"/>
                    <a:pt x="2" y="9"/>
                  </a:cubicBezTo>
                  <a:cubicBezTo>
                    <a:pt x="2" y="9"/>
                    <a:pt x="2" y="9"/>
                    <a:pt x="2" y="9"/>
                  </a:cubicBezTo>
                  <a:moveTo>
                    <a:pt x="2" y="9"/>
                  </a:moveTo>
                  <a:cubicBezTo>
                    <a:pt x="2" y="9"/>
                    <a:pt x="2" y="9"/>
                    <a:pt x="2" y="9"/>
                  </a:cubicBezTo>
                  <a:cubicBezTo>
                    <a:pt x="2" y="9"/>
                    <a:pt x="2" y="9"/>
                    <a:pt x="2" y="9"/>
                  </a:cubicBezTo>
                  <a:moveTo>
                    <a:pt x="2" y="9"/>
                  </a:moveTo>
                  <a:cubicBezTo>
                    <a:pt x="2" y="9"/>
                    <a:pt x="2" y="9"/>
                    <a:pt x="2" y="9"/>
                  </a:cubicBezTo>
                  <a:cubicBezTo>
                    <a:pt x="2" y="9"/>
                    <a:pt x="2" y="9"/>
                    <a:pt x="2" y="9"/>
                  </a:cubicBezTo>
                  <a:moveTo>
                    <a:pt x="2" y="8"/>
                  </a:moveTo>
                  <a:cubicBezTo>
                    <a:pt x="2" y="8"/>
                    <a:pt x="2" y="9"/>
                    <a:pt x="2" y="9"/>
                  </a:cubicBezTo>
                  <a:cubicBezTo>
                    <a:pt x="2" y="9"/>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3" y="6"/>
                  </a:moveTo>
                  <a:cubicBezTo>
                    <a:pt x="3" y="6"/>
                    <a:pt x="2" y="7"/>
                    <a:pt x="2" y="7"/>
                  </a:cubicBezTo>
                  <a:cubicBezTo>
                    <a:pt x="2" y="7"/>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5"/>
                  </a:moveTo>
                  <a:cubicBezTo>
                    <a:pt x="3" y="5"/>
                    <a:pt x="3" y="5"/>
                    <a:pt x="3" y="5"/>
                  </a:cubicBezTo>
                  <a:cubicBezTo>
                    <a:pt x="3" y="5"/>
                    <a:pt x="3" y="5"/>
                    <a:pt x="3" y="5"/>
                  </a:cubicBezTo>
                  <a:moveTo>
                    <a:pt x="3" y="5"/>
                  </a:moveTo>
                  <a:cubicBezTo>
                    <a:pt x="3" y="5"/>
                    <a:pt x="3" y="5"/>
                    <a:pt x="3" y="5"/>
                  </a:cubicBezTo>
                  <a:cubicBezTo>
                    <a:pt x="3" y="5"/>
                    <a:pt x="3" y="5"/>
                    <a:pt x="3" y="5"/>
                  </a:cubicBezTo>
                  <a:moveTo>
                    <a:pt x="3" y="5"/>
                  </a:moveTo>
                  <a:cubicBezTo>
                    <a:pt x="3" y="5"/>
                    <a:pt x="3" y="5"/>
                    <a:pt x="3" y="5"/>
                  </a:cubicBezTo>
                  <a:cubicBezTo>
                    <a:pt x="3" y="5"/>
                    <a:pt x="3" y="5"/>
                    <a:pt x="3" y="5"/>
                  </a:cubicBezTo>
                  <a:moveTo>
                    <a:pt x="3" y="4"/>
                  </a:moveTo>
                  <a:cubicBezTo>
                    <a:pt x="3" y="5"/>
                    <a:pt x="3" y="5"/>
                    <a:pt x="3" y="5"/>
                  </a:cubicBezTo>
                  <a:cubicBezTo>
                    <a:pt x="3" y="5"/>
                    <a:pt x="3" y="5"/>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3"/>
                  </a:moveTo>
                  <a:cubicBezTo>
                    <a:pt x="3" y="3"/>
                    <a:pt x="3" y="3"/>
                    <a:pt x="3" y="4"/>
                  </a:cubicBezTo>
                  <a:cubicBezTo>
                    <a:pt x="3" y="3"/>
                    <a:pt x="3" y="3"/>
                    <a:pt x="3" y="3"/>
                  </a:cubicBezTo>
                  <a:moveTo>
                    <a:pt x="3" y="3"/>
                  </a:moveTo>
                  <a:cubicBezTo>
                    <a:pt x="3" y="3"/>
                    <a:pt x="3" y="3"/>
                    <a:pt x="3" y="3"/>
                  </a:cubicBezTo>
                  <a:cubicBezTo>
                    <a:pt x="3" y="3"/>
                    <a:pt x="3" y="3"/>
                    <a:pt x="3" y="3"/>
                  </a:cubicBezTo>
                  <a:moveTo>
                    <a:pt x="4" y="3"/>
                  </a:moveTo>
                  <a:cubicBezTo>
                    <a:pt x="4" y="3"/>
                    <a:pt x="4" y="3"/>
                    <a:pt x="3" y="3"/>
                  </a:cubicBezTo>
                  <a:cubicBezTo>
                    <a:pt x="4" y="3"/>
                    <a:pt x="4" y="3"/>
                    <a:pt x="4" y="3"/>
                  </a:cubicBezTo>
                  <a:moveTo>
                    <a:pt x="4" y="3"/>
                  </a:moveTo>
                  <a:cubicBezTo>
                    <a:pt x="4" y="3"/>
                    <a:pt x="4" y="3"/>
                    <a:pt x="4" y="3"/>
                  </a:cubicBezTo>
                  <a:cubicBezTo>
                    <a:pt x="4" y="3"/>
                    <a:pt x="4" y="3"/>
                    <a:pt x="4" y="3"/>
                  </a:cubicBezTo>
                  <a:moveTo>
                    <a:pt x="4" y="2"/>
                  </a:moveTo>
                  <a:cubicBezTo>
                    <a:pt x="4" y="2"/>
                    <a:pt x="4" y="2"/>
                    <a:pt x="4" y="2"/>
                  </a:cubicBezTo>
                  <a:cubicBezTo>
                    <a:pt x="4" y="2"/>
                    <a:pt x="4" y="2"/>
                    <a:pt x="4" y="2"/>
                  </a:cubicBezTo>
                  <a:moveTo>
                    <a:pt x="4" y="2"/>
                  </a:moveTo>
                  <a:cubicBezTo>
                    <a:pt x="4" y="2"/>
                    <a:pt x="4" y="2"/>
                    <a:pt x="4" y="2"/>
                  </a:cubicBezTo>
                  <a:cubicBezTo>
                    <a:pt x="4" y="2"/>
                    <a:pt x="4" y="2"/>
                    <a:pt x="4" y="2"/>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2" name="Freeform 35">
              <a:extLst>
                <a:ext uri="{FF2B5EF4-FFF2-40B4-BE49-F238E27FC236}">
                  <a16:creationId xmlns:a16="http://schemas.microsoft.com/office/drawing/2014/main" id="{7FBD94EA-0D48-2C39-DDFF-D9927E29F659}"/>
                </a:ext>
              </a:extLst>
            </p:cNvPr>
            <p:cNvSpPr>
              <a:spLocks/>
            </p:cNvSpPr>
            <p:nvPr/>
          </p:nvSpPr>
          <p:spPr bwMode="auto">
            <a:xfrm>
              <a:off x="2511425" y="2494353"/>
              <a:ext cx="190500" cy="425450"/>
            </a:xfrm>
            <a:custGeom>
              <a:avLst/>
              <a:gdLst>
                <a:gd name="T0" fmla="*/ 4 w 78"/>
                <a:gd name="T1" fmla="*/ 53 h 174"/>
                <a:gd name="T2" fmla="*/ 4 w 78"/>
                <a:gd name="T3" fmla="*/ 54 h 174"/>
                <a:gd name="T4" fmla="*/ 3 w 78"/>
                <a:gd name="T5" fmla="*/ 55 h 174"/>
                <a:gd name="T6" fmla="*/ 3 w 78"/>
                <a:gd name="T7" fmla="*/ 56 h 174"/>
                <a:gd name="T8" fmla="*/ 3 w 78"/>
                <a:gd name="T9" fmla="*/ 56 h 174"/>
                <a:gd name="T10" fmla="*/ 3 w 78"/>
                <a:gd name="T11" fmla="*/ 57 h 174"/>
                <a:gd name="T12" fmla="*/ 3 w 78"/>
                <a:gd name="T13" fmla="*/ 58 h 174"/>
                <a:gd name="T14" fmla="*/ 3 w 78"/>
                <a:gd name="T15" fmla="*/ 58 h 174"/>
                <a:gd name="T16" fmla="*/ 2 w 78"/>
                <a:gd name="T17" fmla="*/ 59 h 174"/>
                <a:gd name="T18" fmla="*/ 2 w 78"/>
                <a:gd name="T19" fmla="*/ 60 h 174"/>
                <a:gd name="T20" fmla="*/ 2 w 78"/>
                <a:gd name="T21" fmla="*/ 61 h 174"/>
                <a:gd name="T22" fmla="*/ 2 w 78"/>
                <a:gd name="T23" fmla="*/ 61 h 174"/>
                <a:gd name="T24" fmla="*/ 2 w 78"/>
                <a:gd name="T25" fmla="*/ 62 h 174"/>
                <a:gd name="T26" fmla="*/ 2 w 78"/>
                <a:gd name="T27" fmla="*/ 63 h 174"/>
                <a:gd name="T28" fmla="*/ 1 w 78"/>
                <a:gd name="T29" fmla="*/ 63 h 174"/>
                <a:gd name="T30" fmla="*/ 1 w 78"/>
                <a:gd name="T31" fmla="*/ 64 h 174"/>
                <a:gd name="T32" fmla="*/ 1 w 78"/>
                <a:gd name="T33" fmla="*/ 65 h 174"/>
                <a:gd name="T34" fmla="*/ 1 w 78"/>
                <a:gd name="T35" fmla="*/ 66 h 174"/>
                <a:gd name="T36" fmla="*/ 1 w 78"/>
                <a:gd name="T37" fmla="*/ 67 h 174"/>
                <a:gd name="T38" fmla="*/ 1 w 78"/>
                <a:gd name="T39" fmla="*/ 68 h 174"/>
                <a:gd name="T40" fmla="*/ 0 w 78"/>
                <a:gd name="T41" fmla="*/ 69 h 174"/>
                <a:gd name="T42" fmla="*/ 0 w 78"/>
                <a:gd name="T43" fmla="*/ 70 h 174"/>
                <a:gd name="T44" fmla="*/ 0 w 78"/>
                <a:gd name="T45" fmla="*/ 71 h 174"/>
                <a:gd name="T46" fmla="*/ 0 w 78"/>
                <a:gd name="T47" fmla="*/ 71 h 174"/>
                <a:gd name="T48" fmla="*/ 0 w 78"/>
                <a:gd name="T49" fmla="*/ 73 h 174"/>
                <a:gd name="T50" fmla="*/ 0 w 78"/>
                <a:gd name="T51" fmla="*/ 73 h 174"/>
                <a:gd name="T52" fmla="*/ 0 w 78"/>
                <a:gd name="T53" fmla="*/ 74 h 174"/>
                <a:gd name="T54" fmla="*/ 0 w 78"/>
                <a:gd name="T55" fmla="*/ 75 h 174"/>
                <a:gd name="T56" fmla="*/ 0 w 78"/>
                <a:gd name="T57" fmla="*/ 76 h 174"/>
                <a:gd name="T58" fmla="*/ 0 w 78"/>
                <a:gd name="T59" fmla="*/ 77 h 174"/>
                <a:gd name="T60" fmla="*/ 0 w 78"/>
                <a:gd name="T61" fmla="*/ 77 h 174"/>
                <a:gd name="T62" fmla="*/ 0 w 78"/>
                <a:gd name="T63" fmla="*/ 78 h 174"/>
                <a:gd name="T64" fmla="*/ 0 w 78"/>
                <a:gd name="T65" fmla="*/ 79 h 174"/>
                <a:gd name="T66" fmla="*/ 0 w 78"/>
                <a:gd name="T67" fmla="*/ 80 h 174"/>
                <a:gd name="T68" fmla="*/ 0 w 78"/>
                <a:gd name="T69" fmla="*/ 81 h 174"/>
                <a:gd name="T70" fmla="*/ 0 w 78"/>
                <a:gd name="T71" fmla="*/ 81 h 174"/>
                <a:gd name="T72" fmla="*/ 0 w 78"/>
                <a:gd name="T73" fmla="*/ 82 h 174"/>
                <a:gd name="T74" fmla="*/ 0 w 78"/>
                <a:gd name="T75" fmla="*/ 83 h 174"/>
                <a:gd name="T76" fmla="*/ 0 w 78"/>
                <a:gd name="T77" fmla="*/ 84 h 174"/>
                <a:gd name="T78" fmla="*/ 0 w 78"/>
                <a:gd name="T79" fmla="*/ 84 h 174"/>
                <a:gd name="T80" fmla="*/ 0 w 78"/>
                <a:gd name="T81" fmla="*/ 85 h 174"/>
                <a:gd name="T82" fmla="*/ 0 w 78"/>
                <a:gd name="T83" fmla="*/ 86 h 174"/>
                <a:gd name="T84" fmla="*/ 0 w 78"/>
                <a:gd name="T85" fmla="*/ 87 h 174"/>
                <a:gd name="T86" fmla="*/ 0 w 78"/>
                <a:gd name="T87" fmla="*/ 87 h 174"/>
                <a:gd name="T88" fmla="*/ 0 w 78"/>
                <a:gd name="T89" fmla="*/ 88 h 174"/>
                <a:gd name="T90" fmla="*/ 0 w 78"/>
                <a:gd name="T91" fmla="*/ 89 h 174"/>
                <a:gd name="T92" fmla="*/ 0 w 78"/>
                <a:gd name="T93" fmla="*/ 90 h 174"/>
                <a:gd name="T94" fmla="*/ 0 w 78"/>
                <a:gd name="T95" fmla="*/ 90 h 174"/>
                <a:gd name="T96" fmla="*/ 0 w 78"/>
                <a:gd name="T97" fmla="*/ 91 h 174"/>
                <a:gd name="T98" fmla="*/ 0 w 78"/>
                <a:gd name="T99" fmla="*/ 92 h 174"/>
                <a:gd name="T100" fmla="*/ 0 w 78"/>
                <a:gd name="T101" fmla="*/ 92 h 174"/>
                <a:gd name="T102" fmla="*/ 0 w 78"/>
                <a:gd name="T103" fmla="*/ 94 h 174"/>
                <a:gd name="T104" fmla="*/ 0 w 78"/>
                <a:gd name="T105" fmla="*/ 94 h 174"/>
                <a:gd name="T106" fmla="*/ 1 w 78"/>
                <a:gd name="T107" fmla="*/ 97 h 174"/>
                <a:gd name="T108" fmla="*/ 15 w 78"/>
                <a:gd name="T109" fmla="*/ 78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8" h="174">
                  <a:moveTo>
                    <a:pt x="48" y="0"/>
                  </a:moveTo>
                  <a:cubicBezTo>
                    <a:pt x="28" y="11"/>
                    <a:pt x="12" y="30"/>
                    <a:pt x="4" y="52"/>
                  </a:cubicBezTo>
                  <a:cubicBezTo>
                    <a:pt x="4" y="52"/>
                    <a:pt x="4" y="52"/>
                    <a:pt x="4" y="52"/>
                  </a:cubicBezTo>
                  <a:cubicBezTo>
                    <a:pt x="4" y="52"/>
                    <a:pt x="4" y="52"/>
                    <a:pt x="4" y="53"/>
                  </a:cubicBezTo>
                  <a:cubicBezTo>
                    <a:pt x="4" y="53"/>
                    <a:pt x="4" y="53"/>
                    <a:pt x="4" y="53"/>
                  </a:cubicBezTo>
                  <a:cubicBezTo>
                    <a:pt x="4" y="53"/>
                    <a:pt x="4" y="53"/>
                    <a:pt x="4" y="53"/>
                  </a:cubicBezTo>
                  <a:cubicBezTo>
                    <a:pt x="4" y="53"/>
                    <a:pt x="4" y="53"/>
                    <a:pt x="4" y="53"/>
                  </a:cubicBezTo>
                  <a:cubicBezTo>
                    <a:pt x="4" y="53"/>
                    <a:pt x="4" y="54"/>
                    <a:pt x="4" y="54"/>
                  </a:cubicBezTo>
                  <a:cubicBezTo>
                    <a:pt x="4" y="54"/>
                    <a:pt x="4" y="54"/>
                    <a:pt x="4" y="54"/>
                  </a:cubicBezTo>
                  <a:cubicBezTo>
                    <a:pt x="4" y="54"/>
                    <a:pt x="4" y="54"/>
                    <a:pt x="4" y="54"/>
                  </a:cubicBezTo>
                  <a:cubicBezTo>
                    <a:pt x="4" y="54"/>
                    <a:pt x="4" y="54"/>
                    <a:pt x="4" y="54"/>
                  </a:cubicBezTo>
                  <a:cubicBezTo>
                    <a:pt x="4" y="54"/>
                    <a:pt x="4" y="54"/>
                    <a:pt x="4" y="55"/>
                  </a:cubicBezTo>
                  <a:cubicBezTo>
                    <a:pt x="4" y="55"/>
                    <a:pt x="4" y="55"/>
                    <a:pt x="4" y="55"/>
                  </a:cubicBezTo>
                  <a:cubicBezTo>
                    <a:pt x="4" y="55"/>
                    <a:pt x="4" y="55"/>
                    <a:pt x="4" y="55"/>
                  </a:cubicBezTo>
                  <a:cubicBezTo>
                    <a:pt x="4" y="55"/>
                    <a:pt x="4" y="55"/>
                    <a:pt x="3" y="55"/>
                  </a:cubicBezTo>
                  <a:cubicBezTo>
                    <a:pt x="3" y="55"/>
                    <a:pt x="3" y="55"/>
                    <a:pt x="3" y="55"/>
                  </a:cubicBezTo>
                  <a:cubicBezTo>
                    <a:pt x="3" y="55"/>
                    <a:pt x="3" y="55"/>
                    <a:pt x="3" y="55"/>
                  </a:cubicBezTo>
                  <a:cubicBezTo>
                    <a:pt x="3" y="55"/>
                    <a:pt x="3" y="55"/>
                    <a:pt x="3" y="55"/>
                  </a:cubicBezTo>
                  <a:cubicBezTo>
                    <a:pt x="3" y="55"/>
                    <a:pt x="3" y="55"/>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2"/>
                    <a:pt x="2" y="62"/>
                    <a:pt x="2" y="62"/>
                  </a:cubicBezTo>
                  <a:cubicBezTo>
                    <a:pt x="2" y="62"/>
                    <a:pt x="2" y="62"/>
                    <a:pt x="2" y="62"/>
                  </a:cubicBezTo>
                  <a:cubicBezTo>
                    <a:pt x="2" y="62"/>
                    <a:pt x="2" y="62"/>
                    <a:pt x="2" y="62"/>
                  </a:cubicBezTo>
                  <a:cubicBezTo>
                    <a:pt x="2" y="62"/>
                    <a:pt x="2" y="62"/>
                    <a:pt x="2" y="62"/>
                  </a:cubicBezTo>
                  <a:cubicBezTo>
                    <a:pt x="2" y="62"/>
                    <a:pt x="2" y="62"/>
                    <a:pt x="2" y="62"/>
                  </a:cubicBezTo>
                  <a:cubicBezTo>
                    <a:pt x="2" y="62"/>
                    <a:pt x="2" y="62"/>
                    <a:pt x="2" y="62"/>
                  </a:cubicBezTo>
                  <a:cubicBezTo>
                    <a:pt x="2" y="62"/>
                    <a:pt x="2" y="63"/>
                    <a:pt x="2" y="63"/>
                  </a:cubicBezTo>
                  <a:cubicBezTo>
                    <a:pt x="2" y="63"/>
                    <a:pt x="2" y="63"/>
                    <a:pt x="2" y="63"/>
                  </a:cubicBezTo>
                  <a:cubicBezTo>
                    <a:pt x="2" y="63"/>
                    <a:pt x="1" y="63"/>
                    <a:pt x="1" y="63"/>
                  </a:cubicBezTo>
                  <a:cubicBezTo>
                    <a:pt x="1" y="63"/>
                    <a:pt x="1" y="63"/>
                    <a:pt x="1" y="63"/>
                  </a:cubicBezTo>
                  <a:cubicBezTo>
                    <a:pt x="1" y="63"/>
                    <a:pt x="1" y="63"/>
                    <a:pt x="1" y="63"/>
                  </a:cubicBezTo>
                  <a:cubicBezTo>
                    <a:pt x="1" y="63"/>
                    <a:pt x="1" y="63"/>
                    <a:pt x="1" y="63"/>
                  </a:cubicBezTo>
                  <a:cubicBezTo>
                    <a:pt x="1" y="63"/>
                    <a:pt x="1" y="63"/>
                    <a:pt x="1" y="63"/>
                  </a:cubicBezTo>
                  <a:cubicBezTo>
                    <a:pt x="1" y="63"/>
                    <a:pt x="1" y="63"/>
                    <a:pt x="1" y="63"/>
                  </a:cubicBezTo>
                  <a:cubicBezTo>
                    <a:pt x="1" y="64"/>
                    <a:pt x="1" y="64"/>
                    <a:pt x="1" y="64"/>
                  </a:cubicBezTo>
                  <a:cubicBezTo>
                    <a:pt x="1" y="64"/>
                    <a:pt x="1" y="64"/>
                    <a:pt x="1" y="64"/>
                  </a:cubicBezTo>
                  <a:cubicBezTo>
                    <a:pt x="1" y="64"/>
                    <a:pt x="1" y="64"/>
                    <a:pt x="1" y="64"/>
                  </a:cubicBezTo>
                  <a:cubicBezTo>
                    <a:pt x="1" y="64"/>
                    <a:pt x="1" y="64"/>
                    <a:pt x="1" y="64"/>
                  </a:cubicBezTo>
                  <a:cubicBezTo>
                    <a:pt x="1" y="64"/>
                    <a:pt x="1" y="64"/>
                    <a:pt x="1" y="64"/>
                  </a:cubicBezTo>
                  <a:cubicBezTo>
                    <a:pt x="1" y="64"/>
                    <a:pt x="1" y="64"/>
                    <a:pt x="1" y="64"/>
                  </a:cubicBezTo>
                  <a:cubicBezTo>
                    <a:pt x="1" y="65"/>
                    <a:pt x="1" y="65"/>
                    <a:pt x="1" y="65"/>
                  </a:cubicBezTo>
                  <a:cubicBezTo>
                    <a:pt x="1" y="65"/>
                    <a:pt x="1" y="65"/>
                    <a:pt x="1" y="65"/>
                  </a:cubicBezTo>
                  <a:cubicBezTo>
                    <a:pt x="1" y="65"/>
                    <a:pt x="1" y="65"/>
                    <a:pt x="1" y="65"/>
                  </a:cubicBezTo>
                  <a:cubicBezTo>
                    <a:pt x="1" y="65"/>
                    <a:pt x="1" y="65"/>
                    <a:pt x="1" y="65"/>
                  </a:cubicBezTo>
                  <a:cubicBezTo>
                    <a:pt x="1" y="66"/>
                    <a:pt x="1" y="66"/>
                    <a:pt x="1" y="66"/>
                  </a:cubicBezTo>
                  <a:cubicBezTo>
                    <a:pt x="1" y="66"/>
                    <a:pt x="1" y="66"/>
                    <a:pt x="1" y="66"/>
                  </a:cubicBezTo>
                  <a:cubicBezTo>
                    <a:pt x="1" y="66"/>
                    <a:pt x="1" y="66"/>
                    <a:pt x="1" y="66"/>
                  </a:cubicBezTo>
                  <a:cubicBezTo>
                    <a:pt x="1" y="66"/>
                    <a:pt x="1" y="66"/>
                    <a:pt x="1" y="66"/>
                  </a:cubicBezTo>
                  <a:cubicBezTo>
                    <a:pt x="1" y="66"/>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8"/>
                    <a:pt x="1" y="68"/>
                    <a:pt x="1" y="68"/>
                  </a:cubicBezTo>
                  <a:cubicBezTo>
                    <a:pt x="1" y="68"/>
                    <a:pt x="1" y="68"/>
                    <a:pt x="1" y="68"/>
                  </a:cubicBezTo>
                  <a:cubicBezTo>
                    <a:pt x="1" y="68"/>
                    <a:pt x="1" y="68"/>
                    <a:pt x="1" y="68"/>
                  </a:cubicBezTo>
                  <a:cubicBezTo>
                    <a:pt x="1" y="68"/>
                    <a:pt x="1" y="68"/>
                    <a:pt x="1" y="68"/>
                  </a:cubicBezTo>
                  <a:cubicBezTo>
                    <a:pt x="1" y="68"/>
                    <a:pt x="0" y="68"/>
                    <a:pt x="0" y="69"/>
                  </a:cubicBezTo>
                  <a:cubicBezTo>
                    <a:pt x="0" y="69"/>
                    <a:pt x="0" y="69"/>
                    <a:pt x="0" y="69"/>
                  </a:cubicBezTo>
                  <a:cubicBezTo>
                    <a:pt x="0" y="69"/>
                    <a:pt x="0" y="69"/>
                    <a:pt x="0" y="69"/>
                  </a:cubicBezTo>
                  <a:cubicBezTo>
                    <a:pt x="0" y="69"/>
                    <a:pt x="0" y="69"/>
                    <a:pt x="0" y="69"/>
                  </a:cubicBezTo>
                  <a:cubicBezTo>
                    <a:pt x="0" y="69"/>
                    <a:pt x="0" y="69"/>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1"/>
                    <a:pt x="0" y="71"/>
                  </a:cubicBezTo>
                  <a:cubicBezTo>
                    <a:pt x="0" y="71"/>
                    <a:pt x="0" y="71"/>
                    <a:pt x="0" y="71"/>
                  </a:cubicBezTo>
                  <a:cubicBezTo>
                    <a:pt x="0" y="71"/>
                    <a:pt x="0" y="71"/>
                    <a:pt x="0" y="71"/>
                  </a:cubicBezTo>
                  <a:cubicBezTo>
                    <a:pt x="0" y="71"/>
                    <a:pt x="0" y="71"/>
                    <a:pt x="0" y="71"/>
                  </a:cubicBezTo>
                  <a:cubicBezTo>
                    <a:pt x="0" y="71"/>
                    <a:pt x="0" y="71"/>
                    <a:pt x="0" y="71"/>
                  </a:cubicBezTo>
                  <a:cubicBezTo>
                    <a:pt x="0" y="71"/>
                    <a:pt x="0" y="71"/>
                    <a:pt x="0" y="71"/>
                  </a:cubicBezTo>
                  <a:cubicBezTo>
                    <a:pt x="0" y="71"/>
                    <a:pt x="0" y="72"/>
                    <a:pt x="0" y="72"/>
                  </a:cubicBezTo>
                  <a:cubicBezTo>
                    <a:pt x="0" y="72"/>
                    <a:pt x="0" y="72"/>
                    <a:pt x="0" y="72"/>
                  </a:cubicBezTo>
                  <a:cubicBezTo>
                    <a:pt x="0" y="72"/>
                    <a:pt x="0" y="72"/>
                    <a:pt x="0" y="72"/>
                  </a:cubicBezTo>
                  <a:cubicBezTo>
                    <a:pt x="0" y="72"/>
                    <a:pt x="0" y="72"/>
                    <a:pt x="0" y="72"/>
                  </a:cubicBezTo>
                  <a:cubicBezTo>
                    <a:pt x="0" y="73"/>
                    <a:pt x="0" y="73"/>
                    <a:pt x="0" y="73"/>
                  </a:cubicBezTo>
                  <a:cubicBezTo>
                    <a:pt x="0" y="73"/>
                    <a:pt x="0" y="73"/>
                    <a:pt x="0" y="73"/>
                  </a:cubicBezTo>
                  <a:cubicBezTo>
                    <a:pt x="0" y="73"/>
                    <a:pt x="0" y="73"/>
                    <a:pt x="0" y="73"/>
                  </a:cubicBezTo>
                  <a:cubicBezTo>
                    <a:pt x="0" y="73"/>
                    <a:pt x="0" y="73"/>
                    <a:pt x="0" y="73"/>
                  </a:cubicBezTo>
                  <a:cubicBezTo>
                    <a:pt x="0" y="73"/>
                    <a:pt x="0" y="73"/>
                    <a:pt x="0" y="73"/>
                  </a:cubicBezTo>
                  <a:cubicBezTo>
                    <a:pt x="0" y="73"/>
                    <a:pt x="0" y="73"/>
                    <a:pt x="0" y="73"/>
                  </a:cubicBezTo>
                  <a:cubicBezTo>
                    <a:pt x="0" y="73"/>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6"/>
                  </a:cubicBezTo>
                  <a:cubicBezTo>
                    <a:pt x="0" y="76"/>
                    <a:pt x="0" y="76"/>
                    <a:pt x="0" y="76"/>
                  </a:cubicBezTo>
                  <a:cubicBezTo>
                    <a:pt x="0" y="76"/>
                    <a:pt x="0" y="76"/>
                    <a:pt x="0" y="76"/>
                  </a:cubicBezTo>
                  <a:cubicBezTo>
                    <a:pt x="0" y="76"/>
                    <a:pt x="0" y="76"/>
                    <a:pt x="0" y="76"/>
                  </a:cubicBezTo>
                  <a:cubicBezTo>
                    <a:pt x="0" y="76"/>
                    <a:pt x="0" y="76"/>
                    <a:pt x="0" y="76"/>
                  </a:cubicBezTo>
                  <a:cubicBezTo>
                    <a:pt x="0" y="76"/>
                    <a:pt x="0" y="76"/>
                    <a:pt x="0" y="76"/>
                  </a:cubicBezTo>
                  <a:cubicBezTo>
                    <a:pt x="0" y="76"/>
                    <a:pt x="0" y="76"/>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8"/>
                  </a:cubicBezTo>
                  <a:cubicBezTo>
                    <a:pt x="0" y="78"/>
                    <a:pt x="0" y="78"/>
                    <a:pt x="0" y="78"/>
                  </a:cubicBezTo>
                  <a:cubicBezTo>
                    <a:pt x="0" y="78"/>
                    <a:pt x="0" y="78"/>
                    <a:pt x="0" y="78"/>
                  </a:cubicBezTo>
                  <a:cubicBezTo>
                    <a:pt x="0" y="78"/>
                    <a:pt x="0" y="78"/>
                    <a:pt x="0" y="78"/>
                  </a:cubicBezTo>
                  <a:cubicBezTo>
                    <a:pt x="0" y="78"/>
                    <a:pt x="0" y="78"/>
                    <a:pt x="0" y="78"/>
                  </a:cubicBezTo>
                  <a:cubicBezTo>
                    <a:pt x="0" y="78"/>
                    <a:pt x="0" y="78"/>
                    <a:pt x="0" y="78"/>
                  </a:cubicBezTo>
                  <a:cubicBezTo>
                    <a:pt x="0" y="78"/>
                    <a:pt x="0" y="78"/>
                    <a:pt x="0" y="78"/>
                  </a:cubicBezTo>
                  <a:cubicBezTo>
                    <a:pt x="0" y="79"/>
                    <a:pt x="0" y="79"/>
                    <a:pt x="0" y="79"/>
                  </a:cubicBezTo>
                  <a:cubicBezTo>
                    <a:pt x="0" y="79"/>
                    <a:pt x="0" y="79"/>
                    <a:pt x="0" y="79"/>
                  </a:cubicBezTo>
                  <a:cubicBezTo>
                    <a:pt x="0" y="79"/>
                    <a:pt x="0" y="79"/>
                    <a:pt x="0" y="79"/>
                  </a:cubicBezTo>
                  <a:cubicBezTo>
                    <a:pt x="0" y="79"/>
                    <a:pt x="0" y="79"/>
                    <a:pt x="0" y="79"/>
                  </a:cubicBezTo>
                  <a:cubicBezTo>
                    <a:pt x="0" y="79"/>
                    <a:pt x="0" y="79"/>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1"/>
                    <a:pt x="0" y="81"/>
                    <a:pt x="0" y="81"/>
                  </a:cubicBezTo>
                  <a:cubicBezTo>
                    <a:pt x="0" y="81"/>
                    <a:pt x="0" y="81"/>
                    <a:pt x="0" y="81"/>
                  </a:cubicBezTo>
                  <a:cubicBezTo>
                    <a:pt x="0" y="81"/>
                    <a:pt x="0" y="81"/>
                    <a:pt x="0" y="81"/>
                  </a:cubicBezTo>
                  <a:cubicBezTo>
                    <a:pt x="0" y="81"/>
                    <a:pt x="0" y="81"/>
                    <a:pt x="0" y="81"/>
                  </a:cubicBezTo>
                  <a:cubicBezTo>
                    <a:pt x="0" y="81"/>
                    <a:pt x="0" y="81"/>
                    <a:pt x="0" y="81"/>
                  </a:cubicBezTo>
                  <a:cubicBezTo>
                    <a:pt x="0" y="81"/>
                    <a:pt x="0" y="81"/>
                    <a:pt x="0" y="81"/>
                  </a:cubicBezTo>
                  <a:cubicBezTo>
                    <a:pt x="0" y="81"/>
                    <a:pt x="0" y="82"/>
                    <a:pt x="0" y="82"/>
                  </a:cubicBezTo>
                  <a:cubicBezTo>
                    <a:pt x="0" y="82"/>
                    <a:pt x="0" y="82"/>
                    <a:pt x="0" y="82"/>
                  </a:cubicBezTo>
                  <a:cubicBezTo>
                    <a:pt x="0" y="82"/>
                    <a:pt x="0" y="82"/>
                    <a:pt x="0" y="82"/>
                  </a:cubicBezTo>
                  <a:cubicBezTo>
                    <a:pt x="0" y="82"/>
                    <a:pt x="0" y="82"/>
                    <a:pt x="0" y="82"/>
                  </a:cubicBezTo>
                  <a:cubicBezTo>
                    <a:pt x="0" y="82"/>
                    <a:pt x="0" y="82"/>
                    <a:pt x="0" y="82"/>
                  </a:cubicBezTo>
                  <a:cubicBezTo>
                    <a:pt x="0" y="82"/>
                    <a:pt x="0" y="82"/>
                    <a:pt x="0" y="82"/>
                  </a:cubicBezTo>
                  <a:cubicBezTo>
                    <a:pt x="0" y="82"/>
                    <a:pt x="0" y="82"/>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3"/>
                    <a:pt x="0" y="93"/>
                    <a:pt x="0" y="93"/>
                  </a:cubicBezTo>
                  <a:cubicBezTo>
                    <a:pt x="0" y="93"/>
                    <a:pt x="0" y="93"/>
                    <a:pt x="0" y="93"/>
                  </a:cubicBezTo>
                  <a:cubicBezTo>
                    <a:pt x="0" y="93"/>
                    <a:pt x="0" y="93"/>
                    <a:pt x="0" y="93"/>
                  </a:cubicBezTo>
                  <a:cubicBezTo>
                    <a:pt x="0" y="93"/>
                    <a:pt x="0" y="93"/>
                    <a:pt x="0" y="93"/>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5"/>
                  </a:cubicBezTo>
                  <a:cubicBezTo>
                    <a:pt x="0" y="95"/>
                    <a:pt x="0" y="95"/>
                    <a:pt x="0" y="95"/>
                  </a:cubicBezTo>
                  <a:cubicBezTo>
                    <a:pt x="0" y="95"/>
                    <a:pt x="0" y="95"/>
                    <a:pt x="0" y="95"/>
                  </a:cubicBezTo>
                  <a:cubicBezTo>
                    <a:pt x="0" y="95"/>
                    <a:pt x="0" y="95"/>
                    <a:pt x="0" y="95"/>
                  </a:cubicBezTo>
                  <a:cubicBezTo>
                    <a:pt x="0" y="96"/>
                    <a:pt x="1" y="96"/>
                    <a:pt x="1" y="97"/>
                  </a:cubicBezTo>
                  <a:cubicBezTo>
                    <a:pt x="1" y="97"/>
                    <a:pt x="1" y="97"/>
                    <a:pt x="1" y="97"/>
                  </a:cubicBezTo>
                  <a:cubicBezTo>
                    <a:pt x="7" y="136"/>
                    <a:pt x="38" y="168"/>
                    <a:pt x="78" y="174"/>
                  </a:cubicBezTo>
                  <a:cubicBezTo>
                    <a:pt x="66" y="169"/>
                    <a:pt x="55" y="162"/>
                    <a:pt x="46" y="152"/>
                  </a:cubicBezTo>
                  <a:cubicBezTo>
                    <a:pt x="33" y="139"/>
                    <a:pt x="24" y="124"/>
                    <a:pt x="19" y="106"/>
                  </a:cubicBezTo>
                  <a:cubicBezTo>
                    <a:pt x="18" y="97"/>
                    <a:pt x="16" y="87"/>
                    <a:pt x="15" y="78"/>
                  </a:cubicBezTo>
                  <a:cubicBezTo>
                    <a:pt x="15" y="77"/>
                    <a:pt x="15" y="77"/>
                    <a:pt x="15" y="77"/>
                  </a:cubicBezTo>
                  <a:cubicBezTo>
                    <a:pt x="15" y="58"/>
                    <a:pt x="20" y="40"/>
                    <a:pt x="30" y="23"/>
                  </a:cubicBezTo>
                  <a:cubicBezTo>
                    <a:pt x="35" y="16"/>
                    <a:pt x="41" y="9"/>
                    <a:pt x="46" y="2"/>
                  </a:cubicBezTo>
                  <a:cubicBezTo>
                    <a:pt x="47" y="1"/>
                    <a:pt x="48" y="1"/>
                    <a:pt x="48"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3" name="Rectangle 36">
              <a:extLst>
                <a:ext uri="{FF2B5EF4-FFF2-40B4-BE49-F238E27FC236}">
                  <a16:creationId xmlns:a16="http://schemas.microsoft.com/office/drawing/2014/main" id="{413F315C-5BD4-B823-99D1-79DF82F44F35}"/>
                </a:ext>
              </a:extLst>
            </p:cNvPr>
            <p:cNvSpPr>
              <a:spLocks noChangeArrowheads="1"/>
            </p:cNvSpPr>
            <p:nvPr/>
          </p:nvSpPr>
          <p:spPr bwMode="auto">
            <a:xfrm>
              <a:off x="2605088" y="2592778"/>
              <a:ext cx="268288" cy="153988"/>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4" name="Rectangle 37">
              <a:extLst>
                <a:ext uri="{FF2B5EF4-FFF2-40B4-BE49-F238E27FC236}">
                  <a16:creationId xmlns:a16="http://schemas.microsoft.com/office/drawing/2014/main" id="{1919A9D5-E1BD-A8A1-9D0B-C56C17F3E53E}"/>
                </a:ext>
              </a:extLst>
            </p:cNvPr>
            <p:cNvSpPr>
              <a:spLocks noChangeArrowheads="1"/>
            </p:cNvSpPr>
            <p:nvPr/>
          </p:nvSpPr>
          <p:spPr bwMode="auto">
            <a:xfrm>
              <a:off x="2662555" y="2499116"/>
              <a:ext cx="14587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5</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2065" name="Freeform 40">
            <a:extLst>
              <a:ext uri="{FF2B5EF4-FFF2-40B4-BE49-F238E27FC236}">
                <a16:creationId xmlns:a16="http://schemas.microsoft.com/office/drawing/2014/main" id="{FB0F04D3-F30E-F2BD-7DC0-F89C6F6507AC}"/>
              </a:ext>
            </a:extLst>
          </p:cNvPr>
          <p:cNvSpPr>
            <a:spLocks noEditPoints="1"/>
          </p:cNvSpPr>
          <p:nvPr/>
        </p:nvSpPr>
        <p:spPr bwMode="auto">
          <a:xfrm>
            <a:off x="8675267" y="2851541"/>
            <a:ext cx="20638" cy="122238"/>
          </a:xfrm>
          <a:custGeom>
            <a:avLst/>
            <a:gdLst>
              <a:gd name="T0" fmla="*/ 8 w 8"/>
              <a:gd name="T1" fmla="*/ 50 h 50"/>
              <a:gd name="T2" fmla="*/ 8 w 8"/>
              <a:gd name="T3" fmla="*/ 50 h 50"/>
              <a:gd name="T4" fmla="*/ 8 w 8"/>
              <a:gd name="T5" fmla="*/ 50 h 50"/>
              <a:gd name="T6" fmla="*/ 8 w 8"/>
              <a:gd name="T7" fmla="*/ 50 h 50"/>
              <a:gd name="T8" fmla="*/ 0 w 8"/>
              <a:gd name="T9" fmla="*/ 11 h 50"/>
              <a:gd name="T10" fmla="*/ 0 w 8"/>
              <a:gd name="T11" fmla="*/ 11 h 50"/>
              <a:gd name="T12" fmla="*/ 0 w 8"/>
              <a:gd name="T13" fmla="*/ 11 h 50"/>
              <a:gd name="T14" fmla="*/ 0 w 8"/>
              <a:gd name="T15" fmla="*/ 11 h 50"/>
              <a:gd name="T16" fmla="*/ 0 w 8"/>
              <a:gd name="T17" fmla="*/ 11 h 50"/>
              <a:gd name="T18" fmla="*/ 0 w 8"/>
              <a:gd name="T19" fmla="*/ 11 h 50"/>
              <a:gd name="T20" fmla="*/ 0 w 8"/>
              <a:gd name="T21" fmla="*/ 10 h 50"/>
              <a:gd name="T22" fmla="*/ 0 w 8"/>
              <a:gd name="T23" fmla="*/ 10 h 50"/>
              <a:gd name="T24" fmla="*/ 0 w 8"/>
              <a:gd name="T25" fmla="*/ 10 h 50"/>
              <a:gd name="T26" fmla="*/ 0 w 8"/>
              <a:gd name="T27" fmla="*/ 10 h 50"/>
              <a:gd name="T28" fmla="*/ 0 w 8"/>
              <a:gd name="T29" fmla="*/ 9 h 50"/>
              <a:gd name="T30" fmla="*/ 0 w 8"/>
              <a:gd name="T31" fmla="*/ 9 h 50"/>
              <a:gd name="T32" fmla="*/ 0 w 8"/>
              <a:gd name="T33" fmla="*/ 9 h 50"/>
              <a:gd name="T34" fmla="*/ 0 w 8"/>
              <a:gd name="T35" fmla="*/ 9 h 50"/>
              <a:gd name="T36" fmla="*/ 0 w 8"/>
              <a:gd name="T37" fmla="*/ 9 h 50"/>
              <a:gd name="T38" fmla="*/ 0 w 8"/>
              <a:gd name="T39" fmla="*/ 9 h 50"/>
              <a:gd name="T40" fmla="*/ 0 w 8"/>
              <a:gd name="T41" fmla="*/ 8 h 50"/>
              <a:gd name="T42" fmla="*/ 0 w 8"/>
              <a:gd name="T43" fmla="*/ 8 h 50"/>
              <a:gd name="T44" fmla="*/ 0 w 8"/>
              <a:gd name="T45" fmla="*/ 8 h 50"/>
              <a:gd name="T46" fmla="*/ 0 w 8"/>
              <a:gd name="T47" fmla="*/ 7 h 50"/>
              <a:gd name="T48" fmla="*/ 0 w 8"/>
              <a:gd name="T49" fmla="*/ 7 h 50"/>
              <a:gd name="T50" fmla="*/ 0 w 8"/>
              <a:gd name="T51" fmla="*/ 7 h 50"/>
              <a:gd name="T52" fmla="*/ 0 w 8"/>
              <a:gd name="T53" fmla="*/ 7 h 50"/>
              <a:gd name="T54" fmla="*/ 0 w 8"/>
              <a:gd name="T55" fmla="*/ 7 h 50"/>
              <a:gd name="T56" fmla="*/ 0 w 8"/>
              <a:gd name="T57" fmla="*/ 7 h 50"/>
              <a:gd name="T58" fmla="*/ 0 w 8"/>
              <a:gd name="T59" fmla="*/ 6 h 50"/>
              <a:gd name="T60" fmla="*/ 0 w 8"/>
              <a:gd name="T61" fmla="*/ 6 h 50"/>
              <a:gd name="T62" fmla="*/ 0 w 8"/>
              <a:gd name="T63" fmla="*/ 6 h 50"/>
              <a:gd name="T64" fmla="*/ 0 w 8"/>
              <a:gd name="T65" fmla="*/ 6 h 50"/>
              <a:gd name="T66" fmla="*/ 0 w 8"/>
              <a:gd name="T67" fmla="*/ 6 h 50"/>
              <a:gd name="T68" fmla="*/ 0 w 8"/>
              <a:gd name="T69" fmla="*/ 6 h 50"/>
              <a:gd name="T70" fmla="*/ 0 w 8"/>
              <a:gd name="T71" fmla="*/ 5 h 50"/>
              <a:gd name="T72" fmla="*/ 0 w 8"/>
              <a:gd name="T73" fmla="*/ 5 h 50"/>
              <a:gd name="T74" fmla="*/ 0 w 8"/>
              <a:gd name="T75" fmla="*/ 5 h 50"/>
              <a:gd name="T76" fmla="*/ 0 w 8"/>
              <a:gd name="T77" fmla="*/ 5 h 50"/>
              <a:gd name="T78" fmla="*/ 0 w 8"/>
              <a:gd name="T79" fmla="*/ 5 h 50"/>
              <a:gd name="T80" fmla="*/ 0 w 8"/>
              <a:gd name="T81" fmla="*/ 4 h 50"/>
              <a:gd name="T82" fmla="*/ 0 w 8"/>
              <a:gd name="T83" fmla="*/ 4 h 50"/>
              <a:gd name="T84" fmla="*/ 0 w 8"/>
              <a:gd name="T85" fmla="*/ 4 h 50"/>
              <a:gd name="T86" fmla="*/ 0 w 8"/>
              <a:gd name="T87" fmla="*/ 4 h 50"/>
              <a:gd name="T88" fmla="*/ 0 w 8"/>
              <a:gd name="T89" fmla="*/ 3 h 50"/>
              <a:gd name="T90" fmla="*/ 0 w 8"/>
              <a:gd name="T91" fmla="*/ 3 h 50"/>
              <a:gd name="T92" fmla="*/ 0 w 8"/>
              <a:gd name="T93" fmla="*/ 3 h 50"/>
              <a:gd name="T94" fmla="*/ 0 w 8"/>
              <a:gd name="T95" fmla="*/ 3 h 50"/>
              <a:gd name="T96" fmla="*/ 0 w 8"/>
              <a:gd name="T97" fmla="*/ 3 h 50"/>
              <a:gd name="T98" fmla="*/ 0 w 8"/>
              <a:gd name="T99" fmla="*/ 3 h 50"/>
              <a:gd name="T100" fmla="*/ 0 w 8"/>
              <a:gd name="T101" fmla="*/ 2 h 50"/>
              <a:gd name="T102" fmla="*/ 0 w 8"/>
              <a:gd name="T103" fmla="*/ 2 h 50"/>
              <a:gd name="T104" fmla="*/ 0 w 8"/>
              <a:gd name="T105" fmla="*/ 2 h 50"/>
              <a:gd name="T106" fmla="*/ 0 w 8"/>
              <a:gd name="T107" fmla="*/ 2 h 50"/>
              <a:gd name="T108" fmla="*/ 0 w 8"/>
              <a:gd name="T109" fmla="*/ 2 h 50"/>
              <a:gd name="T110" fmla="*/ 0 w 8"/>
              <a:gd name="T111" fmla="*/ 1 h 50"/>
              <a:gd name="T112" fmla="*/ 0 w 8"/>
              <a:gd name="T113" fmla="*/ 0 h 50"/>
              <a:gd name="T114" fmla="*/ 0 w 8"/>
              <a:gd name="T115"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 h="50">
                <a:moveTo>
                  <a:pt x="8" y="50"/>
                </a:moveTo>
                <a:cubicBezTo>
                  <a:pt x="8" y="50"/>
                  <a:pt x="8" y="50"/>
                  <a:pt x="8" y="50"/>
                </a:cubicBezTo>
                <a:cubicBezTo>
                  <a:pt x="8" y="50"/>
                  <a:pt x="8" y="50"/>
                  <a:pt x="8" y="50"/>
                </a:cubicBezTo>
                <a:moveTo>
                  <a:pt x="8" y="50"/>
                </a:moveTo>
                <a:cubicBezTo>
                  <a:pt x="8" y="50"/>
                  <a:pt x="8" y="50"/>
                  <a:pt x="8" y="50"/>
                </a:cubicBezTo>
                <a:cubicBezTo>
                  <a:pt x="8" y="50"/>
                  <a:pt x="8" y="50"/>
                  <a:pt x="8" y="50"/>
                </a:cubicBezTo>
                <a:moveTo>
                  <a:pt x="8" y="49"/>
                </a:moveTo>
                <a:cubicBezTo>
                  <a:pt x="8" y="50"/>
                  <a:pt x="8" y="50"/>
                  <a:pt x="8" y="50"/>
                </a:cubicBezTo>
                <a:cubicBezTo>
                  <a:pt x="8" y="50"/>
                  <a:pt x="8" y="50"/>
                  <a:pt x="8" y="49"/>
                </a:cubicBezTo>
                <a:moveTo>
                  <a:pt x="0" y="11"/>
                </a:moveTo>
                <a:cubicBezTo>
                  <a:pt x="0" y="25"/>
                  <a:pt x="2" y="38"/>
                  <a:pt x="8" y="49"/>
                </a:cubicBezTo>
                <a:cubicBezTo>
                  <a:pt x="2" y="38"/>
                  <a:pt x="0" y="25"/>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1"/>
                  <a:pt x="0" y="11"/>
                  <a:pt x="0" y="11"/>
                </a:cubicBezTo>
                <a:cubicBezTo>
                  <a:pt x="0" y="11"/>
                  <a:pt x="0" y="11"/>
                  <a:pt x="0" y="10"/>
                </a:cubicBezTo>
                <a:moveTo>
                  <a:pt x="0" y="10"/>
                </a:moveTo>
                <a:cubicBezTo>
                  <a:pt x="0" y="10"/>
                  <a:pt x="0" y="10"/>
                  <a:pt x="0" y="10"/>
                </a:cubicBezTo>
                <a:cubicBezTo>
                  <a:pt x="0" y="10"/>
                  <a:pt x="0" y="10"/>
                  <a:pt x="0" y="10"/>
                </a:cubicBez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9"/>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8"/>
                  <a:pt x="0" y="8"/>
                  <a:pt x="0" y="8"/>
                </a:cubicBezTo>
                <a:cubicBezTo>
                  <a:pt x="0" y="8"/>
                  <a:pt x="0" y="8"/>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6"/>
                  <a:pt x="0" y="6"/>
                </a:cubicBezTo>
                <a:cubicBezTo>
                  <a:pt x="0" y="6"/>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3"/>
                </a:moveTo>
                <a:cubicBezTo>
                  <a:pt x="0" y="3"/>
                  <a:pt x="0" y="3"/>
                  <a:pt x="0" y="4"/>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2"/>
                </a:moveTo>
                <a:cubicBezTo>
                  <a:pt x="0" y="3"/>
                  <a:pt x="0" y="3"/>
                  <a:pt x="0" y="3"/>
                </a:cubicBezTo>
                <a:cubicBezTo>
                  <a:pt x="0" y="3"/>
                  <a:pt x="0" y="3"/>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6" name="Freeform 46">
            <a:extLst>
              <a:ext uri="{FF2B5EF4-FFF2-40B4-BE49-F238E27FC236}">
                <a16:creationId xmlns:a16="http://schemas.microsoft.com/office/drawing/2014/main" id="{301E82DD-29AD-38C0-A3C0-848183B0DB31}"/>
              </a:ext>
            </a:extLst>
          </p:cNvPr>
          <p:cNvSpPr>
            <a:spLocks noEditPoints="1"/>
          </p:cNvSpPr>
          <p:nvPr/>
        </p:nvSpPr>
        <p:spPr bwMode="auto">
          <a:xfrm>
            <a:off x="9216605" y="3272228"/>
            <a:ext cx="46038" cy="188913"/>
          </a:xfrm>
          <a:custGeom>
            <a:avLst/>
            <a:gdLst>
              <a:gd name="T0" fmla="*/ 3 w 19"/>
              <a:gd name="T1" fmla="*/ 76 h 77"/>
              <a:gd name="T2" fmla="*/ 3 w 19"/>
              <a:gd name="T3" fmla="*/ 76 h 77"/>
              <a:gd name="T4" fmla="*/ 3 w 19"/>
              <a:gd name="T5" fmla="*/ 76 h 77"/>
              <a:gd name="T6" fmla="*/ 3 w 19"/>
              <a:gd name="T7" fmla="*/ 75 h 77"/>
              <a:gd name="T8" fmla="*/ 3 w 19"/>
              <a:gd name="T9" fmla="*/ 75 h 77"/>
              <a:gd name="T10" fmla="*/ 3 w 19"/>
              <a:gd name="T11" fmla="*/ 75 h 77"/>
              <a:gd name="T12" fmla="*/ 3 w 19"/>
              <a:gd name="T13" fmla="*/ 74 h 77"/>
              <a:gd name="T14" fmla="*/ 3 w 19"/>
              <a:gd name="T15" fmla="*/ 74 h 77"/>
              <a:gd name="T16" fmla="*/ 3 w 19"/>
              <a:gd name="T17" fmla="*/ 74 h 77"/>
              <a:gd name="T18" fmla="*/ 2 w 19"/>
              <a:gd name="T19" fmla="*/ 73 h 77"/>
              <a:gd name="T20" fmla="*/ 2 w 19"/>
              <a:gd name="T21" fmla="*/ 73 h 77"/>
              <a:gd name="T22" fmla="*/ 2 w 19"/>
              <a:gd name="T23" fmla="*/ 72 h 77"/>
              <a:gd name="T24" fmla="*/ 2 w 19"/>
              <a:gd name="T25" fmla="*/ 72 h 77"/>
              <a:gd name="T26" fmla="*/ 2 w 19"/>
              <a:gd name="T27" fmla="*/ 71 h 77"/>
              <a:gd name="T28" fmla="*/ 2 w 19"/>
              <a:gd name="T29" fmla="*/ 71 h 77"/>
              <a:gd name="T30" fmla="*/ 2 w 19"/>
              <a:gd name="T31" fmla="*/ 71 h 77"/>
              <a:gd name="T32" fmla="*/ 2 w 19"/>
              <a:gd name="T33" fmla="*/ 70 h 77"/>
              <a:gd name="T34" fmla="*/ 2 w 19"/>
              <a:gd name="T35" fmla="*/ 70 h 77"/>
              <a:gd name="T36" fmla="*/ 2 w 19"/>
              <a:gd name="T37" fmla="*/ 69 h 77"/>
              <a:gd name="T38" fmla="*/ 2 w 19"/>
              <a:gd name="T39" fmla="*/ 69 h 77"/>
              <a:gd name="T40" fmla="*/ 2 w 19"/>
              <a:gd name="T41" fmla="*/ 69 h 77"/>
              <a:gd name="T42" fmla="*/ 2 w 19"/>
              <a:gd name="T43" fmla="*/ 68 h 77"/>
              <a:gd name="T44" fmla="*/ 2 w 19"/>
              <a:gd name="T45" fmla="*/ 68 h 77"/>
              <a:gd name="T46" fmla="*/ 2 w 19"/>
              <a:gd name="T47" fmla="*/ 68 h 77"/>
              <a:gd name="T48" fmla="*/ 1 w 19"/>
              <a:gd name="T49" fmla="*/ 67 h 77"/>
              <a:gd name="T50" fmla="*/ 1 w 19"/>
              <a:gd name="T51" fmla="*/ 67 h 77"/>
              <a:gd name="T52" fmla="*/ 1 w 19"/>
              <a:gd name="T53" fmla="*/ 67 h 77"/>
              <a:gd name="T54" fmla="*/ 1 w 19"/>
              <a:gd name="T55" fmla="*/ 66 h 77"/>
              <a:gd name="T56" fmla="*/ 1 w 19"/>
              <a:gd name="T57" fmla="*/ 66 h 77"/>
              <a:gd name="T58" fmla="*/ 1 w 19"/>
              <a:gd name="T59" fmla="*/ 65 h 77"/>
              <a:gd name="T60" fmla="*/ 1 w 19"/>
              <a:gd name="T61" fmla="*/ 65 h 77"/>
              <a:gd name="T62" fmla="*/ 1 w 19"/>
              <a:gd name="T63" fmla="*/ 65 h 77"/>
              <a:gd name="T64" fmla="*/ 1 w 19"/>
              <a:gd name="T65" fmla="*/ 64 h 77"/>
              <a:gd name="T66" fmla="*/ 1 w 19"/>
              <a:gd name="T67" fmla="*/ 64 h 77"/>
              <a:gd name="T68" fmla="*/ 1 w 19"/>
              <a:gd name="T69" fmla="*/ 64 h 77"/>
              <a:gd name="T70" fmla="*/ 1 w 19"/>
              <a:gd name="T71" fmla="*/ 63 h 77"/>
              <a:gd name="T72" fmla="*/ 1 w 19"/>
              <a:gd name="T73" fmla="*/ 63 h 77"/>
              <a:gd name="T74" fmla="*/ 1 w 19"/>
              <a:gd name="T75" fmla="*/ 62 h 77"/>
              <a:gd name="T76" fmla="*/ 1 w 19"/>
              <a:gd name="T77" fmla="*/ 62 h 77"/>
              <a:gd name="T78" fmla="*/ 1 w 19"/>
              <a:gd name="T79" fmla="*/ 61 h 77"/>
              <a:gd name="T80" fmla="*/ 1 w 19"/>
              <a:gd name="T81" fmla="*/ 61 h 77"/>
              <a:gd name="T82" fmla="*/ 1 w 19"/>
              <a:gd name="T83" fmla="*/ 61 h 77"/>
              <a:gd name="T84" fmla="*/ 1 w 19"/>
              <a:gd name="T85" fmla="*/ 60 h 77"/>
              <a:gd name="T86" fmla="*/ 1 w 19"/>
              <a:gd name="T87" fmla="*/ 60 h 77"/>
              <a:gd name="T88" fmla="*/ 1 w 19"/>
              <a:gd name="T89" fmla="*/ 60 h 77"/>
              <a:gd name="T90" fmla="*/ 18 w 19"/>
              <a:gd name="T91" fmla="*/ 0 h 77"/>
              <a:gd name="T92" fmla="*/ 18 w 19"/>
              <a:gd name="T93" fmla="*/ 0 h 77"/>
              <a:gd name="T94" fmla="*/ 19 w 19"/>
              <a:gd name="T95" fmla="*/ 0 h 77"/>
              <a:gd name="T96" fmla="*/ 19 w 19"/>
              <a:gd name="T97"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 h="77">
                <a:moveTo>
                  <a:pt x="3" y="77"/>
                </a:moveTo>
                <a:cubicBezTo>
                  <a:pt x="3" y="77"/>
                  <a:pt x="3" y="77"/>
                  <a:pt x="3" y="77"/>
                </a:cubicBezTo>
                <a:cubicBezTo>
                  <a:pt x="3" y="77"/>
                  <a:pt x="3" y="77"/>
                  <a:pt x="3" y="77"/>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5"/>
                </a:moveTo>
                <a:cubicBezTo>
                  <a:pt x="3" y="75"/>
                  <a:pt x="3" y="75"/>
                  <a:pt x="3" y="75"/>
                </a:cubicBezTo>
                <a:cubicBezTo>
                  <a:pt x="3" y="75"/>
                  <a:pt x="3" y="75"/>
                  <a:pt x="3" y="75"/>
                </a:cubicBezTo>
                <a:moveTo>
                  <a:pt x="3" y="75"/>
                </a:moveTo>
                <a:cubicBezTo>
                  <a:pt x="3" y="75"/>
                  <a:pt x="3" y="75"/>
                  <a:pt x="3" y="75"/>
                </a:cubicBezTo>
                <a:cubicBezTo>
                  <a:pt x="3" y="75"/>
                  <a:pt x="3" y="75"/>
                  <a:pt x="3" y="75"/>
                </a:cubicBezTo>
                <a:moveTo>
                  <a:pt x="3" y="75"/>
                </a:moveTo>
                <a:cubicBezTo>
                  <a:pt x="3" y="75"/>
                  <a:pt x="3" y="75"/>
                  <a:pt x="3" y="75"/>
                </a:cubicBezTo>
                <a:cubicBezTo>
                  <a:pt x="3" y="75"/>
                  <a:pt x="3" y="75"/>
                  <a:pt x="3" y="75"/>
                </a:cubicBezTo>
                <a:moveTo>
                  <a:pt x="3" y="74"/>
                </a:moveTo>
                <a:cubicBezTo>
                  <a:pt x="3" y="74"/>
                  <a:pt x="3" y="75"/>
                  <a:pt x="3" y="75"/>
                </a:cubicBezTo>
                <a:cubicBezTo>
                  <a:pt x="3" y="75"/>
                  <a:pt x="3" y="74"/>
                  <a:pt x="3" y="74"/>
                </a:cubicBezTo>
                <a:moveTo>
                  <a:pt x="3" y="74"/>
                </a:moveTo>
                <a:cubicBezTo>
                  <a:pt x="3" y="74"/>
                  <a:pt x="3" y="74"/>
                  <a:pt x="3" y="74"/>
                </a:cubicBezTo>
                <a:cubicBezTo>
                  <a:pt x="3" y="74"/>
                  <a:pt x="3" y="74"/>
                  <a:pt x="3" y="74"/>
                </a:cubicBezTo>
                <a:moveTo>
                  <a:pt x="3" y="74"/>
                </a:moveTo>
                <a:cubicBezTo>
                  <a:pt x="3" y="74"/>
                  <a:pt x="3" y="74"/>
                  <a:pt x="3" y="74"/>
                </a:cubicBezTo>
                <a:cubicBezTo>
                  <a:pt x="3" y="74"/>
                  <a:pt x="3" y="74"/>
                  <a:pt x="3" y="74"/>
                </a:cubicBezTo>
                <a:moveTo>
                  <a:pt x="3" y="74"/>
                </a:moveTo>
                <a:cubicBezTo>
                  <a:pt x="3" y="74"/>
                  <a:pt x="3" y="74"/>
                  <a:pt x="3" y="74"/>
                </a:cubicBezTo>
                <a:cubicBezTo>
                  <a:pt x="3" y="74"/>
                  <a:pt x="3" y="74"/>
                  <a:pt x="3" y="74"/>
                </a:cubicBezTo>
                <a:moveTo>
                  <a:pt x="2" y="73"/>
                </a:moveTo>
                <a:cubicBezTo>
                  <a:pt x="2" y="73"/>
                  <a:pt x="2" y="73"/>
                  <a:pt x="2" y="73"/>
                </a:cubicBezTo>
                <a:cubicBezTo>
                  <a:pt x="2" y="73"/>
                  <a:pt x="2" y="73"/>
                  <a:pt x="2" y="73"/>
                </a:cubicBezTo>
                <a:moveTo>
                  <a:pt x="2" y="73"/>
                </a:moveTo>
                <a:cubicBezTo>
                  <a:pt x="2" y="73"/>
                  <a:pt x="2" y="73"/>
                  <a:pt x="2" y="73"/>
                </a:cubicBezTo>
                <a:cubicBezTo>
                  <a:pt x="2" y="73"/>
                  <a:pt x="2" y="73"/>
                  <a:pt x="2" y="73"/>
                </a:cubicBezTo>
                <a:moveTo>
                  <a:pt x="2" y="72"/>
                </a:moveTo>
                <a:cubicBezTo>
                  <a:pt x="2" y="72"/>
                  <a:pt x="2" y="72"/>
                  <a:pt x="2" y="73"/>
                </a:cubicBezTo>
                <a:cubicBezTo>
                  <a:pt x="2" y="72"/>
                  <a:pt x="2" y="72"/>
                  <a:pt x="2" y="72"/>
                </a:cubicBezTo>
                <a:moveTo>
                  <a:pt x="2" y="72"/>
                </a:moveTo>
                <a:cubicBezTo>
                  <a:pt x="2" y="72"/>
                  <a:pt x="2" y="72"/>
                  <a:pt x="2" y="72"/>
                </a:cubicBezTo>
                <a:cubicBezTo>
                  <a:pt x="2" y="72"/>
                  <a:pt x="2" y="72"/>
                  <a:pt x="2" y="72"/>
                </a:cubicBezTo>
                <a:moveTo>
                  <a:pt x="2" y="72"/>
                </a:moveTo>
                <a:cubicBezTo>
                  <a:pt x="2" y="72"/>
                  <a:pt x="2" y="72"/>
                  <a:pt x="2" y="72"/>
                </a:cubicBezTo>
                <a:cubicBezTo>
                  <a:pt x="2" y="72"/>
                  <a:pt x="2" y="72"/>
                  <a:pt x="2" y="72"/>
                </a:cubicBezTo>
                <a:moveTo>
                  <a:pt x="2" y="72"/>
                </a:moveTo>
                <a:cubicBezTo>
                  <a:pt x="2" y="72"/>
                  <a:pt x="2" y="72"/>
                  <a:pt x="2" y="72"/>
                </a:cubicBezTo>
                <a:cubicBezTo>
                  <a:pt x="2" y="72"/>
                  <a:pt x="2" y="72"/>
                  <a:pt x="2" y="72"/>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0"/>
                </a:moveTo>
                <a:cubicBezTo>
                  <a:pt x="2" y="70"/>
                  <a:pt x="2" y="70"/>
                  <a:pt x="2" y="70"/>
                </a:cubicBezTo>
                <a:cubicBezTo>
                  <a:pt x="2" y="70"/>
                  <a:pt x="2" y="70"/>
                  <a:pt x="2" y="70"/>
                </a:cubicBezTo>
                <a:moveTo>
                  <a:pt x="2" y="70"/>
                </a:moveTo>
                <a:cubicBezTo>
                  <a:pt x="2" y="70"/>
                  <a:pt x="2" y="70"/>
                  <a:pt x="2" y="70"/>
                </a:cubicBezTo>
                <a:cubicBezTo>
                  <a:pt x="2" y="70"/>
                  <a:pt x="2" y="70"/>
                  <a:pt x="2" y="70"/>
                </a:cubicBezTo>
                <a:moveTo>
                  <a:pt x="2" y="70"/>
                </a:moveTo>
                <a:cubicBezTo>
                  <a:pt x="2" y="70"/>
                  <a:pt x="2" y="70"/>
                  <a:pt x="2" y="70"/>
                </a:cubicBezTo>
                <a:cubicBezTo>
                  <a:pt x="2" y="70"/>
                  <a:pt x="2" y="70"/>
                  <a:pt x="2" y="70"/>
                </a:cubicBezTo>
                <a:moveTo>
                  <a:pt x="2" y="69"/>
                </a:moveTo>
                <a:cubicBezTo>
                  <a:pt x="2" y="69"/>
                  <a:pt x="2" y="70"/>
                  <a:pt x="2" y="70"/>
                </a:cubicBezTo>
                <a:cubicBezTo>
                  <a:pt x="2" y="70"/>
                  <a:pt x="2" y="69"/>
                  <a:pt x="2" y="69"/>
                </a:cubicBezTo>
                <a:moveTo>
                  <a:pt x="2" y="69"/>
                </a:moveTo>
                <a:cubicBezTo>
                  <a:pt x="2" y="69"/>
                  <a:pt x="2" y="69"/>
                  <a:pt x="2" y="69"/>
                </a:cubicBezTo>
                <a:cubicBezTo>
                  <a:pt x="2" y="69"/>
                  <a:pt x="2" y="69"/>
                  <a:pt x="2" y="69"/>
                </a:cubicBezTo>
                <a:moveTo>
                  <a:pt x="2" y="69"/>
                </a:moveTo>
                <a:cubicBezTo>
                  <a:pt x="2" y="69"/>
                  <a:pt x="2" y="69"/>
                  <a:pt x="2" y="69"/>
                </a:cubicBezTo>
                <a:cubicBezTo>
                  <a:pt x="2" y="69"/>
                  <a:pt x="2" y="69"/>
                  <a:pt x="2" y="69"/>
                </a:cubicBezTo>
                <a:moveTo>
                  <a:pt x="2" y="68"/>
                </a:moveTo>
                <a:cubicBezTo>
                  <a:pt x="2" y="69"/>
                  <a:pt x="2" y="69"/>
                  <a:pt x="2" y="69"/>
                </a:cubicBezTo>
                <a:cubicBezTo>
                  <a:pt x="2" y="69"/>
                  <a:pt x="2" y="69"/>
                  <a:pt x="2" y="68"/>
                </a:cubicBezTo>
                <a:moveTo>
                  <a:pt x="2" y="68"/>
                </a:moveTo>
                <a:cubicBezTo>
                  <a:pt x="2" y="68"/>
                  <a:pt x="2" y="68"/>
                  <a:pt x="2" y="68"/>
                </a:cubicBezTo>
                <a:cubicBezTo>
                  <a:pt x="2" y="68"/>
                  <a:pt x="2" y="68"/>
                  <a:pt x="2" y="68"/>
                </a:cubicBezTo>
                <a:moveTo>
                  <a:pt x="2" y="68"/>
                </a:moveTo>
                <a:cubicBezTo>
                  <a:pt x="2" y="68"/>
                  <a:pt x="2" y="68"/>
                  <a:pt x="2" y="68"/>
                </a:cubicBezTo>
                <a:cubicBezTo>
                  <a:pt x="2" y="68"/>
                  <a:pt x="2" y="68"/>
                  <a:pt x="2" y="68"/>
                </a:cubicBezTo>
                <a:moveTo>
                  <a:pt x="2" y="68"/>
                </a:moveTo>
                <a:cubicBezTo>
                  <a:pt x="2" y="68"/>
                  <a:pt x="2" y="68"/>
                  <a:pt x="2" y="68"/>
                </a:cubicBezTo>
                <a:cubicBezTo>
                  <a:pt x="2" y="68"/>
                  <a:pt x="2" y="68"/>
                  <a:pt x="2" y="68"/>
                </a:cubicBezTo>
                <a:moveTo>
                  <a:pt x="1" y="67"/>
                </a:moveTo>
                <a:cubicBezTo>
                  <a:pt x="1" y="67"/>
                  <a:pt x="1" y="67"/>
                  <a:pt x="1" y="68"/>
                </a:cubicBezTo>
                <a:cubicBezTo>
                  <a:pt x="1" y="67"/>
                  <a:pt x="1" y="67"/>
                  <a:pt x="1" y="67"/>
                </a:cubicBezTo>
                <a:moveTo>
                  <a:pt x="1" y="67"/>
                </a:moveTo>
                <a:cubicBezTo>
                  <a:pt x="1" y="67"/>
                  <a:pt x="1" y="67"/>
                  <a:pt x="1" y="67"/>
                </a:cubicBezTo>
                <a:cubicBezTo>
                  <a:pt x="1" y="67"/>
                  <a:pt x="1" y="67"/>
                  <a:pt x="1" y="67"/>
                </a:cubicBezTo>
                <a:moveTo>
                  <a:pt x="1" y="67"/>
                </a:moveTo>
                <a:cubicBezTo>
                  <a:pt x="1" y="67"/>
                  <a:pt x="1" y="67"/>
                  <a:pt x="1" y="67"/>
                </a:cubicBezTo>
                <a:cubicBezTo>
                  <a:pt x="1" y="67"/>
                  <a:pt x="1" y="67"/>
                  <a:pt x="1" y="67"/>
                </a:cubicBezTo>
                <a:moveTo>
                  <a:pt x="1" y="67"/>
                </a:moveTo>
                <a:cubicBezTo>
                  <a:pt x="1" y="67"/>
                  <a:pt x="1" y="67"/>
                  <a:pt x="1" y="67"/>
                </a:cubicBezTo>
                <a:cubicBezTo>
                  <a:pt x="1" y="67"/>
                  <a:pt x="1" y="67"/>
                  <a:pt x="1" y="67"/>
                </a:cubicBezTo>
                <a:moveTo>
                  <a:pt x="1" y="66"/>
                </a:moveTo>
                <a:cubicBezTo>
                  <a:pt x="1" y="66"/>
                  <a:pt x="1" y="66"/>
                  <a:pt x="1" y="66"/>
                </a:cubicBezTo>
                <a:cubicBezTo>
                  <a:pt x="1" y="66"/>
                  <a:pt x="1" y="66"/>
                  <a:pt x="1" y="66"/>
                </a:cubicBezTo>
                <a:moveTo>
                  <a:pt x="1" y="66"/>
                </a:moveTo>
                <a:cubicBezTo>
                  <a:pt x="1" y="66"/>
                  <a:pt x="1" y="66"/>
                  <a:pt x="1" y="66"/>
                </a:cubicBezTo>
                <a:cubicBezTo>
                  <a:pt x="1" y="66"/>
                  <a:pt x="1" y="66"/>
                  <a:pt x="1" y="66"/>
                </a:cubicBezTo>
                <a:moveTo>
                  <a:pt x="1" y="66"/>
                </a:moveTo>
                <a:cubicBezTo>
                  <a:pt x="1" y="66"/>
                  <a:pt x="1" y="66"/>
                  <a:pt x="1" y="66"/>
                </a:cubicBezTo>
                <a:cubicBezTo>
                  <a:pt x="1" y="66"/>
                  <a:pt x="1" y="66"/>
                  <a:pt x="1" y="66"/>
                </a:cubicBezTo>
                <a:moveTo>
                  <a:pt x="1" y="65"/>
                </a:moveTo>
                <a:cubicBezTo>
                  <a:pt x="1" y="65"/>
                  <a:pt x="1" y="66"/>
                  <a:pt x="1" y="66"/>
                </a:cubicBezTo>
                <a:cubicBezTo>
                  <a:pt x="1" y="66"/>
                  <a:pt x="1" y="65"/>
                  <a:pt x="1" y="65"/>
                </a:cubicBezTo>
                <a:moveTo>
                  <a:pt x="1" y="65"/>
                </a:moveTo>
                <a:cubicBezTo>
                  <a:pt x="1" y="65"/>
                  <a:pt x="1" y="65"/>
                  <a:pt x="1" y="65"/>
                </a:cubicBezTo>
                <a:cubicBezTo>
                  <a:pt x="1" y="65"/>
                  <a:pt x="1" y="65"/>
                  <a:pt x="1" y="65"/>
                </a:cubicBezTo>
                <a:moveTo>
                  <a:pt x="1" y="65"/>
                </a:moveTo>
                <a:cubicBezTo>
                  <a:pt x="1" y="65"/>
                  <a:pt x="1" y="65"/>
                  <a:pt x="1" y="65"/>
                </a:cubicBezTo>
                <a:cubicBezTo>
                  <a:pt x="1" y="65"/>
                  <a:pt x="1" y="65"/>
                  <a:pt x="1" y="65"/>
                </a:cubicBezTo>
                <a:moveTo>
                  <a:pt x="1" y="64"/>
                </a:moveTo>
                <a:cubicBezTo>
                  <a:pt x="1" y="65"/>
                  <a:pt x="1" y="65"/>
                  <a:pt x="1" y="65"/>
                </a:cubicBezTo>
                <a:cubicBezTo>
                  <a:pt x="1" y="65"/>
                  <a:pt x="1" y="65"/>
                  <a:pt x="1" y="64"/>
                </a:cubicBezTo>
                <a:moveTo>
                  <a:pt x="1" y="64"/>
                </a:moveTo>
                <a:cubicBezTo>
                  <a:pt x="1" y="64"/>
                  <a:pt x="1" y="64"/>
                  <a:pt x="1" y="64"/>
                </a:cubicBezTo>
                <a:cubicBezTo>
                  <a:pt x="1" y="64"/>
                  <a:pt x="1" y="64"/>
                  <a:pt x="1" y="64"/>
                </a:cubicBezTo>
                <a:moveTo>
                  <a:pt x="1" y="64"/>
                </a:moveTo>
                <a:cubicBezTo>
                  <a:pt x="1" y="64"/>
                  <a:pt x="1" y="64"/>
                  <a:pt x="1" y="64"/>
                </a:cubicBezTo>
                <a:cubicBezTo>
                  <a:pt x="1" y="64"/>
                  <a:pt x="1" y="64"/>
                  <a:pt x="1" y="64"/>
                </a:cubicBezTo>
                <a:moveTo>
                  <a:pt x="1" y="64"/>
                </a:moveTo>
                <a:cubicBezTo>
                  <a:pt x="1" y="64"/>
                  <a:pt x="1" y="64"/>
                  <a:pt x="1" y="64"/>
                </a:cubicBezTo>
                <a:cubicBezTo>
                  <a:pt x="1" y="64"/>
                  <a:pt x="1" y="64"/>
                  <a:pt x="1" y="64"/>
                </a:cubicBezTo>
                <a:moveTo>
                  <a:pt x="1" y="63"/>
                </a:moveTo>
                <a:cubicBezTo>
                  <a:pt x="1" y="63"/>
                  <a:pt x="1" y="63"/>
                  <a:pt x="1" y="64"/>
                </a:cubicBezTo>
                <a:cubicBezTo>
                  <a:pt x="1" y="63"/>
                  <a:pt x="1" y="63"/>
                  <a:pt x="1" y="63"/>
                </a:cubicBezTo>
                <a:moveTo>
                  <a:pt x="1" y="63"/>
                </a:moveTo>
                <a:cubicBezTo>
                  <a:pt x="1" y="63"/>
                  <a:pt x="1" y="63"/>
                  <a:pt x="1" y="63"/>
                </a:cubicBezTo>
                <a:cubicBezTo>
                  <a:pt x="1" y="63"/>
                  <a:pt x="1" y="63"/>
                  <a:pt x="1" y="63"/>
                </a:cubicBezTo>
                <a:moveTo>
                  <a:pt x="1" y="63"/>
                </a:moveTo>
                <a:cubicBezTo>
                  <a:pt x="1" y="63"/>
                  <a:pt x="1" y="63"/>
                  <a:pt x="1" y="63"/>
                </a:cubicBezTo>
                <a:cubicBezTo>
                  <a:pt x="1" y="63"/>
                  <a:pt x="1" y="63"/>
                  <a:pt x="1" y="63"/>
                </a:cubicBezTo>
                <a:moveTo>
                  <a:pt x="1" y="63"/>
                </a:moveTo>
                <a:cubicBezTo>
                  <a:pt x="1" y="63"/>
                  <a:pt x="1" y="63"/>
                  <a:pt x="1" y="63"/>
                </a:cubicBezTo>
                <a:cubicBezTo>
                  <a:pt x="1" y="63"/>
                  <a:pt x="1" y="63"/>
                  <a:pt x="1" y="63"/>
                </a:cubicBezTo>
                <a:moveTo>
                  <a:pt x="1" y="62"/>
                </a:moveTo>
                <a:cubicBezTo>
                  <a:pt x="1" y="62"/>
                  <a:pt x="1" y="62"/>
                  <a:pt x="1" y="62"/>
                </a:cubicBezTo>
                <a:cubicBezTo>
                  <a:pt x="1" y="62"/>
                  <a:pt x="1" y="62"/>
                  <a:pt x="1" y="62"/>
                </a:cubicBezTo>
                <a:moveTo>
                  <a:pt x="1" y="62"/>
                </a:moveTo>
                <a:cubicBezTo>
                  <a:pt x="1" y="62"/>
                  <a:pt x="1" y="62"/>
                  <a:pt x="1" y="62"/>
                </a:cubicBezTo>
                <a:cubicBezTo>
                  <a:pt x="1" y="62"/>
                  <a:pt x="1" y="62"/>
                  <a:pt x="1" y="62"/>
                </a:cubicBezTo>
                <a:moveTo>
                  <a:pt x="1" y="62"/>
                </a:moveTo>
                <a:cubicBezTo>
                  <a:pt x="1" y="62"/>
                  <a:pt x="1" y="62"/>
                  <a:pt x="1" y="62"/>
                </a:cubicBezTo>
                <a:cubicBezTo>
                  <a:pt x="1" y="62"/>
                  <a:pt x="1" y="62"/>
                  <a:pt x="1" y="62"/>
                </a:cubicBezTo>
                <a:moveTo>
                  <a:pt x="1" y="61"/>
                </a:moveTo>
                <a:cubicBezTo>
                  <a:pt x="1" y="61"/>
                  <a:pt x="1" y="62"/>
                  <a:pt x="1" y="62"/>
                </a:cubicBezTo>
                <a:cubicBezTo>
                  <a:pt x="1" y="62"/>
                  <a:pt x="1" y="61"/>
                  <a:pt x="1" y="61"/>
                </a:cubicBezTo>
                <a:moveTo>
                  <a:pt x="1" y="61"/>
                </a:moveTo>
                <a:cubicBezTo>
                  <a:pt x="1" y="61"/>
                  <a:pt x="1" y="61"/>
                  <a:pt x="1" y="61"/>
                </a:cubicBezTo>
                <a:cubicBezTo>
                  <a:pt x="1" y="61"/>
                  <a:pt x="1" y="61"/>
                  <a:pt x="1" y="61"/>
                </a:cubicBezTo>
                <a:moveTo>
                  <a:pt x="1" y="61"/>
                </a:moveTo>
                <a:cubicBezTo>
                  <a:pt x="1" y="61"/>
                  <a:pt x="1" y="61"/>
                  <a:pt x="1" y="61"/>
                </a:cubicBezTo>
                <a:cubicBezTo>
                  <a:pt x="1" y="61"/>
                  <a:pt x="1" y="61"/>
                  <a:pt x="1" y="61"/>
                </a:cubicBezTo>
                <a:moveTo>
                  <a:pt x="1" y="60"/>
                </a:moveTo>
                <a:cubicBezTo>
                  <a:pt x="1" y="61"/>
                  <a:pt x="1" y="61"/>
                  <a:pt x="1" y="61"/>
                </a:cubicBezTo>
                <a:cubicBezTo>
                  <a:pt x="1" y="61"/>
                  <a:pt x="1" y="61"/>
                  <a:pt x="1" y="60"/>
                </a:cubicBezTo>
                <a:moveTo>
                  <a:pt x="1" y="60"/>
                </a:moveTo>
                <a:cubicBezTo>
                  <a:pt x="1" y="60"/>
                  <a:pt x="1" y="60"/>
                  <a:pt x="1" y="60"/>
                </a:cubicBezTo>
                <a:cubicBezTo>
                  <a:pt x="1" y="60"/>
                  <a:pt x="1" y="60"/>
                  <a:pt x="1" y="60"/>
                </a:cubicBezTo>
                <a:moveTo>
                  <a:pt x="1" y="60"/>
                </a:moveTo>
                <a:cubicBezTo>
                  <a:pt x="1" y="60"/>
                  <a:pt x="1" y="60"/>
                  <a:pt x="1" y="60"/>
                </a:cubicBezTo>
                <a:cubicBezTo>
                  <a:pt x="1" y="60"/>
                  <a:pt x="1" y="60"/>
                  <a:pt x="1" y="60"/>
                </a:cubicBezTo>
                <a:moveTo>
                  <a:pt x="1" y="60"/>
                </a:moveTo>
                <a:cubicBezTo>
                  <a:pt x="1" y="60"/>
                  <a:pt x="1" y="60"/>
                  <a:pt x="1" y="60"/>
                </a:cubicBezTo>
                <a:cubicBezTo>
                  <a:pt x="1" y="60"/>
                  <a:pt x="1" y="60"/>
                  <a:pt x="1" y="60"/>
                </a:cubicBezTo>
                <a:moveTo>
                  <a:pt x="18" y="1"/>
                </a:moveTo>
                <a:cubicBezTo>
                  <a:pt x="6" y="17"/>
                  <a:pt x="0" y="38"/>
                  <a:pt x="1" y="60"/>
                </a:cubicBezTo>
                <a:cubicBezTo>
                  <a:pt x="0" y="38"/>
                  <a:pt x="6" y="17"/>
                  <a:pt x="18" y="1"/>
                </a:cubicBezTo>
                <a:moveTo>
                  <a:pt x="18" y="0"/>
                </a:moveTo>
                <a:cubicBezTo>
                  <a:pt x="18" y="0"/>
                  <a:pt x="18" y="0"/>
                  <a:pt x="18" y="1"/>
                </a:cubicBezTo>
                <a:cubicBezTo>
                  <a:pt x="18" y="0"/>
                  <a:pt x="18" y="0"/>
                  <a:pt x="18" y="0"/>
                </a:cubicBezTo>
                <a:moveTo>
                  <a:pt x="19" y="0"/>
                </a:moveTo>
                <a:cubicBezTo>
                  <a:pt x="18" y="0"/>
                  <a:pt x="18" y="0"/>
                  <a:pt x="18" y="0"/>
                </a:cubicBezTo>
                <a:cubicBezTo>
                  <a:pt x="18" y="0"/>
                  <a:pt x="18"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067" name="Group 2066">
            <a:extLst>
              <a:ext uri="{FF2B5EF4-FFF2-40B4-BE49-F238E27FC236}">
                <a16:creationId xmlns:a16="http://schemas.microsoft.com/office/drawing/2014/main" id="{6E2F9AA3-7F15-7D7A-42BD-8B01CA622D33}"/>
              </a:ext>
            </a:extLst>
          </p:cNvPr>
          <p:cNvGrpSpPr/>
          <p:nvPr/>
        </p:nvGrpSpPr>
        <p:grpSpPr>
          <a:xfrm>
            <a:off x="9381892" y="3437374"/>
            <a:ext cx="585788" cy="700042"/>
            <a:chOff x="3951475" y="3437374"/>
            <a:chExt cx="585788" cy="700042"/>
          </a:xfrm>
        </p:grpSpPr>
        <p:sp>
          <p:nvSpPr>
            <p:cNvPr id="2068" name="Freeform 44">
              <a:extLst>
                <a:ext uri="{FF2B5EF4-FFF2-40B4-BE49-F238E27FC236}">
                  <a16:creationId xmlns:a16="http://schemas.microsoft.com/office/drawing/2014/main" id="{9C5152C4-733A-F203-8364-207F596F7C28}"/>
                </a:ext>
              </a:extLst>
            </p:cNvPr>
            <p:cNvSpPr>
              <a:spLocks/>
            </p:cNvSpPr>
            <p:nvPr/>
          </p:nvSpPr>
          <p:spPr bwMode="auto">
            <a:xfrm>
              <a:off x="3951475" y="3437374"/>
              <a:ext cx="585788" cy="587375"/>
            </a:xfrm>
            <a:custGeom>
              <a:avLst/>
              <a:gdLst>
                <a:gd name="T0" fmla="*/ 127 w 240"/>
                <a:gd name="T1" fmla="*/ 236 h 240"/>
                <a:gd name="T2" fmla="*/ 236 w 240"/>
                <a:gd name="T3" fmla="*/ 113 h 240"/>
                <a:gd name="T4" fmla="*/ 113 w 240"/>
                <a:gd name="T5" fmla="*/ 4 h 240"/>
                <a:gd name="T6" fmla="*/ 4 w 240"/>
                <a:gd name="T7" fmla="*/ 127 h 240"/>
                <a:gd name="T8" fmla="*/ 127 w 240"/>
                <a:gd name="T9" fmla="*/ 236 h 240"/>
              </a:gdLst>
              <a:ahLst/>
              <a:cxnLst>
                <a:cxn ang="0">
                  <a:pos x="T0" y="T1"/>
                </a:cxn>
                <a:cxn ang="0">
                  <a:pos x="T2" y="T3"/>
                </a:cxn>
                <a:cxn ang="0">
                  <a:pos x="T4" y="T5"/>
                </a:cxn>
                <a:cxn ang="0">
                  <a:pos x="T6" y="T7"/>
                </a:cxn>
                <a:cxn ang="0">
                  <a:pos x="T8" y="T9"/>
                </a:cxn>
              </a:cxnLst>
              <a:rect l="0" t="0" r="r" b="b"/>
              <a:pathLst>
                <a:path w="240" h="240">
                  <a:moveTo>
                    <a:pt x="127" y="236"/>
                  </a:moveTo>
                  <a:cubicBezTo>
                    <a:pt x="191" y="232"/>
                    <a:pt x="240" y="177"/>
                    <a:pt x="236" y="113"/>
                  </a:cubicBezTo>
                  <a:cubicBezTo>
                    <a:pt x="232" y="49"/>
                    <a:pt x="177" y="0"/>
                    <a:pt x="113" y="4"/>
                  </a:cubicBezTo>
                  <a:cubicBezTo>
                    <a:pt x="49" y="8"/>
                    <a:pt x="0" y="63"/>
                    <a:pt x="4" y="127"/>
                  </a:cubicBezTo>
                  <a:cubicBezTo>
                    <a:pt x="8" y="191"/>
                    <a:pt x="63" y="240"/>
                    <a:pt x="127" y="236"/>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9" name="Freeform 45">
              <a:extLst>
                <a:ext uri="{FF2B5EF4-FFF2-40B4-BE49-F238E27FC236}">
                  <a16:creationId xmlns:a16="http://schemas.microsoft.com/office/drawing/2014/main" id="{39D736F1-C0A4-21B2-E8F0-4E00D6989D25}"/>
                </a:ext>
              </a:extLst>
            </p:cNvPr>
            <p:cNvSpPr>
              <a:spLocks/>
            </p:cNvSpPr>
            <p:nvPr/>
          </p:nvSpPr>
          <p:spPr bwMode="auto">
            <a:xfrm>
              <a:off x="4010212" y="3492937"/>
              <a:ext cx="471488" cy="473075"/>
            </a:xfrm>
            <a:custGeom>
              <a:avLst/>
              <a:gdLst>
                <a:gd name="T0" fmla="*/ 102 w 193"/>
                <a:gd name="T1" fmla="*/ 190 h 193"/>
                <a:gd name="T2" fmla="*/ 189 w 193"/>
                <a:gd name="T3" fmla="*/ 91 h 193"/>
                <a:gd name="T4" fmla="*/ 90 w 193"/>
                <a:gd name="T5" fmla="*/ 4 h 193"/>
                <a:gd name="T6" fmla="*/ 3 w 193"/>
                <a:gd name="T7" fmla="*/ 103 h 193"/>
                <a:gd name="T8" fmla="*/ 102 w 193"/>
                <a:gd name="T9" fmla="*/ 190 h 193"/>
              </a:gdLst>
              <a:ahLst/>
              <a:cxnLst>
                <a:cxn ang="0">
                  <a:pos x="T0" y="T1"/>
                </a:cxn>
                <a:cxn ang="0">
                  <a:pos x="T2" y="T3"/>
                </a:cxn>
                <a:cxn ang="0">
                  <a:pos x="T4" y="T5"/>
                </a:cxn>
                <a:cxn ang="0">
                  <a:pos x="T6" y="T7"/>
                </a:cxn>
                <a:cxn ang="0">
                  <a:pos x="T8" y="T9"/>
                </a:cxn>
              </a:cxnLst>
              <a:rect l="0" t="0" r="r" b="b"/>
              <a:pathLst>
                <a:path w="193" h="193">
                  <a:moveTo>
                    <a:pt x="102" y="190"/>
                  </a:moveTo>
                  <a:cubicBezTo>
                    <a:pt x="153" y="187"/>
                    <a:pt x="193" y="143"/>
                    <a:pt x="189" y="91"/>
                  </a:cubicBezTo>
                  <a:cubicBezTo>
                    <a:pt x="186" y="40"/>
                    <a:pt x="142" y="0"/>
                    <a:pt x="90" y="4"/>
                  </a:cubicBezTo>
                  <a:cubicBezTo>
                    <a:pt x="39" y="7"/>
                    <a:pt x="0" y="51"/>
                    <a:pt x="3" y="103"/>
                  </a:cubicBezTo>
                  <a:cubicBezTo>
                    <a:pt x="6" y="154"/>
                    <a:pt x="50" y="193"/>
                    <a:pt x="102" y="190"/>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0" name="Freeform 47">
              <a:extLst>
                <a:ext uri="{FF2B5EF4-FFF2-40B4-BE49-F238E27FC236}">
                  <a16:creationId xmlns:a16="http://schemas.microsoft.com/office/drawing/2014/main" id="{B15680E7-8928-AC47-EB45-358124F73924}"/>
                </a:ext>
              </a:extLst>
            </p:cNvPr>
            <p:cNvSpPr>
              <a:spLocks/>
            </p:cNvSpPr>
            <p:nvPr/>
          </p:nvSpPr>
          <p:spPr bwMode="auto">
            <a:xfrm>
              <a:off x="4014975" y="3537387"/>
              <a:ext cx="207963" cy="420688"/>
            </a:xfrm>
            <a:custGeom>
              <a:avLst/>
              <a:gdLst>
                <a:gd name="T0" fmla="*/ 19 w 85"/>
                <a:gd name="T1" fmla="*/ 24 h 172"/>
                <a:gd name="T2" fmla="*/ 19 w 85"/>
                <a:gd name="T3" fmla="*/ 24 h 172"/>
                <a:gd name="T4" fmla="*/ 18 w 85"/>
                <a:gd name="T5" fmla="*/ 24 h 172"/>
                <a:gd name="T6" fmla="*/ 18 w 85"/>
                <a:gd name="T7" fmla="*/ 25 h 172"/>
                <a:gd name="T8" fmla="*/ 1 w 85"/>
                <a:gd name="T9" fmla="*/ 84 h 172"/>
                <a:gd name="T10" fmla="*/ 1 w 85"/>
                <a:gd name="T11" fmla="*/ 84 h 172"/>
                <a:gd name="T12" fmla="*/ 1 w 85"/>
                <a:gd name="T13" fmla="*/ 85 h 172"/>
                <a:gd name="T14" fmla="*/ 1 w 85"/>
                <a:gd name="T15" fmla="*/ 85 h 172"/>
                <a:gd name="T16" fmla="*/ 1 w 85"/>
                <a:gd name="T17" fmla="*/ 85 h 172"/>
                <a:gd name="T18" fmla="*/ 1 w 85"/>
                <a:gd name="T19" fmla="*/ 86 h 172"/>
                <a:gd name="T20" fmla="*/ 1 w 85"/>
                <a:gd name="T21" fmla="*/ 86 h 172"/>
                <a:gd name="T22" fmla="*/ 1 w 85"/>
                <a:gd name="T23" fmla="*/ 87 h 172"/>
                <a:gd name="T24" fmla="*/ 1 w 85"/>
                <a:gd name="T25" fmla="*/ 87 h 172"/>
                <a:gd name="T26" fmla="*/ 1 w 85"/>
                <a:gd name="T27" fmla="*/ 88 h 172"/>
                <a:gd name="T28" fmla="*/ 1 w 85"/>
                <a:gd name="T29" fmla="*/ 88 h 172"/>
                <a:gd name="T30" fmla="*/ 1 w 85"/>
                <a:gd name="T31" fmla="*/ 88 h 172"/>
                <a:gd name="T32" fmla="*/ 1 w 85"/>
                <a:gd name="T33" fmla="*/ 89 h 172"/>
                <a:gd name="T34" fmla="*/ 1 w 85"/>
                <a:gd name="T35" fmla="*/ 89 h 172"/>
                <a:gd name="T36" fmla="*/ 1 w 85"/>
                <a:gd name="T37" fmla="*/ 90 h 172"/>
                <a:gd name="T38" fmla="*/ 1 w 85"/>
                <a:gd name="T39" fmla="*/ 90 h 172"/>
                <a:gd name="T40" fmla="*/ 1 w 85"/>
                <a:gd name="T41" fmla="*/ 91 h 172"/>
                <a:gd name="T42" fmla="*/ 1 w 85"/>
                <a:gd name="T43" fmla="*/ 91 h 172"/>
                <a:gd name="T44" fmla="*/ 1 w 85"/>
                <a:gd name="T45" fmla="*/ 91 h 172"/>
                <a:gd name="T46" fmla="*/ 2 w 85"/>
                <a:gd name="T47" fmla="*/ 92 h 172"/>
                <a:gd name="T48" fmla="*/ 2 w 85"/>
                <a:gd name="T49" fmla="*/ 92 h 172"/>
                <a:gd name="T50" fmla="*/ 2 w 85"/>
                <a:gd name="T51" fmla="*/ 93 h 172"/>
                <a:gd name="T52" fmla="*/ 2 w 85"/>
                <a:gd name="T53" fmla="*/ 93 h 172"/>
                <a:gd name="T54" fmla="*/ 2 w 85"/>
                <a:gd name="T55" fmla="*/ 94 h 172"/>
                <a:gd name="T56" fmla="*/ 2 w 85"/>
                <a:gd name="T57" fmla="*/ 94 h 172"/>
                <a:gd name="T58" fmla="*/ 2 w 85"/>
                <a:gd name="T59" fmla="*/ 94 h 172"/>
                <a:gd name="T60" fmla="*/ 2 w 85"/>
                <a:gd name="T61" fmla="*/ 95 h 172"/>
                <a:gd name="T62" fmla="*/ 2 w 85"/>
                <a:gd name="T63" fmla="*/ 95 h 172"/>
                <a:gd name="T64" fmla="*/ 2 w 85"/>
                <a:gd name="T65" fmla="*/ 96 h 172"/>
                <a:gd name="T66" fmla="*/ 2 w 85"/>
                <a:gd name="T67" fmla="*/ 96 h 172"/>
                <a:gd name="T68" fmla="*/ 2 w 85"/>
                <a:gd name="T69" fmla="*/ 96 h 172"/>
                <a:gd name="T70" fmla="*/ 2 w 85"/>
                <a:gd name="T71" fmla="*/ 97 h 172"/>
                <a:gd name="T72" fmla="*/ 3 w 85"/>
                <a:gd name="T73" fmla="*/ 98 h 172"/>
                <a:gd name="T74" fmla="*/ 3 w 85"/>
                <a:gd name="T75" fmla="*/ 98 h 172"/>
                <a:gd name="T76" fmla="*/ 3 w 85"/>
                <a:gd name="T77" fmla="*/ 98 h 172"/>
                <a:gd name="T78" fmla="*/ 3 w 85"/>
                <a:gd name="T79" fmla="*/ 99 h 172"/>
                <a:gd name="T80" fmla="*/ 3 w 85"/>
                <a:gd name="T81" fmla="*/ 99 h 172"/>
                <a:gd name="T82" fmla="*/ 3 w 85"/>
                <a:gd name="T83" fmla="*/ 100 h 172"/>
                <a:gd name="T84" fmla="*/ 3 w 85"/>
                <a:gd name="T85" fmla="*/ 100 h 172"/>
                <a:gd name="T86" fmla="*/ 3 w 85"/>
                <a:gd name="T87" fmla="*/ 100 h 172"/>
                <a:gd name="T88" fmla="*/ 85 w 85"/>
                <a:gd name="T89" fmla="*/ 172 h 172"/>
                <a:gd name="T90" fmla="*/ 16 w 85"/>
                <a:gd name="T91" fmla="*/ 80 h 172"/>
                <a:gd name="T92" fmla="*/ 42 w 85"/>
                <a:gd name="T93" fmla="*/ 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5" h="172">
                  <a:moveTo>
                    <a:pt x="45" y="0"/>
                  </a:moveTo>
                  <a:cubicBezTo>
                    <a:pt x="35" y="6"/>
                    <a:pt x="26" y="1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8" y="24"/>
                    <a:pt x="18" y="24"/>
                    <a:pt x="18" y="24"/>
                  </a:cubicBezTo>
                  <a:cubicBezTo>
                    <a:pt x="18" y="24"/>
                    <a:pt x="18" y="24"/>
                    <a:pt x="18" y="24"/>
                  </a:cubicBezTo>
                  <a:cubicBezTo>
                    <a:pt x="18" y="24"/>
                    <a:pt x="18" y="24"/>
                    <a:pt x="18" y="25"/>
                  </a:cubicBezTo>
                  <a:cubicBezTo>
                    <a:pt x="18" y="25"/>
                    <a:pt x="18" y="25"/>
                    <a:pt x="18" y="25"/>
                  </a:cubicBezTo>
                  <a:cubicBezTo>
                    <a:pt x="6" y="41"/>
                    <a:pt x="0" y="62"/>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2"/>
                  </a:cubicBezTo>
                  <a:cubicBezTo>
                    <a:pt x="1"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3"/>
                    <a:pt x="2" y="93"/>
                    <a:pt x="2" y="93"/>
                  </a:cubicBezTo>
                  <a:cubicBezTo>
                    <a:pt x="2" y="93"/>
                    <a:pt x="2" y="93"/>
                    <a:pt x="2" y="93"/>
                  </a:cubicBezTo>
                  <a:cubicBezTo>
                    <a:pt x="2" y="93"/>
                    <a:pt x="2" y="93"/>
                    <a:pt x="2" y="93"/>
                  </a:cubicBezTo>
                  <a:cubicBezTo>
                    <a:pt x="2" y="93"/>
                    <a:pt x="2" y="93"/>
                    <a:pt x="2" y="93"/>
                  </a:cubicBezTo>
                  <a:cubicBezTo>
                    <a:pt x="2" y="93"/>
                    <a:pt x="2" y="93"/>
                    <a:pt x="2" y="93"/>
                  </a:cubicBezTo>
                  <a:cubicBezTo>
                    <a:pt x="2" y="93"/>
                    <a:pt x="2" y="93"/>
                    <a:pt x="2" y="93"/>
                  </a:cubicBezTo>
                  <a:cubicBezTo>
                    <a:pt x="2" y="93"/>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7"/>
                  </a:cubicBezTo>
                  <a:cubicBezTo>
                    <a:pt x="2" y="97"/>
                    <a:pt x="2" y="97"/>
                    <a:pt x="2" y="97"/>
                  </a:cubicBezTo>
                  <a:cubicBezTo>
                    <a:pt x="2" y="97"/>
                    <a:pt x="2" y="97"/>
                    <a:pt x="2" y="97"/>
                  </a:cubicBezTo>
                  <a:cubicBezTo>
                    <a:pt x="2" y="97"/>
                    <a:pt x="2" y="97"/>
                    <a:pt x="2" y="97"/>
                  </a:cubicBezTo>
                  <a:cubicBezTo>
                    <a:pt x="2" y="97"/>
                    <a:pt x="2" y="97"/>
                    <a:pt x="2" y="97"/>
                  </a:cubicBezTo>
                  <a:cubicBezTo>
                    <a:pt x="2" y="97"/>
                    <a:pt x="2" y="97"/>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1"/>
                  </a:cubicBezTo>
                  <a:cubicBezTo>
                    <a:pt x="3" y="101"/>
                    <a:pt x="3" y="101"/>
                    <a:pt x="3" y="101"/>
                  </a:cubicBezTo>
                  <a:cubicBezTo>
                    <a:pt x="12" y="139"/>
                    <a:pt x="45" y="168"/>
                    <a:pt x="85" y="172"/>
                  </a:cubicBezTo>
                  <a:cubicBezTo>
                    <a:pt x="73" y="168"/>
                    <a:pt x="61" y="161"/>
                    <a:pt x="52" y="152"/>
                  </a:cubicBezTo>
                  <a:cubicBezTo>
                    <a:pt x="38" y="140"/>
                    <a:pt x="28" y="125"/>
                    <a:pt x="22" y="107"/>
                  </a:cubicBezTo>
                  <a:cubicBezTo>
                    <a:pt x="20" y="98"/>
                    <a:pt x="18" y="89"/>
                    <a:pt x="16" y="80"/>
                  </a:cubicBezTo>
                  <a:cubicBezTo>
                    <a:pt x="16" y="79"/>
                    <a:pt x="16" y="79"/>
                    <a:pt x="16" y="79"/>
                  </a:cubicBezTo>
                  <a:cubicBezTo>
                    <a:pt x="15" y="60"/>
                    <a:pt x="19" y="42"/>
                    <a:pt x="27" y="24"/>
                  </a:cubicBezTo>
                  <a:cubicBezTo>
                    <a:pt x="32" y="17"/>
                    <a:pt x="37" y="10"/>
                    <a:pt x="42" y="2"/>
                  </a:cubicBezTo>
                  <a:cubicBezTo>
                    <a:pt x="43" y="1"/>
                    <a:pt x="44" y="1"/>
                    <a:pt x="45"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1" name="Rectangle 48">
              <a:extLst>
                <a:ext uri="{FF2B5EF4-FFF2-40B4-BE49-F238E27FC236}">
                  <a16:creationId xmlns:a16="http://schemas.microsoft.com/office/drawing/2014/main" id="{9EADDE2C-F934-2BFE-43A7-F0A69769FD5F}"/>
                </a:ext>
              </a:extLst>
            </p:cNvPr>
            <p:cNvSpPr>
              <a:spLocks noChangeArrowheads="1"/>
            </p:cNvSpPr>
            <p:nvPr/>
          </p:nvSpPr>
          <p:spPr bwMode="auto">
            <a:xfrm>
              <a:off x="4170550" y="3623112"/>
              <a:ext cx="142875" cy="161925"/>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2" name="Rectangle 49">
              <a:extLst>
                <a:ext uri="{FF2B5EF4-FFF2-40B4-BE49-F238E27FC236}">
                  <a16:creationId xmlns:a16="http://schemas.microsoft.com/office/drawing/2014/main" id="{6858EDC8-A19A-63FD-4D38-71EDDCB0C836}"/>
                </a:ext>
              </a:extLst>
            </p:cNvPr>
            <p:cNvSpPr>
              <a:spLocks noChangeArrowheads="1"/>
            </p:cNvSpPr>
            <p:nvPr/>
          </p:nvSpPr>
          <p:spPr bwMode="auto">
            <a:xfrm>
              <a:off x="4193410" y="3540562"/>
              <a:ext cx="11381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a:ln>
                    <a:noFill/>
                  </a:ln>
                  <a:solidFill>
                    <a:srgbClr val="FF9936"/>
                  </a:solidFill>
                  <a:effectLst/>
                  <a:latin typeface="Raleway" panose="020B0003030101060003" pitchFamily="34" charset="0"/>
                </a:rPr>
                <a:t>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73" name="Freeform 52">
              <a:extLst>
                <a:ext uri="{FF2B5EF4-FFF2-40B4-BE49-F238E27FC236}">
                  <a16:creationId xmlns:a16="http://schemas.microsoft.com/office/drawing/2014/main" id="{C039C339-0EDF-8654-4E22-D122010D0723}"/>
                </a:ext>
              </a:extLst>
            </p:cNvPr>
            <p:cNvSpPr>
              <a:spLocks noEditPoints="1"/>
            </p:cNvSpPr>
            <p:nvPr/>
          </p:nvSpPr>
          <p:spPr bwMode="auto">
            <a:xfrm>
              <a:off x="3994150" y="3978666"/>
              <a:ext cx="60325" cy="158750"/>
            </a:xfrm>
            <a:custGeom>
              <a:avLst/>
              <a:gdLst>
                <a:gd name="T0" fmla="*/ 0 w 25"/>
                <a:gd name="T1" fmla="*/ 65 h 65"/>
                <a:gd name="T2" fmla="*/ 0 w 25"/>
                <a:gd name="T3" fmla="*/ 65 h 65"/>
                <a:gd name="T4" fmla="*/ 0 w 25"/>
                <a:gd name="T5" fmla="*/ 65 h 65"/>
                <a:gd name="T6" fmla="*/ 0 w 25"/>
                <a:gd name="T7" fmla="*/ 65 h 65"/>
                <a:gd name="T8" fmla="*/ 0 w 25"/>
                <a:gd name="T9" fmla="*/ 65 h 65"/>
                <a:gd name="T10" fmla="*/ 0 w 25"/>
                <a:gd name="T11" fmla="*/ 65 h 65"/>
                <a:gd name="T12" fmla="*/ 0 w 25"/>
                <a:gd name="T13" fmla="*/ 64 h 65"/>
                <a:gd name="T14" fmla="*/ 0 w 25"/>
                <a:gd name="T15" fmla="*/ 64 h 65"/>
                <a:gd name="T16" fmla="*/ 0 w 25"/>
                <a:gd name="T17" fmla="*/ 64 h 65"/>
                <a:gd name="T18" fmla="*/ 0 w 25"/>
                <a:gd name="T19" fmla="*/ 64 h 65"/>
                <a:gd name="T20" fmla="*/ 0 w 25"/>
                <a:gd name="T21" fmla="*/ 64 h 65"/>
                <a:gd name="T22" fmla="*/ 0 w 25"/>
                <a:gd name="T23" fmla="*/ 64 h 65"/>
                <a:gd name="T24" fmla="*/ 0 w 25"/>
                <a:gd name="T25" fmla="*/ 64 h 65"/>
                <a:gd name="T26" fmla="*/ 0 w 25"/>
                <a:gd name="T27" fmla="*/ 64 h 65"/>
                <a:gd name="T28" fmla="*/ 0 w 25"/>
                <a:gd name="T29" fmla="*/ 64 h 65"/>
                <a:gd name="T30" fmla="*/ 0 w 25"/>
                <a:gd name="T31" fmla="*/ 63 h 65"/>
                <a:gd name="T32" fmla="*/ 0 w 25"/>
                <a:gd name="T33" fmla="*/ 64 h 65"/>
                <a:gd name="T34" fmla="*/ 0 w 25"/>
                <a:gd name="T35" fmla="*/ 64 h 65"/>
                <a:gd name="T36" fmla="*/ 0 w 25"/>
                <a:gd name="T37" fmla="*/ 63 h 65"/>
                <a:gd name="T38" fmla="*/ 25 w 25"/>
                <a:gd name="T39" fmla="*/ 0 h 65"/>
                <a:gd name="T40" fmla="*/ 0 w 25"/>
                <a:gd name="T41" fmla="*/ 63 h 65"/>
                <a:gd name="T42" fmla="*/ 25 w 25"/>
                <a:gd name="T43" fmla="*/ 0 h 65"/>
                <a:gd name="T44" fmla="*/ 25 w 25"/>
                <a:gd name="T45" fmla="*/ 0 h 65"/>
                <a:gd name="T46" fmla="*/ 25 w 25"/>
                <a:gd name="T47" fmla="*/ 0 h 65"/>
                <a:gd name="T48" fmla="*/ 25 w 25"/>
                <a:gd name="T49"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5" h="65">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0" y="64"/>
                  </a:moveTo>
                  <a:cubicBezTo>
                    <a:pt x="0" y="64"/>
                    <a:pt x="0" y="64"/>
                    <a:pt x="0" y="64"/>
                  </a:cubicBezTo>
                  <a:cubicBezTo>
                    <a:pt x="0" y="64"/>
                    <a:pt x="0" y="64"/>
                    <a:pt x="0" y="64"/>
                  </a:cubicBezTo>
                  <a:moveTo>
                    <a:pt x="0" y="64"/>
                  </a:moveTo>
                  <a:cubicBezTo>
                    <a:pt x="0" y="64"/>
                    <a:pt x="0" y="64"/>
                    <a:pt x="0" y="64"/>
                  </a:cubicBezTo>
                  <a:cubicBezTo>
                    <a:pt x="0" y="64"/>
                    <a:pt x="0" y="64"/>
                    <a:pt x="0" y="64"/>
                  </a:cubicBezTo>
                  <a:moveTo>
                    <a:pt x="0" y="64"/>
                  </a:moveTo>
                  <a:cubicBezTo>
                    <a:pt x="0" y="64"/>
                    <a:pt x="0" y="64"/>
                    <a:pt x="0" y="64"/>
                  </a:cubicBezTo>
                  <a:cubicBezTo>
                    <a:pt x="0" y="64"/>
                    <a:pt x="0" y="64"/>
                    <a:pt x="0" y="64"/>
                  </a:cubicBezTo>
                  <a:moveTo>
                    <a:pt x="0" y="63"/>
                  </a:moveTo>
                  <a:cubicBezTo>
                    <a:pt x="0" y="63"/>
                    <a:pt x="0" y="64"/>
                    <a:pt x="0" y="64"/>
                  </a:cubicBezTo>
                  <a:cubicBezTo>
                    <a:pt x="0" y="64"/>
                    <a:pt x="0" y="64"/>
                    <a:pt x="0" y="64"/>
                  </a:cubicBezTo>
                  <a:cubicBezTo>
                    <a:pt x="0" y="64"/>
                    <a:pt x="0" y="63"/>
                    <a:pt x="0" y="63"/>
                  </a:cubicBezTo>
                  <a:moveTo>
                    <a:pt x="25" y="0"/>
                  </a:moveTo>
                  <a:cubicBezTo>
                    <a:pt x="10" y="17"/>
                    <a:pt x="0" y="39"/>
                    <a:pt x="0" y="63"/>
                  </a:cubicBezTo>
                  <a:cubicBezTo>
                    <a:pt x="0" y="39"/>
                    <a:pt x="10" y="17"/>
                    <a:pt x="25" y="0"/>
                  </a:cubicBezTo>
                  <a:moveTo>
                    <a:pt x="25" y="0"/>
                  </a:moveTo>
                  <a:cubicBezTo>
                    <a:pt x="25" y="0"/>
                    <a:pt x="25" y="0"/>
                    <a:pt x="25" y="0"/>
                  </a:cubicBezTo>
                  <a:cubicBezTo>
                    <a:pt x="25" y="0"/>
                    <a:pt x="25" y="0"/>
                    <a:pt x="25"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2074" name="Freeform 58">
            <a:extLst>
              <a:ext uri="{FF2B5EF4-FFF2-40B4-BE49-F238E27FC236}">
                <a16:creationId xmlns:a16="http://schemas.microsoft.com/office/drawing/2014/main" id="{4C21650D-5493-20C2-0945-C4AE7D5EA476}"/>
              </a:ext>
            </a:extLst>
          </p:cNvPr>
          <p:cNvSpPr>
            <a:spLocks noEditPoints="1"/>
          </p:cNvSpPr>
          <p:nvPr/>
        </p:nvSpPr>
        <p:spPr bwMode="auto">
          <a:xfrm>
            <a:off x="9240417" y="4732728"/>
            <a:ext cx="44450" cy="222250"/>
          </a:xfrm>
          <a:custGeom>
            <a:avLst/>
            <a:gdLst>
              <a:gd name="T0" fmla="*/ 7 w 18"/>
              <a:gd name="T1" fmla="*/ 91 h 91"/>
              <a:gd name="T2" fmla="*/ 7 w 18"/>
              <a:gd name="T3" fmla="*/ 91 h 91"/>
              <a:gd name="T4" fmla="*/ 7 w 18"/>
              <a:gd name="T5" fmla="*/ 91 h 91"/>
              <a:gd name="T6" fmla="*/ 7 w 18"/>
              <a:gd name="T7" fmla="*/ 91 h 91"/>
              <a:gd name="T8" fmla="*/ 7 w 18"/>
              <a:gd name="T9" fmla="*/ 91 h 91"/>
              <a:gd name="T10" fmla="*/ 7 w 18"/>
              <a:gd name="T11" fmla="*/ 91 h 91"/>
              <a:gd name="T12" fmla="*/ 7 w 18"/>
              <a:gd name="T13" fmla="*/ 91 h 91"/>
              <a:gd name="T14" fmla="*/ 7 w 18"/>
              <a:gd name="T15" fmla="*/ 91 h 91"/>
              <a:gd name="T16" fmla="*/ 7 w 18"/>
              <a:gd name="T17" fmla="*/ 91 h 91"/>
              <a:gd name="T18" fmla="*/ 7 w 18"/>
              <a:gd name="T19" fmla="*/ 91 h 91"/>
              <a:gd name="T20" fmla="*/ 7 w 18"/>
              <a:gd name="T21" fmla="*/ 91 h 91"/>
              <a:gd name="T22" fmla="*/ 7 w 18"/>
              <a:gd name="T23" fmla="*/ 91 h 91"/>
              <a:gd name="T24" fmla="*/ 6 w 18"/>
              <a:gd name="T25" fmla="*/ 90 h 91"/>
              <a:gd name="T26" fmla="*/ 7 w 18"/>
              <a:gd name="T27" fmla="*/ 91 h 91"/>
              <a:gd name="T28" fmla="*/ 6 w 18"/>
              <a:gd name="T29" fmla="*/ 90 h 91"/>
              <a:gd name="T30" fmla="*/ 0 w 18"/>
              <a:gd name="T31" fmla="*/ 57 h 91"/>
              <a:gd name="T32" fmla="*/ 6 w 18"/>
              <a:gd name="T33" fmla="*/ 90 h 91"/>
              <a:gd name="T34" fmla="*/ 0 w 18"/>
              <a:gd name="T35" fmla="*/ 57 h 91"/>
              <a:gd name="T36" fmla="*/ 0 w 18"/>
              <a:gd name="T37" fmla="*/ 57 h 91"/>
              <a:gd name="T38" fmla="*/ 0 w 18"/>
              <a:gd name="T39" fmla="*/ 57 h 91"/>
              <a:gd name="T40" fmla="*/ 0 w 18"/>
              <a:gd name="T41" fmla="*/ 57 h 91"/>
              <a:gd name="T42" fmla="*/ 0 w 18"/>
              <a:gd name="T43" fmla="*/ 57 h 91"/>
              <a:gd name="T44" fmla="*/ 0 w 18"/>
              <a:gd name="T45" fmla="*/ 57 h 91"/>
              <a:gd name="T46" fmla="*/ 0 w 18"/>
              <a:gd name="T47" fmla="*/ 57 h 91"/>
              <a:gd name="T48" fmla="*/ 0 w 18"/>
              <a:gd name="T49" fmla="*/ 56 h 91"/>
              <a:gd name="T50" fmla="*/ 0 w 18"/>
              <a:gd name="T51" fmla="*/ 57 h 91"/>
              <a:gd name="T52" fmla="*/ 0 w 18"/>
              <a:gd name="T53" fmla="*/ 56 h 91"/>
              <a:gd name="T54" fmla="*/ 0 w 18"/>
              <a:gd name="T55" fmla="*/ 56 h 91"/>
              <a:gd name="T56" fmla="*/ 0 w 18"/>
              <a:gd name="T57" fmla="*/ 56 h 91"/>
              <a:gd name="T58" fmla="*/ 0 w 18"/>
              <a:gd name="T59" fmla="*/ 56 h 91"/>
              <a:gd name="T60" fmla="*/ 0 w 18"/>
              <a:gd name="T61" fmla="*/ 56 h 91"/>
              <a:gd name="T62" fmla="*/ 0 w 18"/>
              <a:gd name="T63" fmla="*/ 56 h 91"/>
              <a:gd name="T64" fmla="*/ 0 w 18"/>
              <a:gd name="T65" fmla="*/ 56 h 91"/>
              <a:gd name="T66" fmla="*/ 0 w 18"/>
              <a:gd name="T67" fmla="*/ 56 h 91"/>
              <a:gd name="T68" fmla="*/ 0 w 18"/>
              <a:gd name="T69" fmla="*/ 56 h 91"/>
              <a:gd name="T70" fmla="*/ 0 w 18"/>
              <a:gd name="T71" fmla="*/ 56 h 91"/>
              <a:gd name="T72" fmla="*/ 0 w 18"/>
              <a:gd name="T73" fmla="*/ 55 h 91"/>
              <a:gd name="T74" fmla="*/ 0 w 18"/>
              <a:gd name="T75" fmla="*/ 56 h 91"/>
              <a:gd name="T76" fmla="*/ 0 w 18"/>
              <a:gd name="T77" fmla="*/ 56 h 91"/>
              <a:gd name="T78" fmla="*/ 0 w 18"/>
              <a:gd name="T79" fmla="*/ 55 h 91"/>
              <a:gd name="T80" fmla="*/ 18 w 18"/>
              <a:gd name="T81" fmla="*/ 0 h 91"/>
              <a:gd name="T82" fmla="*/ 0 w 18"/>
              <a:gd name="T83" fmla="*/ 55 h 91"/>
              <a:gd name="T84" fmla="*/ 18 w 18"/>
              <a:gd name="T85" fmla="*/ 0 h 91"/>
              <a:gd name="T86" fmla="*/ 18 w 18"/>
              <a:gd name="T87" fmla="*/ 0 h 91"/>
              <a:gd name="T88" fmla="*/ 18 w 18"/>
              <a:gd name="T89" fmla="*/ 0 h 91"/>
              <a:gd name="T90" fmla="*/ 18 w 18"/>
              <a:gd name="T91" fmla="*/ 0 h 91"/>
              <a:gd name="T92" fmla="*/ 18 w 18"/>
              <a:gd name="T93" fmla="*/ 0 h 91"/>
              <a:gd name="T94" fmla="*/ 18 w 18"/>
              <a:gd name="T95" fmla="*/ 0 h 91"/>
              <a:gd name="T96" fmla="*/ 18 w 18"/>
              <a:gd name="T97"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8" h="91">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6" y="90"/>
                </a:moveTo>
                <a:cubicBezTo>
                  <a:pt x="6" y="90"/>
                  <a:pt x="6" y="90"/>
                  <a:pt x="7" y="91"/>
                </a:cubicBezTo>
                <a:cubicBezTo>
                  <a:pt x="6" y="90"/>
                  <a:pt x="6" y="90"/>
                  <a:pt x="6" y="90"/>
                </a:cubicBezTo>
                <a:moveTo>
                  <a:pt x="0" y="57"/>
                </a:moveTo>
                <a:cubicBezTo>
                  <a:pt x="0" y="69"/>
                  <a:pt x="2" y="80"/>
                  <a:pt x="6" y="90"/>
                </a:cubicBezTo>
                <a:cubicBezTo>
                  <a:pt x="2" y="80"/>
                  <a:pt x="0" y="69"/>
                  <a:pt x="0" y="57"/>
                </a:cubicBezTo>
                <a:moveTo>
                  <a:pt x="0" y="57"/>
                </a:moveTo>
                <a:cubicBezTo>
                  <a:pt x="0" y="57"/>
                  <a:pt x="0" y="57"/>
                  <a:pt x="0" y="57"/>
                </a:cubicBezTo>
                <a:cubicBezTo>
                  <a:pt x="0" y="57"/>
                  <a:pt x="0" y="57"/>
                  <a:pt x="0" y="57"/>
                </a:cubicBezTo>
                <a:moveTo>
                  <a:pt x="0" y="57"/>
                </a:moveTo>
                <a:cubicBezTo>
                  <a:pt x="0" y="57"/>
                  <a:pt x="0" y="57"/>
                  <a:pt x="0" y="57"/>
                </a:cubicBezTo>
                <a:cubicBezTo>
                  <a:pt x="0" y="57"/>
                  <a:pt x="0" y="57"/>
                  <a:pt x="0" y="57"/>
                </a:cubicBezTo>
                <a:moveTo>
                  <a:pt x="0" y="56"/>
                </a:moveTo>
                <a:cubicBezTo>
                  <a:pt x="0" y="57"/>
                  <a:pt x="0" y="57"/>
                  <a:pt x="0" y="57"/>
                </a:cubicBezTo>
                <a:cubicBezTo>
                  <a:pt x="0" y="57"/>
                  <a:pt x="0" y="57"/>
                  <a:pt x="0" y="56"/>
                </a:cubicBezTo>
                <a:moveTo>
                  <a:pt x="0" y="56"/>
                </a:moveTo>
                <a:cubicBezTo>
                  <a:pt x="0" y="56"/>
                  <a:pt x="0" y="56"/>
                  <a:pt x="0" y="56"/>
                </a:cubicBezTo>
                <a:cubicBezTo>
                  <a:pt x="0" y="56"/>
                  <a:pt x="0" y="56"/>
                  <a:pt x="0" y="56"/>
                </a:cubicBezTo>
                <a:moveTo>
                  <a:pt x="0" y="56"/>
                </a:moveTo>
                <a:cubicBezTo>
                  <a:pt x="0" y="56"/>
                  <a:pt x="0" y="56"/>
                  <a:pt x="0" y="56"/>
                </a:cubicBezTo>
                <a:cubicBezTo>
                  <a:pt x="0" y="56"/>
                  <a:pt x="0" y="56"/>
                  <a:pt x="0" y="56"/>
                </a:cubicBezTo>
                <a:moveTo>
                  <a:pt x="0" y="56"/>
                </a:moveTo>
                <a:cubicBezTo>
                  <a:pt x="0" y="56"/>
                  <a:pt x="0" y="56"/>
                  <a:pt x="0" y="56"/>
                </a:cubicBezTo>
                <a:cubicBezTo>
                  <a:pt x="0" y="56"/>
                  <a:pt x="0" y="56"/>
                  <a:pt x="0" y="56"/>
                </a:cubicBezTo>
                <a:moveTo>
                  <a:pt x="0" y="55"/>
                </a:moveTo>
                <a:cubicBezTo>
                  <a:pt x="0" y="55"/>
                  <a:pt x="0" y="55"/>
                  <a:pt x="0" y="56"/>
                </a:cubicBezTo>
                <a:cubicBezTo>
                  <a:pt x="0" y="56"/>
                  <a:pt x="0" y="56"/>
                  <a:pt x="0" y="56"/>
                </a:cubicBezTo>
                <a:cubicBezTo>
                  <a:pt x="0" y="55"/>
                  <a:pt x="0" y="55"/>
                  <a:pt x="0" y="55"/>
                </a:cubicBezTo>
                <a:moveTo>
                  <a:pt x="18" y="0"/>
                </a:moveTo>
                <a:cubicBezTo>
                  <a:pt x="7" y="15"/>
                  <a:pt x="0" y="35"/>
                  <a:pt x="0" y="55"/>
                </a:cubicBezTo>
                <a:cubicBezTo>
                  <a:pt x="0" y="35"/>
                  <a:pt x="7" y="15"/>
                  <a:pt x="18" y="0"/>
                </a:cubicBezTo>
                <a:moveTo>
                  <a:pt x="18" y="0"/>
                </a:moveTo>
                <a:cubicBezTo>
                  <a:pt x="18" y="0"/>
                  <a:pt x="18" y="0"/>
                  <a:pt x="18" y="0"/>
                </a:cubicBezTo>
                <a:cubicBezTo>
                  <a:pt x="18" y="0"/>
                  <a:pt x="18" y="0"/>
                  <a:pt x="18" y="0"/>
                </a:cubicBezTo>
                <a:moveTo>
                  <a:pt x="18" y="0"/>
                </a:moveTo>
                <a:cubicBezTo>
                  <a:pt x="18" y="0"/>
                  <a:pt x="18" y="0"/>
                  <a:pt x="18" y="0"/>
                </a:cubicBezTo>
                <a:cubicBezTo>
                  <a:pt x="18" y="0"/>
                  <a:pt x="18" y="0"/>
                  <a:pt x="18"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075" name="Group 2074">
            <a:extLst>
              <a:ext uri="{FF2B5EF4-FFF2-40B4-BE49-F238E27FC236}">
                <a16:creationId xmlns:a16="http://schemas.microsoft.com/office/drawing/2014/main" id="{0788C1B4-F663-28E7-537B-095B05661C4D}"/>
              </a:ext>
            </a:extLst>
          </p:cNvPr>
          <p:cNvGrpSpPr/>
          <p:nvPr/>
        </p:nvGrpSpPr>
        <p:grpSpPr>
          <a:xfrm>
            <a:off x="8711780" y="5157861"/>
            <a:ext cx="629286" cy="577850"/>
            <a:chOff x="3281363" y="5157861"/>
            <a:chExt cx="629286" cy="577850"/>
          </a:xfrm>
        </p:grpSpPr>
        <p:sp>
          <p:nvSpPr>
            <p:cNvPr id="2076" name="Freeform 62">
              <a:extLst>
                <a:ext uri="{FF2B5EF4-FFF2-40B4-BE49-F238E27FC236}">
                  <a16:creationId xmlns:a16="http://schemas.microsoft.com/office/drawing/2014/main" id="{9A7D8EA1-F484-6C85-2334-5DCE2E7B05FD}"/>
                </a:ext>
              </a:extLst>
            </p:cNvPr>
            <p:cNvSpPr>
              <a:spLocks/>
            </p:cNvSpPr>
            <p:nvPr/>
          </p:nvSpPr>
          <p:spPr bwMode="auto">
            <a:xfrm>
              <a:off x="3332799" y="5157861"/>
              <a:ext cx="577850" cy="577850"/>
            </a:xfrm>
            <a:custGeom>
              <a:avLst/>
              <a:gdLst>
                <a:gd name="T0" fmla="*/ 122 w 236"/>
                <a:gd name="T1" fmla="*/ 234 h 236"/>
                <a:gd name="T2" fmla="*/ 234 w 236"/>
                <a:gd name="T3" fmla="*/ 114 h 236"/>
                <a:gd name="T4" fmla="*/ 114 w 236"/>
                <a:gd name="T5" fmla="*/ 2 h 236"/>
                <a:gd name="T6" fmla="*/ 2 w 236"/>
                <a:gd name="T7" fmla="*/ 122 h 236"/>
                <a:gd name="T8" fmla="*/ 122 w 236"/>
                <a:gd name="T9" fmla="*/ 234 h 236"/>
              </a:gdLst>
              <a:ahLst/>
              <a:cxnLst>
                <a:cxn ang="0">
                  <a:pos x="T0" y="T1"/>
                </a:cxn>
                <a:cxn ang="0">
                  <a:pos x="T2" y="T3"/>
                </a:cxn>
                <a:cxn ang="0">
                  <a:pos x="T4" y="T5"/>
                </a:cxn>
                <a:cxn ang="0">
                  <a:pos x="T6" y="T7"/>
                </a:cxn>
                <a:cxn ang="0">
                  <a:pos x="T8" y="T9"/>
                </a:cxn>
              </a:cxnLst>
              <a:rect l="0" t="0" r="r" b="b"/>
              <a:pathLst>
                <a:path w="236" h="236">
                  <a:moveTo>
                    <a:pt x="122" y="234"/>
                  </a:moveTo>
                  <a:cubicBezTo>
                    <a:pt x="186" y="231"/>
                    <a:pt x="236" y="178"/>
                    <a:pt x="234" y="114"/>
                  </a:cubicBezTo>
                  <a:cubicBezTo>
                    <a:pt x="232" y="50"/>
                    <a:pt x="178" y="0"/>
                    <a:pt x="114" y="2"/>
                  </a:cubicBezTo>
                  <a:cubicBezTo>
                    <a:pt x="50" y="4"/>
                    <a:pt x="0" y="58"/>
                    <a:pt x="2" y="122"/>
                  </a:cubicBezTo>
                  <a:cubicBezTo>
                    <a:pt x="4" y="186"/>
                    <a:pt x="58" y="236"/>
                    <a:pt x="122" y="234"/>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7" name="Freeform 63">
              <a:extLst>
                <a:ext uri="{FF2B5EF4-FFF2-40B4-BE49-F238E27FC236}">
                  <a16:creationId xmlns:a16="http://schemas.microsoft.com/office/drawing/2014/main" id="{AF567C76-BD3E-01EE-5BAA-04F2815AE205}"/>
                </a:ext>
              </a:extLst>
            </p:cNvPr>
            <p:cNvSpPr>
              <a:spLocks/>
            </p:cNvSpPr>
            <p:nvPr/>
          </p:nvSpPr>
          <p:spPr bwMode="auto">
            <a:xfrm>
              <a:off x="3389949" y="5215011"/>
              <a:ext cx="465138" cy="463550"/>
            </a:xfrm>
            <a:custGeom>
              <a:avLst/>
              <a:gdLst>
                <a:gd name="T0" fmla="*/ 98 w 190"/>
                <a:gd name="T1" fmla="*/ 188 h 190"/>
                <a:gd name="T2" fmla="*/ 188 w 190"/>
                <a:gd name="T3" fmla="*/ 91 h 190"/>
                <a:gd name="T4" fmla="*/ 92 w 190"/>
                <a:gd name="T5" fmla="*/ 1 h 190"/>
                <a:gd name="T6" fmla="*/ 1 w 190"/>
                <a:gd name="T7" fmla="*/ 98 h 190"/>
                <a:gd name="T8" fmla="*/ 98 w 190"/>
                <a:gd name="T9" fmla="*/ 188 h 190"/>
              </a:gdLst>
              <a:ahLst/>
              <a:cxnLst>
                <a:cxn ang="0">
                  <a:pos x="T0" y="T1"/>
                </a:cxn>
                <a:cxn ang="0">
                  <a:pos x="T2" y="T3"/>
                </a:cxn>
                <a:cxn ang="0">
                  <a:pos x="T4" y="T5"/>
                </a:cxn>
                <a:cxn ang="0">
                  <a:pos x="T6" y="T7"/>
                </a:cxn>
                <a:cxn ang="0">
                  <a:pos x="T8" y="T9"/>
                </a:cxn>
              </a:cxnLst>
              <a:rect l="0" t="0" r="r" b="b"/>
              <a:pathLst>
                <a:path w="190" h="190">
                  <a:moveTo>
                    <a:pt x="98" y="188"/>
                  </a:moveTo>
                  <a:cubicBezTo>
                    <a:pt x="150" y="186"/>
                    <a:pt x="190" y="143"/>
                    <a:pt x="188" y="91"/>
                  </a:cubicBezTo>
                  <a:cubicBezTo>
                    <a:pt x="186" y="40"/>
                    <a:pt x="143" y="0"/>
                    <a:pt x="92" y="1"/>
                  </a:cubicBezTo>
                  <a:cubicBezTo>
                    <a:pt x="40" y="3"/>
                    <a:pt x="0" y="47"/>
                    <a:pt x="1" y="98"/>
                  </a:cubicBezTo>
                  <a:cubicBezTo>
                    <a:pt x="3" y="149"/>
                    <a:pt x="47" y="190"/>
                    <a:pt x="98" y="188"/>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8" name="Freeform 64">
              <a:extLst>
                <a:ext uri="{FF2B5EF4-FFF2-40B4-BE49-F238E27FC236}">
                  <a16:creationId xmlns:a16="http://schemas.microsoft.com/office/drawing/2014/main" id="{5711598F-601E-A8BD-3B98-047BFA7E8C43}"/>
                </a:ext>
              </a:extLst>
            </p:cNvPr>
            <p:cNvSpPr>
              <a:spLocks noEditPoints="1"/>
            </p:cNvSpPr>
            <p:nvPr/>
          </p:nvSpPr>
          <p:spPr bwMode="auto">
            <a:xfrm>
              <a:off x="3281363" y="5326453"/>
              <a:ext cx="17463" cy="168275"/>
            </a:xfrm>
            <a:custGeom>
              <a:avLst/>
              <a:gdLst>
                <a:gd name="T0" fmla="*/ 7 w 7"/>
                <a:gd name="T1" fmla="*/ 69 h 69"/>
                <a:gd name="T2" fmla="*/ 7 w 7"/>
                <a:gd name="T3" fmla="*/ 69 h 69"/>
                <a:gd name="T4" fmla="*/ 7 w 7"/>
                <a:gd name="T5" fmla="*/ 69 h 69"/>
                <a:gd name="T6" fmla="*/ 7 w 7"/>
                <a:gd name="T7" fmla="*/ 68 h 69"/>
                <a:gd name="T8" fmla="*/ 6 w 7"/>
                <a:gd name="T9" fmla="*/ 67 h 69"/>
                <a:gd name="T10" fmla="*/ 6 w 7"/>
                <a:gd name="T11" fmla="*/ 66 h 69"/>
                <a:gd name="T12" fmla="*/ 6 w 7"/>
                <a:gd name="T13" fmla="*/ 66 h 69"/>
                <a:gd name="T14" fmla="*/ 6 w 7"/>
                <a:gd name="T15" fmla="*/ 66 h 69"/>
                <a:gd name="T16" fmla="*/ 6 w 7"/>
                <a:gd name="T17" fmla="*/ 66 h 69"/>
                <a:gd name="T18" fmla="*/ 5 w 7"/>
                <a:gd name="T19" fmla="*/ 65 h 69"/>
                <a:gd name="T20" fmla="*/ 5 w 7"/>
                <a:gd name="T21" fmla="*/ 65 h 69"/>
                <a:gd name="T22" fmla="*/ 5 w 7"/>
                <a:gd name="T23" fmla="*/ 65 h 69"/>
                <a:gd name="T24" fmla="*/ 5 w 7"/>
                <a:gd name="T25" fmla="*/ 64 h 69"/>
                <a:gd name="T26" fmla="*/ 5 w 7"/>
                <a:gd name="T27" fmla="*/ 64 h 69"/>
                <a:gd name="T28" fmla="*/ 5 w 7"/>
                <a:gd name="T29" fmla="*/ 63 h 69"/>
                <a:gd name="T30" fmla="*/ 5 w 7"/>
                <a:gd name="T31" fmla="*/ 63 h 69"/>
                <a:gd name="T32" fmla="*/ 5 w 7"/>
                <a:gd name="T33" fmla="*/ 63 h 69"/>
                <a:gd name="T34" fmla="*/ 5 w 7"/>
                <a:gd name="T35" fmla="*/ 62 h 69"/>
                <a:gd name="T36" fmla="*/ 4 w 7"/>
                <a:gd name="T37" fmla="*/ 62 h 69"/>
                <a:gd name="T38" fmla="*/ 4 w 7"/>
                <a:gd name="T39" fmla="*/ 62 h 69"/>
                <a:gd name="T40" fmla="*/ 4 w 7"/>
                <a:gd name="T41" fmla="*/ 61 h 69"/>
                <a:gd name="T42" fmla="*/ 4 w 7"/>
                <a:gd name="T43" fmla="*/ 60 h 69"/>
                <a:gd name="T44" fmla="*/ 4 w 7"/>
                <a:gd name="T45" fmla="*/ 60 h 69"/>
                <a:gd name="T46" fmla="*/ 4 w 7"/>
                <a:gd name="T47" fmla="*/ 60 h 69"/>
                <a:gd name="T48" fmla="*/ 4 w 7"/>
                <a:gd name="T49" fmla="*/ 60 h 69"/>
                <a:gd name="T50" fmla="*/ 4 w 7"/>
                <a:gd name="T51" fmla="*/ 59 h 69"/>
                <a:gd name="T52" fmla="*/ 4 w 7"/>
                <a:gd name="T53" fmla="*/ 59 h 69"/>
                <a:gd name="T54" fmla="*/ 3 w 7"/>
                <a:gd name="T55" fmla="*/ 59 h 69"/>
                <a:gd name="T56" fmla="*/ 3 w 7"/>
                <a:gd name="T57" fmla="*/ 57 h 69"/>
                <a:gd name="T58" fmla="*/ 3 w 7"/>
                <a:gd name="T59" fmla="*/ 57 h 69"/>
                <a:gd name="T60" fmla="*/ 3 w 7"/>
                <a:gd name="T61" fmla="*/ 56 h 69"/>
                <a:gd name="T62" fmla="*/ 3 w 7"/>
                <a:gd name="T63" fmla="*/ 56 h 69"/>
                <a:gd name="T64" fmla="*/ 3 w 7"/>
                <a:gd name="T65" fmla="*/ 56 h 69"/>
                <a:gd name="T66" fmla="*/ 0 w 7"/>
                <a:gd name="T67" fmla="*/ 40 h 69"/>
                <a:gd name="T68" fmla="*/ 0 w 7"/>
                <a:gd name="T69" fmla="*/ 40 h 69"/>
                <a:gd name="T70" fmla="*/ 0 w 7"/>
                <a:gd name="T71" fmla="*/ 40 h 69"/>
                <a:gd name="T72" fmla="*/ 0 w 7"/>
                <a:gd name="T73" fmla="*/ 40 h 69"/>
                <a:gd name="T74" fmla="*/ 0 w 7"/>
                <a:gd name="T75" fmla="*/ 39 h 69"/>
                <a:gd name="T76" fmla="*/ 0 w 7"/>
                <a:gd name="T77" fmla="*/ 39 h 69"/>
                <a:gd name="T78" fmla="*/ 0 w 7"/>
                <a:gd name="T79" fmla="*/ 39 h 69"/>
                <a:gd name="T80" fmla="*/ 0 w 7"/>
                <a:gd name="T81" fmla="*/ 38 h 69"/>
                <a:gd name="T82" fmla="*/ 0 w 7"/>
                <a:gd name="T83" fmla="*/ 38 h 69"/>
                <a:gd name="T84" fmla="*/ 0 w 7"/>
                <a:gd name="T85" fmla="*/ 38 h 69"/>
                <a:gd name="T86" fmla="*/ 7 w 7"/>
                <a:gd name="T87" fmla="*/ 0 h 69"/>
                <a:gd name="T88" fmla="*/ 7 w 7"/>
                <a:gd name="T89" fmla="*/ 0 h 69"/>
                <a:gd name="T90" fmla="*/ 7 w 7"/>
                <a:gd name="T91" fmla="*/ 0 h 69"/>
                <a:gd name="T92" fmla="*/ 7 w 7"/>
                <a:gd name="T93"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 h="69">
                  <a:moveTo>
                    <a:pt x="7" y="69"/>
                  </a:moveTo>
                  <a:cubicBezTo>
                    <a:pt x="7" y="69"/>
                    <a:pt x="7" y="69"/>
                    <a:pt x="7" y="69"/>
                  </a:cubicBezTo>
                  <a:cubicBezTo>
                    <a:pt x="7" y="69"/>
                    <a:pt x="7" y="69"/>
                    <a:pt x="7" y="69"/>
                  </a:cubicBezTo>
                  <a:moveTo>
                    <a:pt x="7" y="69"/>
                  </a:moveTo>
                  <a:cubicBezTo>
                    <a:pt x="7" y="69"/>
                    <a:pt x="7" y="69"/>
                    <a:pt x="7" y="69"/>
                  </a:cubicBezTo>
                  <a:cubicBezTo>
                    <a:pt x="7" y="69"/>
                    <a:pt x="7" y="69"/>
                    <a:pt x="7" y="69"/>
                  </a:cubicBezTo>
                  <a:moveTo>
                    <a:pt x="7" y="69"/>
                  </a:moveTo>
                  <a:cubicBezTo>
                    <a:pt x="7" y="69"/>
                    <a:pt x="7" y="69"/>
                    <a:pt x="7" y="69"/>
                  </a:cubicBezTo>
                  <a:cubicBezTo>
                    <a:pt x="7" y="69"/>
                    <a:pt x="7" y="69"/>
                    <a:pt x="7" y="69"/>
                  </a:cubicBezTo>
                  <a:moveTo>
                    <a:pt x="7" y="68"/>
                  </a:moveTo>
                  <a:cubicBezTo>
                    <a:pt x="7" y="68"/>
                    <a:pt x="7" y="68"/>
                    <a:pt x="7" y="68"/>
                  </a:cubicBezTo>
                  <a:cubicBezTo>
                    <a:pt x="7" y="68"/>
                    <a:pt x="7" y="68"/>
                    <a:pt x="7" y="68"/>
                  </a:cubicBezTo>
                  <a:moveTo>
                    <a:pt x="6" y="67"/>
                  </a:moveTo>
                  <a:cubicBezTo>
                    <a:pt x="6" y="67"/>
                    <a:pt x="6" y="67"/>
                    <a:pt x="6" y="67"/>
                  </a:cubicBezTo>
                  <a:cubicBezTo>
                    <a:pt x="6" y="67"/>
                    <a:pt x="6" y="67"/>
                    <a:pt x="6" y="67"/>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5" y="65"/>
                  </a:moveTo>
                  <a:cubicBezTo>
                    <a:pt x="5" y="65"/>
                    <a:pt x="6" y="65"/>
                    <a:pt x="6" y="66"/>
                  </a:cubicBezTo>
                  <a:cubicBezTo>
                    <a:pt x="6" y="65"/>
                    <a:pt x="5" y="65"/>
                    <a:pt x="5" y="65"/>
                  </a:cubicBezTo>
                  <a:moveTo>
                    <a:pt x="5" y="65"/>
                  </a:moveTo>
                  <a:cubicBezTo>
                    <a:pt x="5" y="65"/>
                    <a:pt x="5" y="65"/>
                    <a:pt x="5" y="65"/>
                  </a:cubicBezTo>
                  <a:cubicBezTo>
                    <a:pt x="5" y="65"/>
                    <a:pt x="5" y="65"/>
                    <a:pt x="5" y="65"/>
                  </a:cubicBezTo>
                  <a:moveTo>
                    <a:pt x="5" y="65"/>
                  </a:moveTo>
                  <a:cubicBezTo>
                    <a:pt x="5" y="65"/>
                    <a:pt x="5" y="65"/>
                    <a:pt x="5" y="65"/>
                  </a:cubicBezTo>
                  <a:cubicBezTo>
                    <a:pt x="5" y="65"/>
                    <a:pt x="5" y="65"/>
                    <a:pt x="5" y="65"/>
                  </a:cubicBezTo>
                  <a:moveTo>
                    <a:pt x="5" y="64"/>
                  </a:moveTo>
                  <a:cubicBezTo>
                    <a:pt x="5" y="64"/>
                    <a:pt x="5" y="64"/>
                    <a:pt x="5" y="64"/>
                  </a:cubicBezTo>
                  <a:cubicBezTo>
                    <a:pt x="5" y="64"/>
                    <a:pt x="5" y="64"/>
                    <a:pt x="5" y="64"/>
                  </a:cubicBezTo>
                  <a:moveTo>
                    <a:pt x="5" y="64"/>
                  </a:moveTo>
                  <a:cubicBezTo>
                    <a:pt x="5" y="64"/>
                    <a:pt x="5" y="64"/>
                    <a:pt x="5" y="64"/>
                  </a:cubicBezTo>
                  <a:cubicBezTo>
                    <a:pt x="5" y="64"/>
                    <a:pt x="5" y="64"/>
                    <a:pt x="5" y="64"/>
                  </a:cubicBezTo>
                  <a:moveTo>
                    <a:pt x="5" y="63"/>
                  </a:moveTo>
                  <a:cubicBezTo>
                    <a:pt x="5" y="63"/>
                    <a:pt x="5" y="63"/>
                    <a:pt x="5" y="63"/>
                  </a:cubicBezTo>
                  <a:cubicBezTo>
                    <a:pt x="5" y="63"/>
                    <a:pt x="5" y="63"/>
                    <a:pt x="5" y="63"/>
                  </a:cubicBezTo>
                  <a:moveTo>
                    <a:pt x="5" y="63"/>
                  </a:moveTo>
                  <a:cubicBezTo>
                    <a:pt x="5" y="63"/>
                    <a:pt x="5" y="63"/>
                    <a:pt x="5" y="63"/>
                  </a:cubicBezTo>
                  <a:cubicBezTo>
                    <a:pt x="5" y="63"/>
                    <a:pt x="5" y="63"/>
                    <a:pt x="5" y="63"/>
                  </a:cubicBezTo>
                  <a:moveTo>
                    <a:pt x="5" y="63"/>
                  </a:moveTo>
                  <a:cubicBezTo>
                    <a:pt x="5" y="63"/>
                    <a:pt x="5" y="63"/>
                    <a:pt x="5" y="63"/>
                  </a:cubicBezTo>
                  <a:cubicBezTo>
                    <a:pt x="5" y="63"/>
                    <a:pt x="5" y="63"/>
                    <a:pt x="5" y="63"/>
                  </a:cubicBezTo>
                  <a:moveTo>
                    <a:pt x="5" y="62"/>
                  </a:moveTo>
                  <a:cubicBezTo>
                    <a:pt x="5" y="63"/>
                    <a:pt x="5" y="63"/>
                    <a:pt x="5" y="63"/>
                  </a:cubicBezTo>
                  <a:cubicBezTo>
                    <a:pt x="5" y="63"/>
                    <a:pt x="5" y="63"/>
                    <a:pt x="5" y="62"/>
                  </a:cubicBezTo>
                  <a:moveTo>
                    <a:pt x="4" y="62"/>
                  </a:moveTo>
                  <a:cubicBezTo>
                    <a:pt x="4" y="62"/>
                    <a:pt x="4" y="62"/>
                    <a:pt x="4" y="62"/>
                  </a:cubicBezTo>
                  <a:cubicBezTo>
                    <a:pt x="4" y="62"/>
                    <a:pt x="4" y="62"/>
                    <a:pt x="4" y="62"/>
                  </a:cubicBezTo>
                  <a:moveTo>
                    <a:pt x="4" y="62"/>
                  </a:moveTo>
                  <a:cubicBezTo>
                    <a:pt x="4" y="62"/>
                    <a:pt x="4" y="62"/>
                    <a:pt x="4" y="62"/>
                  </a:cubicBezTo>
                  <a:cubicBezTo>
                    <a:pt x="4" y="62"/>
                    <a:pt x="4" y="62"/>
                    <a:pt x="4" y="62"/>
                  </a:cubicBezTo>
                  <a:moveTo>
                    <a:pt x="4" y="61"/>
                  </a:moveTo>
                  <a:cubicBezTo>
                    <a:pt x="4" y="61"/>
                    <a:pt x="4" y="61"/>
                    <a:pt x="4" y="61"/>
                  </a:cubicBezTo>
                  <a:cubicBezTo>
                    <a:pt x="4" y="61"/>
                    <a:pt x="4" y="61"/>
                    <a:pt x="4" y="61"/>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59"/>
                  </a:moveTo>
                  <a:cubicBezTo>
                    <a:pt x="4" y="59"/>
                    <a:pt x="4" y="59"/>
                    <a:pt x="4" y="59"/>
                  </a:cubicBezTo>
                  <a:cubicBezTo>
                    <a:pt x="4" y="59"/>
                    <a:pt x="4" y="59"/>
                    <a:pt x="4" y="59"/>
                  </a:cubicBezTo>
                  <a:moveTo>
                    <a:pt x="4" y="59"/>
                  </a:moveTo>
                  <a:cubicBezTo>
                    <a:pt x="4" y="59"/>
                    <a:pt x="4" y="59"/>
                    <a:pt x="4" y="59"/>
                  </a:cubicBezTo>
                  <a:cubicBezTo>
                    <a:pt x="4" y="59"/>
                    <a:pt x="4" y="59"/>
                    <a:pt x="4" y="59"/>
                  </a:cubicBezTo>
                  <a:moveTo>
                    <a:pt x="3" y="59"/>
                  </a:moveTo>
                  <a:cubicBezTo>
                    <a:pt x="3" y="59"/>
                    <a:pt x="3" y="59"/>
                    <a:pt x="3" y="59"/>
                  </a:cubicBezTo>
                  <a:cubicBezTo>
                    <a:pt x="3" y="59"/>
                    <a:pt x="3" y="59"/>
                    <a:pt x="3" y="59"/>
                  </a:cubicBezTo>
                  <a:moveTo>
                    <a:pt x="3" y="57"/>
                  </a:moveTo>
                  <a:cubicBezTo>
                    <a:pt x="3" y="57"/>
                    <a:pt x="3" y="57"/>
                    <a:pt x="3" y="57"/>
                  </a:cubicBezTo>
                  <a:cubicBezTo>
                    <a:pt x="3" y="57"/>
                    <a:pt x="3" y="57"/>
                    <a:pt x="3" y="57"/>
                  </a:cubicBezTo>
                  <a:moveTo>
                    <a:pt x="3" y="57"/>
                  </a:moveTo>
                  <a:cubicBezTo>
                    <a:pt x="3" y="57"/>
                    <a:pt x="3" y="57"/>
                    <a:pt x="3" y="57"/>
                  </a:cubicBezTo>
                  <a:cubicBezTo>
                    <a:pt x="3" y="57"/>
                    <a:pt x="3" y="57"/>
                    <a:pt x="3" y="57"/>
                  </a:cubicBezTo>
                  <a:moveTo>
                    <a:pt x="3" y="56"/>
                  </a:moveTo>
                  <a:cubicBezTo>
                    <a:pt x="3" y="56"/>
                    <a:pt x="3" y="57"/>
                    <a:pt x="3" y="57"/>
                  </a:cubicBezTo>
                  <a:cubicBezTo>
                    <a:pt x="3" y="57"/>
                    <a:pt x="3" y="56"/>
                    <a:pt x="3" y="56"/>
                  </a:cubicBezTo>
                  <a:moveTo>
                    <a:pt x="3" y="56"/>
                  </a:moveTo>
                  <a:cubicBezTo>
                    <a:pt x="3" y="56"/>
                    <a:pt x="3" y="56"/>
                    <a:pt x="3" y="56"/>
                  </a:cubicBezTo>
                  <a:cubicBezTo>
                    <a:pt x="3" y="56"/>
                    <a:pt x="3" y="56"/>
                    <a:pt x="3" y="56"/>
                  </a:cubicBezTo>
                  <a:moveTo>
                    <a:pt x="3" y="56"/>
                  </a:moveTo>
                  <a:cubicBezTo>
                    <a:pt x="3" y="56"/>
                    <a:pt x="3" y="56"/>
                    <a:pt x="3" y="56"/>
                  </a:cubicBezTo>
                  <a:cubicBezTo>
                    <a:pt x="3" y="56"/>
                    <a:pt x="3" y="56"/>
                    <a:pt x="3" y="56"/>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8"/>
                  </a:moveTo>
                  <a:cubicBezTo>
                    <a:pt x="0" y="38"/>
                    <a:pt x="0" y="39"/>
                    <a:pt x="0" y="39"/>
                  </a:cubicBezTo>
                  <a:cubicBezTo>
                    <a:pt x="0" y="39"/>
                    <a:pt x="0" y="38"/>
                    <a:pt x="0" y="38"/>
                  </a:cubicBezTo>
                  <a:moveTo>
                    <a:pt x="0" y="38"/>
                  </a:moveTo>
                  <a:cubicBezTo>
                    <a:pt x="0" y="38"/>
                    <a:pt x="0" y="38"/>
                    <a:pt x="0" y="38"/>
                  </a:cubicBezTo>
                  <a:cubicBezTo>
                    <a:pt x="0" y="38"/>
                    <a:pt x="0" y="38"/>
                    <a:pt x="0" y="38"/>
                  </a:cubicBezTo>
                  <a:moveTo>
                    <a:pt x="0" y="38"/>
                  </a:moveTo>
                  <a:cubicBezTo>
                    <a:pt x="0" y="38"/>
                    <a:pt x="0" y="38"/>
                    <a:pt x="0" y="38"/>
                  </a:cubicBezTo>
                  <a:cubicBezTo>
                    <a:pt x="0" y="38"/>
                    <a:pt x="0" y="38"/>
                    <a:pt x="0" y="38"/>
                  </a:cubicBezTo>
                  <a:moveTo>
                    <a:pt x="7" y="0"/>
                  </a:moveTo>
                  <a:cubicBezTo>
                    <a:pt x="2" y="12"/>
                    <a:pt x="0" y="24"/>
                    <a:pt x="0" y="38"/>
                  </a:cubicBezTo>
                  <a:cubicBezTo>
                    <a:pt x="0" y="24"/>
                    <a:pt x="2" y="12"/>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9" name="Freeform 65">
              <a:extLst>
                <a:ext uri="{FF2B5EF4-FFF2-40B4-BE49-F238E27FC236}">
                  <a16:creationId xmlns:a16="http://schemas.microsoft.com/office/drawing/2014/main" id="{6D8D87B5-8447-1708-0FA9-DF1CD5FA022D}"/>
                </a:ext>
              </a:extLst>
            </p:cNvPr>
            <p:cNvSpPr>
              <a:spLocks/>
            </p:cNvSpPr>
            <p:nvPr/>
          </p:nvSpPr>
          <p:spPr bwMode="auto">
            <a:xfrm>
              <a:off x="3391537" y="5248349"/>
              <a:ext cx="201613" cy="425450"/>
            </a:xfrm>
            <a:custGeom>
              <a:avLst/>
              <a:gdLst>
                <a:gd name="T0" fmla="*/ 7 w 82"/>
                <a:gd name="T1" fmla="*/ 46 h 174"/>
                <a:gd name="T2" fmla="*/ 7 w 82"/>
                <a:gd name="T3" fmla="*/ 46 h 174"/>
                <a:gd name="T4" fmla="*/ 7 w 82"/>
                <a:gd name="T5" fmla="*/ 46 h 174"/>
                <a:gd name="T6" fmla="*/ 7 w 82"/>
                <a:gd name="T7" fmla="*/ 46 h 174"/>
                <a:gd name="T8" fmla="*/ 0 w 82"/>
                <a:gd name="T9" fmla="*/ 84 h 174"/>
                <a:gd name="T10" fmla="*/ 0 w 82"/>
                <a:gd name="T11" fmla="*/ 84 h 174"/>
                <a:gd name="T12" fmla="*/ 0 w 82"/>
                <a:gd name="T13" fmla="*/ 84 h 174"/>
                <a:gd name="T14" fmla="*/ 0 w 82"/>
                <a:gd name="T15" fmla="*/ 85 h 174"/>
                <a:gd name="T16" fmla="*/ 0 w 82"/>
                <a:gd name="T17" fmla="*/ 85 h 174"/>
                <a:gd name="T18" fmla="*/ 0 w 82"/>
                <a:gd name="T19" fmla="*/ 85 h 174"/>
                <a:gd name="T20" fmla="*/ 0 w 82"/>
                <a:gd name="T21" fmla="*/ 85 h 174"/>
                <a:gd name="T22" fmla="*/ 0 w 82"/>
                <a:gd name="T23" fmla="*/ 86 h 174"/>
                <a:gd name="T24" fmla="*/ 0 w 82"/>
                <a:gd name="T25" fmla="*/ 86 h 174"/>
                <a:gd name="T26" fmla="*/ 0 w 82"/>
                <a:gd name="T27" fmla="*/ 86 h 174"/>
                <a:gd name="T28" fmla="*/ 0 w 82"/>
                <a:gd name="T29" fmla="*/ 86 h 174"/>
                <a:gd name="T30" fmla="*/ 3 w 82"/>
                <a:gd name="T31" fmla="*/ 102 h 174"/>
                <a:gd name="T32" fmla="*/ 3 w 82"/>
                <a:gd name="T33" fmla="*/ 102 h 174"/>
                <a:gd name="T34" fmla="*/ 3 w 82"/>
                <a:gd name="T35" fmla="*/ 103 h 174"/>
                <a:gd name="T36" fmla="*/ 3 w 82"/>
                <a:gd name="T37" fmla="*/ 103 h 174"/>
                <a:gd name="T38" fmla="*/ 3 w 82"/>
                <a:gd name="T39" fmla="*/ 103 h 174"/>
                <a:gd name="T40" fmla="*/ 3 w 82"/>
                <a:gd name="T41" fmla="*/ 105 h 174"/>
                <a:gd name="T42" fmla="*/ 4 w 82"/>
                <a:gd name="T43" fmla="*/ 105 h 174"/>
                <a:gd name="T44" fmla="*/ 4 w 82"/>
                <a:gd name="T45" fmla="*/ 105 h 174"/>
                <a:gd name="T46" fmla="*/ 4 w 82"/>
                <a:gd name="T47" fmla="*/ 106 h 174"/>
                <a:gd name="T48" fmla="*/ 4 w 82"/>
                <a:gd name="T49" fmla="*/ 106 h 174"/>
                <a:gd name="T50" fmla="*/ 4 w 82"/>
                <a:gd name="T51" fmla="*/ 106 h 174"/>
                <a:gd name="T52" fmla="*/ 4 w 82"/>
                <a:gd name="T53" fmla="*/ 106 h 174"/>
                <a:gd name="T54" fmla="*/ 4 w 82"/>
                <a:gd name="T55" fmla="*/ 107 h 174"/>
                <a:gd name="T56" fmla="*/ 4 w 82"/>
                <a:gd name="T57" fmla="*/ 108 h 174"/>
                <a:gd name="T58" fmla="*/ 4 w 82"/>
                <a:gd name="T59" fmla="*/ 108 h 174"/>
                <a:gd name="T60" fmla="*/ 5 w 82"/>
                <a:gd name="T61" fmla="*/ 109 h 174"/>
                <a:gd name="T62" fmla="*/ 5 w 82"/>
                <a:gd name="T63" fmla="*/ 109 h 174"/>
                <a:gd name="T64" fmla="*/ 5 w 82"/>
                <a:gd name="T65" fmla="*/ 109 h 174"/>
                <a:gd name="T66" fmla="*/ 5 w 82"/>
                <a:gd name="T67" fmla="*/ 109 h 174"/>
                <a:gd name="T68" fmla="*/ 5 w 82"/>
                <a:gd name="T69" fmla="*/ 110 h 174"/>
                <a:gd name="T70" fmla="*/ 5 w 82"/>
                <a:gd name="T71" fmla="*/ 110 h 174"/>
                <a:gd name="T72" fmla="*/ 5 w 82"/>
                <a:gd name="T73" fmla="*/ 111 h 174"/>
                <a:gd name="T74" fmla="*/ 5 w 82"/>
                <a:gd name="T75" fmla="*/ 111 h 174"/>
                <a:gd name="T76" fmla="*/ 6 w 82"/>
                <a:gd name="T77" fmla="*/ 112 h 174"/>
                <a:gd name="T78" fmla="*/ 6 w 82"/>
                <a:gd name="T79" fmla="*/ 112 h 174"/>
                <a:gd name="T80" fmla="*/ 6 w 82"/>
                <a:gd name="T81" fmla="*/ 112 h 174"/>
                <a:gd name="T82" fmla="*/ 6 w 82"/>
                <a:gd name="T83" fmla="*/ 112 h 174"/>
                <a:gd name="T84" fmla="*/ 6 w 82"/>
                <a:gd name="T85" fmla="*/ 112 h 174"/>
                <a:gd name="T86" fmla="*/ 6 w 82"/>
                <a:gd name="T87" fmla="*/ 113 h 174"/>
                <a:gd name="T88" fmla="*/ 7 w 82"/>
                <a:gd name="T89" fmla="*/ 114 h 174"/>
                <a:gd name="T90" fmla="*/ 7 w 82"/>
                <a:gd name="T91" fmla="*/ 115 h 174"/>
                <a:gd name="T92" fmla="*/ 7 w 82"/>
                <a:gd name="T93" fmla="*/ 115 h 174"/>
                <a:gd name="T94" fmla="*/ 7 w 82"/>
                <a:gd name="T95" fmla="*/ 115 h 174"/>
                <a:gd name="T96" fmla="*/ 49 w 82"/>
                <a:gd name="T97" fmla="*/ 153 h 174"/>
                <a:gd name="T98" fmla="*/ 16 w 82"/>
                <a:gd name="T99" fmla="*/ 79 h 174"/>
                <a:gd name="T100" fmla="*/ 28 w 82"/>
                <a:gd name="T101" fmla="*/ 25 h 174"/>
                <a:gd name="T102" fmla="*/ 46 w 82"/>
                <a:gd name="T103" fmla="*/ 0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2" h="174">
                  <a:moveTo>
                    <a:pt x="46" y="0"/>
                  </a:moveTo>
                  <a:cubicBezTo>
                    <a:pt x="29" y="11"/>
                    <a:pt x="15" y="27"/>
                    <a:pt x="7" y="46"/>
                  </a:cubicBezTo>
                  <a:cubicBezTo>
                    <a:pt x="7" y="46"/>
                    <a:pt x="7" y="46"/>
                    <a:pt x="7" y="46"/>
                  </a:cubicBezTo>
                  <a:cubicBezTo>
                    <a:pt x="7" y="46"/>
                    <a:pt x="7" y="46"/>
                    <a:pt x="7" y="46"/>
                  </a:cubicBezTo>
                  <a:cubicBezTo>
                    <a:pt x="7" y="46"/>
                    <a:pt x="7" y="46"/>
                    <a:pt x="7" y="46"/>
                  </a:cubicBezTo>
                  <a:cubicBezTo>
                    <a:pt x="7" y="46"/>
                    <a:pt x="7" y="46"/>
                    <a:pt x="7" y="46"/>
                  </a:cubicBezTo>
                  <a:cubicBezTo>
                    <a:pt x="7" y="46"/>
                    <a:pt x="7" y="46"/>
                    <a:pt x="7" y="46"/>
                  </a:cubicBezTo>
                  <a:cubicBezTo>
                    <a:pt x="7" y="46"/>
                    <a:pt x="7" y="46"/>
                    <a:pt x="7" y="46"/>
                  </a:cubicBezTo>
                  <a:cubicBezTo>
                    <a:pt x="2" y="58"/>
                    <a:pt x="0" y="70"/>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1" y="92"/>
                    <a:pt x="2" y="97"/>
                    <a:pt x="3" y="102"/>
                  </a:cubicBezTo>
                  <a:cubicBezTo>
                    <a:pt x="3" y="102"/>
                    <a:pt x="3" y="102"/>
                    <a:pt x="3" y="102"/>
                  </a:cubicBezTo>
                  <a:cubicBezTo>
                    <a:pt x="3" y="102"/>
                    <a:pt x="3" y="102"/>
                    <a:pt x="3" y="102"/>
                  </a:cubicBezTo>
                  <a:cubicBezTo>
                    <a:pt x="3" y="102"/>
                    <a:pt x="3" y="102"/>
                    <a:pt x="3" y="102"/>
                  </a:cubicBezTo>
                  <a:cubicBezTo>
                    <a:pt x="3" y="102"/>
                    <a:pt x="3" y="102"/>
                    <a:pt x="3" y="102"/>
                  </a:cubicBezTo>
                  <a:cubicBezTo>
                    <a:pt x="3" y="102"/>
                    <a:pt x="3" y="103"/>
                    <a:pt x="3" y="103"/>
                  </a:cubicBezTo>
                  <a:cubicBezTo>
                    <a:pt x="3" y="103"/>
                    <a:pt x="3" y="103"/>
                    <a:pt x="3" y="103"/>
                  </a:cubicBezTo>
                  <a:cubicBezTo>
                    <a:pt x="3" y="103"/>
                    <a:pt x="3" y="103"/>
                    <a:pt x="3" y="103"/>
                  </a:cubicBezTo>
                  <a:cubicBezTo>
                    <a:pt x="3" y="103"/>
                    <a:pt x="3" y="103"/>
                    <a:pt x="3" y="103"/>
                  </a:cubicBezTo>
                  <a:cubicBezTo>
                    <a:pt x="3" y="103"/>
                    <a:pt x="3" y="103"/>
                    <a:pt x="3" y="103"/>
                  </a:cubicBezTo>
                  <a:cubicBezTo>
                    <a:pt x="3" y="104"/>
                    <a:pt x="3" y="104"/>
                    <a:pt x="3" y="105"/>
                  </a:cubicBezTo>
                  <a:cubicBezTo>
                    <a:pt x="3" y="105"/>
                    <a:pt x="3" y="105"/>
                    <a:pt x="3" y="105"/>
                  </a:cubicBezTo>
                  <a:cubicBezTo>
                    <a:pt x="3" y="105"/>
                    <a:pt x="3" y="105"/>
                    <a:pt x="4" y="105"/>
                  </a:cubicBezTo>
                  <a:cubicBezTo>
                    <a:pt x="4" y="105"/>
                    <a:pt x="4" y="105"/>
                    <a:pt x="4" y="105"/>
                  </a:cubicBezTo>
                  <a:cubicBezTo>
                    <a:pt x="4" y="105"/>
                    <a:pt x="4" y="105"/>
                    <a:pt x="4" y="105"/>
                  </a:cubicBezTo>
                  <a:cubicBezTo>
                    <a:pt x="4" y="105"/>
                    <a:pt x="4" y="105"/>
                    <a:pt x="4" y="105"/>
                  </a:cubicBezTo>
                  <a:cubicBezTo>
                    <a:pt x="4" y="105"/>
                    <a:pt x="4" y="105"/>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7"/>
                  </a:cubicBezTo>
                  <a:cubicBezTo>
                    <a:pt x="4" y="107"/>
                    <a:pt x="4" y="107"/>
                    <a:pt x="4" y="107"/>
                  </a:cubicBezTo>
                  <a:cubicBezTo>
                    <a:pt x="4" y="107"/>
                    <a:pt x="4" y="108"/>
                    <a:pt x="4" y="108"/>
                  </a:cubicBezTo>
                  <a:cubicBezTo>
                    <a:pt x="4" y="108"/>
                    <a:pt x="4" y="108"/>
                    <a:pt x="4" y="108"/>
                  </a:cubicBezTo>
                  <a:cubicBezTo>
                    <a:pt x="4" y="108"/>
                    <a:pt x="4" y="108"/>
                    <a:pt x="4" y="108"/>
                  </a:cubicBezTo>
                  <a:cubicBezTo>
                    <a:pt x="4" y="108"/>
                    <a:pt x="4" y="108"/>
                    <a:pt x="4" y="108"/>
                  </a:cubicBezTo>
                  <a:cubicBezTo>
                    <a:pt x="4" y="108"/>
                    <a:pt x="4" y="108"/>
                    <a:pt x="5" y="108"/>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10"/>
                  </a:cubicBezTo>
                  <a:cubicBezTo>
                    <a:pt x="5" y="110"/>
                    <a:pt x="5" y="110"/>
                    <a:pt x="5" y="110"/>
                  </a:cubicBezTo>
                  <a:cubicBezTo>
                    <a:pt x="5" y="110"/>
                    <a:pt x="5" y="110"/>
                    <a:pt x="5" y="110"/>
                  </a:cubicBezTo>
                  <a:cubicBezTo>
                    <a:pt x="5" y="110"/>
                    <a:pt x="5" y="110"/>
                    <a:pt x="5" y="110"/>
                  </a:cubicBezTo>
                  <a:cubicBezTo>
                    <a:pt x="5" y="110"/>
                    <a:pt x="5" y="111"/>
                    <a:pt x="5" y="111"/>
                  </a:cubicBezTo>
                  <a:cubicBezTo>
                    <a:pt x="5" y="111"/>
                    <a:pt x="5" y="111"/>
                    <a:pt x="5" y="111"/>
                  </a:cubicBezTo>
                  <a:cubicBezTo>
                    <a:pt x="5" y="111"/>
                    <a:pt x="5" y="111"/>
                    <a:pt x="5" y="111"/>
                  </a:cubicBezTo>
                  <a:cubicBezTo>
                    <a:pt x="5" y="111"/>
                    <a:pt x="5" y="111"/>
                    <a:pt x="5" y="111"/>
                  </a:cubicBezTo>
                  <a:cubicBezTo>
                    <a:pt x="5" y="111"/>
                    <a:pt x="5" y="111"/>
                    <a:pt x="5" y="111"/>
                  </a:cubicBezTo>
                  <a:cubicBezTo>
                    <a:pt x="5" y="111"/>
                    <a:pt x="6" y="111"/>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3"/>
                    <a:pt x="6" y="113"/>
                    <a:pt x="6" y="113"/>
                  </a:cubicBezTo>
                  <a:cubicBezTo>
                    <a:pt x="6" y="113"/>
                    <a:pt x="6" y="113"/>
                    <a:pt x="6" y="113"/>
                  </a:cubicBezTo>
                  <a:cubicBezTo>
                    <a:pt x="6" y="113"/>
                    <a:pt x="6" y="114"/>
                    <a:pt x="7" y="114"/>
                  </a:cubicBezTo>
                  <a:cubicBezTo>
                    <a:pt x="7" y="114"/>
                    <a:pt x="7" y="114"/>
                    <a:pt x="7" y="114"/>
                  </a:cubicBezTo>
                  <a:cubicBezTo>
                    <a:pt x="7" y="114"/>
                    <a:pt x="7" y="115"/>
                    <a:pt x="7" y="115"/>
                  </a:cubicBezTo>
                  <a:cubicBezTo>
                    <a:pt x="7" y="115"/>
                    <a:pt x="7" y="115"/>
                    <a:pt x="7" y="115"/>
                  </a:cubicBezTo>
                  <a:cubicBezTo>
                    <a:pt x="7" y="115"/>
                    <a:pt x="7" y="115"/>
                    <a:pt x="7" y="115"/>
                  </a:cubicBezTo>
                  <a:cubicBezTo>
                    <a:pt x="7" y="115"/>
                    <a:pt x="7" y="115"/>
                    <a:pt x="7" y="115"/>
                  </a:cubicBezTo>
                  <a:cubicBezTo>
                    <a:pt x="7" y="115"/>
                    <a:pt x="7" y="115"/>
                    <a:pt x="7" y="115"/>
                  </a:cubicBezTo>
                  <a:cubicBezTo>
                    <a:pt x="7" y="115"/>
                    <a:pt x="7" y="115"/>
                    <a:pt x="7" y="115"/>
                  </a:cubicBezTo>
                  <a:cubicBezTo>
                    <a:pt x="19" y="146"/>
                    <a:pt x="48" y="169"/>
                    <a:pt x="82" y="174"/>
                  </a:cubicBezTo>
                  <a:cubicBezTo>
                    <a:pt x="70" y="169"/>
                    <a:pt x="59" y="162"/>
                    <a:pt x="49" y="153"/>
                  </a:cubicBezTo>
                  <a:cubicBezTo>
                    <a:pt x="36" y="140"/>
                    <a:pt x="26" y="125"/>
                    <a:pt x="21" y="107"/>
                  </a:cubicBezTo>
                  <a:cubicBezTo>
                    <a:pt x="19" y="98"/>
                    <a:pt x="17" y="89"/>
                    <a:pt x="16" y="79"/>
                  </a:cubicBezTo>
                  <a:cubicBezTo>
                    <a:pt x="16" y="78"/>
                    <a:pt x="16" y="78"/>
                    <a:pt x="16" y="78"/>
                  </a:cubicBezTo>
                  <a:cubicBezTo>
                    <a:pt x="15" y="59"/>
                    <a:pt x="19" y="41"/>
                    <a:pt x="28" y="25"/>
                  </a:cubicBezTo>
                  <a:cubicBezTo>
                    <a:pt x="34" y="17"/>
                    <a:pt x="39" y="10"/>
                    <a:pt x="44" y="3"/>
                  </a:cubicBezTo>
                  <a:cubicBezTo>
                    <a:pt x="45" y="2"/>
                    <a:pt x="46" y="1"/>
                    <a:pt x="46"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4" name="Rectangle 66">
              <a:extLst>
                <a:ext uri="{FF2B5EF4-FFF2-40B4-BE49-F238E27FC236}">
                  <a16:creationId xmlns:a16="http://schemas.microsoft.com/office/drawing/2014/main" id="{770E8B9E-0A3F-E55A-0DC1-EBA51FC24068}"/>
                </a:ext>
              </a:extLst>
            </p:cNvPr>
            <p:cNvSpPr>
              <a:spLocks noChangeArrowheads="1"/>
            </p:cNvSpPr>
            <p:nvPr/>
          </p:nvSpPr>
          <p:spPr bwMode="auto">
            <a:xfrm>
              <a:off x="3551874" y="5343599"/>
              <a:ext cx="138113" cy="196850"/>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5" name="Rectangle 67">
              <a:extLst>
                <a:ext uri="{FF2B5EF4-FFF2-40B4-BE49-F238E27FC236}">
                  <a16:creationId xmlns:a16="http://schemas.microsoft.com/office/drawing/2014/main" id="{FD392B76-542B-400F-732B-32D1F722DE2A}"/>
                </a:ext>
              </a:extLst>
            </p:cNvPr>
            <p:cNvSpPr>
              <a:spLocks noChangeArrowheads="1"/>
            </p:cNvSpPr>
            <p:nvPr/>
          </p:nvSpPr>
          <p:spPr bwMode="auto">
            <a:xfrm>
              <a:off x="3557907" y="5254699"/>
              <a:ext cx="14106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1027" name="Freeform 70">
            <a:extLst>
              <a:ext uri="{FF2B5EF4-FFF2-40B4-BE49-F238E27FC236}">
                <a16:creationId xmlns:a16="http://schemas.microsoft.com/office/drawing/2014/main" id="{DE1C7FD0-08C6-F384-13C0-3B70A7FAB140}"/>
              </a:ext>
            </a:extLst>
          </p:cNvPr>
          <p:cNvSpPr>
            <a:spLocks noEditPoints="1"/>
          </p:cNvSpPr>
          <p:nvPr/>
        </p:nvSpPr>
        <p:spPr bwMode="auto">
          <a:xfrm>
            <a:off x="7194130" y="2859478"/>
            <a:ext cx="1588" cy="55563"/>
          </a:xfrm>
          <a:custGeom>
            <a:avLst/>
            <a:gdLst>
              <a:gd name="T0" fmla="*/ 1 w 1"/>
              <a:gd name="T1" fmla="*/ 23 h 23"/>
              <a:gd name="T2" fmla="*/ 1 w 1"/>
              <a:gd name="T3" fmla="*/ 22 h 23"/>
              <a:gd name="T4" fmla="*/ 1 w 1"/>
              <a:gd name="T5" fmla="*/ 22 h 23"/>
              <a:gd name="T6" fmla="*/ 1 w 1"/>
              <a:gd name="T7" fmla="*/ 21 h 23"/>
              <a:gd name="T8" fmla="*/ 1 w 1"/>
              <a:gd name="T9" fmla="*/ 20 h 23"/>
              <a:gd name="T10" fmla="*/ 1 w 1"/>
              <a:gd name="T11" fmla="*/ 20 h 23"/>
              <a:gd name="T12" fmla="*/ 0 w 1"/>
              <a:gd name="T13" fmla="*/ 20 h 23"/>
              <a:gd name="T14" fmla="*/ 0 w 1"/>
              <a:gd name="T15" fmla="*/ 19 h 23"/>
              <a:gd name="T16" fmla="*/ 0 w 1"/>
              <a:gd name="T17" fmla="*/ 19 h 23"/>
              <a:gd name="T18" fmla="*/ 0 w 1"/>
              <a:gd name="T19" fmla="*/ 18 h 23"/>
              <a:gd name="T20" fmla="*/ 0 w 1"/>
              <a:gd name="T21" fmla="*/ 18 h 23"/>
              <a:gd name="T22" fmla="*/ 0 w 1"/>
              <a:gd name="T23" fmla="*/ 18 h 23"/>
              <a:gd name="T24" fmla="*/ 0 w 1"/>
              <a:gd name="T25" fmla="*/ 17 h 23"/>
              <a:gd name="T26" fmla="*/ 0 w 1"/>
              <a:gd name="T27" fmla="*/ 17 h 23"/>
              <a:gd name="T28" fmla="*/ 0 w 1"/>
              <a:gd name="T29" fmla="*/ 17 h 23"/>
              <a:gd name="T30" fmla="*/ 0 w 1"/>
              <a:gd name="T31" fmla="*/ 16 h 23"/>
              <a:gd name="T32" fmla="*/ 0 w 1"/>
              <a:gd name="T33" fmla="*/ 16 h 23"/>
              <a:gd name="T34" fmla="*/ 0 w 1"/>
              <a:gd name="T35" fmla="*/ 15 h 23"/>
              <a:gd name="T36" fmla="*/ 0 w 1"/>
              <a:gd name="T37" fmla="*/ 15 h 23"/>
              <a:gd name="T38" fmla="*/ 0 w 1"/>
              <a:gd name="T39" fmla="*/ 15 h 23"/>
              <a:gd name="T40" fmla="*/ 0 w 1"/>
              <a:gd name="T41" fmla="*/ 14 h 23"/>
              <a:gd name="T42" fmla="*/ 0 w 1"/>
              <a:gd name="T43" fmla="*/ 14 h 23"/>
              <a:gd name="T44" fmla="*/ 0 w 1"/>
              <a:gd name="T45" fmla="*/ 13 h 23"/>
              <a:gd name="T46" fmla="*/ 0 w 1"/>
              <a:gd name="T47" fmla="*/ 13 h 23"/>
              <a:gd name="T48" fmla="*/ 0 w 1"/>
              <a:gd name="T49" fmla="*/ 12 h 23"/>
              <a:gd name="T50" fmla="*/ 0 w 1"/>
              <a:gd name="T51" fmla="*/ 12 h 23"/>
              <a:gd name="T52" fmla="*/ 0 w 1"/>
              <a:gd name="T53" fmla="*/ 12 h 23"/>
              <a:gd name="T54" fmla="*/ 0 w 1"/>
              <a:gd name="T55" fmla="*/ 11 h 23"/>
              <a:gd name="T56" fmla="*/ 0 w 1"/>
              <a:gd name="T57" fmla="*/ 11 h 23"/>
              <a:gd name="T58" fmla="*/ 0 w 1"/>
              <a:gd name="T59" fmla="*/ 11 h 23"/>
              <a:gd name="T60" fmla="*/ 0 w 1"/>
              <a:gd name="T61" fmla="*/ 10 h 23"/>
              <a:gd name="T62" fmla="*/ 0 w 1"/>
              <a:gd name="T63" fmla="*/ 10 h 23"/>
              <a:gd name="T64" fmla="*/ 0 w 1"/>
              <a:gd name="T65" fmla="*/ 9 h 23"/>
              <a:gd name="T66" fmla="*/ 0 w 1"/>
              <a:gd name="T67" fmla="*/ 9 h 23"/>
              <a:gd name="T68" fmla="*/ 0 w 1"/>
              <a:gd name="T69" fmla="*/ 9 h 23"/>
              <a:gd name="T70" fmla="*/ 0 w 1"/>
              <a:gd name="T71" fmla="*/ 8 h 23"/>
              <a:gd name="T72" fmla="*/ 0 w 1"/>
              <a:gd name="T73" fmla="*/ 8 h 23"/>
              <a:gd name="T74" fmla="*/ 0 w 1"/>
              <a:gd name="T75" fmla="*/ 8 h 23"/>
              <a:gd name="T76" fmla="*/ 0 w 1"/>
              <a:gd name="T77" fmla="*/ 7 h 23"/>
              <a:gd name="T78" fmla="*/ 0 w 1"/>
              <a:gd name="T79" fmla="*/ 6 h 23"/>
              <a:gd name="T80" fmla="*/ 0 w 1"/>
              <a:gd name="T81" fmla="*/ 6 h 23"/>
              <a:gd name="T82" fmla="*/ 0 w 1"/>
              <a:gd name="T83" fmla="*/ 6 h 23"/>
              <a:gd name="T84" fmla="*/ 0 w 1"/>
              <a:gd name="T85" fmla="*/ 5 h 23"/>
              <a:gd name="T86" fmla="*/ 0 w 1"/>
              <a:gd name="T87" fmla="*/ 5 h 23"/>
              <a:gd name="T88" fmla="*/ 0 w 1"/>
              <a:gd name="T89" fmla="*/ 5 h 23"/>
              <a:gd name="T90" fmla="*/ 0 w 1"/>
              <a:gd name="T91" fmla="*/ 4 h 23"/>
              <a:gd name="T92" fmla="*/ 0 w 1"/>
              <a:gd name="T93" fmla="*/ 4 h 23"/>
              <a:gd name="T94" fmla="*/ 0 w 1"/>
              <a:gd name="T95" fmla="*/ 3 h 23"/>
              <a:gd name="T96" fmla="*/ 0 w 1"/>
              <a:gd name="T97" fmla="*/ 3 h 23"/>
              <a:gd name="T98" fmla="*/ 0 w 1"/>
              <a:gd name="T99" fmla="*/ 3 h 23"/>
              <a:gd name="T100" fmla="*/ 0 w 1"/>
              <a:gd name="T101" fmla="*/ 2 h 23"/>
              <a:gd name="T102" fmla="*/ 0 w 1"/>
              <a:gd name="T103" fmla="*/ 1 h 23"/>
              <a:gd name="T104" fmla="*/ 0 w 1"/>
              <a:gd name="T105" fmla="*/ 1 h 23"/>
              <a:gd name="T106" fmla="*/ 0 w 1"/>
              <a:gd name="T107" fmla="*/ 1 h 23"/>
              <a:gd name="T108" fmla="*/ 0 w 1"/>
              <a:gd name="T109" fmla="*/ 0 h 23"/>
              <a:gd name="T110" fmla="*/ 0 w 1"/>
              <a:gd name="T111"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 h="23">
                <a:moveTo>
                  <a:pt x="1" y="23"/>
                </a:moveTo>
                <a:cubicBezTo>
                  <a:pt x="1" y="23"/>
                  <a:pt x="1" y="23"/>
                  <a:pt x="1" y="23"/>
                </a:cubicBezTo>
                <a:cubicBezTo>
                  <a:pt x="1" y="23"/>
                  <a:pt x="1" y="23"/>
                  <a:pt x="1" y="23"/>
                </a:cubicBezTo>
                <a:moveTo>
                  <a:pt x="1" y="23"/>
                </a:moveTo>
                <a:cubicBezTo>
                  <a:pt x="1" y="23"/>
                  <a:pt x="1" y="23"/>
                  <a:pt x="1" y="23"/>
                </a:cubicBezTo>
                <a:cubicBezTo>
                  <a:pt x="1" y="23"/>
                  <a:pt x="1" y="23"/>
                  <a:pt x="1" y="23"/>
                </a:cubicBezTo>
                <a:moveTo>
                  <a:pt x="1" y="22"/>
                </a:moveTo>
                <a:cubicBezTo>
                  <a:pt x="1" y="22"/>
                  <a:pt x="1" y="22"/>
                  <a:pt x="1" y="22"/>
                </a:cubicBezTo>
                <a:cubicBezTo>
                  <a:pt x="1" y="22"/>
                  <a:pt x="1" y="22"/>
                  <a:pt x="1" y="22"/>
                </a:cubicBezTo>
                <a:moveTo>
                  <a:pt x="1" y="22"/>
                </a:moveTo>
                <a:cubicBezTo>
                  <a:pt x="1" y="22"/>
                  <a:pt x="1" y="22"/>
                  <a:pt x="1" y="22"/>
                </a:cubicBezTo>
                <a:cubicBezTo>
                  <a:pt x="1" y="22"/>
                  <a:pt x="1" y="22"/>
                  <a:pt x="1" y="22"/>
                </a:cubicBezTo>
                <a:moveTo>
                  <a:pt x="1" y="21"/>
                </a:moveTo>
                <a:cubicBezTo>
                  <a:pt x="1" y="21"/>
                  <a:pt x="1" y="21"/>
                  <a:pt x="1" y="21"/>
                </a:cubicBezTo>
                <a:cubicBezTo>
                  <a:pt x="1" y="21"/>
                  <a:pt x="1" y="21"/>
                  <a:pt x="1" y="21"/>
                </a:cubicBezTo>
                <a:moveTo>
                  <a:pt x="1" y="21"/>
                </a:moveTo>
                <a:cubicBezTo>
                  <a:pt x="1" y="21"/>
                  <a:pt x="1" y="21"/>
                  <a:pt x="1" y="21"/>
                </a:cubicBezTo>
                <a:cubicBezTo>
                  <a:pt x="1" y="21"/>
                  <a:pt x="1" y="21"/>
                  <a:pt x="1" y="21"/>
                </a:cubicBezTo>
                <a:moveTo>
                  <a:pt x="1" y="20"/>
                </a:moveTo>
                <a:cubicBezTo>
                  <a:pt x="1" y="20"/>
                  <a:pt x="1" y="20"/>
                  <a:pt x="1" y="20"/>
                </a:cubicBezTo>
                <a:cubicBezTo>
                  <a:pt x="1" y="20"/>
                  <a:pt x="1" y="20"/>
                  <a:pt x="1" y="20"/>
                </a:cubicBezTo>
                <a:moveTo>
                  <a:pt x="1" y="20"/>
                </a:moveTo>
                <a:cubicBezTo>
                  <a:pt x="1" y="20"/>
                  <a:pt x="1" y="20"/>
                  <a:pt x="1" y="20"/>
                </a:cubicBezTo>
                <a:cubicBezTo>
                  <a:pt x="1" y="20"/>
                  <a:pt x="1" y="20"/>
                  <a:pt x="1" y="20"/>
                </a:cubicBezTo>
                <a:moveTo>
                  <a:pt x="1" y="20"/>
                </a:moveTo>
                <a:cubicBezTo>
                  <a:pt x="1" y="20"/>
                  <a:pt x="1" y="20"/>
                  <a:pt x="1" y="20"/>
                </a:cubicBezTo>
                <a:cubicBezTo>
                  <a:pt x="1" y="20"/>
                  <a:pt x="1" y="20"/>
                  <a:pt x="1" y="20"/>
                </a:cubicBezTo>
                <a:moveTo>
                  <a:pt x="0" y="20"/>
                </a:moveTo>
                <a:cubicBezTo>
                  <a:pt x="0" y="20"/>
                  <a:pt x="0" y="20"/>
                  <a:pt x="0" y="20"/>
                </a:cubicBezTo>
                <a:cubicBezTo>
                  <a:pt x="0" y="20"/>
                  <a:pt x="0" y="20"/>
                  <a:pt x="0" y="20"/>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8"/>
                  <a:pt x="0" y="18"/>
                </a:cubicBezTo>
                <a:cubicBezTo>
                  <a:pt x="0" y="18"/>
                  <a:pt x="0" y="17"/>
                  <a:pt x="0" y="17"/>
                </a:cubicBezTo>
                <a:moveTo>
                  <a:pt x="0" y="17"/>
                </a:moveTo>
                <a:cubicBezTo>
                  <a:pt x="0" y="17"/>
                  <a:pt x="0" y="17"/>
                  <a:pt x="0" y="17"/>
                </a:cubicBezTo>
                <a:cubicBezTo>
                  <a:pt x="0" y="17"/>
                  <a:pt x="0" y="17"/>
                  <a:pt x="0" y="17"/>
                </a:cubicBezTo>
                <a:moveTo>
                  <a:pt x="0" y="17"/>
                </a:moveTo>
                <a:cubicBezTo>
                  <a:pt x="0" y="17"/>
                  <a:pt x="0" y="17"/>
                  <a:pt x="0" y="17"/>
                </a:cubicBezTo>
                <a:cubicBezTo>
                  <a:pt x="0" y="17"/>
                  <a:pt x="0" y="17"/>
                  <a:pt x="0" y="17"/>
                </a:cubicBezTo>
                <a:moveTo>
                  <a:pt x="0" y="17"/>
                </a:moveTo>
                <a:cubicBezTo>
                  <a:pt x="0" y="17"/>
                  <a:pt x="0" y="17"/>
                  <a:pt x="0" y="17"/>
                </a:cubicBezTo>
                <a:cubicBezTo>
                  <a:pt x="0" y="17"/>
                  <a:pt x="0" y="17"/>
                  <a:pt x="0" y="17"/>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5"/>
                </a:moveTo>
                <a:cubicBezTo>
                  <a:pt x="0" y="15"/>
                  <a:pt x="0" y="15"/>
                  <a:pt x="0" y="16"/>
                </a:cubicBezTo>
                <a:cubicBezTo>
                  <a:pt x="0" y="15"/>
                  <a:pt x="0" y="15"/>
                  <a:pt x="0" y="15"/>
                </a:cubicBezTo>
                <a:moveTo>
                  <a:pt x="0" y="15"/>
                </a:moveTo>
                <a:cubicBezTo>
                  <a:pt x="0" y="15"/>
                  <a:pt x="0" y="15"/>
                  <a:pt x="0" y="15"/>
                </a:cubicBezTo>
                <a:cubicBezTo>
                  <a:pt x="0" y="15"/>
                  <a:pt x="0" y="15"/>
                  <a:pt x="0" y="15"/>
                </a:cubicBezTo>
                <a:moveTo>
                  <a:pt x="0" y="15"/>
                </a:moveTo>
                <a:cubicBezTo>
                  <a:pt x="0" y="15"/>
                  <a:pt x="0" y="15"/>
                  <a:pt x="0" y="15"/>
                </a:cubicBezTo>
                <a:cubicBezTo>
                  <a:pt x="0" y="15"/>
                  <a:pt x="0" y="15"/>
                  <a:pt x="0" y="15"/>
                </a:cubicBezTo>
                <a:moveTo>
                  <a:pt x="0" y="14"/>
                </a:moveTo>
                <a:cubicBezTo>
                  <a:pt x="0" y="15"/>
                  <a:pt x="0" y="15"/>
                  <a:pt x="0" y="15"/>
                </a:cubicBezTo>
                <a:cubicBezTo>
                  <a:pt x="0" y="15"/>
                  <a:pt x="0" y="15"/>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2"/>
                </a:moveTo>
                <a:cubicBezTo>
                  <a:pt x="0" y="12"/>
                  <a:pt x="0" y="13"/>
                  <a:pt x="0" y="13"/>
                </a:cubicBezTo>
                <a:cubicBezTo>
                  <a:pt x="0" y="13"/>
                  <a:pt x="0" y="12"/>
                  <a:pt x="0" y="12"/>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1"/>
                </a:moveTo>
                <a:cubicBezTo>
                  <a:pt x="0" y="12"/>
                  <a:pt x="0" y="12"/>
                  <a:pt x="0" y="12"/>
                </a:cubicBezTo>
                <a:cubicBezTo>
                  <a:pt x="0" y="12"/>
                  <a:pt x="0" y="12"/>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0"/>
                  <a:pt x="0" y="10"/>
                  <a:pt x="0" y="11"/>
                </a:cubicBezTo>
                <a:cubicBezTo>
                  <a:pt x="0" y="10"/>
                  <a:pt x="0" y="10"/>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10"/>
                  <a:pt x="0" y="10"/>
                </a:cubicBezTo>
                <a:cubicBezTo>
                  <a:pt x="0" y="10"/>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7"/>
                  <a:pt x="0" y="7"/>
                  <a:pt x="0" y="8"/>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7"/>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3"/>
                </a:moveTo>
                <a:cubicBezTo>
                  <a:pt x="0" y="3"/>
                  <a:pt x="0" y="4"/>
                  <a:pt x="0" y="4"/>
                </a:cubicBezTo>
                <a:cubicBezTo>
                  <a:pt x="0" y="4"/>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8" name="Freeform 78">
            <a:extLst>
              <a:ext uri="{FF2B5EF4-FFF2-40B4-BE49-F238E27FC236}">
                <a16:creationId xmlns:a16="http://schemas.microsoft.com/office/drawing/2014/main" id="{88868CBA-9684-6055-2455-A8B668318858}"/>
              </a:ext>
            </a:extLst>
          </p:cNvPr>
          <p:cNvSpPr>
            <a:spLocks noEditPoints="1"/>
          </p:cNvSpPr>
          <p:nvPr/>
        </p:nvSpPr>
        <p:spPr bwMode="auto">
          <a:xfrm>
            <a:off x="6443242" y="4132653"/>
            <a:ext cx="44450" cy="134938"/>
          </a:xfrm>
          <a:custGeom>
            <a:avLst/>
            <a:gdLst>
              <a:gd name="T0" fmla="*/ 18 w 18"/>
              <a:gd name="T1" fmla="*/ 55 h 55"/>
              <a:gd name="T2" fmla="*/ 18 w 18"/>
              <a:gd name="T3" fmla="*/ 55 h 55"/>
              <a:gd name="T4" fmla="*/ 18 w 18"/>
              <a:gd name="T5" fmla="*/ 55 h 55"/>
              <a:gd name="T6" fmla="*/ 18 w 18"/>
              <a:gd name="T7" fmla="*/ 55 h 55"/>
              <a:gd name="T8" fmla="*/ 18 w 18"/>
              <a:gd name="T9" fmla="*/ 55 h 55"/>
              <a:gd name="T10" fmla="*/ 18 w 18"/>
              <a:gd name="T11" fmla="*/ 55 h 55"/>
              <a:gd name="T12" fmla="*/ 17 w 18"/>
              <a:gd name="T13" fmla="*/ 55 h 55"/>
              <a:gd name="T14" fmla="*/ 18 w 18"/>
              <a:gd name="T15" fmla="*/ 55 h 55"/>
              <a:gd name="T16" fmla="*/ 17 w 18"/>
              <a:gd name="T17" fmla="*/ 55 h 55"/>
              <a:gd name="T18" fmla="*/ 0 w 18"/>
              <a:gd name="T19" fmla="*/ 1 h 55"/>
              <a:gd name="T20" fmla="*/ 17 w 18"/>
              <a:gd name="T21" fmla="*/ 55 h 55"/>
              <a:gd name="T22" fmla="*/ 0 w 18"/>
              <a:gd name="T23" fmla="*/ 1 h 55"/>
              <a:gd name="T24" fmla="*/ 0 w 18"/>
              <a:gd name="T25" fmla="*/ 1 h 55"/>
              <a:gd name="T26" fmla="*/ 0 w 18"/>
              <a:gd name="T27" fmla="*/ 1 h 55"/>
              <a:gd name="T28" fmla="*/ 0 w 18"/>
              <a:gd name="T29" fmla="*/ 1 h 55"/>
              <a:gd name="T30" fmla="*/ 0 w 18"/>
              <a:gd name="T31" fmla="*/ 1 h 55"/>
              <a:gd name="T32" fmla="*/ 0 w 18"/>
              <a:gd name="T33" fmla="*/ 1 h 55"/>
              <a:gd name="T34" fmla="*/ 0 w 18"/>
              <a:gd name="T35" fmla="*/ 1 h 55"/>
              <a:gd name="T36" fmla="*/ 0 w 18"/>
              <a:gd name="T37" fmla="*/ 0 h 55"/>
              <a:gd name="T38" fmla="*/ 0 w 18"/>
              <a:gd name="T39" fmla="*/ 1 h 55"/>
              <a:gd name="T40" fmla="*/ 0 w 18"/>
              <a:gd name="T41" fmla="*/ 1 h 55"/>
              <a:gd name="T42" fmla="*/ 0 w 18"/>
              <a:gd name="T43" fmla="*/ 0 h 55"/>
              <a:gd name="T44" fmla="*/ 0 w 18"/>
              <a:gd name="T45" fmla="*/ 0 h 55"/>
              <a:gd name="T46" fmla="*/ 0 w 18"/>
              <a:gd name="T47" fmla="*/ 0 h 55"/>
              <a:gd name="T48" fmla="*/ 0 w 18"/>
              <a:gd name="T49"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8" h="55">
                <a:moveTo>
                  <a:pt x="18" y="55"/>
                </a:moveTo>
                <a:cubicBezTo>
                  <a:pt x="18" y="55"/>
                  <a:pt x="18" y="55"/>
                  <a:pt x="18" y="55"/>
                </a:cubicBezTo>
                <a:cubicBezTo>
                  <a:pt x="18" y="55"/>
                  <a:pt x="18" y="55"/>
                  <a:pt x="18" y="55"/>
                </a:cubicBezTo>
                <a:moveTo>
                  <a:pt x="18" y="55"/>
                </a:moveTo>
                <a:cubicBezTo>
                  <a:pt x="18" y="55"/>
                  <a:pt x="18" y="55"/>
                  <a:pt x="18" y="55"/>
                </a:cubicBezTo>
                <a:cubicBezTo>
                  <a:pt x="18" y="55"/>
                  <a:pt x="18" y="55"/>
                  <a:pt x="18" y="55"/>
                </a:cubicBezTo>
                <a:moveTo>
                  <a:pt x="17" y="55"/>
                </a:moveTo>
                <a:cubicBezTo>
                  <a:pt x="17" y="55"/>
                  <a:pt x="18" y="55"/>
                  <a:pt x="18" y="55"/>
                </a:cubicBezTo>
                <a:cubicBezTo>
                  <a:pt x="18" y="55"/>
                  <a:pt x="17" y="55"/>
                  <a:pt x="17" y="55"/>
                </a:cubicBezTo>
                <a:moveTo>
                  <a:pt x="0" y="1"/>
                </a:moveTo>
                <a:cubicBezTo>
                  <a:pt x="0" y="21"/>
                  <a:pt x="7" y="40"/>
                  <a:pt x="17" y="55"/>
                </a:cubicBezTo>
                <a:cubicBezTo>
                  <a:pt x="7" y="40"/>
                  <a:pt x="0" y="2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1"/>
                </a:cubicBezTo>
                <a:cubicBezTo>
                  <a:pt x="0" y="1"/>
                  <a:pt x="0" y="1"/>
                  <a:pt x="0" y="1"/>
                </a:cubicBezTo>
                <a:cubicBezTo>
                  <a:pt x="0" y="0"/>
                  <a:pt x="0" y="0"/>
                  <a:pt x="0" y="0"/>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9" name="Freeform 82">
            <a:extLst>
              <a:ext uri="{FF2B5EF4-FFF2-40B4-BE49-F238E27FC236}">
                <a16:creationId xmlns:a16="http://schemas.microsoft.com/office/drawing/2014/main" id="{A95D55A1-A211-A950-8902-238DD74B8491}"/>
              </a:ext>
            </a:extLst>
          </p:cNvPr>
          <p:cNvSpPr>
            <a:spLocks noEditPoints="1"/>
          </p:cNvSpPr>
          <p:nvPr/>
        </p:nvSpPr>
        <p:spPr bwMode="auto">
          <a:xfrm>
            <a:off x="6648030" y="4827978"/>
            <a:ext cx="17463" cy="123825"/>
          </a:xfrm>
          <a:custGeom>
            <a:avLst/>
            <a:gdLst>
              <a:gd name="T0" fmla="*/ 7 w 7"/>
              <a:gd name="T1" fmla="*/ 51 h 51"/>
              <a:gd name="T2" fmla="*/ 7 w 7"/>
              <a:gd name="T3" fmla="*/ 50 h 51"/>
              <a:gd name="T4" fmla="*/ 7 w 7"/>
              <a:gd name="T5" fmla="*/ 50 h 51"/>
              <a:gd name="T6" fmla="*/ 7 w 7"/>
              <a:gd name="T7" fmla="*/ 50 h 51"/>
              <a:gd name="T8" fmla="*/ 7 w 7"/>
              <a:gd name="T9" fmla="*/ 49 h 51"/>
              <a:gd name="T10" fmla="*/ 0 w 7"/>
              <a:gd name="T11" fmla="*/ 16 h 51"/>
              <a:gd name="T12" fmla="*/ 0 w 7"/>
              <a:gd name="T13" fmla="*/ 16 h 51"/>
              <a:gd name="T14" fmla="*/ 0 w 7"/>
              <a:gd name="T15" fmla="*/ 16 h 51"/>
              <a:gd name="T16" fmla="*/ 0 w 7"/>
              <a:gd name="T17" fmla="*/ 16 h 51"/>
              <a:gd name="T18" fmla="*/ 0 w 7"/>
              <a:gd name="T19" fmla="*/ 15 h 51"/>
              <a:gd name="T20" fmla="*/ 0 w 7"/>
              <a:gd name="T21" fmla="*/ 15 h 51"/>
              <a:gd name="T22" fmla="*/ 0 w 7"/>
              <a:gd name="T23" fmla="*/ 15 h 51"/>
              <a:gd name="T24" fmla="*/ 0 w 7"/>
              <a:gd name="T25" fmla="*/ 14 h 51"/>
              <a:gd name="T26" fmla="*/ 0 w 7"/>
              <a:gd name="T27" fmla="*/ 14 h 51"/>
              <a:gd name="T28" fmla="*/ 0 w 7"/>
              <a:gd name="T29" fmla="*/ 14 h 51"/>
              <a:gd name="T30" fmla="*/ 0 w 7"/>
              <a:gd name="T31" fmla="*/ 14 h 51"/>
              <a:gd name="T32" fmla="*/ 0 w 7"/>
              <a:gd name="T33" fmla="*/ 13 h 51"/>
              <a:gd name="T34" fmla="*/ 0 w 7"/>
              <a:gd name="T35" fmla="*/ 13 h 51"/>
              <a:gd name="T36" fmla="*/ 0 w 7"/>
              <a:gd name="T37" fmla="*/ 13 h 51"/>
              <a:gd name="T38" fmla="*/ 0 w 7"/>
              <a:gd name="T39" fmla="*/ 12 h 51"/>
              <a:gd name="T40" fmla="*/ 0 w 7"/>
              <a:gd name="T41" fmla="*/ 12 h 51"/>
              <a:gd name="T42" fmla="*/ 0 w 7"/>
              <a:gd name="T43" fmla="*/ 12 h 51"/>
              <a:gd name="T44" fmla="*/ 0 w 7"/>
              <a:gd name="T45" fmla="*/ 12 h 51"/>
              <a:gd name="T46" fmla="*/ 0 w 7"/>
              <a:gd name="T47" fmla="*/ 11 h 51"/>
              <a:gd name="T48" fmla="*/ 0 w 7"/>
              <a:gd name="T49" fmla="*/ 11 h 51"/>
              <a:gd name="T50" fmla="*/ 0 w 7"/>
              <a:gd name="T51" fmla="*/ 11 h 51"/>
              <a:gd name="T52" fmla="*/ 0 w 7"/>
              <a:gd name="T53" fmla="*/ 10 h 51"/>
              <a:gd name="T54" fmla="*/ 0 w 7"/>
              <a:gd name="T55" fmla="*/ 10 h 51"/>
              <a:gd name="T56" fmla="*/ 0 w 7"/>
              <a:gd name="T57" fmla="*/ 10 h 51"/>
              <a:gd name="T58" fmla="*/ 0 w 7"/>
              <a:gd name="T59" fmla="*/ 9 h 51"/>
              <a:gd name="T60" fmla="*/ 0 w 7"/>
              <a:gd name="T61" fmla="*/ 9 h 51"/>
              <a:gd name="T62" fmla="*/ 0 w 7"/>
              <a:gd name="T63" fmla="*/ 9 h 51"/>
              <a:gd name="T64" fmla="*/ 0 w 7"/>
              <a:gd name="T65" fmla="*/ 9 h 51"/>
              <a:gd name="T66" fmla="*/ 0 w 7"/>
              <a:gd name="T67" fmla="*/ 8 h 51"/>
              <a:gd name="T68" fmla="*/ 0 w 7"/>
              <a:gd name="T69" fmla="*/ 8 h 51"/>
              <a:gd name="T70" fmla="*/ 0 w 7"/>
              <a:gd name="T71" fmla="*/ 8 h 51"/>
              <a:gd name="T72" fmla="*/ 0 w 7"/>
              <a:gd name="T73" fmla="*/ 7 h 51"/>
              <a:gd name="T74" fmla="*/ 0 w 7"/>
              <a:gd name="T75" fmla="*/ 7 h 51"/>
              <a:gd name="T76" fmla="*/ 0 w 7"/>
              <a:gd name="T77" fmla="*/ 7 h 51"/>
              <a:gd name="T78" fmla="*/ 0 w 7"/>
              <a:gd name="T79" fmla="*/ 6 h 51"/>
              <a:gd name="T80" fmla="*/ 0 w 7"/>
              <a:gd name="T81" fmla="*/ 6 h 51"/>
              <a:gd name="T82" fmla="*/ 0 w 7"/>
              <a:gd name="T83" fmla="*/ 6 h 51"/>
              <a:gd name="T84" fmla="*/ 0 w 7"/>
              <a:gd name="T85" fmla="*/ 6 h 51"/>
              <a:gd name="T86" fmla="*/ 0 w 7"/>
              <a:gd name="T87" fmla="*/ 5 h 51"/>
              <a:gd name="T88" fmla="*/ 1 w 7"/>
              <a:gd name="T89" fmla="*/ 5 h 51"/>
              <a:gd name="T90" fmla="*/ 1 w 7"/>
              <a:gd name="T91" fmla="*/ 5 h 51"/>
              <a:gd name="T92" fmla="*/ 1 w 7"/>
              <a:gd name="T93" fmla="*/ 4 h 51"/>
              <a:gd name="T94" fmla="*/ 1 w 7"/>
              <a:gd name="T95" fmla="*/ 4 h 51"/>
              <a:gd name="T96" fmla="*/ 1 w 7"/>
              <a:gd name="T97" fmla="*/ 3 h 51"/>
              <a:gd name="T98" fmla="*/ 1 w 7"/>
              <a:gd name="T99" fmla="*/ 3 h 51"/>
              <a:gd name="T100" fmla="*/ 1 w 7"/>
              <a:gd name="T101" fmla="*/ 3 h 51"/>
              <a:gd name="T102" fmla="*/ 1 w 7"/>
              <a:gd name="T103" fmla="*/ 3 h 51"/>
              <a:gd name="T104" fmla="*/ 1 w 7"/>
              <a:gd name="T105" fmla="*/ 2 h 51"/>
              <a:gd name="T106" fmla="*/ 1 w 7"/>
              <a:gd name="T107" fmla="*/ 1 h 51"/>
              <a:gd name="T108" fmla="*/ 1 w 7"/>
              <a:gd name="T109" fmla="*/ 1 h 51"/>
              <a:gd name="T110" fmla="*/ 1 w 7"/>
              <a:gd name="T111" fmla="*/ 1 h 51"/>
              <a:gd name="T112" fmla="*/ 1 w 7"/>
              <a:gd name="T113" fmla="*/ 0 h 51"/>
              <a:gd name="T114" fmla="*/ 1 w 7"/>
              <a:gd name="T115" fmla="*/ 0 h 51"/>
              <a:gd name="T116" fmla="*/ 1 w 7"/>
              <a:gd name="T117"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7" h="51">
                <a:moveTo>
                  <a:pt x="7" y="51"/>
                </a:moveTo>
                <a:cubicBezTo>
                  <a:pt x="7" y="51"/>
                  <a:pt x="7" y="51"/>
                  <a:pt x="7" y="51"/>
                </a:cubicBezTo>
                <a:cubicBezTo>
                  <a:pt x="7" y="51"/>
                  <a:pt x="7" y="51"/>
                  <a:pt x="7" y="51"/>
                </a:cubicBezTo>
                <a:moveTo>
                  <a:pt x="7" y="50"/>
                </a:moveTo>
                <a:cubicBezTo>
                  <a:pt x="7" y="50"/>
                  <a:pt x="7" y="50"/>
                  <a:pt x="7" y="50"/>
                </a:cubicBezTo>
                <a:cubicBezTo>
                  <a:pt x="7" y="50"/>
                  <a:pt x="7" y="50"/>
                  <a:pt x="7" y="50"/>
                </a:cubicBezTo>
                <a:moveTo>
                  <a:pt x="7" y="50"/>
                </a:moveTo>
                <a:cubicBezTo>
                  <a:pt x="7" y="50"/>
                  <a:pt x="7" y="50"/>
                  <a:pt x="7" y="50"/>
                </a:cubicBezTo>
                <a:cubicBezTo>
                  <a:pt x="7" y="50"/>
                  <a:pt x="7" y="50"/>
                  <a:pt x="7" y="50"/>
                </a:cubicBezTo>
                <a:moveTo>
                  <a:pt x="7" y="50"/>
                </a:moveTo>
                <a:cubicBezTo>
                  <a:pt x="7" y="50"/>
                  <a:pt x="7" y="50"/>
                  <a:pt x="7" y="50"/>
                </a:cubicBezTo>
                <a:cubicBezTo>
                  <a:pt x="7" y="50"/>
                  <a:pt x="7" y="50"/>
                  <a:pt x="7" y="50"/>
                </a:cubicBezTo>
                <a:moveTo>
                  <a:pt x="7" y="49"/>
                </a:moveTo>
                <a:cubicBezTo>
                  <a:pt x="7" y="49"/>
                  <a:pt x="7" y="50"/>
                  <a:pt x="7" y="50"/>
                </a:cubicBezTo>
                <a:cubicBezTo>
                  <a:pt x="7" y="50"/>
                  <a:pt x="7" y="49"/>
                  <a:pt x="7" y="49"/>
                </a:cubicBezTo>
                <a:moveTo>
                  <a:pt x="0" y="16"/>
                </a:moveTo>
                <a:cubicBezTo>
                  <a:pt x="0" y="28"/>
                  <a:pt x="2" y="39"/>
                  <a:pt x="6" y="49"/>
                </a:cubicBezTo>
                <a:cubicBezTo>
                  <a:pt x="2" y="39"/>
                  <a:pt x="0" y="28"/>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5"/>
                </a:moveTo>
                <a:cubicBezTo>
                  <a:pt x="0" y="15"/>
                  <a:pt x="0" y="15"/>
                  <a:pt x="0" y="15"/>
                </a:cubicBezTo>
                <a:cubicBezTo>
                  <a:pt x="0" y="15"/>
                  <a:pt x="0" y="15"/>
                  <a:pt x="0" y="15"/>
                </a:cubicBezTo>
                <a:moveTo>
                  <a:pt x="0" y="15"/>
                </a:moveTo>
                <a:cubicBezTo>
                  <a:pt x="0" y="15"/>
                  <a:pt x="0" y="15"/>
                  <a:pt x="0" y="15"/>
                </a:cubicBezTo>
                <a:cubicBezTo>
                  <a:pt x="0" y="15"/>
                  <a:pt x="0" y="15"/>
                  <a:pt x="0" y="15"/>
                </a:cubicBezTo>
                <a:cubicBezTo>
                  <a:pt x="0" y="15"/>
                  <a:pt x="0" y="15"/>
                  <a:pt x="0" y="15"/>
                </a:cubicBezTo>
                <a:moveTo>
                  <a:pt x="0" y="15"/>
                </a:moveTo>
                <a:cubicBezTo>
                  <a:pt x="0" y="15"/>
                  <a:pt x="0" y="15"/>
                  <a:pt x="0" y="15"/>
                </a:cubicBezTo>
                <a:cubicBezTo>
                  <a:pt x="0" y="15"/>
                  <a:pt x="0" y="15"/>
                  <a:pt x="0" y="15"/>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3"/>
                </a:moveTo>
                <a:cubicBezTo>
                  <a:pt x="0" y="14"/>
                  <a:pt x="0" y="14"/>
                  <a:pt x="0" y="14"/>
                </a:cubicBezTo>
                <a:cubicBezTo>
                  <a:pt x="0" y="14"/>
                  <a:pt x="0" y="14"/>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1"/>
                </a:moveTo>
                <a:cubicBezTo>
                  <a:pt x="0" y="11"/>
                  <a:pt x="0" y="11"/>
                  <a:pt x="0" y="12"/>
                </a:cubicBezTo>
                <a:cubicBezTo>
                  <a:pt x="0" y="11"/>
                  <a:pt x="0" y="11"/>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1"/>
                  <a:pt x="0" y="11"/>
                  <a:pt x="0" y="11"/>
                </a:cubicBezTo>
                <a:cubicBezTo>
                  <a:pt x="0" y="11"/>
                  <a:pt x="0" y="11"/>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9"/>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6"/>
                  <a:pt x="0" y="6"/>
                </a:cubicBezTo>
                <a:cubicBezTo>
                  <a:pt x="0" y="6"/>
                  <a:pt x="0" y="5"/>
                  <a:pt x="0" y="5"/>
                </a:cubicBezTo>
                <a:moveTo>
                  <a:pt x="0" y="5"/>
                </a:moveTo>
                <a:cubicBezTo>
                  <a:pt x="0" y="5"/>
                  <a:pt x="0" y="5"/>
                  <a:pt x="0" y="5"/>
                </a:cubicBezTo>
                <a:cubicBezTo>
                  <a:pt x="0" y="5"/>
                  <a:pt x="0" y="5"/>
                  <a:pt x="0" y="5"/>
                </a:cubicBezTo>
                <a:moveTo>
                  <a:pt x="1" y="5"/>
                </a:moveTo>
                <a:cubicBezTo>
                  <a:pt x="1" y="5"/>
                  <a:pt x="1" y="5"/>
                  <a:pt x="1" y="5"/>
                </a:cubicBezTo>
                <a:cubicBezTo>
                  <a:pt x="1" y="5"/>
                  <a:pt x="1" y="5"/>
                  <a:pt x="1" y="5"/>
                </a:cubicBezTo>
                <a:moveTo>
                  <a:pt x="1" y="5"/>
                </a:moveTo>
                <a:cubicBezTo>
                  <a:pt x="1" y="5"/>
                  <a:pt x="1" y="5"/>
                  <a:pt x="1" y="5"/>
                </a:cubicBezTo>
                <a:cubicBezTo>
                  <a:pt x="1" y="5"/>
                  <a:pt x="1" y="5"/>
                  <a:pt x="1" y="5"/>
                </a:cubicBezTo>
                <a:moveTo>
                  <a:pt x="1" y="4"/>
                </a:moveTo>
                <a:cubicBezTo>
                  <a:pt x="1" y="4"/>
                  <a:pt x="1" y="4"/>
                  <a:pt x="1" y="4"/>
                </a:cubicBezTo>
                <a:cubicBezTo>
                  <a:pt x="1" y="4"/>
                  <a:pt x="1" y="4"/>
                  <a:pt x="1" y="4"/>
                </a:cubicBezTo>
                <a:moveTo>
                  <a:pt x="1" y="4"/>
                </a:moveTo>
                <a:cubicBezTo>
                  <a:pt x="1" y="4"/>
                  <a:pt x="1" y="4"/>
                  <a:pt x="1" y="4"/>
                </a:cubicBezTo>
                <a:cubicBezTo>
                  <a:pt x="1" y="4"/>
                  <a:pt x="1" y="4"/>
                  <a:pt x="1" y="4"/>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2"/>
                </a:moveTo>
                <a:cubicBezTo>
                  <a:pt x="1" y="2"/>
                  <a:pt x="1" y="2"/>
                  <a:pt x="1" y="2"/>
                </a:cubicBezTo>
                <a:cubicBezTo>
                  <a:pt x="1" y="2"/>
                  <a:pt x="1" y="2"/>
                  <a:pt x="1" y="2"/>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0" name="Freeform 90">
            <a:extLst>
              <a:ext uri="{FF2B5EF4-FFF2-40B4-BE49-F238E27FC236}">
                <a16:creationId xmlns:a16="http://schemas.microsoft.com/office/drawing/2014/main" id="{70B3A5D1-5A84-4CA2-F3C6-6FE86B536BF7}"/>
              </a:ext>
            </a:extLst>
          </p:cNvPr>
          <p:cNvSpPr>
            <a:spLocks noEditPoints="1"/>
          </p:cNvSpPr>
          <p:nvPr/>
        </p:nvSpPr>
        <p:spPr bwMode="auto">
          <a:xfrm>
            <a:off x="7986292" y="5548703"/>
            <a:ext cx="9525" cy="127000"/>
          </a:xfrm>
          <a:custGeom>
            <a:avLst/>
            <a:gdLst>
              <a:gd name="T0" fmla="*/ 3 w 4"/>
              <a:gd name="T1" fmla="*/ 52 h 52"/>
              <a:gd name="T2" fmla="*/ 3 w 4"/>
              <a:gd name="T3" fmla="*/ 52 h 52"/>
              <a:gd name="T4" fmla="*/ 3 w 4"/>
              <a:gd name="T5" fmla="*/ 52 h 52"/>
              <a:gd name="T6" fmla="*/ 3 w 4"/>
              <a:gd name="T7" fmla="*/ 51 h 52"/>
              <a:gd name="T8" fmla="*/ 2 w 4"/>
              <a:gd name="T9" fmla="*/ 51 h 52"/>
              <a:gd name="T10" fmla="*/ 2 w 4"/>
              <a:gd name="T11" fmla="*/ 51 h 52"/>
              <a:gd name="T12" fmla="*/ 2 w 4"/>
              <a:gd name="T13" fmla="*/ 51 h 52"/>
              <a:gd name="T14" fmla="*/ 2 w 4"/>
              <a:gd name="T15" fmla="*/ 50 h 52"/>
              <a:gd name="T16" fmla="*/ 2 w 4"/>
              <a:gd name="T17" fmla="*/ 50 h 52"/>
              <a:gd name="T18" fmla="*/ 2 w 4"/>
              <a:gd name="T19" fmla="*/ 50 h 52"/>
              <a:gd name="T20" fmla="*/ 2 w 4"/>
              <a:gd name="T21" fmla="*/ 49 h 52"/>
              <a:gd name="T22" fmla="*/ 2 w 4"/>
              <a:gd name="T23" fmla="*/ 49 h 52"/>
              <a:gd name="T24" fmla="*/ 2 w 4"/>
              <a:gd name="T25" fmla="*/ 49 h 52"/>
              <a:gd name="T26" fmla="*/ 2 w 4"/>
              <a:gd name="T27" fmla="*/ 49 h 52"/>
              <a:gd name="T28" fmla="*/ 2 w 4"/>
              <a:gd name="T29" fmla="*/ 49 h 52"/>
              <a:gd name="T30" fmla="*/ 2 w 4"/>
              <a:gd name="T31" fmla="*/ 49 h 52"/>
              <a:gd name="T32" fmla="*/ 2 w 4"/>
              <a:gd name="T33" fmla="*/ 48 h 52"/>
              <a:gd name="T34" fmla="*/ 2 w 4"/>
              <a:gd name="T35" fmla="*/ 48 h 52"/>
              <a:gd name="T36" fmla="*/ 2 w 4"/>
              <a:gd name="T37" fmla="*/ 48 h 52"/>
              <a:gd name="T38" fmla="*/ 0 w 4"/>
              <a:gd name="T39" fmla="*/ 35 h 52"/>
              <a:gd name="T40" fmla="*/ 0 w 4"/>
              <a:gd name="T41" fmla="*/ 35 h 52"/>
              <a:gd name="T42" fmla="*/ 0 w 4"/>
              <a:gd name="T43" fmla="*/ 35 h 52"/>
              <a:gd name="T44" fmla="*/ 0 w 4"/>
              <a:gd name="T45" fmla="*/ 33 h 52"/>
              <a:gd name="T46" fmla="*/ 0 w 4"/>
              <a:gd name="T47" fmla="*/ 33 h 52"/>
              <a:gd name="T48" fmla="*/ 0 w 4"/>
              <a:gd name="T49" fmla="*/ 33 h 52"/>
              <a:gd name="T50" fmla="*/ 0 w 4"/>
              <a:gd name="T51" fmla="*/ 32 h 52"/>
              <a:gd name="T52" fmla="*/ 0 w 4"/>
              <a:gd name="T53" fmla="*/ 32 h 52"/>
              <a:gd name="T54" fmla="*/ 0 w 4"/>
              <a:gd name="T55" fmla="*/ 32 h 52"/>
              <a:gd name="T56" fmla="*/ 0 w 4"/>
              <a:gd name="T57" fmla="*/ 32 h 52"/>
              <a:gd name="T58" fmla="*/ 0 w 4"/>
              <a:gd name="T59" fmla="*/ 32 h 52"/>
              <a:gd name="T60" fmla="*/ 0 w 4"/>
              <a:gd name="T61" fmla="*/ 32 h 52"/>
              <a:gd name="T62" fmla="*/ 0 w 4"/>
              <a:gd name="T63" fmla="*/ 31 h 52"/>
              <a:gd name="T64" fmla="*/ 0 w 4"/>
              <a:gd name="T65" fmla="*/ 31 h 52"/>
              <a:gd name="T66" fmla="*/ 0 w 4"/>
              <a:gd name="T67" fmla="*/ 30 h 52"/>
              <a:gd name="T68" fmla="*/ 0 w 4"/>
              <a:gd name="T69" fmla="*/ 30 h 52"/>
              <a:gd name="T70" fmla="*/ 0 w 4"/>
              <a:gd name="T71" fmla="*/ 30 h 52"/>
              <a:gd name="T72" fmla="*/ 0 w 4"/>
              <a:gd name="T73" fmla="*/ 30 h 52"/>
              <a:gd name="T74" fmla="*/ 0 w 4"/>
              <a:gd name="T75" fmla="*/ 29 h 52"/>
              <a:gd name="T76" fmla="*/ 0 w 4"/>
              <a:gd name="T77" fmla="*/ 29 h 52"/>
              <a:gd name="T78" fmla="*/ 0 w 4"/>
              <a:gd name="T79" fmla="*/ 29 h 52"/>
              <a:gd name="T80" fmla="*/ 0 w 4"/>
              <a:gd name="T81" fmla="*/ 29 h 52"/>
              <a:gd name="T82" fmla="*/ 0 w 4"/>
              <a:gd name="T83" fmla="*/ 29 h 52"/>
              <a:gd name="T84" fmla="*/ 0 w 4"/>
              <a:gd name="T85" fmla="*/ 29 h 52"/>
              <a:gd name="T86" fmla="*/ 0 w 4"/>
              <a:gd name="T87" fmla="*/ 28 h 52"/>
              <a:gd name="T88" fmla="*/ 0 w 4"/>
              <a:gd name="T89" fmla="*/ 28 h 52"/>
              <a:gd name="T90" fmla="*/ 4 w 4"/>
              <a:gd name="T91" fmla="*/ 1 h 52"/>
              <a:gd name="T92" fmla="*/ 4 w 4"/>
              <a:gd name="T93" fmla="*/ 1 h 52"/>
              <a:gd name="T94" fmla="*/ 4 w 4"/>
              <a:gd name="T95" fmla="*/ 1 h 52"/>
              <a:gd name="T96" fmla="*/ 4 w 4"/>
              <a:gd name="T97" fmla="*/ 1 h 52"/>
              <a:gd name="T98" fmla="*/ 4 w 4"/>
              <a:gd name="T99" fmla="*/ 1 h 52"/>
              <a:gd name="T100" fmla="*/ 4 w 4"/>
              <a:gd name="T101" fmla="*/ 1 h 52"/>
              <a:gd name="T102" fmla="*/ 4 w 4"/>
              <a:gd name="T103" fmla="*/ 0 h 52"/>
              <a:gd name="T104" fmla="*/ 4 w 4"/>
              <a:gd name="T105" fmla="*/ 0 h 52"/>
              <a:gd name="T106" fmla="*/ 4 w 4"/>
              <a:gd name="T107" fmla="*/ 0 h 52"/>
              <a:gd name="T108" fmla="*/ 4 w 4"/>
              <a:gd name="T109" fmla="*/ 0 h 52"/>
              <a:gd name="T110" fmla="*/ 4 w 4"/>
              <a:gd name="T111"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 h="52">
                <a:moveTo>
                  <a:pt x="3" y="52"/>
                </a:moveTo>
                <a:cubicBezTo>
                  <a:pt x="3" y="52"/>
                  <a:pt x="3" y="52"/>
                  <a:pt x="3" y="52"/>
                </a:cubicBezTo>
                <a:cubicBezTo>
                  <a:pt x="3" y="52"/>
                  <a:pt x="3" y="52"/>
                  <a:pt x="3" y="52"/>
                </a:cubicBezTo>
                <a:moveTo>
                  <a:pt x="3" y="52"/>
                </a:moveTo>
                <a:cubicBezTo>
                  <a:pt x="3" y="52"/>
                  <a:pt x="3" y="52"/>
                  <a:pt x="3" y="52"/>
                </a:cubicBezTo>
                <a:cubicBezTo>
                  <a:pt x="3" y="52"/>
                  <a:pt x="3" y="52"/>
                  <a:pt x="3" y="52"/>
                </a:cubicBezTo>
                <a:moveTo>
                  <a:pt x="3" y="51"/>
                </a:moveTo>
                <a:cubicBezTo>
                  <a:pt x="3" y="51"/>
                  <a:pt x="3" y="51"/>
                  <a:pt x="3" y="51"/>
                </a:cubicBezTo>
                <a:cubicBezTo>
                  <a:pt x="3" y="51"/>
                  <a:pt x="3" y="51"/>
                  <a:pt x="3" y="51"/>
                </a:cubicBezTo>
                <a:moveTo>
                  <a:pt x="2" y="51"/>
                </a:moveTo>
                <a:cubicBezTo>
                  <a:pt x="2" y="51"/>
                  <a:pt x="2" y="51"/>
                  <a:pt x="2" y="51"/>
                </a:cubicBezTo>
                <a:cubicBezTo>
                  <a:pt x="2" y="51"/>
                  <a:pt x="2" y="51"/>
                  <a:pt x="2" y="51"/>
                </a:cubicBezTo>
                <a:moveTo>
                  <a:pt x="2" y="51"/>
                </a:moveTo>
                <a:cubicBezTo>
                  <a:pt x="2" y="51"/>
                  <a:pt x="2" y="51"/>
                  <a:pt x="2" y="51"/>
                </a:cubicBezTo>
                <a:cubicBezTo>
                  <a:pt x="2" y="51"/>
                  <a:pt x="2" y="51"/>
                  <a:pt x="2" y="51"/>
                </a:cubicBezTo>
                <a:moveTo>
                  <a:pt x="2" y="50"/>
                </a:moveTo>
                <a:cubicBezTo>
                  <a:pt x="2" y="50"/>
                  <a:pt x="2" y="51"/>
                  <a:pt x="2" y="51"/>
                </a:cubicBezTo>
                <a:cubicBezTo>
                  <a:pt x="2" y="51"/>
                  <a:pt x="2" y="50"/>
                  <a:pt x="2" y="50"/>
                </a:cubicBezTo>
                <a:moveTo>
                  <a:pt x="2" y="50"/>
                </a:moveTo>
                <a:cubicBezTo>
                  <a:pt x="2" y="50"/>
                  <a:pt x="2" y="50"/>
                  <a:pt x="2" y="50"/>
                </a:cubicBezTo>
                <a:cubicBezTo>
                  <a:pt x="2" y="50"/>
                  <a:pt x="2" y="50"/>
                  <a:pt x="2" y="50"/>
                </a:cubicBezTo>
                <a:moveTo>
                  <a:pt x="2" y="49"/>
                </a:moveTo>
                <a:cubicBezTo>
                  <a:pt x="2" y="50"/>
                  <a:pt x="2" y="50"/>
                  <a:pt x="2" y="50"/>
                </a:cubicBezTo>
                <a:cubicBezTo>
                  <a:pt x="2" y="50"/>
                  <a:pt x="2" y="50"/>
                  <a:pt x="2" y="49"/>
                </a:cubicBezTo>
                <a:moveTo>
                  <a:pt x="2" y="49"/>
                </a:moveTo>
                <a:cubicBezTo>
                  <a:pt x="2" y="49"/>
                  <a:pt x="2" y="49"/>
                  <a:pt x="2" y="49"/>
                </a:cubicBezTo>
                <a:cubicBezTo>
                  <a:pt x="2" y="49"/>
                  <a:pt x="2" y="49"/>
                  <a:pt x="2" y="49"/>
                </a:cubicBezTo>
                <a:moveTo>
                  <a:pt x="2" y="49"/>
                </a:moveTo>
                <a:cubicBezTo>
                  <a:pt x="2" y="49"/>
                  <a:pt x="2" y="49"/>
                  <a:pt x="2" y="49"/>
                </a:cubicBezTo>
                <a:cubicBezTo>
                  <a:pt x="2" y="49"/>
                  <a:pt x="2" y="49"/>
                  <a:pt x="2" y="49"/>
                </a:cubicBezTo>
                <a:moveTo>
                  <a:pt x="2" y="49"/>
                </a:moveTo>
                <a:cubicBezTo>
                  <a:pt x="2" y="49"/>
                  <a:pt x="2" y="49"/>
                  <a:pt x="2" y="49"/>
                </a:cubicBezTo>
                <a:cubicBezTo>
                  <a:pt x="2" y="49"/>
                  <a:pt x="2" y="49"/>
                  <a:pt x="2" y="49"/>
                </a:cubicBezTo>
                <a:moveTo>
                  <a:pt x="2" y="48"/>
                </a:moveTo>
                <a:cubicBezTo>
                  <a:pt x="2" y="48"/>
                  <a:pt x="2" y="49"/>
                  <a:pt x="2" y="49"/>
                </a:cubicBezTo>
                <a:cubicBezTo>
                  <a:pt x="2" y="49"/>
                  <a:pt x="2" y="48"/>
                  <a:pt x="2" y="48"/>
                </a:cubicBezTo>
                <a:moveTo>
                  <a:pt x="2" y="48"/>
                </a:moveTo>
                <a:cubicBezTo>
                  <a:pt x="2" y="48"/>
                  <a:pt x="2" y="48"/>
                  <a:pt x="2" y="48"/>
                </a:cubicBezTo>
                <a:cubicBezTo>
                  <a:pt x="2" y="48"/>
                  <a:pt x="2" y="48"/>
                  <a:pt x="2" y="48"/>
                </a:cubicBezTo>
                <a:moveTo>
                  <a:pt x="0" y="35"/>
                </a:moveTo>
                <a:cubicBezTo>
                  <a:pt x="0" y="40"/>
                  <a:pt x="1" y="44"/>
                  <a:pt x="2" y="48"/>
                </a:cubicBezTo>
                <a:cubicBezTo>
                  <a:pt x="1" y="44"/>
                  <a:pt x="0" y="40"/>
                  <a:pt x="0" y="35"/>
                </a:cubicBezTo>
                <a:moveTo>
                  <a:pt x="0" y="33"/>
                </a:moveTo>
                <a:cubicBezTo>
                  <a:pt x="0" y="34"/>
                  <a:pt x="0" y="35"/>
                  <a:pt x="0" y="35"/>
                </a:cubicBezTo>
                <a:cubicBezTo>
                  <a:pt x="0" y="35"/>
                  <a:pt x="0" y="34"/>
                  <a:pt x="0" y="33"/>
                </a:cubicBezTo>
                <a:moveTo>
                  <a:pt x="0" y="33"/>
                </a:moveTo>
                <a:cubicBezTo>
                  <a:pt x="0" y="33"/>
                  <a:pt x="0" y="33"/>
                  <a:pt x="0" y="33"/>
                </a:cubicBezTo>
                <a:cubicBezTo>
                  <a:pt x="0" y="33"/>
                  <a:pt x="0" y="33"/>
                  <a:pt x="0" y="33"/>
                </a:cubicBezTo>
                <a:moveTo>
                  <a:pt x="0" y="33"/>
                </a:moveTo>
                <a:cubicBezTo>
                  <a:pt x="0" y="33"/>
                  <a:pt x="0" y="33"/>
                  <a:pt x="0" y="33"/>
                </a:cubicBezTo>
                <a:cubicBezTo>
                  <a:pt x="0" y="33"/>
                  <a:pt x="0" y="33"/>
                  <a:pt x="0" y="33"/>
                </a:cubicBezTo>
                <a:moveTo>
                  <a:pt x="0" y="32"/>
                </a:moveTo>
                <a:cubicBezTo>
                  <a:pt x="0" y="32"/>
                  <a:pt x="0" y="33"/>
                  <a:pt x="0" y="33"/>
                </a:cubicBezTo>
                <a:cubicBezTo>
                  <a:pt x="0" y="33"/>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1"/>
                </a:moveTo>
                <a:cubicBezTo>
                  <a:pt x="0" y="31"/>
                  <a:pt x="0" y="31"/>
                  <a:pt x="0" y="32"/>
                </a:cubicBezTo>
                <a:cubicBezTo>
                  <a:pt x="0" y="31"/>
                  <a:pt x="0" y="31"/>
                  <a:pt x="0" y="31"/>
                </a:cubicBezTo>
                <a:moveTo>
                  <a:pt x="0" y="31"/>
                </a:moveTo>
                <a:cubicBezTo>
                  <a:pt x="0" y="31"/>
                  <a:pt x="0" y="31"/>
                  <a:pt x="0" y="31"/>
                </a:cubicBezTo>
                <a:cubicBezTo>
                  <a:pt x="0" y="31"/>
                  <a:pt x="0" y="31"/>
                  <a:pt x="0" y="31"/>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moveTo>
                  <a:pt x="0" y="29"/>
                </a:moveTo>
                <a:cubicBezTo>
                  <a:pt x="0" y="29"/>
                  <a:pt x="0" y="30"/>
                  <a:pt x="0" y="30"/>
                </a:cubicBezTo>
                <a:cubicBezTo>
                  <a:pt x="0" y="30"/>
                  <a:pt x="0" y="29"/>
                  <a:pt x="0" y="29"/>
                </a:cubicBezTo>
                <a:moveTo>
                  <a:pt x="0" y="29"/>
                </a:moveTo>
                <a:cubicBezTo>
                  <a:pt x="0" y="29"/>
                  <a:pt x="0" y="29"/>
                  <a:pt x="0" y="29"/>
                </a:cubicBezTo>
                <a:cubicBezTo>
                  <a:pt x="0" y="29"/>
                  <a:pt x="0" y="29"/>
                  <a:pt x="0" y="29"/>
                </a:cubicBezTo>
                <a:moveTo>
                  <a:pt x="0" y="29"/>
                </a:moveTo>
                <a:cubicBezTo>
                  <a:pt x="0" y="29"/>
                  <a:pt x="0" y="29"/>
                  <a:pt x="0" y="29"/>
                </a:cubicBezTo>
                <a:cubicBezTo>
                  <a:pt x="0" y="29"/>
                  <a:pt x="0" y="29"/>
                  <a:pt x="0" y="29"/>
                </a:cubicBezTo>
                <a:moveTo>
                  <a:pt x="0" y="28"/>
                </a:moveTo>
                <a:cubicBezTo>
                  <a:pt x="0" y="29"/>
                  <a:pt x="0" y="29"/>
                  <a:pt x="0" y="29"/>
                </a:cubicBezTo>
                <a:cubicBezTo>
                  <a:pt x="0" y="29"/>
                  <a:pt x="0" y="29"/>
                  <a:pt x="0" y="28"/>
                </a:cubicBezTo>
                <a:moveTo>
                  <a:pt x="0" y="28"/>
                </a:moveTo>
                <a:cubicBezTo>
                  <a:pt x="0" y="28"/>
                  <a:pt x="0" y="28"/>
                  <a:pt x="0" y="28"/>
                </a:cubicBezTo>
                <a:cubicBezTo>
                  <a:pt x="0" y="28"/>
                  <a:pt x="0" y="28"/>
                  <a:pt x="0" y="28"/>
                </a:cubicBezTo>
                <a:cubicBezTo>
                  <a:pt x="0" y="28"/>
                  <a:pt x="0" y="28"/>
                  <a:pt x="0" y="28"/>
                </a:cubicBezTo>
                <a:moveTo>
                  <a:pt x="4" y="1"/>
                </a:moveTo>
                <a:cubicBezTo>
                  <a:pt x="1" y="10"/>
                  <a:pt x="0" y="19"/>
                  <a:pt x="0" y="28"/>
                </a:cubicBezTo>
                <a:cubicBezTo>
                  <a:pt x="0" y="19"/>
                  <a:pt x="1" y="10"/>
                  <a:pt x="4" y="1"/>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0"/>
                </a:moveTo>
                <a:cubicBezTo>
                  <a:pt x="4" y="0"/>
                  <a:pt x="4" y="1"/>
                  <a:pt x="4" y="1"/>
                </a:cubicBezTo>
                <a:cubicBezTo>
                  <a:pt x="4" y="1"/>
                  <a:pt x="4" y="0"/>
                  <a:pt x="4" y="0"/>
                </a:cubicBezTo>
                <a:moveTo>
                  <a:pt x="4" y="0"/>
                </a:moveTo>
                <a:cubicBezTo>
                  <a:pt x="4" y="0"/>
                  <a:pt x="4" y="0"/>
                  <a:pt x="4" y="0"/>
                </a:cubicBezTo>
                <a:cubicBezTo>
                  <a:pt x="4" y="0"/>
                  <a:pt x="4" y="0"/>
                  <a:pt x="4" y="0"/>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1031" name="Group 1030">
            <a:extLst>
              <a:ext uri="{FF2B5EF4-FFF2-40B4-BE49-F238E27FC236}">
                <a16:creationId xmlns:a16="http://schemas.microsoft.com/office/drawing/2014/main" id="{F781786F-1B58-C99C-58A6-507960E21356}"/>
              </a:ext>
            </a:extLst>
          </p:cNvPr>
          <p:cNvGrpSpPr/>
          <p:nvPr/>
        </p:nvGrpSpPr>
        <p:grpSpPr>
          <a:xfrm>
            <a:off x="6362171" y="3389703"/>
            <a:ext cx="571500" cy="622533"/>
            <a:chOff x="931754" y="3389703"/>
            <a:chExt cx="571500" cy="622533"/>
          </a:xfrm>
        </p:grpSpPr>
        <p:sp>
          <p:nvSpPr>
            <p:cNvPr id="1032" name="Freeform 68">
              <a:extLst>
                <a:ext uri="{FF2B5EF4-FFF2-40B4-BE49-F238E27FC236}">
                  <a16:creationId xmlns:a16="http://schemas.microsoft.com/office/drawing/2014/main" id="{C58D0F4B-B049-30AA-65E2-AC07FC036885}"/>
                </a:ext>
              </a:extLst>
            </p:cNvPr>
            <p:cNvSpPr>
              <a:spLocks/>
            </p:cNvSpPr>
            <p:nvPr/>
          </p:nvSpPr>
          <p:spPr bwMode="auto">
            <a:xfrm>
              <a:off x="931754" y="3439148"/>
              <a:ext cx="571500" cy="573088"/>
            </a:xfrm>
            <a:custGeom>
              <a:avLst/>
              <a:gdLst>
                <a:gd name="T0" fmla="*/ 116 w 234"/>
                <a:gd name="T1" fmla="*/ 1 h 234"/>
                <a:gd name="T2" fmla="*/ 233 w 234"/>
                <a:gd name="T3" fmla="*/ 115 h 234"/>
                <a:gd name="T4" fmla="*/ 119 w 234"/>
                <a:gd name="T5" fmla="*/ 233 h 234"/>
                <a:gd name="T6" fmla="*/ 1 w 234"/>
                <a:gd name="T7" fmla="*/ 118 h 234"/>
                <a:gd name="T8" fmla="*/ 116 w 234"/>
                <a:gd name="T9" fmla="*/ 1 h 234"/>
              </a:gdLst>
              <a:ahLst/>
              <a:cxnLst>
                <a:cxn ang="0">
                  <a:pos x="T0" y="T1"/>
                </a:cxn>
                <a:cxn ang="0">
                  <a:pos x="T2" y="T3"/>
                </a:cxn>
                <a:cxn ang="0">
                  <a:pos x="T4" y="T5"/>
                </a:cxn>
                <a:cxn ang="0">
                  <a:pos x="T6" y="T7"/>
                </a:cxn>
                <a:cxn ang="0">
                  <a:pos x="T8" y="T9"/>
                </a:cxn>
              </a:cxnLst>
              <a:rect l="0" t="0" r="r" b="b"/>
              <a:pathLst>
                <a:path w="234" h="234">
                  <a:moveTo>
                    <a:pt x="116" y="1"/>
                  </a:moveTo>
                  <a:cubicBezTo>
                    <a:pt x="179" y="0"/>
                    <a:pt x="232" y="51"/>
                    <a:pt x="233" y="115"/>
                  </a:cubicBezTo>
                  <a:cubicBezTo>
                    <a:pt x="234" y="179"/>
                    <a:pt x="183" y="232"/>
                    <a:pt x="119" y="233"/>
                  </a:cubicBezTo>
                  <a:cubicBezTo>
                    <a:pt x="55" y="234"/>
                    <a:pt x="2" y="182"/>
                    <a:pt x="1" y="118"/>
                  </a:cubicBezTo>
                  <a:cubicBezTo>
                    <a:pt x="0" y="54"/>
                    <a:pt x="52" y="1"/>
                    <a:pt x="116" y="1"/>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3" name="Freeform 69">
              <a:extLst>
                <a:ext uri="{FF2B5EF4-FFF2-40B4-BE49-F238E27FC236}">
                  <a16:creationId xmlns:a16="http://schemas.microsoft.com/office/drawing/2014/main" id="{B64ADFEE-71D7-2FD8-286E-44C30FA74E70}"/>
                </a:ext>
              </a:extLst>
            </p:cNvPr>
            <p:cNvSpPr>
              <a:spLocks/>
            </p:cNvSpPr>
            <p:nvPr/>
          </p:nvSpPr>
          <p:spPr bwMode="auto">
            <a:xfrm>
              <a:off x="987317" y="3493123"/>
              <a:ext cx="461963" cy="461963"/>
            </a:xfrm>
            <a:custGeom>
              <a:avLst/>
              <a:gdLst>
                <a:gd name="T0" fmla="*/ 93 w 189"/>
                <a:gd name="T1" fmla="*/ 1 h 189"/>
                <a:gd name="T2" fmla="*/ 188 w 189"/>
                <a:gd name="T3" fmla="*/ 93 h 189"/>
                <a:gd name="T4" fmla="*/ 96 w 189"/>
                <a:gd name="T5" fmla="*/ 188 h 189"/>
                <a:gd name="T6" fmla="*/ 1 w 189"/>
                <a:gd name="T7" fmla="*/ 96 h 189"/>
                <a:gd name="T8" fmla="*/ 93 w 189"/>
                <a:gd name="T9" fmla="*/ 1 h 189"/>
              </a:gdLst>
              <a:ahLst/>
              <a:cxnLst>
                <a:cxn ang="0">
                  <a:pos x="T0" y="T1"/>
                </a:cxn>
                <a:cxn ang="0">
                  <a:pos x="T2" y="T3"/>
                </a:cxn>
                <a:cxn ang="0">
                  <a:pos x="T4" y="T5"/>
                </a:cxn>
                <a:cxn ang="0">
                  <a:pos x="T6" y="T7"/>
                </a:cxn>
                <a:cxn ang="0">
                  <a:pos x="T8" y="T9"/>
                </a:cxn>
              </a:cxnLst>
              <a:rect l="0" t="0" r="r" b="b"/>
              <a:pathLst>
                <a:path w="189" h="189">
                  <a:moveTo>
                    <a:pt x="93" y="1"/>
                  </a:moveTo>
                  <a:cubicBezTo>
                    <a:pt x="144" y="0"/>
                    <a:pt x="187" y="42"/>
                    <a:pt x="188" y="93"/>
                  </a:cubicBezTo>
                  <a:cubicBezTo>
                    <a:pt x="189" y="145"/>
                    <a:pt x="147" y="187"/>
                    <a:pt x="96" y="188"/>
                  </a:cubicBezTo>
                  <a:cubicBezTo>
                    <a:pt x="44" y="189"/>
                    <a:pt x="2" y="147"/>
                    <a:pt x="1" y="96"/>
                  </a:cubicBezTo>
                  <a:cubicBezTo>
                    <a:pt x="0" y="44"/>
                    <a:pt x="41" y="2"/>
                    <a:pt x="93" y="1"/>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4" name="Freeform 71">
              <a:extLst>
                <a:ext uri="{FF2B5EF4-FFF2-40B4-BE49-F238E27FC236}">
                  <a16:creationId xmlns:a16="http://schemas.microsoft.com/office/drawing/2014/main" id="{B34148AF-0D65-B79C-7EE6-F986737490EB}"/>
                </a:ext>
              </a:extLst>
            </p:cNvPr>
            <p:cNvSpPr>
              <a:spLocks/>
            </p:cNvSpPr>
            <p:nvPr/>
          </p:nvSpPr>
          <p:spPr bwMode="auto">
            <a:xfrm>
              <a:off x="990492" y="3497885"/>
              <a:ext cx="187325" cy="428625"/>
            </a:xfrm>
            <a:custGeom>
              <a:avLst/>
              <a:gdLst>
                <a:gd name="T0" fmla="*/ 0 w 77"/>
                <a:gd name="T1" fmla="*/ 84 h 175"/>
                <a:gd name="T2" fmla="*/ 0 w 77"/>
                <a:gd name="T3" fmla="*/ 85 h 175"/>
                <a:gd name="T4" fmla="*/ 0 w 77"/>
                <a:gd name="T5" fmla="*/ 85 h 175"/>
                <a:gd name="T6" fmla="*/ 0 w 77"/>
                <a:gd name="T7" fmla="*/ 85 h 175"/>
                <a:gd name="T8" fmla="*/ 0 w 77"/>
                <a:gd name="T9" fmla="*/ 86 h 175"/>
                <a:gd name="T10" fmla="*/ 0 w 77"/>
                <a:gd name="T11" fmla="*/ 87 h 175"/>
                <a:gd name="T12" fmla="*/ 0 w 77"/>
                <a:gd name="T13" fmla="*/ 87 h 175"/>
                <a:gd name="T14" fmla="*/ 0 w 77"/>
                <a:gd name="T15" fmla="*/ 87 h 175"/>
                <a:gd name="T16" fmla="*/ 0 w 77"/>
                <a:gd name="T17" fmla="*/ 88 h 175"/>
                <a:gd name="T18" fmla="*/ 0 w 77"/>
                <a:gd name="T19" fmla="*/ 88 h 175"/>
                <a:gd name="T20" fmla="*/ 0 w 77"/>
                <a:gd name="T21" fmla="*/ 89 h 175"/>
                <a:gd name="T22" fmla="*/ 0 w 77"/>
                <a:gd name="T23" fmla="*/ 89 h 175"/>
                <a:gd name="T24" fmla="*/ 0 w 77"/>
                <a:gd name="T25" fmla="*/ 90 h 175"/>
                <a:gd name="T26" fmla="*/ 0 w 77"/>
                <a:gd name="T27" fmla="*/ 90 h 175"/>
                <a:gd name="T28" fmla="*/ 0 w 77"/>
                <a:gd name="T29" fmla="*/ 91 h 175"/>
                <a:gd name="T30" fmla="*/ 0 w 77"/>
                <a:gd name="T31" fmla="*/ 91 h 175"/>
                <a:gd name="T32" fmla="*/ 0 w 77"/>
                <a:gd name="T33" fmla="*/ 92 h 175"/>
                <a:gd name="T34" fmla="*/ 0 w 77"/>
                <a:gd name="T35" fmla="*/ 92 h 175"/>
                <a:gd name="T36" fmla="*/ 0 w 77"/>
                <a:gd name="T37" fmla="*/ 92 h 175"/>
                <a:gd name="T38" fmla="*/ 0 w 77"/>
                <a:gd name="T39" fmla="*/ 93 h 175"/>
                <a:gd name="T40" fmla="*/ 0 w 77"/>
                <a:gd name="T41" fmla="*/ 93 h 175"/>
                <a:gd name="T42" fmla="*/ 0 w 77"/>
                <a:gd name="T43" fmla="*/ 94 h 175"/>
                <a:gd name="T44" fmla="*/ 0 w 77"/>
                <a:gd name="T45" fmla="*/ 94 h 175"/>
                <a:gd name="T46" fmla="*/ 0 w 77"/>
                <a:gd name="T47" fmla="*/ 95 h 175"/>
                <a:gd name="T48" fmla="*/ 0 w 77"/>
                <a:gd name="T49" fmla="*/ 95 h 175"/>
                <a:gd name="T50" fmla="*/ 0 w 77"/>
                <a:gd name="T51" fmla="*/ 95 h 175"/>
                <a:gd name="T52" fmla="*/ 0 w 77"/>
                <a:gd name="T53" fmla="*/ 96 h 175"/>
                <a:gd name="T54" fmla="*/ 0 w 77"/>
                <a:gd name="T55" fmla="*/ 96 h 175"/>
                <a:gd name="T56" fmla="*/ 0 w 77"/>
                <a:gd name="T57" fmla="*/ 97 h 175"/>
                <a:gd name="T58" fmla="*/ 0 w 77"/>
                <a:gd name="T59" fmla="*/ 97 h 175"/>
                <a:gd name="T60" fmla="*/ 0 w 77"/>
                <a:gd name="T61" fmla="*/ 98 h 175"/>
                <a:gd name="T62" fmla="*/ 0 w 77"/>
                <a:gd name="T63" fmla="*/ 98 h 175"/>
                <a:gd name="T64" fmla="*/ 0 w 77"/>
                <a:gd name="T65" fmla="*/ 98 h 175"/>
                <a:gd name="T66" fmla="*/ 0 w 77"/>
                <a:gd name="T67" fmla="*/ 99 h 175"/>
                <a:gd name="T68" fmla="*/ 0 w 77"/>
                <a:gd name="T69" fmla="*/ 99 h 175"/>
                <a:gd name="T70" fmla="*/ 0 w 77"/>
                <a:gd name="T71" fmla="*/ 100 h 175"/>
                <a:gd name="T72" fmla="*/ 0 w 77"/>
                <a:gd name="T73" fmla="*/ 100 h 175"/>
                <a:gd name="T74" fmla="*/ 0 w 77"/>
                <a:gd name="T75" fmla="*/ 101 h 175"/>
                <a:gd name="T76" fmla="*/ 0 w 77"/>
                <a:gd name="T77" fmla="*/ 101 h 175"/>
                <a:gd name="T78" fmla="*/ 0 w 77"/>
                <a:gd name="T79" fmla="*/ 102 h 175"/>
                <a:gd name="T80" fmla="*/ 0 w 77"/>
                <a:gd name="T81" fmla="*/ 102 h 175"/>
                <a:gd name="T82" fmla="*/ 0 w 77"/>
                <a:gd name="T83" fmla="*/ 102 h 175"/>
                <a:gd name="T84" fmla="*/ 0 w 77"/>
                <a:gd name="T85" fmla="*/ 103 h 175"/>
                <a:gd name="T86" fmla="*/ 0 w 77"/>
                <a:gd name="T87" fmla="*/ 103 h 175"/>
                <a:gd name="T88" fmla="*/ 1 w 77"/>
                <a:gd name="T89" fmla="*/ 104 h 175"/>
                <a:gd name="T90" fmla="*/ 1 w 77"/>
                <a:gd name="T91" fmla="*/ 104 h 175"/>
                <a:gd name="T92" fmla="*/ 1 w 77"/>
                <a:gd name="T93" fmla="*/ 105 h 175"/>
                <a:gd name="T94" fmla="*/ 1 w 77"/>
                <a:gd name="T95" fmla="*/ 105 h 175"/>
                <a:gd name="T96" fmla="*/ 1 w 77"/>
                <a:gd name="T97" fmla="*/ 106 h 175"/>
                <a:gd name="T98" fmla="*/ 1 w 77"/>
                <a:gd name="T99" fmla="*/ 107 h 175"/>
                <a:gd name="T100" fmla="*/ 50 w 77"/>
                <a:gd name="T101" fmla="*/ 175 h 175"/>
                <a:gd name="T102" fmla="*/ 16 w 77"/>
                <a:gd name="T103" fmla="*/ 99 h 175"/>
                <a:gd name="T104" fmla="*/ 45 w 77"/>
                <a:gd name="T105" fmla="*/ 2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77" h="175">
                  <a:moveTo>
                    <a:pt x="77" y="0"/>
                  </a:moveTo>
                  <a:cubicBezTo>
                    <a:pt x="36" y="8"/>
                    <a:pt x="4" y="42"/>
                    <a:pt x="0" y="84"/>
                  </a:cubicBezTo>
                  <a:cubicBezTo>
                    <a:pt x="0" y="84"/>
                    <a:pt x="0" y="84"/>
                    <a:pt x="0" y="84"/>
                  </a:cubicBezTo>
                  <a:cubicBezTo>
                    <a:pt x="0" y="84"/>
                    <a:pt x="0" y="84"/>
                    <a:pt x="0" y="84"/>
                  </a:cubicBezTo>
                  <a:cubicBezTo>
                    <a:pt x="0" y="84"/>
                    <a:pt x="0" y="84"/>
                    <a:pt x="0" y="84"/>
                  </a:cubicBezTo>
                  <a:cubicBezTo>
                    <a:pt x="0" y="84"/>
                    <a:pt x="0" y="84"/>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6"/>
                    <a:pt x="0" y="86"/>
                    <a:pt x="0" y="86"/>
                  </a:cubicBezTo>
                  <a:cubicBezTo>
                    <a:pt x="0" y="86"/>
                    <a:pt x="0" y="86"/>
                    <a:pt x="0" y="86"/>
                  </a:cubicBezTo>
                  <a:cubicBezTo>
                    <a:pt x="0" y="86"/>
                    <a:pt x="0" y="86"/>
                    <a:pt x="0" y="86"/>
                  </a:cubicBezTo>
                  <a:cubicBezTo>
                    <a:pt x="0" y="86"/>
                    <a:pt x="0" y="86"/>
                    <a:pt x="0" y="86"/>
                  </a:cubicBezTo>
                  <a:cubicBezTo>
                    <a:pt x="0" y="86"/>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6"/>
                    <a:pt x="0" y="96"/>
                    <a:pt x="0" y="96"/>
                  </a:cubicBezTo>
                  <a:cubicBezTo>
                    <a:pt x="0" y="96"/>
                    <a:pt x="0" y="96"/>
                    <a:pt x="0" y="96"/>
                  </a:cubicBezTo>
                  <a:cubicBezTo>
                    <a:pt x="0" y="96"/>
                    <a:pt x="0" y="96"/>
                    <a:pt x="0" y="96"/>
                  </a:cubicBezTo>
                  <a:cubicBezTo>
                    <a:pt x="0" y="96"/>
                    <a:pt x="0" y="96"/>
                    <a:pt x="0" y="96"/>
                  </a:cubicBezTo>
                  <a:cubicBezTo>
                    <a:pt x="0" y="96"/>
                    <a:pt x="0" y="96"/>
                    <a:pt x="0" y="96"/>
                  </a:cubicBezTo>
                  <a:cubicBezTo>
                    <a:pt x="0" y="96"/>
                    <a:pt x="0" y="96"/>
                    <a:pt x="0" y="96"/>
                  </a:cubicBezTo>
                  <a:cubicBezTo>
                    <a:pt x="0" y="96"/>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3"/>
                    <a:pt x="0" y="103"/>
                  </a:cubicBezTo>
                  <a:cubicBezTo>
                    <a:pt x="0" y="103"/>
                    <a:pt x="0" y="103"/>
                    <a:pt x="0" y="103"/>
                  </a:cubicBezTo>
                  <a:cubicBezTo>
                    <a:pt x="0" y="103"/>
                    <a:pt x="0" y="103"/>
                    <a:pt x="0" y="103"/>
                  </a:cubicBezTo>
                  <a:cubicBezTo>
                    <a:pt x="0" y="103"/>
                    <a:pt x="0" y="103"/>
                    <a:pt x="0" y="103"/>
                  </a:cubicBezTo>
                  <a:cubicBezTo>
                    <a:pt x="0" y="103"/>
                    <a:pt x="0" y="103"/>
                    <a:pt x="0" y="103"/>
                  </a:cubicBezTo>
                  <a:cubicBezTo>
                    <a:pt x="0" y="103"/>
                    <a:pt x="0" y="103"/>
                    <a:pt x="0" y="103"/>
                  </a:cubicBezTo>
                  <a:cubicBezTo>
                    <a:pt x="0" y="103"/>
                    <a:pt x="0" y="103"/>
                    <a:pt x="0" y="104"/>
                  </a:cubicBezTo>
                  <a:cubicBezTo>
                    <a:pt x="0" y="104"/>
                    <a:pt x="0" y="104"/>
                    <a:pt x="0" y="104"/>
                  </a:cubicBezTo>
                  <a:cubicBezTo>
                    <a:pt x="0" y="104"/>
                    <a:pt x="1" y="104"/>
                    <a:pt x="1" y="104"/>
                  </a:cubicBezTo>
                  <a:cubicBezTo>
                    <a:pt x="1" y="104"/>
                    <a:pt x="1" y="104"/>
                    <a:pt x="1" y="104"/>
                  </a:cubicBezTo>
                  <a:cubicBezTo>
                    <a:pt x="1" y="104"/>
                    <a:pt x="1" y="104"/>
                    <a:pt x="1" y="104"/>
                  </a:cubicBezTo>
                  <a:cubicBezTo>
                    <a:pt x="1" y="104"/>
                    <a:pt x="1" y="104"/>
                    <a:pt x="1" y="104"/>
                  </a:cubicBezTo>
                  <a:cubicBezTo>
                    <a:pt x="1" y="104"/>
                    <a:pt x="1" y="104"/>
                    <a:pt x="1" y="104"/>
                  </a:cubicBezTo>
                  <a:cubicBezTo>
                    <a:pt x="1" y="104"/>
                    <a:pt x="1" y="104"/>
                    <a:pt x="1" y="104"/>
                  </a:cubicBezTo>
                  <a:cubicBezTo>
                    <a:pt x="1" y="105"/>
                    <a:pt x="1" y="105"/>
                    <a:pt x="1" y="105"/>
                  </a:cubicBezTo>
                  <a:cubicBezTo>
                    <a:pt x="1" y="105"/>
                    <a:pt x="1" y="105"/>
                    <a:pt x="1" y="105"/>
                  </a:cubicBezTo>
                  <a:cubicBezTo>
                    <a:pt x="1" y="105"/>
                    <a:pt x="1" y="105"/>
                    <a:pt x="1" y="105"/>
                  </a:cubicBezTo>
                  <a:cubicBezTo>
                    <a:pt x="1" y="105"/>
                    <a:pt x="1" y="105"/>
                    <a:pt x="1" y="105"/>
                  </a:cubicBezTo>
                  <a:cubicBezTo>
                    <a:pt x="1" y="105"/>
                    <a:pt x="1" y="105"/>
                    <a:pt x="1" y="106"/>
                  </a:cubicBezTo>
                  <a:cubicBezTo>
                    <a:pt x="1" y="106"/>
                    <a:pt x="1" y="106"/>
                    <a:pt x="1" y="106"/>
                  </a:cubicBezTo>
                  <a:cubicBezTo>
                    <a:pt x="1" y="106"/>
                    <a:pt x="1" y="106"/>
                    <a:pt x="1" y="106"/>
                  </a:cubicBezTo>
                  <a:cubicBezTo>
                    <a:pt x="1" y="106"/>
                    <a:pt x="1" y="106"/>
                    <a:pt x="1" y="106"/>
                  </a:cubicBezTo>
                  <a:cubicBezTo>
                    <a:pt x="1" y="106"/>
                    <a:pt x="1" y="107"/>
                    <a:pt x="1" y="107"/>
                  </a:cubicBezTo>
                  <a:cubicBezTo>
                    <a:pt x="1" y="107"/>
                    <a:pt x="1" y="107"/>
                    <a:pt x="1" y="107"/>
                  </a:cubicBezTo>
                  <a:cubicBezTo>
                    <a:pt x="1" y="107"/>
                    <a:pt x="1" y="107"/>
                    <a:pt x="1" y="107"/>
                  </a:cubicBezTo>
                  <a:cubicBezTo>
                    <a:pt x="1" y="107"/>
                    <a:pt x="1" y="107"/>
                    <a:pt x="1" y="107"/>
                  </a:cubicBezTo>
                  <a:cubicBezTo>
                    <a:pt x="6" y="137"/>
                    <a:pt x="24" y="162"/>
                    <a:pt x="50" y="175"/>
                  </a:cubicBezTo>
                  <a:cubicBezTo>
                    <a:pt x="49" y="175"/>
                    <a:pt x="48" y="174"/>
                    <a:pt x="48" y="173"/>
                  </a:cubicBezTo>
                  <a:cubicBezTo>
                    <a:pt x="42" y="166"/>
                    <a:pt x="36" y="159"/>
                    <a:pt x="31" y="152"/>
                  </a:cubicBezTo>
                  <a:cubicBezTo>
                    <a:pt x="21" y="136"/>
                    <a:pt x="16" y="118"/>
                    <a:pt x="16" y="99"/>
                  </a:cubicBezTo>
                  <a:cubicBezTo>
                    <a:pt x="16" y="99"/>
                    <a:pt x="16" y="98"/>
                    <a:pt x="16" y="98"/>
                  </a:cubicBezTo>
                  <a:cubicBezTo>
                    <a:pt x="17" y="88"/>
                    <a:pt x="18" y="79"/>
                    <a:pt x="19" y="70"/>
                  </a:cubicBezTo>
                  <a:cubicBezTo>
                    <a:pt x="24" y="52"/>
                    <a:pt x="32" y="36"/>
                    <a:pt x="45" y="23"/>
                  </a:cubicBezTo>
                  <a:cubicBezTo>
                    <a:pt x="54" y="13"/>
                    <a:pt x="65" y="6"/>
                    <a:pt x="77"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5" name="Freeform 74">
              <a:extLst>
                <a:ext uri="{FF2B5EF4-FFF2-40B4-BE49-F238E27FC236}">
                  <a16:creationId xmlns:a16="http://schemas.microsoft.com/office/drawing/2014/main" id="{C671F305-CB0B-6404-19C0-9B936506B606}"/>
                </a:ext>
              </a:extLst>
            </p:cNvPr>
            <p:cNvSpPr>
              <a:spLocks noEditPoints="1"/>
            </p:cNvSpPr>
            <p:nvPr/>
          </p:nvSpPr>
          <p:spPr bwMode="auto">
            <a:xfrm>
              <a:off x="1217613" y="3389703"/>
              <a:ext cx="25400" cy="117475"/>
            </a:xfrm>
            <a:custGeom>
              <a:avLst/>
              <a:gdLst>
                <a:gd name="T0" fmla="*/ 10 w 10"/>
                <a:gd name="T1" fmla="*/ 48 h 48"/>
                <a:gd name="T2" fmla="*/ 10 w 10"/>
                <a:gd name="T3" fmla="*/ 48 h 48"/>
                <a:gd name="T4" fmla="*/ 10 w 10"/>
                <a:gd name="T5" fmla="*/ 48 h 48"/>
                <a:gd name="T6" fmla="*/ 10 w 10"/>
                <a:gd name="T7" fmla="*/ 48 h 48"/>
                <a:gd name="T8" fmla="*/ 10 w 10"/>
                <a:gd name="T9" fmla="*/ 47 h 48"/>
                <a:gd name="T10" fmla="*/ 10 w 10"/>
                <a:gd name="T11" fmla="*/ 47 h 48"/>
                <a:gd name="T12" fmla="*/ 10 w 10"/>
                <a:gd name="T13" fmla="*/ 47 h 48"/>
                <a:gd name="T14" fmla="*/ 10 w 10"/>
                <a:gd name="T15" fmla="*/ 47 h 48"/>
                <a:gd name="T16" fmla="*/ 10 w 10"/>
                <a:gd name="T17" fmla="*/ 47 h 48"/>
                <a:gd name="T18" fmla="*/ 10 w 10"/>
                <a:gd name="T19" fmla="*/ 47 h 48"/>
                <a:gd name="T20" fmla="*/ 9 w 10"/>
                <a:gd name="T21" fmla="*/ 46 h 48"/>
                <a:gd name="T22" fmla="*/ 9 w 10"/>
                <a:gd name="T23" fmla="*/ 46 h 48"/>
                <a:gd name="T24" fmla="*/ 9 w 10"/>
                <a:gd name="T25" fmla="*/ 46 h 48"/>
                <a:gd name="T26" fmla="*/ 1 w 10"/>
                <a:gd name="T27" fmla="*/ 4 h 48"/>
                <a:gd name="T28" fmla="*/ 1 w 10"/>
                <a:gd name="T29" fmla="*/ 4 h 48"/>
                <a:gd name="T30" fmla="*/ 1 w 10"/>
                <a:gd name="T31" fmla="*/ 4 h 48"/>
                <a:gd name="T32" fmla="*/ 1 w 10"/>
                <a:gd name="T33" fmla="*/ 3 h 48"/>
                <a:gd name="T34" fmla="*/ 1 w 10"/>
                <a:gd name="T35" fmla="*/ 3 h 48"/>
                <a:gd name="T36" fmla="*/ 1 w 10"/>
                <a:gd name="T37" fmla="*/ 3 h 48"/>
                <a:gd name="T38" fmla="*/ 1 w 10"/>
                <a:gd name="T39" fmla="*/ 2 h 48"/>
                <a:gd name="T40" fmla="*/ 1 w 10"/>
                <a:gd name="T41" fmla="*/ 2 h 48"/>
                <a:gd name="T42" fmla="*/ 1 w 10"/>
                <a:gd name="T43" fmla="*/ 2 h 48"/>
                <a:gd name="T44" fmla="*/ 1 w 10"/>
                <a:gd name="T45" fmla="*/ 2 h 48"/>
                <a:gd name="T46" fmla="*/ 1 w 10"/>
                <a:gd name="T47" fmla="*/ 2 h 48"/>
                <a:gd name="T48" fmla="*/ 1 w 10"/>
                <a:gd name="T49" fmla="*/ 2 h 48"/>
                <a:gd name="T50" fmla="*/ 1 w 10"/>
                <a:gd name="T51" fmla="*/ 1 h 48"/>
                <a:gd name="T52" fmla="*/ 1 w 10"/>
                <a:gd name="T53" fmla="*/ 1 h 48"/>
                <a:gd name="T54" fmla="*/ 1 w 10"/>
                <a:gd name="T55" fmla="*/ 1 h 48"/>
                <a:gd name="T56" fmla="*/ 1 w 10"/>
                <a:gd name="T57" fmla="*/ 1 h 48"/>
                <a:gd name="T58" fmla="*/ 1 w 10"/>
                <a:gd name="T59" fmla="*/ 0 h 48"/>
                <a:gd name="T60" fmla="*/ 1 w 10"/>
                <a:gd name="T61" fmla="*/ 0 h 48"/>
                <a:gd name="T62" fmla="*/ 1 w 10"/>
                <a:gd name="T63" fmla="*/ 0 h 48"/>
                <a:gd name="T64" fmla="*/ 1 w 10"/>
                <a:gd name="T65" fmla="*/ 0 h 48"/>
                <a:gd name="T66" fmla="*/ 1 w 10"/>
                <a:gd name="T67" fmla="*/ 0 h 48"/>
                <a:gd name="T68" fmla="*/ 1 w 10"/>
                <a:gd name="T69"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 h="48">
                  <a:moveTo>
                    <a:pt x="10" y="48"/>
                  </a:moveTo>
                  <a:cubicBezTo>
                    <a:pt x="10" y="48"/>
                    <a:pt x="10" y="48"/>
                    <a:pt x="10" y="48"/>
                  </a:cubicBezTo>
                  <a:cubicBezTo>
                    <a:pt x="10" y="48"/>
                    <a:pt x="10" y="48"/>
                    <a:pt x="10" y="48"/>
                  </a:cubicBezTo>
                  <a:moveTo>
                    <a:pt x="10" y="48"/>
                  </a:moveTo>
                  <a:cubicBezTo>
                    <a:pt x="10" y="48"/>
                    <a:pt x="10" y="48"/>
                    <a:pt x="10" y="48"/>
                  </a:cubicBezTo>
                  <a:cubicBezTo>
                    <a:pt x="10" y="48"/>
                    <a:pt x="10" y="48"/>
                    <a:pt x="10" y="48"/>
                  </a:cubicBezTo>
                  <a:moveTo>
                    <a:pt x="10" y="47"/>
                  </a:moveTo>
                  <a:cubicBezTo>
                    <a:pt x="10" y="47"/>
                    <a:pt x="10" y="48"/>
                    <a:pt x="10" y="48"/>
                  </a:cubicBezTo>
                  <a:cubicBezTo>
                    <a:pt x="10" y="48"/>
                    <a:pt x="10" y="47"/>
                    <a:pt x="10" y="47"/>
                  </a:cubicBezTo>
                  <a:moveTo>
                    <a:pt x="10" y="47"/>
                  </a:moveTo>
                  <a:cubicBezTo>
                    <a:pt x="10" y="47"/>
                    <a:pt x="10" y="47"/>
                    <a:pt x="10" y="47"/>
                  </a:cubicBezTo>
                  <a:cubicBezTo>
                    <a:pt x="10" y="47"/>
                    <a:pt x="10" y="47"/>
                    <a:pt x="10" y="47"/>
                  </a:cubicBezTo>
                  <a:moveTo>
                    <a:pt x="10" y="47"/>
                  </a:moveTo>
                  <a:cubicBezTo>
                    <a:pt x="10" y="47"/>
                    <a:pt x="10" y="47"/>
                    <a:pt x="10" y="47"/>
                  </a:cubicBezTo>
                  <a:cubicBezTo>
                    <a:pt x="10" y="47"/>
                    <a:pt x="10" y="47"/>
                    <a:pt x="10" y="47"/>
                  </a:cubicBezTo>
                  <a:moveTo>
                    <a:pt x="10" y="47"/>
                  </a:moveTo>
                  <a:cubicBezTo>
                    <a:pt x="10" y="47"/>
                    <a:pt x="10" y="47"/>
                    <a:pt x="10" y="47"/>
                  </a:cubicBezTo>
                  <a:cubicBezTo>
                    <a:pt x="10" y="47"/>
                    <a:pt x="10" y="47"/>
                    <a:pt x="10" y="47"/>
                  </a:cubicBezTo>
                  <a:moveTo>
                    <a:pt x="9" y="46"/>
                  </a:moveTo>
                  <a:cubicBezTo>
                    <a:pt x="10" y="46"/>
                    <a:pt x="10" y="46"/>
                    <a:pt x="10" y="47"/>
                  </a:cubicBezTo>
                  <a:cubicBezTo>
                    <a:pt x="10" y="46"/>
                    <a:pt x="10" y="46"/>
                    <a:pt x="9" y="46"/>
                  </a:cubicBezTo>
                  <a:moveTo>
                    <a:pt x="9" y="46"/>
                  </a:moveTo>
                  <a:cubicBezTo>
                    <a:pt x="9" y="46"/>
                    <a:pt x="9" y="46"/>
                    <a:pt x="9" y="46"/>
                  </a:cubicBezTo>
                  <a:cubicBezTo>
                    <a:pt x="9" y="46"/>
                    <a:pt x="9" y="46"/>
                    <a:pt x="9" y="46"/>
                  </a:cubicBezTo>
                  <a:moveTo>
                    <a:pt x="9" y="46"/>
                  </a:moveTo>
                  <a:cubicBezTo>
                    <a:pt x="9" y="46"/>
                    <a:pt x="9" y="46"/>
                    <a:pt x="9" y="46"/>
                  </a:cubicBezTo>
                  <a:cubicBezTo>
                    <a:pt x="9" y="46"/>
                    <a:pt x="9" y="46"/>
                    <a:pt x="9" y="46"/>
                  </a:cubicBezTo>
                  <a:moveTo>
                    <a:pt x="1" y="4"/>
                  </a:moveTo>
                  <a:cubicBezTo>
                    <a:pt x="0" y="19"/>
                    <a:pt x="3" y="33"/>
                    <a:pt x="9" y="46"/>
                  </a:cubicBezTo>
                  <a:cubicBezTo>
                    <a:pt x="3" y="33"/>
                    <a:pt x="0" y="19"/>
                    <a:pt x="1" y="4"/>
                  </a:cubicBezTo>
                  <a:moveTo>
                    <a:pt x="1" y="4"/>
                  </a:moveTo>
                  <a:cubicBezTo>
                    <a:pt x="1" y="4"/>
                    <a:pt x="1" y="4"/>
                    <a:pt x="1" y="4"/>
                  </a:cubicBezTo>
                  <a:cubicBezTo>
                    <a:pt x="1" y="4"/>
                    <a:pt x="1" y="4"/>
                    <a:pt x="1" y="4"/>
                  </a:cubicBezTo>
                  <a:moveTo>
                    <a:pt x="1" y="3"/>
                  </a:moveTo>
                  <a:cubicBezTo>
                    <a:pt x="1" y="3"/>
                    <a:pt x="1" y="3"/>
                    <a:pt x="1" y="4"/>
                  </a:cubicBezTo>
                  <a:cubicBezTo>
                    <a:pt x="1" y="3"/>
                    <a:pt x="1" y="3"/>
                    <a:pt x="1" y="3"/>
                  </a:cubicBezTo>
                  <a:moveTo>
                    <a:pt x="1" y="3"/>
                  </a:moveTo>
                  <a:cubicBezTo>
                    <a:pt x="1" y="3"/>
                    <a:pt x="1" y="3"/>
                    <a:pt x="1" y="3"/>
                  </a:cubicBezTo>
                  <a:cubicBezTo>
                    <a:pt x="1" y="3"/>
                    <a:pt x="1" y="3"/>
                    <a:pt x="1" y="3"/>
                  </a:cubicBezTo>
                  <a:moveTo>
                    <a:pt x="1" y="2"/>
                  </a:moveTo>
                  <a:cubicBezTo>
                    <a:pt x="1" y="3"/>
                    <a:pt x="1" y="3"/>
                    <a:pt x="1" y="3"/>
                  </a:cubicBezTo>
                  <a:cubicBezTo>
                    <a:pt x="1" y="3"/>
                    <a:pt x="1" y="3"/>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1"/>
                  </a:moveTo>
                  <a:cubicBezTo>
                    <a:pt x="1" y="1"/>
                    <a:pt x="1" y="1"/>
                    <a:pt x="1" y="1"/>
                  </a:cubicBezTo>
                  <a:cubicBezTo>
                    <a:pt x="1" y="1"/>
                    <a:pt x="1" y="1"/>
                    <a:pt x="1" y="1"/>
                  </a:cubicBezTo>
                  <a:cubicBezTo>
                    <a:pt x="1" y="1"/>
                    <a:pt x="1" y="1"/>
                    <a:pt x="1" y="1"/>
                  </a:cubicBezTo>
                  <a:cubicBezTo>
                    <a:pt x="1" y="1"/>
                    <a:pt x="1" y="1"/>
                    <a:pt x="1" y="1"/>
                  </a:cubicBezTo>
                  <a:moveTo>
                    <a:pt x="1" y="1"/>
                  </a:moveTo>
                  <a:cubicBezTo>
                    <a:pt x="1" y="1"/>
                    <a:pt x="1" y="1"/>
                    <a:pt x="1" y="1"/>
                  </a:cubicBezTo>
                  <a:cubicBezTo>
                    <a:pt x="1" y="1"/>
                    <a:pt x="1" y="1"/>
                    <a:pt x="1" y="1"/>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6" name="Rectangle 94">
              <a:extLst>
                <a:ext uri="{FF2B5EF4-FFF2-40B4-BE49-F238E27FC236}">
                  <a16:creationId xmlns:a16="http://schemas.microsoft.com/office/drawing/2014/main" id="{FB3F359B-684B-43B8-8D6B-D0823EB47214}"/>
                </a:ext>
              </a:extLst>
            </p:cNvPr>
            <p:cNvSpPr>
              <a:spLocks noChangeArrowheads="1"/>
            </p:cNvSpPr>
            <p:nvPr/>
          </p:nvSpPr>
          <p:spPr bwMode="auto">
            <a:xfrm>
              <a:off x="1093679" y="3655048"/>
              <a:ext cx="255588" cy="150813"/>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7" name="Rectangle 95">
              <a:extLst>
                <a:ext uri="{FF2B5EF4-FFF2-40B4-BE49-F238E27FC236}">
                  <a16:creationId xmlns:a16="http://schemas.microsoft.com/office/drawing/2014/main" id="{4C5E6911-456C-5E89-1951-803996851A29}"/>
                </a:ext>
              </a:extLst>
            </p:cNvPr>
            <p:cNvSpPr>
              <a:spLocks noChangeArrowheads="1"/>
            </p:cNvSpPr>
            <p:nvPr/>
          </p:nvSpPr>
          <p:spPr bwMode="auto">
            <a:xfrm>
              <a:off x="1122893" y="3520744"/>
              <a:ext cx="14427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a:ln>
                    <a:noFill/>
                  </a:ln>
                  <a:solidFill>
                    <a:srgbClr val="FF9936"/>
                  </a:solidFill>
                  <a:effectLst/>
                  <a:latin typeface="Raleway" panose="020B0003030101060003" pitchFamily="34" charset="0"/>
                </a:rPr>
                <a:t>4</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1038" name="Group 1037">
            <a:extLst>
              <a:ext uri="{FF2B5EF4-FFF2-40B4-BE49-F238E27FC236}">
                <a16:creationId xmlns:a16="http://schemas.microsoft.com/office/drawing/2014/main" id="{20B2054B-CF1D-5ED2-0D32-45E25CEE0EBA}"/>
              </a:ext>
            </a:extLst>
          </p:cNvPr>
          <p:cNvGrpSpPr/>
          <p:nvPr/>
        </p:nvGrpSpPr>
        <p:grpSpPr>
          <a:xfrm>
            <a:off x="6927362" y="5157861"/>
            <a:ext cx="569913" cy="568325"/>
            <a:chOff x="1496945" y="5157861"/>
            <a:chExt cx="569913" cy="568325"/>
          </a:xfrm>
        </p:grpSpPr>
        <p:sp>
          <p:nvSpPr>
            <p:cNvPr id="1039" name="Freeform 80">
              <a:extLst>
                <a:ext uri="{FF2B5EF4-FFF2-40B4-BE49-F238E27FC236}">
                  <a16:creationId xmlns:a16="http://schemas.microsoft.com/office/drawing/2014/main" id="{22D92BF8-0244-3D22-DA80-28B16F45FF75}"/>
                </a:ext>
              </a:extLst>
            </p:cNvPr>
            <p:cNvSpPr>
              <a:spLocks/>
            </p:cNvSpPr>
            <p:nvPr/>
          </p:nvSpPr>
          <p:spPr bwMode="auto">
            <a:xfrm>
              <a:off x="1496945" y="5157861"/>
              <a:ext cx="569913" cy="568325"/>
            </a:xfrm>
            <a:custGeom>
              <a:avLst/>
              <a:gdLst>
                <a:gd name="T0" fmla="*/ 116 w 233"/>
                <a:gd name="T1" fmla="*/ 0 h 232"/>
                <a:gd name="T2" fmla="*/ 232 w 233"/>
                <a:gd name="T3" fmla="*/ 116 h 232"/>
                <a:gd name="T4" fmla="*/ 117 w 233"/>
                <a:gd name="T5" fmla="*/ 232 h 232"/>
                <a:gd name="T6" fmla="*/ 0 w 233"/>
                <a:gd name="T7" fmla="*/ 116 h 232"/>
                <a:gd name="T8" fmla="*/ 116 w 233"/>
                <a:gd name="T9" fmla="*/ 0 h 232"/>
              </a:gdLst>
              <a:ahLst/>
              <a:cxnLst>
                <a:cxn ang="0">
                  <a:pos x="T0" y="T1"/>
                </a:cxn>
                <a:cxn ang="0">
                  <a:pos x="T2" y="T3"/>
                </a:cxn>
                <a:cxn ang="0">
                  <a:pos x="T4" y="T5"/>
                </a:cxn>
                <a:cxn ang="0">
                  <a:pos x="T6" y="T7"/>
                </a:cxn>
                <a:cxn ang="0">
                  <a:pos x="T8" y="T9"/>
                </a:cxn>
              </a:cxnLst>
              <a:rect l="0" t="0" r="r" b="b"/>
              <a:pathLst>
                <a:path w="233" h="232">
                  <a:moveTo>
                    <a:pt x="116" y="0"/>
                  </a:moveTo>
                  <a:cubicBezTo>
                    <a:pt x="180" y="0"/>
                    <a:pt x="232" y="52"/>
                    <a:pt x="232" y="116"/>
                  </a:cubicBezTo>
                  <a:cubicBezTo>
                    <a:pt x="233" y="180"/>
                    <a:pt x="180" y="232"/>
                    <a:pt x="117" y="232"/>
                  </a:cubicBezTo>
                  <a:cubicBezTo>
                    <a:pt x="53" y="232"/>
                    <a:pt x="1" y="180"/>
                    <a:pt x="0" y="116"/>
                  </a:cubicBezTo>
                  <a:cubicBezTo>
                    <a:pt x="0" y="52"/>
                    <a:pt x="52" y="0"/>
                    <a:pt x="116" y="0"/>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0" name="Freeform 81">
              <a:extLst>
                <a:ext uri="{FF2B5EF4-FFF2-40B4-BE49-F238E27FC236}">
                  <a16:creationId xmlns:a16="http://schemas.microsoft.com/office/drawing/2014/main" id="{644A668E-2193-2A2E-DCEE-A68DE61AFA7C}"/>
                </a:ext>
              </a:extLst>
            </p:cNvPr>
            <p:cNvSpPr>
              <a:spLocks/>
            </p:cNvSpPr>
            <p:nvPr/>
          </p:nvSpPr>
          <p:spPr bwMode="auto">
            <a:xfrm>
              <a:off x="1552508" y="5215011"/>
              <a:ext cx="457200" cy="457200"/>
            </a:xfrm>
            <a:custGeom>
              <a:avLst/>
              <a:gdLst>
                <a:gd name="T0" fmla="*/ 93 w 187"/>
                <a:gd name="T1" fmla="*/ 0 h 187"/>
                <a:gd name="T2" fmla="*/ 187 w 187"/>
                <a:gd name="T3" fmla="*/ 93 h 187"/>
                <a:gd name="T4" fmla="*/ 94 w 187"/>
                <a:gd name="T5" fmla="*/ 187 h 187"/>
                <a:gd name="T6" fmla="*/ 0 w 187"/>
                <a:gd name="T7" fmla="*/ 93 h 187"/>
                <a:gd name="T8" fmla="*/ 93 w 187"/>
                <a:gd name="T9" fmla="*/ 0 h 187"/>
              </a:gdLst>
              <a:ahLst/>
              <a:cxnLst>
                <a:cxn ang="0">
                  <a:pos x="T0" y="T1"/>
                </a:cxn>
                <a:cxn ang="0">
                  <a:pos x="T2" y="T3"/>
                </a:cxn>
                <a:cxn ang="0">
                  <a:pos x="T4" y="T5"/>
                </a:cxn>
                <a:cxn ang="0">
                  <a:pos x="T6" y="T7"/>
                </a:cxn>
                <a:cxn ang="0">
                  <a:pos x="T8" y="T9"/>
                </a:cxn>
              </a:cxnLst>
              <a:rect l="0" t="0" r="r" b="b"/>
              <a:pathLst>
                <a:path w="187" h="187">
                  <a:moveTo>
                    <a:pt x="93" y="0"/>
                  </a:moveTo>
                  <a:cubicBezTo>
                    <a:pt x="145" y="0"/>
                    <a:pt x="187" y="41"/>
                    <a:pt x="187" y="93"/>
                  </a:cubicBezTo>
                  <a:cubicBezTo>
                    <a:pt x="187" y="144"/>
                    <a:pt x="145" y="187"/>
                    <a:pt x="94" y="187"/>
                  </a:cubicBezTo>
                  <a:cubicBezTo>
                    <a:pt x="42" y="187"/>
                    <a:pt x="0" y="145"/>
                    <a:pt x="0" y="93"/>
                  </a:cubicBezTo>
                  <a:cubicBezTo>
                    <a:pt x="0" y="42"/>
                    <a:pt x="42" y="0"/>
                    <a:pt x="93" y="0"/>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1" name="Freeform 83">
              <a:extLst>
                <a:ext uri="{FF2B5EF4-FFF2-40B4-BE49-F238E27FC236}">
                  <a16:creationId xmlns:a16="http://schemas.microsoft.com/office/drawing/2014/main" id="{54812B90-DD09-8ED0-95E3-A3269C199DB9}"/>
                </a:ext>
              </a:extLst>
            </p:cNvPr>
            <p:cNvSpPr>
              <a:spLocks/>
            </p:cNvSpPr>
            <p:nvPr/>
          </p:nvSpPr>
          <p:spPr bwMode="auto">
            <a:xfrm>
              <a:off x="1552508" y="5216599"/>
              <a:ext cx="190500" cy="425450"/>
            </a:xfrm>
            <a:custGeom>
              <a:avLst/>
              <a:gdLst>
                <a:gd name="T0" fmla="*/ 1 w 78"/>
                <a:gd name="T1" fmla="*/ 77 h 174"/>
                <a:gd name="T2" fmla="*/ 1 w 78"/>
                <a:gd name="T3" fmla="*/ 77 h 174"/>
                <a:gd name="T4" fmla="*/ 1 w 78"/>
                <a:gd name="T5" fmla="*/ 77 h 174"/>
                <a:gd name="T6" fmla="*/ 1 w 78"/>
                <a:gd name="T7" fmla="*/ 78 h 174"/>
                <a:gd name="T8" fmla="*/ 1 w 78"/>
                <a:gd name="T9" fmla="*/ 78 h 174"/>
                <a:gd name="T10" fmla="*/ 1 w 78"/>
                <a:gd name="T11" fmla="*/ 78 h 174"/>
                <a:gd name="T12" fmla="*/ 1 w 78"/>
                <a:gd name="T13" fmla="*/ 79 h 174"/>
                <a:gd name="T14" fmla="*/ 1 w 78"/>
                <a:gd name="T15" fmla="*/ 80 h 174"/>
                <a:gd name="T16" fmla="*/ 1 w 78"/>
                <a:gd name="T17" fmla="*/ 80 h 174"/>
                <a:gd name="T18" fmla="*/ 1 w 78"/>
                <a:gd name="T19" fmla="*/ 80 h 174"/>
                <a:gd name="T20" fmla="*/ 1 w 78"/>
                <a:gd name="T21" fmla="*/ 80 h 174"/>
                <a:gd name="T22" fmla="*/ 1 w 78"/>
                <a:gd name="T23" fmla="*/ 81 h 174"/>
                <a:gd name="T24" fmla="*/ 1 w 78"/>
                <a:gd name="T25" fmla="*/ 81 h 174"/>
                <a:gd name="T26" fmla="*/ 1 w 78"/>
                <a:gd name="T27" fmla="*/ 82 h 174"/>
                <a:gd name="T28" fmla="*/ 1 w 78"/>
                <a:gd name="T29" fmla="*/ 82 h 174"/>
                <a:gd name="T30" fmla="*/ 0 w 78"/>
                <a:gd name="T31" fmla="*/ 82 h 174"/>
                <a:gd name="T32" fmla="*/ 0 w 78"/>
                <a:gd name="T33" fmla="*/ 82 h 174"/>
                <a:gd name="T34" fmla="*/ 0 w 78"/>
                <a:gd name="T35" fmla="*/ 83 h 174"/>
                <a:gd name="T36" fmla="*/ 0 w 78"/>
                <a:gd name="T37" fmla="*/ 83 h 174"/>
                <a:gd name="T38" fmla="*/ 0 w 78"/>
                <a:gd name="T39" fmla="*/ 83 h 174"/>
                <a:gd name="T40" fmla="*/ 0 w 78"/>
                <a:gd name="T41" fmla="*/ 84 h 174"/>
                <a:gd name="T42" fmla="*/ 0 w 78"/>
                <a:gd name="T43" fmla="*/ 84 h 174"/>
                <a:gd name="T44" fmla="*/ 0 w 78"/>
                <a:gd name="T45" fmla="*/ 84 h 174"/>
                <a:gd name="T46" fmla="*/ 0 w 78"/>
                <a:gd name="T47" fmla="*/ 85 h 174"/>
                <a:gd name="T48" fmla="*/ 0 w 78"/>
                <a:gd name="T49" fmla="*/ 85 h 174"/>
                <a:gd name="T50" fmla="*/ 0 w 78"/>
                <a:gd name="T51" fmla="*/ 85 h 174"/>
                <a:gd name="T52" fmla="*/ 0 w 78"/>
                <a:gd name="T53" fmla="*/ 85 h 174"/>
                <a:gd name="T54" fmla="*/ 0 w 78"/>
                <a:gd name="T55" fmla="*/ 86 h 174"/>
                <a:gd name="T56" fmla="*/ 0 w 78"/>
                <a:gd name="T57" fmla="*/ 86 h 174"/>
                <a:gd name="T58" fmla="*/ 0 w 78"/>
                <a:gd name="T59" fmla="*/ 86 h 174"/>
                <a:gd name="T60" fmla="*/ 0 w 78"/>
                <a:gd name="T61" fmla="*/ 87 h 174"/>
                <a:gd name="T62" fmla="*/ 0 w 78"/>
                <a:gd name="T63" fmla="*/ 87 h 174"/>
                <a:gd name="T64" fmla="*/ 0 w 78"/>
                <a:gd name="T65" fmla="*/ 87 h 174"/>
                <a:gd name="T66" fmla="*/ 0 w 78"/>
                <a:gd name="T67" fmla="*/ 87 h 174"/>
                <a:gd name="T68" fmla="*/ 0 w 78"/>
                <a:gd name="T69" fmla="*/ 88 h 174"/>
                <a:gd name="T70" fmla="*/ 0 w 78"/>
                <a:gd name="T71" fmla="*/ 88 h 174"/>
                <a:gd name="T72" fmla="*/ 0 w 78"/>
                <a:gd name="T73" fmla="*/ 88 h 174"/>
                <a:gd name="T74" fmla="*/ 0 w 78"/>
                <a:gd name="T75" fmla="*/ 89 h 174"/>
                <a:gd name="T76" fmla="*/ 0 w 78"/>
                <a:gd name="T77" fmla="*/ 89 h 174"/>
                <a:gd name="T78" fmla="*/ 0 w 78"/>
                <a:gd name="T79" fmla="*/ 89 h 174"/>
                <a:gd name="T80" fmla="*/ 0 w 78"/>
                <a:gd name="T81" fmla="*/ 90 h 174"/>
                <a:gd name="T82" fmla="*/ 0 w 78"/>
                <a:gd name="T83" fmla="*/ 90 h 174"/>
                <a:gd name="T84" fmla="*/ 0 w 78"/>
                <a:gd name="T85" fmla="*/ 90 h 174"/>
                <a:gd name="T86" fmla="*/ 0 w 78"/>
                <a:gd name="T87" fmla="*/ 90 h 174"/>
                <a:gd name="T88" fmla="*/ 0 w 78"/>
                <a:gd name="T89" fmla="*/ 91 h 174"/>
                <a:gd name="T90" fmla="*/ 0 w 78"/>
                <a:gd name="T91" fmla="*/ 91 h 174"/>
                <a:gd name="T92" fmla="*/ 0 w 78"/>
                <a:gd name="T93" fmla="*/ 91 h 174"/>
                <a:gd name="T94" fmla="*/ 0 w 78"/>
                <a:gd name="T95" fmla="*/ 92 h 174"/>
                <a:gd name="T96" fmla="*/ 0 w 78"/>
                <a:gd name="T97" fmla="*/ 92 h 174"/>
                <a:gd name="T98" fmla="*/ 0 w 78"/>
                <a:gd name="T99" fmla="*/ 92 h 174"/>
                <a:gd name="T100" fmla="*/ 0 w 78"/>
                <a:gd name="T101" fmla="*/ 93 h 174"/>
                <a:gd name="T102" fmla="*/ 0 w 78"/>
                <a:gd name="T103" fmla="*/ 93 h 174"/>
                <a:gd name="T104" fmla="*/ 0 w 78"/>
                <a:gd name="T105" fmla="*/ 93 h 174"/>
                <a:gd name="T106" fmla="*/ 0 w 78"/>
                <a:gd name="T107" fmla="*/ 93 h 174"/>
                <a:gd name="T108" fmla="*/ 7 w 78"/>
                <a:gd name="T109" fmla="*/ 126 h 174"/>
                <a:gd name="T110" fmla="*/ 7 w 78"/>
                <a:gd name="T111" fmla="*/ 127 h 174"/>
                <a:gd name="T112" fmla="*/ 7 w 78"/>
                <a:gd name="T113" fmla="*/ 127 h 174"/>
                <a:gd name="T114" fmla="*/ 7 w 78"/>
                <a:gd name="T115" fmla="*/ 127 h 174"/>
                <a:gd name="T116" fmla="*/ 7 w 78"/>
                <a:gd name="T117" fmla="*/ 128 h 174"/>
                <a:gd name="T118" fmla="*/ 49 w 78"/>
                <a:gd name="T119" fmla="*/ 174 h 174"/>
                <a:gd name="T120" fmla="*/ 30 w 78"/>
                <a:gd name="T121" fmla="*/ 151 h 174"/>
                <a:gd name="T122" fmla="*/ 16 w 78"/>
                <a:gd name="T123" fmla="*/ 96 h 174"/>
                <a:gd name="T124" fmla="*/ 46 w 78"/>
                <a:gd name="T125" fmla="*/ 22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8" h="174">
                  <a:moveTo>
                    <a:pt x="78" y="0"/>
                  </a:moveTo>
                  <a:cubicBezTo>
                    <a:pt x="39" y="6"/>
                    <a:pt x="8" y="3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9"/>
                    <a:pt x="1" y="79"/>
                  </a:cubicBezTo>
                  <a:cubicBezTo>
                    <a:pt x="1" y="79"/>
                    <a:pt x="1" y="79"/>
                    <a:pt x="1" y="79"/>
                  </a:cubicBezTo>
                  <a:cubicBezTo>
                    <a:pt x="1" y="79"/>
                    <a:pt x="1" y="79"/>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1"/>
                    <a:pt x="1" y="81"/>
                    <a:pt x="1" y="81"/>
                  </a:cubicBezTo>
                  <a:cubicBezTo>
                    <a:pt x="1" y="81"/>
                    <a:pt x="1" y="81"/>
                    <a:pt x="1" y="81"/>
                  </a:cubicBezTo>
                  <a:cubicBezTo>
                    <a:pt x="1" y="81"/>
                    <a:pt x="1" y="81"/>
                    <a:pt x="1" y="81"/>
                  </a:cubicBezTo>
                  <a:cubicBezTo>
                    <a:pt x="1" y="81"/>
                    <a:pt x="1" y="81"/>
                    <a:pt x="1" y="81"/>
                  </a:cubicBezTo>
                  <a:cubicBezTo>
                    <a:pt x="1" y="81"/>
                    <a:pt x="1" y="81"/>
                    <a:pt x="1" y="82"/>
                  </a:cubicBezTo>
                  <a:cubicBezTo>
                    <a:pt x="1" y="82"/>
                    <a:pt x="1" y="82"/>
                    <a:pt x="1" y="82"/>
                  </a:cubicBezTo>
                  <a:cubicBezTo>
                    <a:pt x="1" y="82"/>
                    <a:pt x="1" y="82"/>
                    <a:pt x="1" y="82"/>
                  </a:cubicBezTo>
                  <a:cubicBezTo>
                    <a:pt x="1" y="82"/>
                    <a:pt x="1" y="82"/>
                    <a:pt x="1" y="82"/>
                  </a:cubicBezTo>
                  <a:cubicBezTo>
                    <a:pt x="1" y="82"/>
                    <a:pt x="1" y="82"/>
                    <a:pt x="0" y="82"/>
                  </a:cubicBezTo>
                  <a:cubicBezTo>
                    <a:pt x="0" y="82"/>
                    <a:pt x="0" y="82"/>
                    <a:pt x="0" y="82"/>
                  </a:cubicBezTo>
                  <a:cubicBezTo>
                    <a:pt x="0" y="82"/>
                    <a:pt x="0" y="82"/>
                    <a:pt x="0" y="82"/>
                  </a:cubicBezTo>
                  <a:cubicBezTo>
                    <a:pt x="0" y="82"/>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105"/>
                    <a:pt x="2" y="116"/>
                    <a:pt x="6" y="126"/>
                  </a:cubicBezTo>
                  <a:cubicBezTo>
                    <a:pt x="7" y="126"/>
                    <a:pt x="7" y="126"/>
                    <a:pt x="7" y="126"/>
                  </a:cubicBezTo>
                  <a:cubicBezTo>
                    <a:pt x="7" y="126"/>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8"/>
                  </a:cubicBezTo>
                  <a:cubicBezTo>
                    <a:pt x="7" y="128"/>
                    <a:pt x="7" y="128"/>
                    <a:pt x="7" y="128"/>
                  </a:cubicBezTo>
                  <a:cubicBezTo>
                    <a:pt x="15" y="148"/>
                    <a:pt x="30" y="164"/>
                    <a:pt x="49" y="174"/>
                  </a:cubicBezTo>
                  <a:cubicBezTo>
                    <a:pt x="48" y="174"/>
                    <a:pt x="47" y="173"/>
                    <a:pt x="47" y="172"/>
                  </a:cubicBezTo>
                  <a:cubicBezTo>
                    <a:pt x="41" y="165"/>
                    <a:pt x="36" y="158"/>
                    <a:pt x="30" y="151"/>
                  </a:cubicBezTo>
                  <a:cubicBezTo>
                    <a:pt x="20" y="134"/>
                    <a:pt x="16" y="116"/>
                    <a:pt x="16" y="97"/>
                  </a:cubicBezTo>
                  <a:cubicBezTo>
                    <a:pt x="16" y="97"/>
                    <a:pt x="16" y="97"/>
                    <a:pt x="16" y="96"/>
                  </a:cubicBezTo>
                  <a:cubicBezTo>
                    <a:pt x="17" y="87"/>
                    <a:pt x="18" y="78"/>
                    <a:pt x="19" y="68"/>
                  </a:cubicBezTo>
                  <a:cubicBezTo>
                    <a:pt x="24" y="50"/>
                    <a:pt x="33" y="35"/>
                    <a:pt x="46" y="22"/>
                  </a:cubicBezTo>
                  <a:cubicBezTo>
                    <a:pt x="56" y="12"/>
                    <a:pt x="67" y="5"/>
                    <a:pt x="78"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2" name="Freeform 86">
              <a:extLst>
                <a:ext uri="{FF2B5EF4-FFF2-40B4-BE49-F238E27FC236}">
                  <a16:creationId xmlns:a16="http://schemas.microsoft.com/office/drawing/2014/main" id="{A88058CE-BC2B-DD85-3D63-BE164FBC80A3}"/>
                </a:ext>
              </a:extLst>
            </p:cNvPr>
            <p:cNvSpPr>
              <a:spLocks noEditPoints="1"/>
            </p:cNvSpPr>
            <p:nvPr/>
          </p:nvSpPr>
          <p:spPr bwMode="auto">
            <a:xfrm>
              <a:off x="1724025" y="5348678"/>
              <a:ext cx="9525" cy="117475"/>
            </a:xfrm>
            <a:custGeom>
              <a:avLst/>
              <a:gdLst>
                <a:gd name="T0" fmla="*/ 3 w 4"/>
                <a:gd name="T1" fmla="*/ 47 h 48"/>
                <a:gd name="T2" fmla="*/ 3 w 4"/>
                <a:gd name="T3" fmla="*/ 47 h 48"/>
                <a:gd name="T4" fmla="*/ 2 w 4"/>
                <a:gd name="T5" fmla="*/ 47 h 48"/>
                <a:gd name="T6" fmla="*/ 2 w 4"/>
                <a:gd name="T7" fmla="*/ 46 h 48"/>
                <a:gd name="T8" fmla="*/ 2 w 4"/>
                <a:gd name="T9" fmla="*/ 46 h 48"/>
                <a:gd name="T10" fmla="*/ 0 w 4"/>
                <a:gd name="T11" fmla="*/ 23 h 48"/>
                <a:gd name="T12" fmla="*/ 0 w 4"/>
                <a:gd name="T13" fmla="*/ 22 h 48"/>
                <a:gd name="T14" fmla="*/ 0 w 4"/>
                <a:gd name="T15" fmla="*/ 22 h 48"/>
                <a:gd name="T16" fmla="*/ 0 w 4"/>
                <a:gd name="T17" fmla="*/ 22 h 48"/>
                <a:gd name="T18" fmla="*/ 0 w 4"/>
                <a:gd name="T19" fmla="*/ 22 h 48"/>
                <a:gd name="T20" fmla="*/ 0 w 4"/>
                <a:gd name="T21" fmla="*/ 21 h 48"/>
                <a:gd name="T22" fmla="*/ 0 w 4"/>
                <a:gd name="T23" fmla="*/ 20 h 48"/>
                <a:gd name="T24" fmla="*/ 0 w 4"/>
                <a:gd name="T25" fmla="*/ 20 h 48"/>
                <a:gd name="T26" fmla="*/ 0 w 4"/>
                <a:gd name="T27" fmla="*/ 20 h 48"/>
                <a:gd name="T28" fmla="*/ 0 w 4"/>
                <a:gd name="T29" fmla="*/ 19 h 48"/>
                <a:gd name="T30" fmla="*/ 0 w 4"/>
                <a:gd name="T31" fmla="*/ 19 h 48"/>
                <a:gd name="T32" fmla="*/ 0 w 4"/>
                <a:gd name="T33" fmla="*/ 19 h 48"/>
                <a:gd name="T34" fmla="*/ 0 w 4"/>
                <a:gd name="T35" fmla="*/ 18 h 48"/>
                <a:gd name="T36" fmla="*/ 0 w 4"/>
                <a:gd name="T37" fmla="*/ 18 h 48"/>
                <a:gd name="T38" fmla="*/ 0 w 4"/>
                <a:gd name="T39" fmla="*/ 18 h 48"/>
                <a:gd name="T40" fmla="*/ 1 w 4"/>
                <a:gd name="T41" fmla="*/ 17 h 48"/>
                <a:gd name="T42" fmla="*/ 1 w 4"/>
                <a:gd name="T43" fmla="*/ 17 h 48"/>
                <a:gd name="T44" fmla="*/ 1 w 4"/>
                <a:gd name="T45" fmla="*/ 16 h 48"/>
                <a:gd name="T46" fmla="*/ 1 w 4"/>
                <a:gd name="T47" fmla="*/ 15 h 48"/>
                <a:gd name="T48" fmla="*/ 1 w 4"/>
                <a:gd name="T49" fmla="*/ 15 h 48"/>
                <a:gd name="T50" fmla="*/ 1 w 4"/>
                <a:gd name="T51" fmla="*/ 15 h 48"/>
                <a:gd name="T52" fmla="*/ 1 w 4"/>
                <a:gd name="T53" fmla="*/ 14 h 48"/>
                <a:gd name="T54" fmla="*/ 1 w 4"/>
                <a:gd name="T55" fmla="*/ 14 h 48"/>
                <a:gd name="T56" fmla="*/ 1 w 4"/>
                <a:gd name="T57" fmla="*/ 14 h 48"/>
                <a:gd name="T58" fmla="*/ 1 w 4"/>
                <a:gd name="T59" fmla="*/ 13 h 48"/>
                <a:gd name="T60" fmla="*/ 1 w 4"/>
                <a:gd name="T61" fmla="*/ 13 h 48"/>
                <a:gd name="T62" fmla="*/ 1 w 4"/>
                <a:gd name="T63" fmla="*/ 11 h 48"/>
                <a:gd name="T64" fmla="*/ 1 w 4"/>
                <a:gd name="T65" fmla="*/ 11 h 48"/>
                <a:gd name="T66" fmla="*/ 1 w 4"/>
                <a:gd name="T67" fmla="*/ 11 h 48"/>
                <a:gd name="T68" fmla="*/ 1 w 4"/>
                <a:gd name="T69" fmla="*/ 10 h 48"/>
                <a:gd name="T70" fmla="*/ 1 w 4"/>
                <a:gd name="T71" fmla="*/ 10 h 48"/>
                <a:gd name="T72" fmla="*/ 1 w 4"/>
                <a:gd name="T73" fmla="*/ 10 h 48"/>
                <a:gd name="T74" fmla="*/ 2 w 4"/>
                <a:gd name="T75" fmla="*/ 9 h 48"/>
                <a:gd name="T76" fmla="*/ 2 w 4"/>
                <a:gd name="T77" fmla="*/ 8 h 48"/>
                <a:gd name="T78" fmla="*/ 2 w 4"/>
                <a:gd name="T79" fmla="*/ 8 h 48"/>
                <a:gd name="T80" fmla="*/ 2 w 4"/>
                <a:gd name="T81" fmla="*/ 8 h 48"/>
                <a:gd name="T82" fmla="*/ 2 w 4"/>
                <a:gd name="T83" fmla="*/ 7 h 48"/>
                <a:gd name="T84" fmla="*/ 2 w 4"/>
                <a:gd name="T85" fmla="*/ 7 h 48"/>
                <a:gd name="T86" fmla="*/ 2 w 4"/>
                <a:gd name="T87" fmla="*/ 6 h 48"/>
                <a:gd name="T88" fmla="*/ 2 w 4"/>
                <a:gd name="T89" fmla="*/ 5 h 48"/>
                <a:gd name="T90" fmla="*/ 2 w 4"/>
                <a:gd name="T91" fmla="*/ 5 h 48"/>
                <a:gd name="T92" fmla="*/ 2 w 4"/>
                <a:gd name="T93" fmla="*/ 5 h 48"/>
                <a:gd name="T94" fmla="*/ 3 w 4"/>
                <a:gd name="T95" fmla="*/ 4 h 48"/>
                <a:gd name="T96" fmla="*/ 3 w 4"/>
                <a:gd name="T97" fmla="*/ 4 h 48"/>
                <a:gd name="T98" fmla="*/ 3 w 4"/>
                <a:gd name="T99" fmla="*/ 4 h 48"/>
                <a:gd name="T100" fmla="*/ 3 w 4"/>
                <a:gd name="T101" fmla="*/ 3 h 48"/>
                <a:gd name="T102" fmla="*/ 3 w 4"/>
                <a:gd name="T103" fmla="*/ 3 h 48"/>
                <a:gd name="T104" fmla="*/ 3 w 4"/>
                <a:gd name="T105" fmla="*/ 3 h 48"/>
                <a:gd name="T106" fmla="*/ 3 w 4"/>
                <a:gd name="T107" fmla="*/ 2 h 48"/>
                <a:gd name="T108" fmla="*/ 3 w 4"/>
                <a:gd name="T109" fmla="*/ 2 h 48"/>
                <a:gd name="T110" fmla="*/ 3 w 4"/>
                <a:gd name="T111" fmla="*/ 1 h 48"/>
                <a:gd name="T112" fmla="*/ 3 w 4"/>
                <a:gd name="T113" fmla="*/ 1 h 48"/>
                <a:gd name="T114" fmla="*/ 4 w 4"/>
                <a:gd name="T115" fmla="*/ 1 h 48"/>
                <a:gd name="T116" fmla="*/ 4 w 4"/>
                <a:gd name="T11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 h="48">
                  <a:moveTo>
                    <a:pt x="3" y="48"/>
                  </a:moveTo>
                  <a:cubicBezTo>
                    <a:pt x="3" y="48"/>
                    <a:pt x="3" y="48"/>
                    <a:pt x="3" y="48"/>
                  </a:cubicBezTo>
                  <a:cubicBezTo>
                    <a:pt x="3" y="48"/>
                    <a:pt x="3" y="48"/>
                    <a:pt x="3" y="48"/>
                  </a:cubicBezTo>
                  <a:moveTo>
                    <a:pt x="3" y="47"/>
                  </a:moveTo>
                  <a:cubicBezTo>
                    <a:pt x="3" y="47"/>
                    <a:pt x="3" y="47"/>
                    <a:pt x="3" y="47"/>
                  </a:cubicBezTo>
                  <a:cubicBezTo>
                    <a:pt x="3" y="47"/>
                    <a:pt x="3" y="47"/>
                    <a:pt x="3" y="47"/>
                  </a:cubicBezTo>
                  <a:moveTo>
                    <a:pt x="2" y="47"/>
                  </a:moveTo>
                  <a:cubicBezTo>
                    <a:pt x="3" y="47"/>
                    <a:pt x="3" y="47"/>
                    <a:pt x="3" y="47"/>
                  </a:cubicBezTo>
                  <a:cubicBezTo>
                    <a:pt x="3" y="47"/>
                    <a:pt x="3" y="47"/>
                    <a:pt x="2" y="47"/>
                  </a:cubicBezTo>
                  <a:moveTo>
                    <a:pt x="2" y="47"/>
                  </a:moveTo>
                  <a:cubicBezTo>
                    <a:pt x="2" y="47"/>
                    <a:pt x="2" y="47"/>
                    <a:pt x="2" y="47"/>
                  </a:cubicBezTo>
                  <a:cubicBezTo>
                    <a:pt x="2" y="47"/>
                    <a:pt x="2" y="47"/>
                    <a:pt x="2" y="47"/>
                  </a:cubicBezTo>
                  <a:moveTo>
                    <a:pt x="2" y="46"/>
                  </a:moveTo>
                  <a:cubicBezTo>
                    <a:pt x="2" y="46"/>
                    <a:pt x="2" y="46"/>
                    <a:pt x="2" y="46"/>
                  </a:cubicBezTo>
                  <a:cubicBezTo>
                    <a:pt x="2" y="46"/>
                    <a:pt x="2" y="46"/>
                    <a:pt x="2" y="46"/>
                  </a:cubicBezTo>
                  <a:moveTo>
                    <a:pt x="2" y="46"/>
                  </a:moveTo>
                  <a:cubicBezTo>
                    <a:pt x="2" y="46"/>
                    <a:pt x="2" y="46"/>
                    <a:pt x="2" y="46"/>
                  </a:cubicBezTo>
                  <a:cubicBezTo>
                    <a:pt x="2" y="46"/>
                    <a:pt x="2" y="46"/>
                    <a:pt x="2" y="46"/>
                  </a:cubicBezTo>
                  <a:moveTo>
                    <a:pt x="2" y="45"/>
                  </a:moveTo>
                  <a:cubicBezTo>
                    <a:pt x="2" y="46"/>
                    <a:pt x="2" y="46"/>
                    <a:pt x="2" y="46"/>
                  </a:cubicBezTo>
                  <a:cubicBezTo>
                    <a:pt x="2" y="46"/>
                    <a:pt x="2" y="46"/>
                    <a:pt x="2" y="45"/>
                  </a:cubicBezTo>
                  <a:moveTo>
                    <a:pt x="0" y="23"/>
                  </a:moveTo>
                  <a:cubicBezTo>
                    <a:pt x="0" y="31"/>
                    <a:pt x="1" y="38"/>
                    <a:pt x="2" y="45"/>
                  </a:cubicBezTo>
                  <a:cubicBezTo>
                    <a:pt x="1" y="38"/>
                    <a:pt x="0" y="31"/>
                    <a:pt x="0" y="23"/>
                  </a:cubicBezTo>
                  <a:moveTo>
                    <a:pt x="0" y="23"/>
                  </a:moveTo>
                  <a:cubicBezTo>
                    <a:pt x="0" y="23"/>
                    <a:pt x="0" y="23"/>
                    <a:pt x="0" y="23"/>
                  </a:cubicBezTo>
                  <a:cubicBezTo>
                    <a:pt x="0" y="23"/>
                    <a:pt x="0" y="23"/>
                    <a:pt x="0" y="23"/>
                  </a:cubicBezTo>
                  <a:moveTo>
                    <a:pt x="0" y="22"/>
                  </a:moveTo>
                  <a:cubicBezTo>
                    <a:pt x="0" y="22"/>
                    <a:pt x="0" y="22"/>
                    <a:pt x="0" y="22"/>
                  </a:cubicBezTo>
                  <a:cubicBezTo>
                    <a:pt x="0" y="23"/>
                    <a:pt x="0" y="23"/>
                    <a:pt x="0" y="23"/>
                  </a:cubicBezTo>
                  <a:cubicBezTo>
                    <a:pt x="0" y="23"/>
                    <a:pt x="0" y="23"/>
                    <a:pt x="0" y="22"/>
                  </a:cubicBezTo>
                  <a:cubicBezTo>
                    <a:pt x="0" y="22"/>
                    <a:pt x="0" y="22"/>
                    <a:pt x="0" y="22"/>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1"/>
                  </a:moveTo>
                  <a:cubicBezTo>
                    <a:pt x="0" y="21"/>
                    <a:pt x="0" y="21"/>
                    <a:pt x="0" y="22"/>
                  </a:cubicBezTo>
                  <a:cubicBezTo>
                    <a:pt x="0" y="21"/>
                    <a:pt x="0" y="21"/>
                    <a:pt x="0" y="21"/>
                  </a:cubicBezTo>
                  <a:moveTo>
                    <a:pt x="0" y="21"/>
                  </a:moveTo>
                  <a:cubicBezTo>
                    <a:pt x="0" y="21"/>
                    <a:pt x="0" y="21"/>
                    <a:pt x="0" y="21"/>
                  </a:cubicBezTo>
                  <a:cubicBezTo>
                    <a:pt x="0" y="21"/>
                    <a:pt x="0" y="21"/>
                    <a:pt x="0" y="21"/>
                  </a:cubicBezTo>
                  <a:moveTo>
                    <a:pt x="0" y="21"/>
                  </a:moveTo>
                  <a:cubicBezTo>
                    <a:pt x="0" y="21"/>
                    <a:pt x="0" y="21"/>
                    <a:pt x="0" y="21"/>
                  </a:cubicBezTo>
                  <a:cubicBezTo>
                    <a:pt x="0" y="21"/>
                    <a:pt x="0" y="21"/>
                    <a:pt x="0" y="21"/>
                  </a:cubicBezTo>
                  <a:moveTo>
                    <a:pt x="0" y="20"/>
                  </a:moveTo>
                  <a:cubicBezTo>
                    <a:pt x="0" y="21"/>
                    <a:pt x="0" y="21"/>
                    <a:pt x="0" y="21"/>
                  </a:cubicBezTo>
                  <a:cubicBezTo>
                    <a:pt x="0" y="21"/>
                    <a:pt x="0" y="21"/>
                    <a:pt x="0" y="20"/>
                  </a:cubicBezTo>
                  <a:moveTo>
                    <a:pt x="0" y="20"/>
                  </a:moveTo>
                  <a:cubicBezTo>
                    <a:pt x="0" y="20"/>
                    <a:pt x="0" y="20"/>
                    <a:pt x="0" y="20"/>
                  </a:cubicBezTo>
                  <a:cubicBezTo>
                    <a:pt x="0" y="20"/>
                    <a:pt x="0" y="20"/>
                    <a:pt x="0" y="20"/>
                  </a:cubicBezTo>
                  <a:moveTo>
                    <a:pt x="0" y="20"/>
                  </a:moveTo>
                  <a:cubicBezTo>
                    <a:pt x="0" y="20"/>
                    <a:pt x="0" y="20"/>
                    <a:pt x="0" y="20"/>
                  </a:cubicBezTo>
                  <a:cubicBezTo>
                    <a:pt x="0" y="20"/>
                    <a:pt x="0" y="20"/>
                    <a:pt x="0" y="20"/>
                  </a:cubicBezTo>
                  <a:moveTo>
                    <a:pt x="0" y="20"/>
                  </a:moveTo>
                  <a:cubicBezTo>
                    <a:pt x="0" y="20"/>
                    <a:pt x="0" y="20"/>
                    <a:pt x="0" y="20"/>
                  </a:cubicBezTo>
                  <a:cubicBezTo>
                    <a:pt x="0" y="20"/>
                    <a:pt x="0" y="20"/>
                    <a:pt x="0" y="20"/>
                  </a:cubicBezTo>
                  <a:moveTo>
                    <a:pt x="0" y="19"/>
                  </a:moveTo>
                  <a:cubicBezTo>
                    <a:pt x="0" y="19"/>
                    <a:pt x="0" y="19"/>
                    <a:pt x="0" y="20"/>
                  </a:cubicBezTo>
                  <a:cubicBezTo>
                    <a:pt x="0" y="19"/>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9"/>
                    <a:pt x="0" y="19"/>
                  </a:cubicBezTo>
                  <a:cubicBezTo>
                    <a:pt x="0" y="19"/>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7"/>
                    <a:pt x="0" y="17"/>
                  </a:cubicBezTo>
                  <a:cubicBezTo>
                    <a:pt x="0" y="17"/>
                    <a:pt x="0" y="17"/>
                    <a:pt x="0" y="17"/>
                  </a:cubicBezTo>
                  <a:moveTo>
                    <a:pt x="1" y="17"/>
                  </a:moveTo>
                  <a:cubicBezTo>
                    <a:pt x="1" y="17"/>
                    <a:pt x="0" y="17"/>
                    <a:pt x="0" y="17"/>
                  </a:cubicBezTo>
                  <a:cubicBezTo>
                    <a:pt x="0" y="17"/>
                    <a:pt x="1" y="17"/>
                    <a:pt x="1" y="17"/>
                  </a:cubicBezTo>
                  <a:moveTo>
                    <a:pt x="1" y="17"/>
                  </a:moveTo>
                  <a:cubicBezTo>
                    <a:pt x="1" y="17"/>
                    <a:pt x="1" y="17"/>
                    <a:pt x="1" y="17"/>
                  </a:cubicBezTo>
                  <a:cubicBezTo>
                    <a:pt x="1" y="17"/>
                    <a:pt x="1" y="17"/>
                    <a:pt x="1" y="17"/>
                  </a:cubicBezTo>
                  <a:moveTo>
                    <a:pt x="1" y="16"/>
                  </a:moveTo>
                  <a:cubicBezTo>
                    <a:pt x="1" y="16"/>
                    <a:pt x="1" y="17"/>
                    <a:pt x="1" y="17"/>
                  </a:cubicBezTo>
                  <a:cubicBezTo>
                    <a:pt x="1" y="17"/>
                    <a:pt x="1" y="16"/>
                    <a:pt x="1" y="16"/>
                  </a:cubicBezTo>
                  <a:moveTo>
                    <a:pt x="1" y="16"/>
                  </a:moveTo>
                  <a:cubicBezTo>
                    <a:pt x="1" y="16"/>
                    <a:pt x="1" y="16"/>
                    <a:pt x="1" y="16"/>
                  </a:cubicBezTo>
                  <a:cubicBezTo>
                    <a:pt x="1" y="16"/>
                    <a:pt x="1" y="16"/>
                    <a:pt x="1" y="16"/>
                  </a:cubicBezTo>
                  <a:moveTo>
                    <a:pt x="1" y="15"/>
                  </a:moveTo>
                  <a:cubicBezTo>
                    <a:pt x="1" y="15"/>
                    <a:pt x="1" y="16"/>
                    <a:pt x="1" y="16"/>
                  </a:cubicBezTo>
                  <a:cubicBezTo>
                    <a:pt x="1" y="16"/>
                    <a:pt x="1" y="15"/>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4"/>
                  </a:moveTo>
                  <a:cubicBezTo>
                    <a:pt x="1" y="14"/>
                    <a:pt x="1" y="14"/>
                    <a:pt x="1" y="15"/>
                  </a:cubicBezTo>
                  <a:cubicBezTo>
                    <a:pt x="1" y="14"/>
                    <a:pt x="1" y="14"/>
                    <a:pt x="1" y="14"/>
                  </a:cubicBezTo>
                  <a:moveTo>
                    <a:pt x="1" y="14"/>
                  </a:moveTo>
                  <a:cubicBezTo>
                    <a:pt x="1" y="14"/>
                    <a:pt x="1" y="14"/>
                    <a:pt x="1" y="14"/>
                  </a:cubicBezTo>
                  <a:cubicBezTo>
                    <a:pt x="1" y="14"/>
                    <a:pt x="1" y="14"/>
                    <a:pt x="1" y="14"/>
                  </a:cubicBezTo>
                  <a:moveTo>
                    <a:pt x="1" y="14"/>
                  </a:moveTo>
                  <a:cubicBezTo>
                    <a:pt x="1" y="14"/>
                    <a:pt x="1" y="14"/>
                    <a:pt x="1" y="14"/>
                  </a:cubicBezTo>
                  <a:cubicBezTo>
                    <a:pt x="1" y="14"/>
                    <a:pt x="1" y="14"/>
                    <a:pt x="1" y="14"/>
                  </a:cubicBezTo>
                  <a:moveTo>
                    <a:pt x="1" y="14"/>
                  </a:moveTo>
                  <a:cubicBezTo>
                    <a:pt x="1" y="14"/>
                    <a:pt x="1" y="14"/>
                    <a:pt x="1" y="14"/>
                  </a:cubicBezTo>
                  <a:cubicBezTo>
                    <a:pt x="1" y="14"/>
                    <a:pt x="1" y="14"/>
                    <a:pt x="1" y="14"/>
                  </a:cubicBezTo>
                  <a:moveTo>
                    <a:pt x="1" y="13"/>
                  </a:moveTo>
                  <a:cubicBezTo>
                    <a:pt x="1" y="13"/>
                    <a:pt x="1" y="13"/>
                    <a:pt x="1" y="13"/>
                  </a:cubicBezTo>
                  <a:cubicBezTo>
                    <a:pt x="1" y="13"/>
                    <a:pt x="1" y="13"/>
                    <a:pt x="1" y="13"/>
                  </a:cubicBezTo>
                  <a:moveTo>
                    <a:pt x="1" y="13"/>
                  </a:moveTo>
                  <a:cubicBezTo>
                    <a:pt x="1" y="13"/>
                    <a:pt x="1" y="13"/>
                    <a:pt x="1" y="13"/>
                  </a:cubicBezTo>
                  <a:cubicBezTo>
                    <a:pt x="1" y="13"/>
                    <a:pt x="1" y="13"/>
                    <a:pt x="1" y="13"/>
                  </a:cubicBezTo>
                  <a:moveTo>
                    <a:pt x="1" y="12"/>
                  </a:moveTo>
                  <a:cubicBezTo>
                    <a:pt x="1" y="12"/>
                    <a:pt x="1" y="13"/>
                    <a:pt x="1" y="13"/>
                  </a:cubicBezTo>
                  <a:cubicBezTo>
                    <a:pt x="1" y="13"/>
                    <a:pt x="1" y="12"/>
                    <a:pt x="1" y="12"/>
                  </a:cubicBezTo>
                  <a:moveTo>
                    <a:pt x="1" y="11"/>
                  </a:moveTo>
                  <a:cubicBezTo>
                    <a:pt x="1" y="12"/>
                    <a:pt x="1" y="12"/>
                    <a:pt x="1" y="12"/>
                  </a:cubicBezTo>
                  <a:cubicBezTo>
                    <a:pt x="1" y="12"/>
                    <a:pt x="1" y="12"/>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1" y="10"/>
                  </a:moveTo>
                  <a:cubicBezTo>
                    <a:pt x="1" y="10"/>
                    <a:pt x="1" y="11"/>
                    <a:pt x="1" y="11"/>
                  </a:cubicBezTo>
                  <a:cubicBezTo>
                    <a:pt x="1" y="11"/>
                    <a:pt x="1" y="10"/>
                    <a:pt x="1" y="10"/>
                  </a:cubicBezTo>
                  <a:moveTo>
                    <a:pt x="1" y="10"/>
                  </a:moveTo>
                  <a:cubicBezTo>
                    <a:pt x="1" y="10"/>
                    <a:pt x="1" y="10"/>
                    <a:pt x="1" y="10"/>
                  </a:cubicBezTo>
                  <a:cubicBezTo>
                    <a:pt x="1" y="10"/>
                    <a:pt x="1" y="10"/>
                    <a:pt x="1" y="10"/>
                  </a:cubicBezTo>
                  <a:moveTo>
                    <a:pt x="1" y="10"/>
                  </a:moveTo>
                  <a:cubicBezTo>
                    <a:pt x="1" y="10"/>
                    <a:pt x="1" y="10"/>
                    <a:pt x="1" y="10"/>
                  </a:cubicBezTo>
                  <a:cubicBezTo>
                    <a:pt x="1" y="10"/>
                    <a:pt x="1" y="10"/>
                    <a:pt x="1" y="10"/>
                  </a:cubicBezTo>
                  <a:moveTo>
                    <a:pt x="2" y="9"/>
                  </a:moveTo>
                  <a:cubicBezTo>
                    <a:pt x="2" y="10"/>
                    <a:pt x="1" y="10"/>
                    <a:pt x="1" y="10"/>
                  </a:cubicBezTo>
                  <a:cubicBezTo>
                    <a:pt x="1" y="10"/>
                    <a:pt x="2" y="10"/>
                    <a:pt x="2" y="9"/>
                  </a:cubicBezTo>
                  <a:moveTo>
                    <a:pt x="2" y="9"/>
                  </a:moveTo>
                  <a:cubicBezTo>
                    <a:pt x="2" y="9"/>
                    <a:pt x="2" y="9"/>
                    <a:pt x="2" y="9"/>
                  </a:cubicBezTo>
                  <a:cubicBezTo>
                    <a:pt x="2" y="9"/>
                    <a:pt x="2" y="9"/>
                    <a:pt x="2" y="9"/>
                  </a:cubicBezTo>
                  <a:moveTo>
                    <a:pt x="2" y="8"/>
                  </a:moveTo>
                  <a:cubicBezTo>
                    <a:pt x="2" y="8"/>
                    <a:pt x="2" y="9"/>
                    <a:pt x="2" y="9"/>
                  </a:cubicBezTo>
                  <a:cubicBezTo>
                    <a:pt x="2" y="9"/>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6"/>
                  </a:moveTo>
                  <a:cubicBezTo>
                    <a:pt x="2" y="7"/>
                    <a:pt x="2" y="7"/>
                    <a:pt x="2" y="7"/>
                  </a:cubicBezTo>
                  <a:cubicBezTo>
                    <a:pt x="2" y="7"/>
                    <a:pt x="2" y="7"/>
                    <a:pt x="2" y="6"/>
                  </a:cubicBezTo>
                  <a:moveTo>
                    <a:pt x="2" y="6"/>
                  </a:moveTo>
                  <a:cubicBezTo>
                    <a:pt x="2" y="6"/>
                    <a:pt x="2" y="6"/>
                    <a:pt x="2" y="6"/>
                  </a:cubicBezTo>
                  <a:cubicBezTo>
                    <a:pt x="2" y="6"/>
                    <a:pt x="2" y="6"/>
                    <a:pt x="2" y="6"/>
                  </a:cubicBezTo>
                  <a:moveTo>
                    <a:pt x="2" y="5"/>
                  </a:moveTo>
                  <a:cubicBezTo>
                    <a:pt x="2" y="6"/>
                    <a:pt x="2" y="6"/>
                    <a:pt x="2" y="6"/>
                  </a:cubicBezTo>
                  <a:cubicBezTo>
                    <a:pt x="2" y="6"/>
                    <a:pt x="2" y="6"/>
                    <a:pt x="2" y="5"/>
                  </a:cubicBezTo>
                  <a:moveTo>
                    <a:pt x="2" y="5"/>
                  </a:moveTo>
                  <a:cubicBezTo>
                    <a:pt x="2" y="5"/>
                    <a:pt x="2" y="5"/>
                    <a:pt x="2" y="5"/>
                  </a:cubicBezTo>
                  <a:cubicBezTo>
                    <a:pt x="2" y="5"/>
                    <a:pt x="2" y="5"/>
                    <a:pt x="2" y="5"/>
                  </a:cubicBezTo>
                  <a:moveTo>
                    <a:pt x="2" y="5"/>
                  </a:moveTo>
                  <a:cubicBezTo>
                    <a:pt x="2" y="5"/>
                    <a:pt x="2" y="5"/>
                    <a:pt x="2" y="5"/>
                  </a:cubicBezTo>
                  <a:cubicBezTo>
                    <a:pt x="2" y="5"/>
                    <a:pt x="2" y="5"/>
                    <a:pt x="2" y="5"/>
                  </a:cubicBezTo>
                  <a:moveTo>
                    <a:pt x="3" y="4"/>
                  </a:moveTo>
                  <a:cubicBezTo>
                    <a:pt x="3" y="5"/>
                    <a:pt x="3" y="5"/>
                    <a:pt x="3" y="5"/>
                  </a:cubicBezTo>
                  <a:cubicBezTo>
                    <a:pt x="3" y="5"/>
                    <a:pt x="3" y="5"/>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3"/>
                  </a:moveTo>
                  <a:cubicBezTo>
                    <a:pt x="3" y="3"/>
                    <a:pt x="3" y="4"/>
                    <a:pt x="3" y="4"/>
                  </a:cubicBezTo>
                  <a:cubicBezTo>
                    <a:pt x="3" y="4"/>
                    <a:pt x="3" y="3"/>
                    <a:pt x="3" y="3"/>
                  </a:cubicBezTo>
                  <a:moveTo>
                    <a:pt x="3" y="3"/>
                  </a:moveTo>
                  <a:cubicBezTo>
                    <a:pt x="3" y="3"/>
                    <a:pt x="3" y="3"/>
                    <a:pt x="3" y="3"/>
                  </a:cubicBezTo>
                  <a:cubicBezTo>
                    <a:pt x="3" y="3"/>
                    <a:pt x="3" y="3"/>
                    <a:pt x="3" y="3"/>
                  </a:cubicBezTo>
                  <a:moveTo>
                    <a:pt x="3" y="3"/>
                  </a:moveTo>
                  <a:cubicBezTo>
                    <a:pt x="3" y="3"/>
                    <a:pt x="3" y="3"/>
                    <a:pt x="3" y="3"/>
                  </a:cubicBezTo>
                  <a:cubicBezTo>
                    <a:pt x="3" y="3"/>
                    <a:pt x="3" y="3"/>
                    <a:pt x="3" y="3"/>
                  </a:cubicBezTo>
                  <a:moveTo>
                    <a:pt x="3" y="3"/>
                  </a:moveTo>
                  <a:cubicBezTo>
                    <a:pt x="3" y="3"/>
                    <a:pt x="3" y="3"/>
                    <a:pt x="3" y="3"/>
                  </a:cubicBezTo>
                  <a:cubicBezTo>
                    <a:pt x="3" y="3"/>
                    <a:pt x="3" y="3"/>
                    <a:pt x="3" y="3"/>
                  </a:cubicBezTo>
                  <a:moveTo>
                    <a:pt x="3" y="2"/>
                  </a:moveTo>
                  <a:cubicBezTo>
                    <a:pt x="3" y="2"/>
                    <a:pt x="3" y="2"/>
                    <a:pt x="3" y="2"/>
                  </a:cubicBezTo>
                  <a:cubicBezTo>
                    <a:pt x="3" y="2"/>
                    <a:pt x="3" y="2"/>
                    <a:pt x="3" y="2"/>
                  </a:cubicBezTo>
                  <a:moveTo>
                    <a:pt x="3" y="2"/>
                  </a:moveTo>
                  <a:cubicBezTo>
                    <a:pt x="3" y="2"/>
                    <a:pt x="3" y="2"/>
                    <a:pt x="3" y="2"/>
                  </a:cubicBezTo>
                  <a:cubicBezTo>
                    <a:pt x="3" y="2"/>
                    <a:pt x="3" y="2"/>
                    <a:pt x="3" y="2"/>
                  </a:cubicBezTo>
                  <a:moveTo>
                    <a:pt x="3" y="2"/>
                  </a:moveTo>
                  <a:cubicBezTo>
                    <a:pt x="3" y="2"/>
                    <a:pt x="3" y="2"/>
                    <a:pt x="3" y="2"/>
                  </a:cubicBezTo>
                  <a:cubicBezTo>
                    <a:pt x="3" y="2"/>
                    <a:pt x="3" y="2"/>
                    <a:pt x="3" y="2"/>
                  </a:cubicBezTo>
                  <a:moveTo>
                    <a:pt x="3" y="1"/>
                  </a:moveTo>
                  <a:cubicBezTo>
                    <a:pt x="3" y="1"/>
                    <a:pt x="3" y="2"/>
                    <a:pt x="3" y="2"/>
                  </a:cubicBezTo>
                  <a:cubicBezTo>
                    <a:pt x="3" y="2"/>
                    <a:pt x="3" y="1"/>
                    <a:pt x="3" y="1"/>
                  </a:cubicBezTo>
                  <a:moveTo>
                    <a:pt x="3" y="1"/>
                  </a:moveTo>
                  <a:cubicBezTo>
                    <a:pt x="3" y="1"/>
                    <a:pt x="3" y="1"/>
                    <a:pt x="3" y="1"/>
                  </a:cubicBezTo>
                  <a:cubicBezTo>
                    <a:pt x="3" y="1"/>
                    <a:pt x="3" y="1"/>
                    <a:pt x="3" y="1"/>
                  </a:cubicBezTo>
                  <a:moveTo>
                    <a:pt x="3" y="1"/>
                  </a:moveTo>
                  <a:cubicBezTo>
                    <a:pt x="3" y="1"/>
                    <a:pt x="3" y="1"/>
                    <a:pt x="3" y="1"/>
                  </a:cubicBezTo>
                  <a:cubicBezTo>
                    <a:pt x="3" y="1"/>
                    <a:pt x="3" y="1"/>
                    <a:pt x="3" y="1"/>
                  </a:cubicBezTo>
                  <a:moveTo>
                    <a:pt x="4" y="1"/>
                  </a:moveTo>
                  <a:cubicBezTo>
                    <a:pt x="4" y="1"/>
                    <a:pt x="4" y="1"/>
                    <a:pt x="4" y="1"/>
                  </a:cubicBezTo>
                  <a:cubicBezTo>
                    <a:pt x="4" y="1"/>
                    <a:pt x="4" y="1"/>
                    <a:pt x="4" y="1"/>
                  </a:cubicBezTo>
                  <a:moveTo>
                    <a:pt x="4" y="0"/>
                  </a:moveTo>
                  <a:cubicBezTo>
                    <a:pt x="4" y="0"/>
                    <a:pt x="4" y="0"/>
                    <a:pt x="4" y="1"/>
                  </a:cubicBezTo>
                  <a:cubicBezTo>
                    <a:pt x="4" y="0"/>
                    <a:pt x="4" y="0"/>
                    <a:pt x="4" y="0"/>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3" name="Rectangle 100">
              <a:extLst>
                <a:ext uri="{FF2B5EF4-FFF2-40B4-BE49-F238E27FC236}">
                  <a16:creationId xmlns:a16="http://schemas.microsoft.com/office/drawing/2014/main" id="{1F1E4283-2B17-329A-731E-67F8D900D52B}"/>
                </a:ext>
              </a:extLst>
            </p:cNvPr>
            <p:cNvSpPr>
              <a:spLocks noChangeArrowheads="1"/>
            </p:cNvSpPr>
            <p:nvPr/>
          </p:nvSpPr>
          <p:spPr bwMode="auto">
            <a:xfrm>
              <a:off x="1711258" y="5337249"/>
              <a:ext cx="139700" cy="190500"/>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4" name="Rectangle 101">
              <a:extLst>
                <a:ext uri="{FF2B5EF4-FFF2-40B4-BE49-F238E27FC236}">
                  <a16:creationId xmlns:a16="http://schemas.microsoft.com/office/drawing/2014/main" id="{4003A4DA-4F37-2C6C-FCB7-4BB50F751DC6}"/>
                </a:ext>
              </a:extLst>
            </p:cNvPr>
            <p:cNvSpPr>
              <a:spLocks noChangeArrowheads="1"/>
            </p:cNvSpPr>
            <p:nvPr/>
          </p:nvSpPr>
          <p:spPr bwMode="auto">
            <a:xfrm>
              <a:off x="1685858" y="5238824"/>
              <a:ext cx="142668"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1045" name="Oval 107">
            <a:extLst>
              <a:ext uri="{FF2B5EF4-FFF2-40B4-BE49-F238E27FC236}">
                <a16:creationId xmlns:a16="http://schemas.microsoft.com/office/drawing/2014/main" id="{4CED92B9-CB1C-FCCE-6A0E-511890BFE02E}"/>
              </a:ext>
            </a:extLst>
          </p:cNvPr>
          <p:cNvSpPr>
            <a:spLocks noChangeArrowheads="1"/>
          </p:cNvSpPr>
          <p:nvPr/>
        </p:nvSpPr>
        <p:spPr bwMode="auto">
          <a:xfrm>
            <a:off x="8030742" y="4042166"/>
            <a:ext cx="273050" cy="276225"/>
          </a:xfrm>
          <a:prstGeom prst="ellipse">
            <a:avLst/>
          </a:pr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6" name="Oval 108">
            <a:extLst>
              <a:ext uri="{FF2B5EF4-FFF2-40B4-BE49-F238E27FC236}">
                <a16:creationId xmlns:a16="http://schemas.microsoft.com/office/drawing/2014/main" id="{05CE8C04-26A4-F3F1-B570-FCE3E1DCB702}"/>
              </a:ext>
            </a:extLst>
          </p:cNvPr>
          <p:cNvSpPr>
            <a:spLocks noChangeArrowheads="1"/>
          </p:cNvSpPr>
          <p:nvPr/>
        </p:nvSpPr>
        <p:spPr bwMode="auto">
          <a:xfrm>
            <a:off x="8089480" y="4104078"/>
            <a:ext cx="155575" cy="153988"/>
          </a:xfrm>
          <a:prstGeom prst="ellipse">
            <a:avLst/>
          </a:pr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7" name="Freeform 109">
            <a:extLst>
              <a:ext uri="{FF2B5EF4-FFF2-40B4-BE49-F238E27FC236}">
                <a16:creationId xmlns:a16="http://schemas.microsoft.com/office/drawing/2014/main" id="{BE34A704-1840-FF84-026E-CF40981C3107}"/>
              </a:ext>
            </a:extLst>
          </p:cNvPr>
          <p:cNvSpPr>
            <a:spLocks/>
          </p:cNvSpPr>
          <p:nvPr/>
        </p:nvSpPr>
        <p:spPr bwMode="auto">
          <a:xfrm>
            <a:off x="7238580" y="1302141"/>
            <a:ext cx="377825" cy="323850"/>
          </a:xfrm>
          <a:custGeom>
            <a:avLst/>
            <a:gdLst>
              <a:gd name="T0" fmla="*/ 0 w 155"/>
              <a:gd name="T1" fmla="*/ 0 h 133"/>
              <a:gd name="T2" fmla="*/ 104 w 155"/>
              <a:gd name="T3" fmla="*/ 133 h 133"/>
              <a:gd name="T4" fmla="*/ 0 w 155"/>
              <a:gd name="T5" fmla="*/ 0 h 133"/>
            </a:gdLst>
            <a:ahLst/>
            <a:cxnLst>
              <a:cxn ang="0">
                <a:pos x="T0" y="T1"/>
              </a:cxn>
              <a:cxn ang="0">
                <a:pos x="T2" y="T3"/>
              </a:cxn>
              <a:cxn ang="0">
                <a:pos x="T4" y="T5"/>
              </a:cxn>
            </a:cxnLst>
            <a:rect l="0" t="0" r="r" b="b"/>
            <a:pathLst>
              <a:path w="155" h="133">
                <a:moveTo>
                  <a:pt x="0" y="0"/>
                </a:moveTo>
                <a:cubicBezTo>
                  <a:pt x="0" y="0"/>
                  <a:pt x="117" y="30"/>
                  <a:pt x="104" y="133"/>
                </a:cubicBezTo>
                <a:cubicBezTo>
                  <a:pt x="104" y="133"/>
                  <a:pt x="155" y="1"/>
                  <a:pt x="0"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8" name="Freeform 110">
            <a:extLst>
              <a:ext uri="{FF2B5EF4-FFF2-40B4-BE49-F238E27FC236}">
                <a16:creationId xmlns:a16="http://schemas.microsoft.com/office/drawing/2014/main" id="{E94F85FD-8065-C5DD-00CD-FDBF6DFEA5D1}"/>
              </a:ext>
            </a:extLst>
          </p:cNvPr>
          <p:cNvSpPr>
            <a:spLocks/>
          </p:cNvSpPr>
          <p:nvPr/>
        </p:nvSpPr>
        <p:spPr bwMode="auto">
          <a:xfrm>
            <a:off x="7394155" y="1218003"/>
            <a:ext cx="379413" cy="325438"/>
          </a:xfrm>
          <a:custGeom>
            <a:avLst/>
            <a:gdLst>
              <a:gd name="T0" fmla="*/ 0 w 155"/>
              <a:gd name="T1" fmla="*/ 0 h 133"/>
              <a:gd name="T2" fmla="*/ 104 w 155"/>
              <a:gd name="T3" fmla="*/ 133 h 133"/>
              <a:gd name="T4" fmla="*/ 0 w 155"/>
              <a:gd name="T5" fmla="*/ 0 h 133"/>
            </a:gdLst>
            <a:ahLst/>
            <a:cxnLst>
              <a:cxn ang="0">
                <a:pos x="T0" y="T1"/>
              </a:cxn>
              <a:cxn ang="0">
                <a:pos x="T2" y="T3"/>
              </a:cxn>
              <a:cxn ang="0">
                <a:pos x="T4" y="T5"/>
              </a:cxn>
            </a:cxnLst>
            <a:rect l="0" t="0" r="r" b="b"/>
            <a:pathLst>
              <a:path w="155" h="133">
                <a:moveTo>
                  <a:pt x="0" y="0"/>
                </a:moveTo>
                <a:cubicBezTo>
                  <a:pt x="0" y="0"/>
                  <a:pt x="117" y="30"/>
                  <a:pt x="104" y="133"/>
                </a:cubicBezTo>
                <a:cubicBezTo>
                  <a:pt x="104" y="133"/>
                  <a:pt x="155" y="1"/>
                  <a:pt x="0"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9" name="Freeform 111">
            <a:extLst>
              <a:ext uri="{FF2B5EF4-FFF2-40B4-BE49-F238E27FC236}">
                <a16:creationId xmlns:a16="http://schemas.microsoft.com/office/drawing/2014/main" id="{5E29190B-C86F-FEF3-0D33-47730081B744}"/>
              </a:ext>
            </a:extLst>
          </p:cNvPr>
          <p:cNvSpPr>
            <a:spLocks/>
          </p:cNvSpPr>
          <p:nvPr/>
        </p:nvSpPr>
        <p:spPr bwMode="auto">
          <a:xfrm>
            <a:off x="5460580" y="2205428"/>
            <a:ext cx="344488" cy="357188"/>
          </a:xfrm>
          <a:custGeom>
            <a:avLst/>
            <a:gdLst>
              <a:gd name="T0" fmla="*/ 56 w 141"/>
              <a:gd name="T1" fmla="*/ 0 h 146"/>
              <a:gd name="T2" fmla="*/ 141 w 141"/>
              <a:gd name="T3" fmla="*/ 146 h 146"/>
              <a:gd name="T4" fmla="*/ 56 w 141"/>
              <a:gd name="T5" fmla="*/ 0 h 146"/>
            </a:gdLst>
            <a:ahLst/>
            <a:cxnLst>
              <a:cxn ang="0">
                <a:pos x="T0" y="T1"/>
              </a:cxn>
              <a:cxn ang="0">
                <a:pos x="T2" y="T3"/>
              </a:cxn>
              <a:cxn ang="0">
                <a:pos x="T4" y="T5"/>
              </a:cxn>
            </a:cxnLst>
            <a:rect l="0" t="0" r="r" b="b"/>
            <a:pathLst>
              <a:path w="141" h="146">
                <a:moveTo>
                  <a:pt x="56" y="0"/>
                </a:moveTo>
                <a:cubicBezTo>
                  <a:pt x="0" y="145"/>
                  <a:pt x="141" y="146"/>
                  <a:pt x="141" y="146"/>
                </a:cubicBezTo>
                <a:cubicBezTo>
                  <a:pt x="41" y="120"/>
                  <a:pt x="56" y="0"/>
                  <a:pt x="56"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0" name="Freeform 112">
            <a:extLst>
              <a:ext uri="{FF2B5EF4-FFF2-40B4-BE49-F238E27FC236}">
                <a16:creationId xmlns:a16="http://schemas.microsoft.com/office/drawing/2014/main" id="{CEDCB2F7-B5BF-910F-9AA5-C07FCC9F7D74}"/>
              </a:ext>
            </a:extLst>
          </p:cNvPr>
          <p:cNvSpPr>
            <a:spLocks/>
          </p:cNvSpPr>
          <p:nvPr/>
        </p:nvSpPr>
        <p:spPr bwMode="auto">
          <a:xfrm>
            <a:off x="5325642" y="2321316"/>
            <a:ext cx="344488" cy="357188"/>
          </a:xfrm>
          <a:custGeom>
            <a:avLst/>
            <a:gdLst>
              <a:gd name="T0" fmla="*/ 56 w 141"/>
              <a:gd name="T1" fmla="*/ 0 h 146"/>
              <a:gd name="T2" fmla="*/ 141 w 141"/>
              <a:gd name="T3" fmla="*/ 146 h 146"/>
              <a:gd name="T4" fmla="*/ 56 w 141"/>
              <a:gd name="T5" fmla="*/ 0 h 146"/>
            </a:gdLst>
            <a:ahLst/>
            <a:cxnLst>
              <a:cxn ang="0">
                <a:pos x="T0" y="T1"/>
              </a:cxn>
              <a:cxn ang="0">
                <a:pos x="T2" y="T3"/>
              </a:cxn>
              <a:cxn ang="0">
                <a:pos x="T4" y="T5"/>
              </a:cxn>
            </a:cxnLst>
            <a:rect l="0" t="0" r="r" b="b"/>
            <a:pathLst>
              <a:path w="141" h="146">
                <a:moveTo>
                  <a:pt x="56" y="0"/>
                </a:moveTo>
                <a:cubicBezTo>
                  <a:pt x="0" y="145"/>
                  <a:pt x="141" y="146"/>
                  <a:pt x="141" y="146"/>
                </a:cubicBezTo>
                <a:cubicBezTo>
                  <a:pt x="41" y="120"/>
                  <a:pt x="56" y="0"/>
                  <a:pt x="56"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1" name="Freeform 113">
            <a:extLst>
              <a:ext uri="{FF2B5EF4-FFF2-40B4-BE49-F238E27FC236}">
                <a16:creationId xmlns:a16="http://schemas.microsoft.com/office/drawing/2014/main" id="{7DEB83B3-3528-A54E-380B-C46496EF6D0A}"/>
              </a:ext>
            </a:extLst>
          </p:cNvPr>
          <p:cNvSpPr>
            <a:spLocks/>
          </p:cNvSpPr>
          <p:nvPr/>
        </p:nvSpPr>
        <p:spPr bwMode="auto">
          <a:xfrm>
            <a:off x="8770517" y="1259278"/>
            <a:ext cx="379413" cy="325438"/>
          </a:xfrm>
          <a:custGeom>
            <a:avLst/>
            <a:gdLst>
              <a:gd name="T0" fmla="*/ 155 w 155"/>
              <a:gd name="T1" fmla="*/ 0 h 133"/>
              <a:gd name="T2" fmla="*/ 51 w 155"/>
              <a:gd name="T3" fmla="*/ 133 h 133"/>
              <a:gd name="T4" fmla="*/ 155 w 155"/>
              <a:gd name="T5" fmla="*/ 0 h 133"/>
            </a:gdLst>
            <a:ahLst/>
            <a:cxnLst>
              <a:cxn ang="0">
                <a:pos x="T0" y="T1"/>
              </a:cxn>
              <a:cxn ang="0">
                <a:pos x="T2" y="T3"/>
              </a:cxn>
              <a:cxn ang="0">
                <a:pos x="T4" y="T5"/>
              </a:cxn>
            </a:cxnLst>
            <a:rect l="0" t="0" r="r" b="b"/>
            <a:pathLst>
              <a:path w="155" h="133">
                <a:moveTo>
                  <a:pt x="155" y="0"/>
                </a:moveTo>
                <a:cubicBezTo>
                  <a:pt x="0" y="1"/>
                  <a:pt x="51" y="133"/>
                  <a:pt x="51" y="133"/>
                </a:cubicBezTo>
                <a:cubicBezTo>
                  <a:pt x="38" y="30"/>
                  <a:pt x="155" y="0"/>
                  <a:pt x="155"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2" name="Freeform 114">
            <a:extLst>
              <a:ext uri="{FF2B5EF4-FFF2-40B4-BE49-F238E27FC236}">
                <a16:creationId xmlns:a16="http://schemas.microsoft.com/office/drawing/2014/main" id="{03E206F5-1DC9-89FE-F51A-583AD3817F20}"/>
              </a:ext>
            </a:extLst>
          </p:cNvPr>
          <p:cNvSpPr>
            <a:spLocks/>
          </p:cNvSpPr>
          <p:nvPr/>
        </p:nvSpPr>
        <p:spPr bwMode="auto">
          <a:xfrm>
            <a:off x="8614942" y="1176728"/>
            <a:ext cx="379413" cy="325438"/>
          </a:xfrm>
          <a:custGeom>
            <a:avLst/>
            <a:gdLst>
              <a:gd name="T0" fmla="*/ 155 w 155"/>
              <a:gd name="T1" fmla="*/ 0 h 133"/>
              <a:gd name="T2" fmla="*/ 51 w 155"/>
              <a:gd name="T3" fmla="*/ 133 h 133"/>
              <a:gd name="T4" fmla="*/ 155 w 155"/>
              <a:gd name="T5" fmla="*/ 0 h 133"/>
            </a:gdLst>
            <a:ahLst/>
            <a:cxnLst>
              <a:cxn ang="0">
                <a:pos x="T0" y="T1"/>
              </a:cxn>
              <a:cxn ang="0">
                <a:pos x="T2" y="T3"/>
              </a:cxn>
              <a:cxn ang="0">
                <a:pos x="T4" y="T5"/>
              </a:cxn>
            </a:cxnLst>
            <a:rect l="0" t="0" r="r" b="b"/>
            <a:pathLst>
              <a:path w="155" h="133">
                <a:moveTo>
                  <a:pt x="155" y="0"/>
                </a:moveTo>
                <a:cubicBezTo>
                  <a:pt x="0" y="1"/>
                  <a:pt x="51" y="133"/>
                  <a:pt x="51" y="133"/>
                </a:cubicBezTo>
                <a:cubicBezTo>
                  <a:pt x="38" y="30"/>
                  <a:pt x="155" y="0"/>
                  <a:pt x="155"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3" name="Freeform 115">
            <a:extLst>
              <a:ext uri="{FF2B5EF4-FFF2-40B4-BE49-F238E27FC236}">
                <a16:creationId xmlns:a16="http://schemas.microsoft.com/office/drawing/2014/main" id="{A14CBA06-B48C-C9E6-1D67-923F07856935}"/>
              </a:ext>
            </a:extLst>
          </p:cNvPr>
          <p:cNvSpPr>
            <a:spLocks/>
          </p:cNvSpPr>
          <p:nvPr/>
        </p:nvSpPr>
        <p:spPr bwMode="auto">
          <a:xfrm>
            <a:off x="8876880" y="1371991"/>
            <a:ext cx="1558925" cy="1319213"/>
          </a:xfrm>
          <a:custGeom>
            <a:avLst/>
            <a:gdLst>
              <a:gd name="T0" fmla="*/ 0 w 638"/>
              <a:gd name="T1" fmla="*/ 194 h 539"/>
              <a:gd name="T2" fmla="*/ 0 w 638"/>
              <a:gd name="T3" fmla="*/ 193 h 539"/>
              <a:gd name="T4" fmla="*/ 444 w 638"/>
              <a:gd name="T5" fmla="*/ 95 h 539"/>
              <a:gd name="T6" fmla="*/ 543 w 638"/>
              <a:gd name="T7" fmla="*/ 539 h 539"/>
              <a:gd name="T8" fmla="*/ 543 w 638"/>
              <a:gd name="T9" fmla="*/ 539 h 539"/>
              <a:gd name="T10" fmla="*/ 0 w 638"/>
              <a:gd name="T11" fmla="*/ 194 h 539"/>
            </a:gdLst>
            <a:ahLst/>
            <a:cxnLst>
              <a:cxn ang="0">
                <a:pos x="T0" y="T1"/>
              </a:cxn>
              <a:cxn ang="0">
                <a:pos x="T2" y="T3"/>
              </a:cxn>
              <a:cxn ang="0">
                <a:pos x="T4" y="T5"/>
              </a:cxn>
              <a:cxn ang="0">
                <a:pos x="T6" y="T7"/>
              </a:cxn>
              <a:cxn ang="0">
                <a:pos x="T8" y="T9"/>
              </a:cxn>
              <a:cxn ang="0">
                <a:pos x="T10" y="T11"/>
              </a:cxn>
            </a:cxnLst>
            <a:rect l="0" t="0" r="r" b="b"/>
            <a:pathLst>
              <a:path w="638" h="539">
                <a:moveTo>
                  <a:pt x="0" y="194"/>
                </a:moveTo>
                <a:cubicBezTo>
                  <a:pt x="0" y="193"/>
                  <a:pt x="0" y="193"/>
                  <a:pt x="0" y="193"/>
                </a:cubicBezTo>
                <a:cubicBezTo>
                  <a:pt x="96" y="44"/>
                  <a:pt x="295" y="0"/>
                  <a:pt x="444" y="95"/>
                </a:cubicBezTo>
                <a:cubicBezTo>
                  <a:pt x="594" y="191"/>
                  <a:pt x="638" y="390"/>
                  <a:pt x="543" y="539"/>
                </a:cubicBezTo>
                <a:cubicBezTo>
                  <a:pt x="543" y="539"/>
                  <a:pt x="543" y="539"/>
                  <a:pt x="543" y="539"/>
                </a:cubicBezTo>
                <a:cubicBezTo>
                  <a:pt x="0" y="194"/>
                  <a:pt x="0" y="194"/>
                  <a:pt x="0" y="194"/>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4" name="Freeform 116">
            <a:extLst>
              <a:ext uri="{FF2B5EF4-FFF2-40B4-BE49-F238E27FC236}">
                <a16:creationId xmlns:a16="http://schemas.microsoft.com/office/drawing/2014/main" id="{BB6DE250-8098-8CAD-0463-105F8D0DD2C8}"/>
              </a:ext>
            </a:extLst>
          </p:cNvPr>
          <p:cNvSpPr>
            <a:spLocks/>
          </p:cNvSpPr>
          <p:nvPr/>
        </p:nvSpPr>
        <p:spPr bwMode="auto">
          <a:xfrm>
            <a:off x="10204030" y="2661041"/>
            <a:ext cx="17463" cy="30163"/>
          </a:xfrm>
          <a:custGeom>
            <a:avLst/>
            <a:gdLst>
              <a:gd name="T0" fmla="*/ 7 w 7"/>
              <a:gd name="T1" fmla="*/ 0 h 12"/>
              <a:gd name="T2" fmla="*/ 0 w 7"/>
              <a:gd name="T3" fmla="*/ 12 h 12"/>
              <a:gd name="T4" fmla="*/ 7 w 7"/>
              <a:gd name="T5" fmla="*/ 0 h 12"/>
            </a:gdLst>
            <a:ahLst/>
            <a:cxnLst>
              <a:cxn ang="0">
                <a:pos x="T0" y="T1"/>
              </a:cxn>
              <a:cxn ang="0">
                <a:pos x="T2" y="T3"/>
              </a:cxn>
              <a:cxn ang="0">
                <a:pos x="T4" y="T5"/>
              </a:cxn>
            </a:cxnLst>
            <a:rect l="0" t="0" r="r" b="b"/>
            <a:pathLst>
              <a:path w="7" h="12">
                <a:moveTo>
                  <a:pt x="7" y="0"/>
                </a:moveTo>
                <a:cubicBezTo>
                  <a:pt x="5" y="4"/>
                  <a:pt x="2" y="8"/>
                  <a:pt x="0" y="12"/>
                </a:cubicBezTo>
                <a:cubicBezTo>
                  <a:pt x="2" y="8"/>
                  <a:pt x="5" y="4"/>
                  <a:pt x="7" y="0"/>
                </a:cubicBezTo>
              </a:path>
            </a:pathLst>
          </a:cu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5" name="Freeform 117">
            <a:extLst>
              <a:ext uri="{FF2B5EF4-FFF2-40B4-BE49-F238E27FC236}">
                <a16:creationId xmlns:a16="http://schemas.microsoft.com/office/drawing/2014/main" id="{4B1A5DCE-77EF-69B4-2533-0C663801DCCB}"/>
              </a:ext>
            </a:extLst>
          </p:cNvPr>
          <p:cNvSpPr>
            <a:spLocks/>
          </p:cNvSpPr>
          <p:nvPr/>
        </p:nvSpPr>
        <p:spPr bwMode="auto">
          <a:xfrm>
            <a:off x="9926217" y="1611703"/>
            <a:ext cx="363538" cy="1079500"/>
          </a:xfrm>
          <a:custGeom>
            <a:avLst/>
            <a:gdLst>
              <a:gd name="T0" fmla="*/ 0 w 149"/>
              <a:gd name="T1" fmla="*/ 0 h 441"/>
              <a:gd name="T2" fmla="*/ 0 w 149"/>
              <a:gd name="T3" fmla="*/ 2 h 441"/>
              <a:gd name="T4" fmla="*/ 44 w 149"/>
              <a:gd name="T5" fmla="*/ 139 h 441"/>
              <a:gd name="T6" fmla="*/ 39 w 149"/>
              <a:gd name="T7" fmla="*/ 394 h 441"/>
              <a:gd name="T8" fmla="*/ 114 w 149"/>
              <a:gd name="T9" fmla="*/ 441 h 441"/>
              <a:gd name="T10" fmla="*/ 114 w 149"/>
              <a:gd name="T11" fmla="*/ 441 h 441"/>
              <a:gd name="T12" fmla="*/ 114 w 149"/>
              <a:gd name="T13" fmla="*/ 441 h 441"/>
              <a:gd name="T14" fmla="*/ 121 w 149"/>
              <a:gd name="T15" fmla="*/ 429 h 441"/>
              <a:gd name="T16" fmla="*/ 135 w 149"/>
              <a:gd name="T17" fmla="*/ 391 h 441"/>
              <a:gd name="T18" fmla="*/ 143 w 149"/>
              <a:gd name="T19" fmla="*/ 278 h 441"/>
              <a:gd name="T20" fmla="*/ 88 w 149"/>
              <a:gd name="T21" fmla="*/ 95 h 441"/>
              <a:gd name="T22" fmla="*/ 0 w 149"/>
              <a:gd name="T23" fmla="*/ 0 h 4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9" h="441">
                <a:moveTo>
                  <a:pt x="0" y="0"/>
                </a:moveTo>
                <a:cubicBezTo>
                  <a:pt x="0" y="1"/>
                  <a:pt x="0" y="1"/>
                  <a:pt x="0" y="2"/>
                </a:cubicBezTo>
                <a:cubicBezTo>
                  <a:pt x="18" y="47"/>
                  <a:pt x="33" y="91"/>
                  <a:pt x="44" y="139"/>
                </a:cubicBezTo>
                <a:cubicBezTo>
                  <a:pt x="61" y="221"/>
                  <a:pt x="56" y="312"/>
                  <a:pt x="39" y="394"/>
                </a:cubicBezTo>
                <a:cubicBezTo>
                  <a:pt x="114" y="441"/>
                  <a:pt x="114" y="441"/>
                  <a:pt x="114" y="441"/>
                </a:cubicBezTo>
                <a:cubicBezTo>
                  <a:pt x="114" y="441"/>
                  <a:pt x="114" y="441"/>
                  <a:pt x="114" y="441"/>
                </a:cubicBezTo>
                <a:cubicBezTo>
                  <a:pt x="114" y="441"/>
                  <a:pt x="114" y="441"/>
                  <a:pt x="114" y="441"/>
                </a:cubicBezTo>
                <a:cubicBezTo>
                  <a:pt x="116" y="437"/>
                  <a:pt x="119" y="433"/>
                  <a:pt x="121" y="429"/>
                </a:cubicBezTo>
                <a:cubicBezTo>
                  <a:pt x="128" y="418"/>
                  <a:pt x="133" y="406"/>
                  <a:pt x="135" y="391"/>
                </a:cubicBezTo>
                <a:cubicBezTo>
                  <a:pt x="141" y="359"/>
                  <a:pt x="149" y="327"/>
                  <a:pt x="143" y="278"/>
                </a:cubicBezTo>
                <a:cubicBezTo>
                  <a:pt x="137" y="214"/>
                  <a:pt x="118" y="152"/>
                  <a:pt x="88" y="95"/>
                </a:cubicBezTo>
                <a:cubicBezTo>
                  <a:pt x="68" y="57"/>
                  <a:pt x="32" y="27"/>
                  <a:pt x="0" y="0"/>
                </a:cubicBezTo>
              </a:path>
            </a:pathLst>
          </a:custGeom>
          <a:solidFill>
            <a:srgbClr val="F391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084" name="Group 2083">
            <a:extLst>
              <a:ext uri="{FF2B5EF4-FFF2-40B4-BE49-F238E27FC236}">
                <a16:creationId xmlns:a16="http://schemas.microsoft.com/office/drawing/2014/main" id="{FE1B7E0A-F13C-94BE-1F9C-BCE7F3E65075}"/>
              </a:ext>
            </a:extLst>
          </p:cNvPr>
          <p:cNvGrpSpPr/>
          <p:nvPr/>
        </p:nvGrpSpPr>
        <p:grpSpPr>
          <a:xfrm>
            <a:off x="508000" y="226993"/>
            <a:ext cx="4382668" cy="1231106"/>
            <a:chOff x="7528560" y="1889760"/>
            <a:chExt cx="3182639" cy="1938992"/>
          </a:xfrm>
        </p:grpSpPr>
        <p:sp>
          <p:nvSpPr>
            <p:cNvPr id="2085" name="Rectangle 2084">
              <a:extLst>
                <a:ext uri="{FF2B5EF4-FFF2-40B4-BE49-F238E27FC236}">
                  <a16:creationId xmlns:a16="http://schemas.microsoft.com/office/drawing/2014/main" id="{D847A7B8-0FC3-ACD0-F0D6-3DD07CE3F4CE}"/>
                </a:ext>
              </a:extLst>
            </p:cNvPr>
            <p:cNvSpPr/>
            <p:nvPr/>
          </p:nvSpPr>
          <p:spPr>
            <a:xfrm>
              <a:off x="7528560" y="1889760"/>
              <a:ext cx="3182639" cy="1938992"/>
            </a:xfrm>
            <a:prstGeom prst="rect">
              <a:avLst/>
            </a:prstGeom>
            <a:solidFill>
              <a:srgbClr val="59CAF6">
                <a:alpha val="77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6" name="Rectangle 2085">
              <a:extLst>
                <a:ext uri="{FF2B5EF4-FFF2-40B4-BE49-F238E27FC236}">
                  <a16:creationId xmlns:a16="http://schemas.microsoft.com/office/drawing/2014/main" id="{FF40A6BF-A212-ADFD-C276-204449A9DA09}"/>
                </a:ext>
              </a:extLst>
            </p:cNvPr>
            <p:cNvSpPr/>
            <p:nvPr/>
          </p:nvSpPr>
          <p:spPr>
            <a:xfrm>
              <a:off x="7764299" y="2038075"/>
              <a:ext cx="2598902" cy="1320154"/>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7" name="Rectangle 2086">
              <a:extLst>
                <a:ext uri="{FF2B5EF4-FFF2-40B4-BE49-F238E27FC236}">
                  <a16:creationId xmlns:a16="http://schemas.microsoft.com/office/drawing/2014/main" id="{224AF769-CC89-E1E5-EEE4-F90A588FF38B}"/>
                </a:ext>
              </a:extLst>
            </p:cNvPr>
            <p:cNvSpPr/>
            <p:nvPr/>
          </p:nvSpPr>
          <p:spPr>
            <a:xfrm>
              <a:off x="7875241" y="3062036"/>
              <a:ext cx="1252239" cy="619970"/>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88" name="TextBox 2087">
            <a:extLst>
              <a:ext uri="{FF2B5EF4-FFF2-40B4-BE49-F238E27FC236}">
                <a16:creationId xmlns:a16="http://schemas.microsoft.com/office/drawing/2014/main" id="{6A4FAFD5-1691-0C86-3B12-EDB175AA8B73}"/>
              </a:ext>
            </a:extLst>
          </p:cNvPr>
          <p:cNvSpPr txBox="1"/>
          <p:nvPr/>
        </p:nvSpPr>
        <p:spPr>
          <a:xfrm>
            <a:off x="801610" y="448075"/>
            <a:ext cx="3801506" cy="523220"/>
          </a:xfrm>
          <a:prstGeom prst="rect">
            <a:avLst/>
          </a:prstGeom>
          <a:noFill/>
          <a:ln w="57150">
            <a:noFill/>
          </a:ln>
          <a:effectLst/>
        </p:spPr>
        <p:txBody>
          <a:bodyPr wrap="square" rtlCol="0">
            <a:spAutoFit/>
          </a:bodyPr>
          <a:lstStyle/>
          <a:p>
            <a:pPr algn="ctr"/>
            <a:r>
              <a:rPr lang="en-US" sz="2800" b="1">
                <a:solidFill>
                  <a:srgbClr val="FF0000"/>
                </a:solidFill>
                <a:latin typeface="Open Sans" panose="020B0606030504020204" pitchFamily="34" charset="0"/>
                <a:ea typeface="Open Sans" panose="020B0606030504020204" pitchFamily="34" charset="0"/>
                <a:cs typeface="Open Sans" panose="020B0606030504020204" pitchFamily="34" charset="0"/>
              </a:rPr>
              <a:t>ÔN TẬP LÝ THUYẾT</a:t>
            </a:r>
            <a:endParaRPr lang="vi-VN" sz="2800" b="1">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69113885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 presetClass="entr" presetSubtype="32" fill="hold" grpId="0" nodeType="afterEffect">
                                  <p:stCondLst>
                                    <p:cond delay="0"/>
                                  </p:stCondLst>
                                  <p:childTnLst>
                                    <p:set>
                                      <p:cBhvr>
                                        <p:cTn id="12" dur="1" fill="hold">
                                          <p:stCondLst>
                                            <p:cond delay="0"/>
                                          </p:stCondLst>
                                        </p:cTn>
                                        <p:tgtEl>
                                          <p:spTgt spid="2088"/>
                                        </p:tgtEl>
                                        <p:attrNameLst>
                                          <p:attrName>style.visibility</p:attrName>
                                        </p:attrNameLst>
                                      </p:cBhvr>
                                      <p:to>
                                        <p:strVal val="visible"/>
                                      </p:to>
                                    </p:set>
                                    <p:animEffect transition="in" filter="box(out)">
                                      <p:cBhvr>
                                        <p:cTn id="13" dur="500"/>
                                        <p:tgtEl>
                                          <p:spTgt spid="208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4" restart="whenNotActive" fill="hold" evtFilter="cancelBubble" nodeType="interactiveSeq">
                <p:stCondLst>
                  <p:cond evt="onClick" delay="0">
                    <p:tgtEl>
                      <p:spTgt spid="4"/>
                    </p:tgtEl>
                  </p:cond>
                </p:stCondLst>
                <p:endSync evt="end" delay="0">
                  <p:rtn val="all"/>
                </p:endSync>
                <p:childTnLst>
                  <p:par>
                    <p:cTn id="15" fill="hold">
                      <p:stCondLst>
                        <p:cond delay="0"/>
                      </p:stCondLst>
                      <p:childTnLst>
                        <p:par>
                          <p:cTn id="16" fill="hold">
                            <p:stCondLst>
                              <p:cond delay="0"/>
                            </p:stCondLst>
                            <p:childTnLst>
                              <p:par>
                                <p:cTn id="17" presetID="8" presetClass="emph" presetSubtype="0" fill="hold" nodeType="clickEffect">
                                  <p:stCondLst>
                                    <p:cond delay="0"/>
                                  </p:stCondLst>
                                  <p:childTnLst>
                                    <p:animRot by="21600000">
                                      <p:cBhvr>
                                        <p:cTn id="18" dur="120000" fill="hold"/>
                                        <p:tgtEl>
                                          <p:spTgt spid="2052"/>
                                        </p:tgtEl>
                                        <p:attrNameLst>
                                          <p:attrName>r</p:attrName>
                                        </p:attrNameLst>
                                      </p:cBhvr>
                                    </p:animRot>
                                  </p:childTnLst>
                                </p:cTn>
                              </p:par>
                            </p:childTnLst>
                          </p:cTn>
                        </p:par>
                        <p:par>
                          <p:cTn id="19" fill="hold">
                            <p:stCondLst>
                              <p:cond delay="120000"/>
                            </p:stCondLst>
                            <p:childTnLst>
                              <p:par>
                                <p:cTn id="20" presetID="53" presetClass="entr" presetSubtype="16"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fltVal val="0"/>
                                          </p:val>
                                        </p:tav>
                                        <p:tav tm="100000">
                                          <p:val>
                                            <p:strVal val="#ppt_w"/>
                                          </p:val>
                                        </p:tav>
                                      </p:tavLst>
                                    </p:anim>
                                    <p:anim calcmode="lin" valueType="num">
                                      <p:cBhvr>
                                        <p:cTn id="23" dur="500" fill="hold"/>
                                        <p:tgtEl>
                                          <p:spTgt spid="7"/>
                                        </p:tgtEl>
                                        <p:attrNameLst>
                                          <p:attrName>ppt_h</p:attrName>
                                        </p:attrNameLst>
                                      </p:cBhvr>
                                      <p:tavLst>
                                        <p:tav tm="0">
                                          <p:val>
                                            <p:fltVal val="0"/>
                                          </p:val>
                                        </p:tav>
                                        <p:tav tm="100000">
                                          <p:val>
                                            <p:strVal val="#ppt_h"/>
                                          </p:val>
                                        </p:tav>
                                      </p:tavLst>
                                    </p:anim>
                                    <p:animEffect transition="in" filter="fade">
                                      <p:cBhvr>
                                        <p:cTn id="24" dur="500"/>
                                        <p:tgtEl>
                                          <p:spTgt spid="7"/>
                                        </p:tgtEl>
                                      </p:cBhvr>
                                    </p:animEffect>
                                  </p:childTnLst>
                                  <p:subTnLst>
                                    <p:audio>
                                      <p:cMediaNode>
                                        <p:cTn display="0" masterRel="sameClick">
                                          <p:stCondLst>
                                            <p:cond evt="begin" delay="0">
                                              <p:tn val="20"/>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4"/>
                  </p:tgtEl>
                </p:cond>
              </p:nextCondLst>
            </p:seq>
          </p:childTnLst>
        </p:cTn>
      </p:par>
    </p:tnLst>
    <p:bldLst>
      <p:bldP spid="18" grpId="0" animBg="1"/>
      <p:bldP spid="208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1B7D3F8-E1AE-A88F-0B2F-7AD30947A8BE}"/>
              </a:ext>
            </a:extLst>
          </p:cNvPr>
          <p:cNvSpPr txBox="1"/>
          <p:nvPr/>
        </p:nvSpPr>
        <p:spPr>
          <a:xfrm>
            <a:off x="382326" y="1552267"/>
            <a:ext cx="4952841" cy="1015663"/>
          </a:xfrm>
          <a:prstGeom prst="rect">
            <a:avLst/>
          </a:prstGeom>
          <a:noFill/>
        </p:spPr>
        <p:txBody>
          <a:bodyPr wrap="square" rtlCol="0">
            <a:spAutoFit/>
          </a:bodyPr>
          <a:lstStyle/>
          <a:p>
            <a:pPr lvl="0" algn="just"/>
            <a:r>
              <a:rPr lang="en-US" sz="2000" b="1">
                <a:solidFill>
                  <a:prstClr val="black"/>
                </a:solidFill>
                <a:latin typeface="Open Sans" panose="020B0606030504020204" pitchFamily="34" charset="0"/>
                <a:ea typeface="Open Sans" panose="020B0606030504020204" pitchFamily="34" charset="0"/>
                <a:cs typeface="Open Sans" panose="020B0606030504020204" pitchFamily="34" charset="0"/>
              </a:rPr>
              <a:t>NHIỆM VỤ 1</a:t>
            </a:r>
            <a:r>
              <a:rPr lang="vi-VN" sz="2000" b="1">
                <a:solidFill>
                  <a:prstClr val="black"/>
                </a:solidFill>
                <a:latin typeface="Open Sans" panose="020B0606030504020204" pitchFamily="34" charset="0"/>
                <a:ea typeface="Open Sans" panose="020B0606030504020204" pitchFamily="34" charset="0"/>
                <a:cs typeface="Open Sans" panose="020B0606030504020204" pitchFamily="34" charset="0"/>
              </a:rPr>
              <a:t>: </a:t>
            </a:r>
            <a:r>
              <a:rPr lang="en-US" sz="2000">
                <a:solidFill>
                  <a:prstClr val="black"/>
                </a:solidFill>
                <a:latin typeface="Open Sans" panose="020B0606030504020204" pitchFamily="34" charset="0"/>
                <a:ea typeface="Open Sans" panose="020B0606030504020204" pitchFamily="34" charset="0"/>
                <a:cs typeface="Open Sans" panose="020B0606030504020204" pitchFamily="34" charset="0"/>
              </a:rPr>
              <a:t>Chọn một bản mẫu phù hợp để tạo một bài trình chiếu với chủ đề </a:t>
            </a:r>
            <a:r>
              <a:rPr lang="en-US" sz="2000" b="1">
                <a:solidFill>
                  <a:prstClr val="black"/>
                </a:solidFill>
                <a:latin typeface="Open Sans" panose="020B0606030504020204" pitchFamily="34" charset="0"/>
                <a:ea typeface="Open Sans" panose="020B0606030504020204" pitchFamily="34" charset="0"/>
                <a:cs typeface="Open Sans" panose="020B0606030504020204" pitchFamily="34" charset="0"/>
              </a:rPr>
              <a:t>“Giới thiệu về trường học của em”</a:t>
            </a:r>
            <a:endParaRPr kumimoji="0" lang="vi-VN" sz="2000" b="1" i="0" u="none" strike="noStrike" kern="120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grpSp>
        <p:nvGrpSpPr>
          <p:cNvPr id="9" name="Group 8">
            <a:extLst>
              <a:ext uri="{FF2B5EF4-FFF2-40B4-BE49-F238E27FC236}">
                <a16:creationId xmlns:a16="http://schemas.microsoft.com/office/drawing/2014/main" id="{C7A2F49C-7A85-3237-1048-BCB75D32030D}"/>
              </a:ext>
            </a:extLst>
          </p:cNvPr>
          <p:cNvGrpSpPr/>
          <p:nvPr/>
        </p:nvGrpSpPr>
        <p:grpSpPr>
          <a:xfrm>
            <a:off x="507999" y="226993"/>
            <a:ext cx="4738715" cy="1231106"/>
            <a:chOff x="7528560" y="1889760"/>
            <a:chExt cx="3182639" cy="1938992"/>
          </a:xfrm>
        </p:grpSpPr>
        <p:sp>
          <p:nvSpPr>
            <p:cNvPr id="10" name="Rectangle 9">
              <a:extLst>
                <a:ext uri="{FF2B5EF4-FFF2-40B4-BE49-F238E27FC236}">
                  <a16:creationId xmlns:a16="http://schemas.microsoft.com/office/drawing/2014/main" id="{FCED6FF4-9096-659D-01E7-3335A3088BEB}"/>
                </a:ext>
              </a:extLst>
            </p:cNvPr>
            <p:cNvSpPr/>
            <p:nvPr/>
          </p:nvSpPr>
          <p:spPr>
            <a:xfrm>
              <a:off x="7528560" y="1889760"/>
              <a:ext cx="3182639" cy="1938992"/>
            </a:xfrm>
            <a:prstGeom prst="rect">
              <a:avLst/>
            </a:prstGeom>
            <a:solidFill>
              <a:srgbClr val="59CAF6">
                <a:alpha val="77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AF5FEB1-7DED-2B92-EDDF-12627E7B99C9}"/>
                </a:ext>
              </a:extLst>
            </p:cNvPr>
            <p:cNvSpPr/>
            <p:nvPr/>
          </p:nvSpPr>
          <p:spPr>
            <a:xfrm>
              <a:off x="7764299" y="2038075"/>
              <a:ext cx="2598902" cy="1320154"/>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16B7ED6-4594-8486-2DE8-5ABAF14C51BF}"/>
                </a:ext>
              </a:extLst>
            </p:cNvPr>
            <p:cNvSpPr/>
            <p:nvPr/>
          </p:nvSpPr>
          <p:spPr>
            <a:xfrm>
              <a:off x="7875241" y="3062036"/>
              <a:ext cx="1252239" cy="619970"/>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TextBox 12">
            <a:extLst>
              <a:ext uri="{FF2B5EF4-FFF2-40B4-BE49-F238E27FC236}">
                <a16:creationId xmlns:a16="http://schemas.microsoft.com/office/drawing/2014/main" id="{FA8644E4-8020-F50A-48F0-D03DE4B9ABB0}"/>
              </a:ext>
            </a:extLst>
          </p:cNvPr>
          <p:cNvSpPr txBox="1"/>
          <p:nvPr/>
        </p:nvSpPr>
        <p:spPr>
          <a:xfrm>
            <a:off x="801610" y="448075"/>
            <a:ext cx="3801506" cy="461665"/>
          </a:xfrm>
          <a:prstGeom prst="rect">
            <a:avLst/>
          </a:prstGeom>
          <a:noFill/>
          <a:ln w="57150">
            <a:noFill/>
          </a:ln>
          <a:effectLst/>
        </p:spPr>
        <p:txBody>
          <a:bodyPr wrap="square" rtlCol="0">
            <a:spAutoFit/>
          </a:bodyPr>
          <a:lstStyle/>
          <a:p>
            <a:pPr algn="ctr"/>
            <a:r>
              <a:rPr lang="en-US" sz="2400" b="1">
                <a:solidFill>
                  <a:srgbClr val="FF0000"/>
                </a:solidFill>
                <a:latin typeface="Open Sans" panose="020B0606030504020204" pitchFamily="34" charset="0"/>
                <a:ea typeface="Open Sans" panose="020B0606030504020204" pitchFamily="34" charset="0"/>
                <a:cs typeface="Open Sans" panose="020B0606030504020204" pitchFamily="34" charset="0"/>
              </a:rPr>
              <a:t>ÔN TẬP THỰC HÀNH</a:t>
            </a:r>
            <a:endParaRPr lang="vi-VN" sz="2400" b="1">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grpSp>
        <p:nvGrpSpPr>
          <p:cNvPr id="14" name="start timer">
            <a:extLst>
              <a:ext uri="{FF2B5EF4-FFF2-40B4-BE49-F238E27FC236}">
                <a16:creationId xmlns:a16="http://schemas.microsoft.com/office/drawing/2014/main" id="{19F56714-0058-5BAD-3D36-42593F12942F}"/>
              </a:ext>
            </a:extLst>
          </p:cNvPr>
          <p:cNvGrpSpPr/>
          <p:nvPr/>
        </p:nvGrpSpPr>
        <p:grpSpPr>
          <a:xfrm>
            <a:off x="6942417" y="185859"/>
            <a:ext cx="2636838" cy="799962"/>
            <a:chOff x="1332706" y="185859"/>
            <a:chExt cx="2636838" cy="799962"/>
          </a:xfrm>
        </p:grpSpPr>
        <p:sp>
          <p:nvSpPr>
            <p:cNvPr id="15" name="Rounded Rectangle 120">
              <a:extLst>
                <a:ext uri="{FF2B5EF4-FFF2-40B4-BE49-F238E27FC236}">
                  <a16:creationId xmlns:a16="http://schemas.microsoft.com/office/drawing/2014/main" id="{DA358E75-AA62-26B3-8632-003A309BCC3D}"/>
                </a:ext>
              </a:extLst>
            </p:cNvPr>
            <p:cNvSpPr/>
            <p:nvPr/>
          </p:nvSpPr>
          <p:spPr>
            <a:xfrm>
              <a:off x="1332706" y="288262"/>
              <a:ext cx="2636838" cy="697559"/>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a:latin typeface="Arial" panose="020B0604020202020204" pitchFamily="34" charset="0"/>
                <a:cs typeface="Arial" panose="020B0604020202020204" pitchFamily="34" charset="0"/>
              </a:endParaRPr>
            </a:p>
          </p:txBody>
        </p:sp>
        <p:sp>
          <p:nvSpPr>
            <p:cNvPr id="16" name="Rounded Rectangle 121">
              <a:extLst>
                <a:ext uri="{FF2B5EF4-FFF2-40B4-BE49-F238E27FC236}">
                  <a16:creationId xmlns:a16="http://schemas.microsoft.com/office/drawing/2014/main" id="{4F97C309-B4D2-185F-DFBC-C1462509C441}"/>
                </a:ext>
              </a:extLst>
            </p:cNvPr>
            <p:cNvSpPr/>
            <p:nvPr/>
          </p:nvSpPr>
          <p:spPr>
            <a:xfrm>
              <a:off x="1332706" y="185859"/>
              <a:ext cx="2636838" cy="69755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latin typeface="Arial" panose="020B0604020202020204" pitchFamily="34" charset="0"/>
                  <a:cs typeface="Arial" panose="020B0604020202020204" pitchFamily="34" charset="0"/>
                </a:rPr>
                <a:t>BẮT ĐẦU</a:t>
              </a:r>
              <a:endParaRPr lang="en-GB" sz="2800" dirty="0">
                <a:latin typeface="Arial" panose="020B0604020202020204" pitchFamily="34" charset="0"/>
                <a:cs typeface="Arial" panose="020B0604020202020204" pitchFamily="34" charset="0"/>
              </a:endParaRPr>
            </a:p>
          </p:txBody>
        </p:sp>
      </p:grpSp>
      <p:grpSp>
        <p:nvGrpSpPr>
          <p:cNvPr id="17" name="times up">
            <a:extLst>
              <a:ext uri="{FF2B5EF4-FFF2-40B4-BE49-F238E27FC236}">
                <a16:creationId xmlns:a16="http://schemas.microsoft.com/office/drawing/2014/main" id="{1888AEB1-269E-444F-FA0E-47473AE7117D}"/>
              </a:ext>
            </a:extLst>
          </p:cNvPr>
          <p:cNvGrpSpPr/>
          <p:nvPr/>
        </p:nvGrpSpPr>
        <p:grpSpPr>
          <a:xfrm>
            <a:off x="6942417" y="185859"/>
            <a:ext cx="2636838" cy="799962"/>
            <a:chOff x="4321176" y="185859"/>
            <a:chExt cx="2636838" cy="799962"/>
          </a:xfrm>
        </p:grpSpPr>
        <p:sp>
          <p:nvSpPr>
            <p:cNvPr id="19" name="Rounded Rectangle 123">
              <a:extLst>
                <a:ext uri="{FF2B5EF4-FFF2-40B4-BE49-F238E27FC236}">
                  <a16:creationId xmlns:a16="http://schemas.microsoft.com/office/drawing/2014/main" id="{60B48A6A-FAB6-1094-DDD5-EFCB5DCF40BA}"/>
                </a:ext>
              </a:extLst>
            </p:cNvPr>
            <p:cNvSpPr/>
            <p:nvPr/>
          </p:nvSpPr>
          <p:spPr>
            <a:xfrm>
              <a:off x="4321176" y="288262"/>
              <a:ext cx="2636838" cy="697559"/>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a:latin typeface="Arial" panose="020B0604020202020204" pitchFamily="34" charset="0"/>
                <a:cs typeface="Arial" panose="020B0604020202020204" pitchFamily="34" charset="0"/>
              </a:endParaRPr>
            </a:p>
          </p:txBody>
        </p:sp>
        <p:sp>
          <p:nvSpPr>
            <p:cNvPr id="20" name="Rounded Rectangle 124">
              <a:extLst>
                <a:ext uri="{FF2B5EF4-FFF2-40B4-BE49-F238E27FC236}">
                  <a16:creationId xmlns:a16="http://schemas.microsoft.com/office/drawing/2014/main" id="{3C664DDC-1EE7-B5DD-0117-A26B9A8610A5}"/>
                </a:ext>
              </a:extLst>
            </p:cNvPr>
            <p:cNvSpPr/>
            <p:nvPr/>
          </p:nvSpPr>
          <p:spPr>
            <a:xfrm>
              <a:off x="4321176" y="185859"/>
              <a:ext cx="2636838" cy="69755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latin typeface="Arial" panose="020B0604020202020204" pitchFamily="34" charset="0"/>
                  <a:cs typeface="Arial" panose="020B0604020202020204" pitchFamily="34" charset="0"/>
                </a:rPr>
                <a:t>HẾT GIỜ!</a:t>
              </a:r>
              <a:endParaRPr lang="en-GB" sz="2800" dirty="0">
                <a:latin typeface="Arial" panose="020B0604020202020204" pitchFamily="34" charset="0"/>
                <a:cs typeface="Arial" panose="020B0604020202020204" pitchFamily="34" charset="0"/>
              </a:endParaRPr>
            </a:p>
          </p:txBody>
        </p:sp>
      </p:grpSp>
      <p:sp>
        <p:nvSpPr>
          <p:cNvPr id="21" name="AutoShape 3">
            <a:extLst>
              <a:ext uri="{FF2B5EF4-FFF2-40B4-BE49-F238E27FC236}">
                <a16:creationId xmlns:a16="http://schemas.microsoft.com/office/drawing/2014/main" id="{1EA1584B-A2E1-A6BE-8C73-7FDE4D9F752C}"/>
              </a:ext>
            </a:extLst>
          </p:cNvPr>
          <p:cNvSpPr>
            <a:spLocks noChangeAspect="1" noChangeArrowheads="1" noTextEdit="1"/>
          </p:cNvSpPr>
          <p:nvPr/>
        </p:nvSpPr>
        <p:spPr bwMode="auto">
          <a:xfrm>
            <a:off x="5430417" y="1176728"/>
            <a:ext cx="4922838" cy="538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 name="Rectangle 5">
            <a:extLst>
              <a:ext uri="{FF2B5EF4-FFF2-40B4-BE49-F238E27FC236}">
                <a16:creationId xmlns:a16="http://schemas.microsoft.com/office/drawing/2014/main" id="{EB5CC444-E2F5-4891-BBD7-06D57331971F}"/>
              </a:ext>
            </a:extLst>
          </p:cNvPr>
          <p:cNvSpPr>
            <a:spLocks noChangeArrowheads="1"/>
          </p:cNvSpPr>
          <p:nvPr/>
        </p:nvSpPr>
        <p:spPr bwMode="auto">
          <a:xfrm>
            <a:off x="8086305" y="1741878"/>
            <a:ext cx="136525" cy="371475"/>
          </a:xfrm>
          <a:prstGeom prst="rect">
            <a:avLst/>
          </a:prstGeom>
          <a:solidFill>
            <a:srgbClr val="9E9D9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 name="Rectangle 6">
            <a:extLst>
              <a:ext uri="{FF2B5EF4-FFF2-40B4-BE49-F238E27FC236}">
                <a16:creationId xmlns:a16="http://schemas.microsoft.com/office/drawing/2014/main" id="{36322EE4-68AA-B240-1010-FC0F4DEFB7C2}"/>
              </a:ext>
            </a:extLst>
          </p:cNvPr>
          <p:cNvSpPr>
            <a:spLocks noChangeArrowheads="1"/>
          </p:cNvSpPr>
          <p:nvPr/>
        </p:nvSpPr>
        <p:spPr bwMode="auto">
          <a:xfrm>
            <a:off x="8086305" y="1741878"/>
            <a:ext cx="136525"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 name="Rectangle 7">
            <a:extLst>
              <a:ext uri="{FF2B5EF4-FFF2-40B4-BE49-F238E27FC236}">
                <a16:creationId xmlns:a16="http://schemas.microsoft.com/office/drawing/2014/main" id="{E954D6A4-B818-39EC-D058-874F2D9AAD16}"/>
              </a:ext>
            </a:extLst>
          </p:cNvPr>
          <p:cNvSpPr>
            <a:spLocks noChangeArrowheads="1"/>
          </p:cNvSpPr>
          <p:nvPr/>
        </p:nvSpPr>
        <p:spPr bwMode="auto">
          <a:xfrm>
            <a:off x="8086305" y="1741878"/>
            <a:ext cx="136525" cy="146050"/>
          </a:xfrm>
          <a:prstGeom prst="rect">
            <a:avLst/>
          </a:prstGeom>
          <a:solidFill>
            <a:srgbClr val="86857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 name="Rectangle 8">
            <a:extLst>
              <a:ext uri="{FF2B5EF4-FFF2-40B4-BE49-F238E27FC236}">
                <a16:creationId xmlns:a16="http://schemas.microsoft.com/office/drawing/2014/main" id="{49C2837E-5FE9-C579-2A30-5CB1798B0D38}"/>
              </a:ext>
            </a:extLst>
          </p:cNvPr>
          <p:cNvSpPr>
            <a:spLocks noChangeArrowheads="1"/>
          </p:cNvSpPr>
          <p:nvPr/>
        </p:nvSpPr>
        <p:spPr bwMode="auto">
          <a:xfrm>
            <a:off x="8086305" y="1741878"/>
            <a:ext cx="136525"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 name="Freeform 9">
            <a:extLst>
              <a:ext uri="{FF2B5EF4-FFF2-40B4-BE49-F238E27FC236}">
                <a16:creationId xmlns:a16="http://schemas.microsoft.com/office/drawing/2014/main" id="{664921F6-FBC8-62FC-5227-1F02FA130170}"/>
              </a:ext>
            </a:extLst>
          </p:cNvPr>
          <p:cNvSpPr>
            <a:spLocks/>
          </p:cNvSpPr>
          <p:nvPr/>
        </p:nvSpPr>
        <p:spPr bwMode="auto">
          <a:xfrm>
            <a:off x="7929142" y="1633928"/>
            <a:ext cx="460375" cy="195263"/>
          </a:xfrm>
          <a:custGeom>
            <a:avLst/>
            <a:gdLst>
              <a:gd name="T0" fmla="*/ 188 w 188"/>
              <a:gd name="T1" fmla="*/ 64 h 80"/>
              <a:gd name="T2" fmla="*/ 172 w 188"/>
              <a:gd name="T3" fmla="*/ 80 h 80"/>
              <a:gd name="T4" fmla="*/ 16 w 188"/>
              <a:gd name="T5" fmla="*/ 80 h 80"/>
              <a:gd name="T6" fmla="*/ 0 w 188"/>
              <a:gd name="T7" fmla="*/ 64 h 80"/>
              <a:gd name="T8" fmla="*/ 0 w 188"/>
              <a:gd name="T9" fmla="*/ 16 h 80"/>
              <a:gd name="T10" fmla="*/ 16 w 188"/>
              <a:gd name="T11" fmla="*/ 0 h 80"/>
              <a:gd name="T12" fmla="*/ 172 w 188"/>
              <a:gd name="T13" fmla="*/ 0 h 80"/>
              <a:gd name="T14" fmla="*/ 188 w 188"/>
              <a:gd name="T15" fmla="*/ 16 h 80"/>
              <a:gd name="T16" fmla="*/ 188 w 188"/>
              <a:gd name="T17" fmla="*/ 6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8" h="80">
                <a:moveTo>
                  <a:pt x="188" y="64"/>
                </a:moveTo>
                <a:cubicBezTo>
                  <a:pt x="188" y="73"/>
                  <a:pt x="181" y="80"/>
                  <a:pt x="172" y="80"/>
                </a:cubicBezTo>
                <a:cubicBezTo>
                  <a:pt x="16" y="80"/>
                  <a:pt x="16" y="80"/>
                  <a:pt x="16" y="80"/>
                </a:cubicBezTo>
                <a:cubicBezTo>
                  <a:pt x="7" y="80"/>
                  <a:pt x="0" y="73"/>
                  <a:pt x="0" y="64"/>
                </a:cubicBezTo>
                <a:cubicBezTo>
                  <a:pt x="0" y="16"/>
                  <a:pt x="0" y="16"/>
                  <a:pt x="0" y="16"/>
                </a:cubicBezTo>
                <a:cubicBezTo>
                  <a:pt x="0" y="7"/>
                  <a:pt x="7" y="0"/>
                  <a:pt x="16" y="0"/>
                </a:cubicBezTo>
                <a:cubicBezTo>
                  <a:pt x="172" y="0"/>
                  <a:pt x="172" y="0"/>
                  <a:pt x="172" y="0"/>
                </a:cubicBezTo>
                <a:cubicBezTo>
                  <a:pt x="181" y="0"/>
                  <a:pt x="188" y="7"/>
                  <a:pt x="188" y="16"/>
                </a:cubicBezTo>
                <a:lnTo>
                  <a:pt x="188" y="64"/>
                </a:lnTo>
                <a:close/>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 name="Freeform 10">
            <a:extLst>
              <a:ext uri="{FF2B5EF4-FFF2-40B4-BE49-F238E27FC236}">
                <a16:creationId xmlns:a16="http://schemas.microsoft.com/office/drawing/2014/main" id="{AAC6C1BA-3379-0F97-FFA5-A5B9CE65774C}"/>
              </a:ext>
            </a:extLst>
          </p:cNvPr>
          <p:cNvSpPr>
            <a:spLocks/>
          </p:cNvSpPr>
          <p:nvPr/>
        </p:nvSpPr>
        <p:spPr bwMode="auto">
          <a:xfrm>
            <a:off x="8956255" y="1881578"/>
            <a:ext cx="911225" cy="1109663"/>
          </a:xfrm>
          <a:custGeom>
            <a:avLst/>
            <a:gdLst>
              <a:gd name="T0" fmla="*/ 5 w 372"/>
              <a:gd name="T1" fmla="*/ 378 h 454"/>
              <a:gd name="T2" fmla="*/ 8 w 372"/>
              <a:gd name="T3" fmla="*/ 397 h 454"/>
              <a:gd name="T4" fmla="*/ 80 w 372"/>
              <a:gd name="T5" fmla="*/ 450 h 454"/>
              <a:gd name="T6" fmla="*/ 99 w 372"/>
              <a:gd name="T7" fmla="*/ 447 h 454"/>
              <a:gd name="T8" fmla="*/ 368 w 372"/>
              <a:gd name="T9" fmla="*/ 76 h 454"/>
              <a:gd name="T10" fmla="*/ 364 w 372"/>
              <a:gd name="T11" fmla="*/ 57 h 454"/>
              <a:gd name="T12" fmla="*/ 292 w 372"/>
              <a:gd name="T13" fmla="*/ 5 h 454"/>
              <a:gd name="T14" fmla="*/ 273 w 372"/>
              <a:gd name="T15" fmla="*/ 8 h 454"/>
              <a:gd name="T16" fmla="*/ 5 w 372"/>
              <a:gd name="T17" fmla="*/ 378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2" h="454">
                <a:moveTo>
                  <a:pt x="5" y="378"/>
                </a:moveTo>
                <a:cubicBezTo>
                  <a:pt x="0" y="384"/>
                  <a:pt x="2" y="393"/>
                  <a:pt x="8" y="397"/>
                </a:cubicBezTo>
                <a:cubicBezTo>
                  <a:pt x="80" y="450"/>
                  <a:pt x="80" y="450"/>
                  <a:pt x="80" y="450"/>
                </a:cubicBezTo>
                <a:cubicBezTo>
                  <a:pt x="86" y="454"/>
                  <a:pt x="95" y="453"/>
                  <a:pt x="99" y="447"/>
                </a:cubicBezTo>
                <a:cubicBezTo>
                  <a:pt x="368" y="76"/>
                  <a:pt x="368" y="76"/>
                  <a:pt x="368" y="76"/>
                </a:cubicBezTo>
                <a:cubicBezTo>
                  <a:pt x="372" y="70"/>
                  <a:pt x="371" y="62"/>
                  <a:pt x="364" y="57"/>
                </a:cubicBezTo>
                <a:cubicBezTo>
                  <a:pt x="292" y="5"/>
                  <a:pt x="292" y="5"/>
                  <a:pt x="292" y="5"/>
                </a:cubicBezTo>
                <a:cubicBezTo>
                  <a:pt x="286" y="0"/>
                  <a:pt x="277" y="2"/>
                  <a:pt x="273" y="8"/>
                </a:cubicBezTo>
                <a:cubicBezTo>
                  <a:pt x="5" y="378"/>
                  <a:pt x="5" y="378"/>
                  <a:pt x="5" y="378"/>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 name="Freeform 11">
            <a:extLst>
              <a:ext uri="{FF2B5EF4-FFF2-40B4-BE49-F238E27FC236}">
                <a16:creationId xmlns:a16="http://schemas.microsoft.com/office/drawing/2014/main" id="{7092BFB9-9C81-4A0D-8D0D-A73B7F12C98E}"/>
              </a:ext>
            </a:extLst>
          </p:cNvPr>
          <p:cNvSpPr>
            <a:spLocks/>
          </p:cNvSpPr>
          <p:nvPr/>
        </p:nvSpPr>
        <p:spPr bwMode="auto">
          <a:xfrm>
            <a:off x="6457530" y="1860941"/>
            <a:ext cx="909638" cy="1111250"/>
          </a:xfrm>
          <a:custGeom>
            <a:avLst/>
            <a:gdLst>
              <a:gd name="T0" fmla="*/ 368 w 372"/>
              <a:gd name="T1" fmla="*/ 378 h 454"/>
              <a:gd name="T2" fmla="*/ 365 w 372"/>
              <a:gd name="T3" fmla="*/ 397 h 454"/>
              <a:gd name="T4" fmla="*/ 292 w 372"/>
              <a:gd name="T5" fmla="*/ 449 h 454"/>
              <a:gd name="T6" fmla="*/ 273 w 372"/>
              <a:gd name="T7" fmla="*/ 446 h 454"/>
              <a:gd name="T8" fmla="*/ 5 w 372"/>
              <a:gd name="T9" fmla="*/ 76 h 454"/>
              <a:gd name="T10" fmla="*/ 8 w 372"/>
              <a:gd name="T11" fmla="*/ 57 h 454"/>
              <a:gd name="T12" fmla="*/ 80 w 372"/>
              <a:gd name="T13" fmla="*/ 4 h 454"/>
              <a:gd name="T14" fmla="*/ 100 w 372"/>
              <a:gd name="T15" fmla="*/ 7 h 454"/>
              <a:gd name="T16" fmla="*/ 368 w 372"/>
              <a:gd name="T17" fmla="*/ 378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2" h="454">
                <a:moveTo>
                  <a:pt x="368" y="378"/>
                </a:moveTo>
                <a:cubicBezTo>
                  <a:pt x="372" y="384"/>
                  <a:pt x="371" y="392"/>
                  <a:pt x="365" y="397"/>
                </a:cubicBezTo>
                <a:cubicBezTo>
                  <a:pt x="292" y="449"/>
                  <a:pt x="292" y="449"/>
                  <a:pt x="292" y="449"/>
                </a:cubicBezTo>
                <a:cubicBezTo>
                  <a:pt x="286" y="454"/>
                  <a:pt x="277" y="452"/>
                  <a:pt x="273" y="446"/>
                </a:cubicBezTo>
                <a:cubicBezTo>
                  <a:pt x="5" y="76"/>
                  <a:pt x="5" y="76"/>
                  <a:pt x="5" y="76"/>
                </a:cubicBezTo>
                <a:cubicBezTo>
                  <a:pt x="0" y="70"/>
                  <a:pt x="2" y="61"/>
                  <a:pt x="8" y="57"/>
                </a:cubicBezTo>
                <a:cubicBezTo>
                  <a:pt x="80" y="4"/>
                  <a:pt x="80" y="4"/>
                  <a:pt x="80" y="4"/>
                </a:cubicBezTo>
                <a:cubicBezTo>
                  <a:pt x="86" y="0"/>
                  <a:pt x="95" y="1"/>
                  <a:pt x="100" y="7"/>
                </a:cubicBezTo>
                <a:cubicBezTo>
                  <a:pt x="368" y="378"/>
                  <a:pt x="368" y="378"/>
                  <a:pt x="368" y="378"/>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 name="Freeform 12">
            <a:extLst>
              <a:ext uri="{FF2B5EF4-FFF2-40B4-BE49-F238E27FC236}">
                <a16:creationId xmlns:a16="http://schemas.microsoft.com/office/drawing/2014/main" id="{20B1518F-C355-80AC-BBF7-9C55C643A247}"/>
              </a:ext>
            </a:extLst>
          </p:cNvPr>
          <p:cNvSpPr>
            <a:spLocks noEditPoints="1"/>
          </p:cNvSpPr>
          <p:nvPr/>
        </p:nvSpPr>
        <p:spPr bwMode="auto">
          <a:xfrm>
            <a:off x="6668667" y="2167328"/>
            <a:ext cx="271463" cy="195263"/>
          </a:xfrm>
          <a:custGeom>
            <a:avLst/>
            <a:gdLst>
              <a:gd name="T0" fmla="*/ 0 w 171"/>
              <a:gd name="T1" fmla="*/ 97 h 123"/>
              <a:gd name="T2" fmla="*/ 0 w 171"/>
              <a:gd name="T3" fmla="*/ 97 h 123"/>
              <a:gd name="T4" fmla="*/ 18 w 171"/>
              <a:gd name="T5" fmla="*/ 123 h 123"/>
              <a:gd name="T6" fmla="*/ 18 w 171"/>
              <a:gd name="T7" fmla="*/ 123 h 123"/>
              <a:gd name="T8" fmla="*/ 0 w 171"/>
              <a:gd name="T9" fmla="*/ 97 h 123"/>
              <a:gd name="T10" fmla="*/ 152 w 171"/>
              <a:gd name="T11" fmla="*/ 0 h 123"/>
              <a:gd name="T12" fmla="*/ 152 w 171"/>
              <a:gd name="T13" fmla="*/ 0 h 123"/>
              <a:gd name="T14" fmla="*/ 171 w 171"/>
              <a:gd name="T15" fmla="*/ 26 h 123"/>
              <a:gd name="T16" fmla="*/ 171 w 171"/>
              <a:gd name="T17" fmla="*/ 26 h 123"/>
              <a:gd name="T18" fmla="*/ 152 w 171"/>
              <a:gd name="T19"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23">
                <a:moveTo>
                  <a:pt x="0" y="97"/>
                </a:moveTo>
                <a:lnTo>
                  <a:pt x="0" y="97"/>
                </a:lnTo>
                <a:lnTo>
                  <a:pt x="18" y="123"/>
                </a:lnTo>
                <a:lnTo>
                  <a:pt x="18" y="123"/>
                </a:lnTo>
                <a:lnTo>
                  <a:pt x="0" y="97"/>
                </a:lnTo>
                <a:close/>
                <a:moveTo>
                  <a:pt x="152" y="0"/>
                </a:moveTo>
                <a:lnTo>
                  <a:pt x="152" y="0"/>
                </a:lnTo>
                <a:lnTo>
                  <a:pt x="171" y="26"/>
                </a:lnTo>
                <a:lnTo>
                  <a:pt x="171" y="26"/>
                </a:lnTo>
                <a:lnTo>
                  <a:pt x="152" y="0"/>
                </a:lnTo>
                <a:close/>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Freeform 13">
            <a:extLst>
              <a:ext uri="{FF2B5EF4-FFF2-40B4-BE49-F238E27FC236}">
                <a16:creationId xmlns:a16="http://schemas.microsoft.com/office/drawing/2014/main" id="{2AB28E36-EB49-4A41-8284-EC9B1D0C082D}"/>
              </a:ext>
            </a:extLst>
          </p:cNvPr>
          <p:cNvSpPr>
            <a:spLocks noEditPoints="1"/>
          </p:cNvSpPr>
          <p:nvPr/>
        </p:nvSpPr>
        <p:spPr bwMode="auto">
          <a:xfrm>
            <a:off x="6668667" y="2167328"/>
            <a:ext cx="271463" cy="195263"/>
          </a:xfrm>
          <a:custGeom>
            <a:avLst/>
            <a:gdLst>
              <a:gd name="T0" fmla="*/ 0 w 171"/>
              <a:gd name="T1" fmla="*/ 97 h 123"/>
              <a:gd name="T2" fmla="*/ 0 w 171"/>
              <a:gd name="T3" fmla="*/ 97 h 123"/>
              <a:gd name="T4" fmla="*/ 18 w 171"/>
              <a:gd name="T5" fmla="*/ 123 h 123"/>
              <a:gd name="T6" fmla="*/ 18 w 171"/>
              <a:gd name="T7" fmla="*/ 123 h 123"/>
              <a:gd name="T8" fmla="*/ 0 w 171"/>
              <a:gd name="T9" fmla="*/ 97 h 123"/>
              <a:gd name="T10" fmla="*/ 152 w 171"/>
              <a:gd name="T11" fmla="*/ 0 h 123"/>
              <a:gd name="T12" fmla="*/ 152 w 171"/>
              <a:gd name="T13" fmla="*/ 0 h 123"/>
              <a:gd name="T14" fmla="*/ 171 w 171"/>
              <a:gd name="T15" fmla="*/ 26 h 123"/>
              <a:gd name="T16" fmla="*/ 171 w 171"/>
              <a:gd name="T17" fmla="*/ 26 h 123"/>
              <a:gd name="T18" fmla="*/ 152 w 171"/>
              <a:gd name="T19"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23">
                <a:moveTo>
                  <a:pt x="0" y="97"/>
                </a:moveTo>
                <a:lnTo>
                  <a:pt x="0" y="97"/>
                </a:lnTo>
                <a:lnTo>
                  <a:pt x="18" y="123"/>
                </a:lnTo>
                <a:lnTo>
                  <a:pt x="18" y="123"/>
                </a:lnTo>
                <a:lnTo>
                  <a:pt x="0" y="97"/>
                </a:lnTo>
                <a:moveTo>
                  <a:pt x="152" y="0"/>
                </a:moveTo>
                <a:lnTo>
                  <a:pt x="152" y="0"/>
                </a:lnTo>
                <a:lnTo>
                  <a:pt x="171" y="26"/>
                </a:lnTo>
                <a:lnTo>
                  <a:pt x="171" y="26"/>
                </a:lnTo>
                <a:lnTo>
                  <a:pt x="15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Freeform 14">
            <a:extLst>
              <a:ext uri="{FF2B5EF4-FFF2-40B4-BE49-F238E27FC236}">
                <a16:creationId xmlns:a16="http://schemas.microsoft.com/office/drawing/2014/main" id="{12A4C55D-EA8B-F9BC-1633-25528B3B912E}"/>
              </a:ext>
            </a:extLst>
          </p:cNvPr>
          <p:cNvSpPr>
            <a:spLocks/>
          </p:cNvSpPr>
          <p:nvPr/>
        </p:nvSpPr>
        <p:spPr bwMode="auto">
          <a:xfrm>
            <a:off x="6668667" y="2167328"/>
            <a:ext cx="271463" cy="195263"/>
          </a:xfrm>
          <a:custGeom>
            <a:avLst/>
            <a:gdLst>
              <a:gd name="T0" fmla="*/ 99 w 111"/>
              <a:gd name="T1" fmla="*/ 0 h 80"/>
              <a:gd name="T2" fmla="*/ 0 w 111"/>
              <a:gd name="T3" fmla="*/ 63 h 80"/>
              <a:gd name="T4" fmla="*/ 12 w 111"/>
              <a:gd name="T5" fmla="*/ 80 h 80"/>
              <a:gd name="T6" fmla="*/ 33 w 111"/>
              <a:gd name="T7" fmla="*/ 66 h 80"/>
              <a:gd name="T8" fmla="*/ 47 w 111"/>
              <a:gd name="T9" fmla="*/ 59 h 80"/>
              <a:gd name="T10" fmla="*/ 85 w 111"/>
              <a:gd name="T11" fmla="*/ 36 h 80"/>
              <a:gd name="T12" fmla="*/ 107 w 111"/>
              <a:gd name="T13" fmla="*/ 19 h 80"/>
              <a:gd name="T14" fmla="*/ 111 w 111"/>
              <a:gd name="T15" fmla="*/ 17 h 80"/>
              <a:gd name="T16" fmla="*/ 99 w 111"/>
              <a:gd name="T17"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80">
                <a:moveTo>
                  <a:pt x="99" y="0"/>
                </a:moveTo>
                <a:cubicBezTo>
                  <a:pt x="0" y="63"/>
                  <a:pt x="0" y="63"/>
                  <a:pt x="0" y="63"/>
                </a:cubicBezTo>
                <a:cubicBezTo>
                  <a:pt x="12" y="80"/>
                  <a:pt x="12" y="80"/>
                  <a:pt x="12" y="80"/>
                </a:cubicBezTo>
                <a:cubicBezTo>
                  <a:pt x="19" y="75"/>
                  <a:pt x="26" y="70"/>
                  <a:pt x="33" y="66"/>
                </a:cubicBezTo>
                <a:cubicBezTo>
                  <a:pt x="38" y="64"/>
                  <a:pt x="42" y="61"/>
                  <a:pt x="47" y="59"/>
                </a:cubicBezTo>
                <a:cubicBezTo>
                  <a:pt x="58" y="50"/>
                  <a:pt x="71" y="42"/>
                  <a:pt x="85" y="36"/>
                </a:cubicBezTo>
                <a:cubicBezTo>
                  <a:pt x="92" y="30"/>
                  <a:pt x="99" y="25"/>
                  <a:pt x="107" y="19"/>
                </a:cubicBezTo>
                <a:cubicBezTo>
                  <a:pt x="108" y="19"/>
                  <a:pt x="110" y="18"/>
                  <a:pt x="111" y="17"/>
                </a:cubicBezTo>
                <a:cubicBezTo>
                  <a:pt x="99" y="0"/>
                  <a:pt x="99" y="0"/>
                  <a:pt x="99" y="0"/>
                </a:cubicBezTo>
              </a:path>
            </a:pathLst>
          </a:custGeom>
          <a:solidFill>
            <a:srgbClr val="4B4A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4" name="Freeform 15">
            <a:extLst>
              <a:ext uri="{FF2B5EF4-FFF2-40B4-BE49-F238E27FC236}">
                <a16:creationId xmlns:a16="http://schemas.microsoft.com/office/drawing/2014/main" id="{85316E02-29A8-5F6E-3080-03540A1D7ADA}"/>
              </a:ext>
            </a:extLst>
          </p:cNvPr>
          <p:cNvSpPr>
            <a:spLocks/>
          </p:cNvSpPr>
          <p:nvPr/>
        </p:nvSpPr>
        <p:spPr bwMode="auto">
          <a:xfrm>
            <a:off x="9629355" y="2343541"/>
            <a:ext cx="30163" cy="38100"/>
          </a:xfrm>
          <a:custGeom>
            <a:avLst/>
            <a:gdLst>
              <a:gd name="T0" fmla="*/ 11 w 12"/>
              <a:gd name="T1" fmla="*/ 0 h 16"/>
              <a:gd name="T2" fmla="*/ 0 w 12"/>
              <a:gd name="T3" fmla="*/ 15 h 16"/>
              <a:gd name="T4" fmla="*/ 1 w 12"/>
              <a:gd name="T5" fmla="*/ 16 h 16"/>
              <a:gd name="T6" fmla="*/ 12 w 12"/>
              <a:gd name="T7" fmla="*/ 0 h 16"/>
              <a:gd name="T8" fmla="*/ 11 w 12"/>
              <a:gd name="T9" fmla="*/ 0 h 16"/>
            </a:gdLst>
            <a:ahLst/>
            <a:cxnLst>
              <a:cxn ang="0">
                <a:pos x="T0" y="T1"/>
              </a:cxn>
              <a:cxn ang="0">
                <a:pos x="T2" y="T3"/>
              </a:cxn>
              <a:cxn ang="0">
                <a:pos x="T4" y="T5"/>
              </a:cxn>
              <a:cxn ang="0">
                <a:pos x="T6" y="T7"/>
              </a:cxn>
              <a:cxn ang="0">
                <a:pos x="T8" y="T9"/>
              </a:cxn>
            </a:cxnLst>
            <a:rect l="0" t="0" r="r" b="b"/>
            <a:pathLst>
              <a:path w="12" h="16">
                <a:moveTo>
                  <a:pt x="11" y="0"/>
                </a:moveTo>
                <a:cubicBezTo>
                  <a:pt x="0" y="15"/>
                  <a:pt x="0" y="15"/>
                  <a:pt x="0" y="15"/>
                </a:cubicBezTo>
                <a:cubicBezTo>
                  <a:pt x="0" y="15"/>
                  <a:pt x="1" y="15"/>
                  <a:pt x="1" y="16"/>
                </a:cubicBezTo>
                <a:cubicBezTo>
                  <a:pt x="12" y="0"/>
                  <a:pt x="12" y="0"/>
                  <a:pt x="12" y="0"/>
                </a:cubicBezTo>
                <a:cubicBezTo>
                  <a:pt x="11" y="0"/>
                  <a:pt x="11" y="0"/>
                  <a:pt x="11"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5" name="Freeform 16">
            <a:extLst>
              <a:ext uri="{FF2B5EF4-FFF2-40B4-BE49-F238E27FC236}">
                <a16:creationId xmlns:a16="http://schemas.microsoft.com/office/drawing/2014/main" id="{7A297D3C-7D1C-796C-54B4-AA4B1E2B7240}"/>
              </a:ext>
            </a:extLst>
          </p:cNvPr>
          <p:cNvSpPr>
            <a:spLocks/>
          </p:cNvSpPr>
          <p:nvPr/>
        </p:nvSpPr>
        <p:spPr bwMode="auto">
          <a:xfrm>
            <a:off x="9389642" y="2189553"/>
            <a:ext cx="266700" cy="190500"/>
          </a:xfrm>
          <a:custGeom>
            <a:avLst/>
            <a:gdLst>
              <a:gd name="T0" fmla="*/ 11 w 109"/>
              <a:gd name="T1" fmla="*/ 0 h 78"/>
              <a:gd name="T2" fmla="*/ 0 w 109"/>
              <a:gd name="T3" fmla="*/ 16 h 78"/>
              <a:gd name="T4" fmla="*/ 4 w 109"/>
              <a:gd name="T5" fmla="*/ 18 h 78"/>
              <a:gd name="T6" fmla="*/ 26 w 109"/>
              <a:gd name="T7" fmla="*/ 35 h 78"/>
              <a:gd name="T8" fmla="*/ 64 w 109"/>
              <a:gd name="T9" fmla="*/ 58 h 78"/>
              <a:gd name="T10" fmla="*/ 78 w 109"/>
              <a:gd name="T11" fmla="*/ 65 h 78"/>
              <a:gd name="T12" fmla="*/ 98 w 109"/>
              <a:gd name="T13" fmla="*/ 78 h 78"/>
              <a:gd name="T14" fmla="*/ 109 w 109"/>
              <a:gd name="T15" fmla="*/ 63 h 78"/>
              <a:gd name="T16" fmla="*/ 11 w 109"/>
              <a:gd name="T17"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78">
                <a:moveTo>
                  <a:pt x="11" y="0"/>
                </a:moveTo>
                <a:cubicBezTo>
                  <a:pt x="0" y="16"/>
                  <a:pt x="0" y="16"/>
                  <a:pt x="0" y="16"/>
                </a:cubicBezTo>
                <a:cubicBezTo>
                  <a:pt x="1" y="17"/>
                  <a:pt x="3" y="18"/>
                  <a:pt x="4" y="18"/>
                </a:cubicBezTo>
                <a:cubicBezTo>
                  <a:pt x="11" y="24"/>
                  <a:pt x="19" y="29"/>
                  <a:pt x="26" y="35"/>
                </a:cubicBezTo>
                <a:cubicBezTo>
                  <a:pt x="40" y="41"/>
                  <a:pt x="52" y="49"/>
                  <a:pt x="64" y="58"/>
                </a:cubicBezTo>
                <a:cubicBezTo>
                  <a:pt x="68" y="61"/>
                  <a:pt x="73" y="63"/>
                  <a:pt x="78" y="65"/>
                </a:cubicBezTo>
                <a:cubicBezTo>
                  <a:pt x="85" y="69"/>
                  <a:pt x="92" y="73"/>
                  <a:pt x="98" y="78"/>
                </a:cubicBezTo>
                <a:cubicBezTo>
                  <a:pt x="109" y="63"/>
                  <a:pt x="109" y="63"/>
                  <a:pt x="109" y="63"/>
                </a:cubicBezTo>
                <a:cubicBezTo>
                  <a:pt x="11" y="0"/>
                  <a:pt x="11" y="0"/>
                  <a:pt x="11" y="0"/>
                </a:cubicBezTo>
              </a:path>
            </a:pathLst>
          </a:custGeom>
          <a:solidFill>
            <a:srgbClr val="4B4A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6" name="Freeform 17">
            <a:extLst>
              <a:ext uri="{FF2B5EF4-FFF2-40B4-BE49-F238E27FC236}">
                <a16:creationId xmlns:a16="http://schemas.microsoft.com/office/drawing/2014/main" id="{E4245360-6177-3265-F28B-435A17EDC515}"/>
              </a:ext>
            </a:extLst>
          </p:cNvPr>
          <p:cNvSpPr>
            <a:spLocks/>
          </p:cNvSpPr>
          <p:nvPr/>
        </p:nvSpPr>
        <p:spPr bwMode="auto">
          <a:xfrm>
            <a:off x="5887617" y="1349766"/>
            <a:ext cx="1560513" cy="1320800"/>
          </a:xfrm>
          <a:custGeom>
            <a:avLst/>
            <a:gdLst>
              <a:gd name="T0" fmla="*/ 638 w 638"/>
              <a:gd name="T1" fmla="*/ 194 h 540"/>
              <a:gd name="T2" fmla="*/ 638 w 638"/>
              <a:gd name="T3" fmla="*/ 194 h 540"/>
              <a:gd name="T4" fmla="*/ 194 w 638"/>
              <a:gd name="T5" fmla="*/ 96 h 540"/>
              <a:gd name="T6" fmla="*/ 96 w 638"/>
              <a:gd name="T7" fmla="*/ 540 h 540"/>
              <a:gd name="T8" fmla="*/ 96 w 638"/>
              <a:gd name="T9" fmla="*/ 540 h 540"/>
              <a:gd name="T10" fmla="*/ 638 w 638"/>
              <a:gd name="T11" fmla="*/ 194 h 540"/>
            </a:gdLst>
            <a:ahLst/>
            <a:cxnLst>
              <a:cxn ang="0">
                <a:pos x="T0" y="T1"/>
              </a:cxn>
              <a:cxn ang="0">
                <a:pos x="T2" y="T3"/>
              </a:cxn>
              <a:cxn ang="0">
                <a:pos x="T4" y="T5"/>
              </a:cxn>
              <a:cxn ang="0">
                <a:pos x="T6" y="T7"/>
              </a:cxn>
              <a:cxn ang="0">
                <a:pos x="T8" y="T9"/>
              </a:cxn>
              <a:cxn ang="0">
                <a:pos x="T10" y="T11"/>
              </a:cxn>
            </a:cxnLst>
            <a:rect l="0" t="0" r="r" b="b"/>
            <a:pathLst>
              <a:path w="638" h="540">
                <a:moveTo>
                  <a:pt x="638" y="194"/>
                </a:moveTo>
                <a:cubicBezTo>
                  <a:pt x="638" y="194"/>
                  <a:pt x="638" y="194"/>
                  <a:pt x="638" y="194"/>
                </a:cubicBezTo>
                <a:cubicBezTo>
                  <a:pt x="543" y="44"/>
                  <a:pt x="344" y="0"/>
                  <a:pt x="194" y="96"/>
                </a:cubicBezTo>
                <a:cubicBezTo>
                  <a:pt x="44" y="191"/>
                  <a:pt x="0" y="390"/>
                  <a:pt x="96" y="540"/>
                </a:cubicBezTo>
                <a:cubicBezTo>
                  <a:pt x="96" y="540"/>
                  <a:pt x="96" y="540"/>
                  <a:pt x="96" y="540"/>
                </a:cubicBezTo>
                <a:cubicBezTo>
                  <a:pt x="638" y="194"/>
                  <a:pt x="638" y="194"/>
                  <a:pt x="638" y="194"/>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7" name="Freeform 18">
            <a:extLst>
              <a:ext uri="{FF2B5EF4-FFF2-40B4-BE49-F238E27FC236}">
                <a16:creationId xmlns:a16="http://schemas.microsoft.com/office/drawing/2014/main" id="{AFDB3467-7BA7-3128-D513-B551ECF243FA}"/>
              </a:ext>
            </a:extLst>
          </p:cNvPr>
          <p:cNvSpPr>
            <a:spLocks noEditPoints="1"/>
          </p:cNvSpPr>
          <p:nvPr/>
        </p:nvSpPr>
        <p:spPr bwMode="auto">
          <a:xfrm>
            <a:off x="6103517" y="2553091"/>
            <a:ext cx="203200" cy="117475"/>
          </a:xfrm>
          <a:custGeom>
            <a:avLst/>
            <a:gdLst>
              <a:gd name="T0" fmla="*/ 0 w 83"/>
              <a:gd name="T1" fmla="*/ 36 h 48"/>
              <a:gd name="T2" fmla="*/ 8 w 83"/>
              <a:gd name="T3" fmla="*/ 48 h 48"/>
              <a:gd name="T4" fmla="*/ 0 w 83"/>
              <a:gd name="T5" fmla="*/ 36 h 48"/>
              <a:gd name="T6" fmla="*/ 83 w 83"/>
              <a:gd name="T7" fmla="*/ 0 h 48"/>
              <a:gd name="T8" fmla="*/ 8 w 83"/>
              <a:gd name="T9" fmla="*/ 48 h 48"/>
              <a:gd name="T10" fmla="*/ 83 w 83"/>
              <a:gd name="T11" fmla="*/ 0 h 48"/>
              <a:gd name="T12" fmla="*/ 83 w 83"/>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83" h="48">
                <a:moveTo>
                  <a:pt x="0" y="36"/>
                </a:moveTo>
                <a:cubicBezTo>
                  <a:pt x="3" y="40"/>
                  <a:pt x="5" y="44"/>
                  <a:pt x="8" y="48"/>
                </a:cubicBezTo>
                <a:cubicBezTo>
                  <a:pt x="5" y="44"/>
                  <a:pt x="3" y="40"/>
                  <a:pt x="0" y="36"/>
                </a:cubicBezTo>
                <a:moveTo>
                  <a:pt x="83" y="0"/>
                </a:moveTo>
                <a:cubicBezTo>
                  <a:pt x="8" y="48"/>
                  <a:pt x="8" y="48"/>
                  <a:pt x="8" y="48"/>
                </a:cubicBezTo>
                <a:cubicBezTo>
                  <a:pt x="83" y="0"/>
                  <a:pt x="83" y="0"/>
                  <a:pt x="83" y="0"/>
                </a:cubicBezTo>
                <a:cubicBezTo>
                  <a:pt x="83" y="0"/>
                  <a:pt x="83" y="0"/>
                  <a:pt x="83" y="0"/>
                </a:cubicBezTo>
              </a:path>
            </a:pathLst>
          </a:cu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8" name="Freeform 19">
            <a:extLst>
              <a:ext uri="{FF2B5EF4-FFF2-40B4-BE49-F238E27FC236}">
                <a16:creationId xmlns:a16="http://schemas.microsoft.com/office/drawing/2014/main" id="{31FA6AD2-3451-B037-4EB0-473569732340}"/>
              </a:ext>
            </a:extLst>
          </p:cNvPr>
          <p:cNvSpPr>
            <a:spLocks/>
          </p:cNvSpPr>
          <p:nvPr/>
        </p:nvSpPr>
        <p:spPr bwMode="auto">
          <a:xfrm>
            <a:off x="6036842" y="1589478"/>
            <a:ext cx="365125" cy="1081088"/>
          </a:xfrm>
          <a:custGeom>
            <a:avLst/>
            <a:gdLst>
              <a:gd name="T0" fmla="*/ 149 w 149"/>
              <a:gd name="T1" fmla="*/ 0 h 442"/>
              <a:gd name="T2" fmla="*/ 60 w 149"/>
              <a:gd name="T3" fmla="*/ 95 h 442"/>
              <a:gd name="T4" fmla="*/ 5 w 149"/>
              <a:gd name="T5" fmla="*/ 278 h 442"/>
              <a:gd name="T6" fmla="*/ 13 w 149"/>
              <a:gd name="T7" fmla="*/ 391 h 442"/>
              <a:gd name="T8" fmla="*/ 27 w 149"/>
              <a:gd name="T9" fmla="*/ 430 h 442"/>
              <a:gd name="T10" fmla="*/ 35 w 149"/>
              <a:gd name="T11" fmla="*/ 442 h 442"/>
              <a:gd name="T12" fmla="*/ 35 w 149"/>
              <a:gd name="T13" fmla="*/ 442 h 442"/>
              <a:gd name="T14" fmla="*/ 35 w 149"/>
              <a:gd name="T15" fmla="*/ 442 h 442"/>
              <a:gd name="T16" fmla="*/ 110 w 149"/>
              <a:gd name="T17" fmla="*/ 394 h 442"/>
              <a:gd name="T18" fmla="*/ 105 w 149"/>
              <a:gd name="T19" fmla="*/ 139 h 442"/>
              <a:gd name="T20" fmla="*/ 148 w 149"/>
              <a:gd name="T21" fmla="*/ 2 h 442"/>
              <a:gd name="T22" fmla="*/ 149 w 149"/>
              <a:gd name="T23" fmla="*/ 0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9" h="442">
                <a:moveTo>
                  <a:pt x="149" y="0"/>
                </a:moveTo>
                <a:cubicBezTo>
                  <a:pt x="117" y="27"/>
                  <a:pt x="80" y="57"/>
                  <a:pt x="60" y="95"/>
                </a:cubicBezTo>
                <a:cubicBezTo>
                  <a:pt x="31" y="152"/>
                  <a:pt x="12" y="215"/>
                  <a:pt x="5" y="278"/>
                </a:cubicBezTo>
                <a:cubicBezTo>
                  <a:pt x="0" y="328"/>
                  <a:pt x="7" y="359"/>
                  <a:pt x="13" y="391"/>
                </a:cubicBezTo>
                <a:cubicBezTo>
                  <a:pt x="16" y="407"/>
                  <a:pt x="21" y="418"/>
                  <a:pt x="27" y="430"/>
                </a:cubicBezTo>
                <a:cubicBezTo>
                  <a:pt x="30" y="434"/>
                  <a:pt x="32" y="438"/>
                  <a:pt x="35" y="442"/>
                </a:cubicBezTo>
                <a:cubicBezTo>
                  <a:pt x="35" y="442"/>
                  <a:pt x="35" y="442"/>
                  <a:pt x="35" y="442"/>
                </a:cubicBezTo>
                <a:cubicBezTo>
                  <a:pt x="35" y="442"/>
                  <a:pt x="35" y="442"/>
                  <a:pt x="35" y="442"/>
                </a:cubicBezTo>
                <a:cubicBezTo>
                  <a:pt x="110" y="394"/>
                  <a:pt x="110" y="394"/>
                  <a:pt x="110" y="394"/>
                </a:cubicBezTo>
                <a:cubicBezTo>
                  <a:pt x="92" y="312"/>
                  <a:pt x="87" y="222"/>
                  <a:pt x="105" y="139"/>
                </a:cubicBezTo>
                <a:cubicBezTo>
                  <a:pt x="115" y="91"/>
                  <a:pt x="130" y="47"/>
                  <a:pt x="148" y="2"/>
                </a:cubicBezTo>
                <a:cubicBezTo>
                  <a:pt x="148" y="2"/>
                  <a:pt x="149" y="1"/>
                  <a:pt x="149" y="0"/>
                </a:cubicBezTo>
              </a:path>
            </a:pathLst>
          </a:custGeom>
          <a:solidFill>
            <a:srgbClr val="F391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9" name="Freeform 20">
            <a:extLst>
              <a:ext uri="{FF2B5EF4-FFF2-40B4-BE49-F238E27FC236}">
                <a16:creationId xmlns:a16="http://schemas.microsoft.com/office/drawing/2014/main" id="{CD92E5D5-C3CB-51E7-F3D8-01996F94E1D8}"/>
              </a:ext>
            </a:extLst>
          </p:cNvPr>
          <p:cNvSpPr>
            <a:spLocks/>
          </p:cNvSpPr>
          <p:nvPr/>
        </p:nvSpPr>
        <p:spPr bwMode="auto">
          <a:xfrm>
            <a:off x="6498805" y="5628078"/>
            <a:ext cx="765175" cy="941388"/>
          </a:xfrm>
          <a:custGeom>
            <a:avLst/>
            <a:gdLst>
              <a:gd name="T0" fmla="*/ 140 w 313"/>
              <a:gd name="T1" fmla="*/ 366 h 385"/>
              <a:gd name="T2" fmla="*/ 112 w 313"/>
              <a:gd name="T3" fmla="*/ 381 h 385"/>
              <a:gd name="T4" fmla="*/ 13 w 313"/>
              <a:gd name="T5" fmla="*/ 378 h 385"/>
              <a:gd name="T6" fmla="*/ 6 w 313"/>
              <a:gd name="T7" fmla="*/ 350 h 385"/>
              <a:gd name="T8" fmla="*/ 174 w 313"/>
              <a:gd name="T9" fmla="*/ 13 h 385"/>
              <a:gd name="T10" fmla="*/ 201 w 313"/>
              <a:gd name="T11" fmla="*/ 6 h 385"/>
              <a:gd name="T12" fmla="*/ 301 w 313"/>
              <a:gd name="T13" fmla="*/ 66 h 385"/>
              <a:gd name="T14" fmla="*/ 308 w 313"/>
              <a:gd name="T15" fmla="*/ 93 h 385"/>
              <a:gd name="T16" fmla="*/ 140 w 313"/>
              <a:gd name="T17" fmla="*/ 366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3" h="385">
                <a:moveTo>
                  <a:pt x="140" y="366"/>
                </a:moveTo>
                <a:cubicBezTo>
                  <a:pt x="134" y="376"/>
                  <a:pt x="129" y="381"/>
                  <a:pt x="112" y="381"/>
                </a:cubicBezTo>
                <a:cubicBezTo>
                  <a:pt x="112" y="381"/>
                  <a:pt x="36" y="385"/>
                  <a:pt x="13" y="378"/>
                </a:cubicBezTo>
                <a:cubicBezTo>
                  <a:pt x="2" y="375"/>
                  <a:pt x="0" y="360"/>
                  <a:pt x="6" y="350"/>
                </a:cubicBezTo>
                <a:cubicBezTo>
                  <a:pt x="174" y="13"/>
                  <a:pt x="174" y="13"/>
                  <a:pt x="174" y="13"/>
                </a:cubicBezTo>
                <a:cubicBezTo>
                  <a:pt x="179" y="4"/>
                  <a:pt x="192" y="0"/>
                  <a:pt x="201" y="6"/>
                </a:cubicBezTo>
                <a:cubicBezTo>
                  <a:pt x="301" y="66"/>
                  <a:pt x="301" y="66"/>
                  <a:pt x="301" y="66"/>
                </a:cubicBezTo>
                <a:cubicBezTo>
                  <a:pt x="310" y="71"/>
                  <a:pt x="313" y="84"/>
                  <a:pt x="308" y="93"/>
                </a:cubicBezTo>
                <a:cubicBezTo>
                  <a:pt x="140" y="366"/>
                  <a:pt x="140" y="366"/>
                  <a:pt x="140" y="366"/>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0" name="Freeform 21">
            <a:extLst>
              <a:ext uri="{FF2B5EF4-FFF2-40B4-BE49-F238E27FC236}">
                <a16:creationId xmlns:a16="http://schemas.microsoft.com/office/drawing/2014/main" id="{F820E4F9-0064-4AFF-784C-91B226D6A07F}"/>
              </a:ext>
            </a:extLst>
          </p:cNvPr>
          <p:cNvSpPr>
            <a:spLocks noEditPoints="1"/>
          </p:cNvSpPr>
          <p:nvPr/>
        </p:nvSpPr>
        <p:spPr bwMode="auto">
          <a:xfrm>
            <a:off x="6768680" y="5901128"/>
            <a:ext cx="331788" cy="238125"/>
          </a:xfrm>
          <a:custGeom>
            <a:avLst/>
            <a:gdLst>
              <a:gd name="T0" fmla="*/ 209 w 209"/>
              <a:gd name="T1" fmla="*/ 125 h 150"/>
              <a:gd name="T2" fmla="*/ 195 w 209"/>
              <a:gd name="T3" fmla="*/ 150 h 150"/>
              <a:gd name="T4" fmla="*/ 195 w 209"/>
              <a:gd name="T5" fmla="*/ 150 h 150"/>
              <a:gd name="T6" fmla="*/ 209 w 209"/>
              <a:gd name="T7" fmla="*/ 125 h 150"/>
              <a:gd name="T8" fmla="*/ 209 w 209"/>
              <a:gd name="T9" fmla="*/ 125 h 150"/>
              <a:gd name="T10" fmla="*/ 23 w 209"/>
              <a:gd name="T11" fmla="*/ 0 h 150"/>
              <a:gd name="T12" fmla="*/ 0 w 209"/>
              <a:gd name="T13" fmla="*/ 45 h 150"/>
              <a:gd name="T14" fmla="*/ 0 w 209"/>
              <a:gd name="T15" fmla="*/ 45 h 150"/>
              <a:gd name="T16" fmla="*/ 23 w 209"/>
              <a:gd name="T17" fmla="*/ 0 h 150"/>
              <a:gd name="T18" fmla="*/ 23 w 209"/>
              <a:gd name="T1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150">
                <a:moveTo>
                  <a:pt x="209" y="125"/>
                </a:moveTo>
                <a:lnTo>
                  <a:pt x="195" y="150"/>
                </a:lnTo>
                <a:lnTo>
                  <a:pt x="195" y="150"/>
                </a:lnTo>
                <a:lnTo>
                  <a:pt x="209" y="125"/>
                </a:lnTo>
                <a:lnTo>
                  <a:pt x="209" y="125"/>
                </a:lnTo>
                <a:close/>
                <a:moveTo>
                  <a:pt x="23" y="0"/>
                </a:moveTo>
                <a:lnTo>
                  <a:pt x="0" y="45"/>
                </a:lnTo>
                <a:lnTo>
                  <a:pt x="0" y="45"/>
                </a:lnTo>
                <a:lnTo>
                  <a:pt x="23" y="0"/>
                </a:lnTo>
                <a:lnTo>
                  <a:pt x="23" y="0"/>
                </a:lnTo>
                <a:close/>
              </a:path>
            </a:pathLst>
          </a:custGeom>
          <a:solidFill>
            <a:srgbClr val="AEAD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1" name="Freeform 22">
            <a:extLst>
              <a:ext uri="{FF2B5EF4-FFF2-40B4-BE49-F238E27FC236}">
                <a16:creationId xmlns:a16="http://schemas.microsoft.com/office/drawing/2014/main" id="{F7E0861F-185D-49B3-F91A-70911A339ABB}"/>
              </a:ext>
            </a:extLst>
          </p:cNvPr>
          <p:cNvSpPr>
            <a:spLocks noEditPoints="1"/>
          </p:cNvSpPr>
          <p:nvPr/>
        </p:nvSpPr>
        <p:spPr bwMode="auto">
          <a:xfrm>
            <a:off x="6768680" y="5901128"/>
            <a:ext cx="331788" cy="238125"/>
          </a:xfrm>
          <a:custGeom>
            <a:avLst/>
            <a:gdLst>
              <a:gd name="T0" fmla="*/ 209 w 209"/>
              <a:gd name="T1" fmla="*/ 125 h 150"/>
              <a:gd name="T2" fmla="*/ 195 w 209"/>
              <a:gd name="T3" fmla="*/ 150 h 150"/>
              <a:gd name="T4" fmla="*/ 195 w 209"/>
              <a:gd name="T5" fmla="*/ 150 h 150"/>
              <a:gd name="T6" fmla="*/ 209 w 209"/>
              <a:gd name="T7" fmla="*/ 125 h 150"/>
              <a:gd name="T8" fmla="*/ 209 w 209"/>
              <a:gd name="T9" fmla="*/ 125 h 150"/>
              <a:gd name="T10" fmla="*/ 23 w 209"/>
              <a:gd name="T11" fmla="*/ 0 h 150"/>
              <a:gd name="T12" fmla="*/ 0 w 209"/>
              <a:gd name="T13" fmla="*/ 45 h 150"/>
              <a:gd name="T14" fmla="*/ 0 w 209"/>
              <a:gd name="T15" fmla="*/ 45 h 150"/>
              <a:gd name="T16" fmla="*/ 23 w 209"/>
              <a:gd name="T17" fmla="*/ 0 h 150"/>
              <a:gd name="T18" fmla="*/ 23 w 209"/>
              <a:gd name="T1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150">
                <a:moveTo>
                  <a:pt x="209" y="125"/>
                </a:moveTo>
                <a:lnTo>
                  <a:pt x="195" y="150"/>
                </a:lnTo>
                <a:lnTo>
                  <a:pt x="195" y="150"/>
                </a:lnTo>
                <a:lnTo>
                  <a:pt x="209" y="125"/>
                </a:lnTo>
                <a:lnTo>
                  <a:pt x="209" y="125"/>
                </a:lnTo>
                <a:moveTo>
                  <a:pt x="23" y="0"/>
                </a:moveTo>
                <a:lnTo>
                  <a:pt x="0" y="45"/>
                </a:lnTo>
                <a:lnTo>
                  <a:pt x="0" y="45"/>
                </a:lnTo>
                <a:lnTo>
                  <a:pt x="23" y="0"/>
                </a:lnTo>
                <a:lnTo>
                  <a:pt x="2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2" name="Freeform 23">
            <a:extLst>
              <a:ext uri="{FF2B5EF4-FFF2-40B4-BE49-F238E27FC236}">
                <a16:creationId xmlns:a16="http://schemas.microsoft.com/office/drawing/2014/main" id="{E11EC8EC-9766-77A9-8A1E-33695AB16A6E}"/>
              </a:ext>
            </a:extLst>
          </p:cNvPr>
          <p:cNvSpPr>
            <a:spLocks/>
          </p:cNvSpPr>
          <p:nvPr/>
        </p:nvSpPr>
        <p:spPr bwMode="auto">
          <a:xfrm>
            <a:off x="6768680" y="5901128"/>
            <a:ext cx="331788" cy="238125"/>
          </a:xfrm>
          <a:custGeom>
            <a:avLst/>
            <a:gdLst>
              <a:gd name="T0" fmla="*/ 15 w 136"/>
              <a:gd name="T1" fmla="*/ 0 h 97"/>
              <a:gd name="T2" fmla="*/ 0 w 136"/>
              <a:gd name="T3" fmla="*/ 29 h 97"/>
              <a:gd name="T4" fmla="*/ 59 w 136"/>
              <a:gd name="T5" fmla="*/ 64 h 97"/>
              <a:gd name="T6" fmla="*/ 127 w 136"/>
              <a:gd name="T7" fmla="*/ 97 h 97"/>
              <a:gd name="T8" fmla="*/ 136 w 136"/>
              <a:gd name="T9" fmla="*/ 81 h 97"/>
              <a:gd name="T10" fmla="*/ 15 w 136"/>
              <a:gd name="T11" fmla="*/ 0 h 97"/>
            </a:gdLst>
            <a:ahLst/>
            <a:cxnLst>
              <a:cxn ang="0">
                <a:pos x="T0" y="T1"/>
              </a:cxn>
              <a:cxn ang="0">
                <a:pos x="T2" y="T3"/>
              </a:cxn>
              <a:cxn ang="0">
                <a:pos x="T4" y="T5"/>
              </a:cxn>
              <a:cxn ang="0">
                <a:pos x="T6" y="T7"/>
              </a:cxn>
              <a:cxn ang="0">
                <a:pos x="T8" y="T9"/>
              </a:cxn>
              <a:cxn ang="0">
                <a:pos x="T10" y="T11"/>
              </a:cxn>
            </a:cxnLst>
            <a:rect l="0" t="0" r="r" b="b"/>
            <a:pathLst>
              <a:path w="136" h="97">
                <a:moveTo>
                  <a:pt x="15" y="0"/>
                </a:moveTo>
                <a:cubicBezTo>
                  <a:pt x="0" y="29"/>
                  <a:pt x="0" y="29"/>
                  <a:pt x="0" y="29"/>
                </a:cubicBezTo>
                <a:cubicBezTo>
                  <a:pt x="20" y="40"/>
                  <a:pt x="40" y="52"/>
                  <a:pt x="59" y="64"/>
                </a:cubicBezTo>
                <a:cubicBezTo>
                  <a:pt x="82" y="74"/>
                  <a:pt x="105" y="85"/>
                  <a:pt x="127" y="97"/>
                </a:cubicBezTo>
                <a:cubicBezTo>
                  <a:pt x="136" y="81"/>
                  <a:pt x="136" y="81"/>
                  <a:pt x="136" y="81"/>
                </a:cubicBezTo>
                <a:cubicBezTo>
                  <a:pt x="94" y="57"/>
                  <a:pt x="53" y="30"/>
                  <a:pt x="15" y="0"/>
                </a:cubicBezTo>
              </a:path>
            </a:pathLst>
          </a:custGeom>
          <a:solidFill>
            <a:srgbClr val="3F3E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3" name="Freeform 24">
            <a:extLst>
              <a:ext uri="{FF2B5EF4-FFF2-40B4-BE49-F238E27FC236}">
                <a16:creationId xmlns:a16="http://schemas.microsoft.com/office/drawing/2014/main" id="{31A5A5AF-925A-F1B1-57D4-183A14B18B39}"/>
              </a:ext>
            </a:extLst>
          </p:cNvPr>
          <p:cNvSpPr>
            <a:spLocks/>
          </p:cNvSpPr>
          <p:nvPr/>
        </p:nvSpPr>
        <p:spPr bwMode="auto">
          <a:xfrm>
            <a:off x="9064205" y="5628078"/>
            <a:ext cx="765175" cy="941388"/>
          </a:xfrm>
          <a:custGeom>
            <a:avLst/>
            <a:gdLst>
              <a:gd name="T0" fmla="*/ 173 w 313"/>
              <a:gd name="T1" fmla="*/ 366 h 385"/>
              <a:gd name="T2" fmla="*/ 201 w 313"/>
              <a:gd name="T3" fmla="*/ 381 h 385"/>
              <a:gd name="T4" fmla="*/ 300 w 313"/>
              <a:gd name="T5" fmla="*/ 378 h 385"/>
              <a:gd name="T6" fmla="*/ 307 w 313"/>
              <a:gd name="T7" fmla="*/ 350 h 385"/>
              <a:gd name="T8" fmla="*/ 139 w 313"/>
              <a:gd name="T9" fmla="*/ 13 h 385"/>
              <a:gd name="T10" fmla="*/ 112 w 313"/>
              <a:gd name="T11" fmla="*/ 6 h 385"/>
              <a:gd name="T12" fmla="*/ 12 w 313"/>
              <a:gd name="T13" fmla="*/ 66 h 385"/>
              <a:gd name="T14" fmla="*/ 5 w 313"/>
              <a:gd name="T15" fmla="*/ 93 h 385"/>
              <a:gd name="T16" fmla="*/ 173 w 313"/>
              <a:gd name="T17" fmla="*/ 366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3" h="385">
                <a:moveTo>
                  <a:pt x="173" y="366"/>
                </a:moveTo>
                <a:cubicBezTo>
                  <a:pt x="179" y="376"/>
                  <a:pt x="184" y="381"/>
                  <a:pt x="201" y="381"/>
                </a:cubicBezTo>
                <a:cubicBezTo>
                  <a:pt x="201" y="381"/>
                  <a:pt x="277" y="385"/>
                  <a:pt x="300" y="378"/>
                </a:cubicBezTo>
                <a:cubicBezTo>
                  <a:pt x="311" y="375"/>
                  <a:pt x="313" y="360"/>
                  <a:pt x="307" y="350"/>
                </a:cubicBezTo>
                <a:cubicBezTo>
                  <a:pt x="139" y="13"/>
                  <a:pt x="139" y="13"/>
                  <a:pt x="139" y="13"/>
                </a:cubicBezTo>
                <a:cubicBezTo>
                  <a:pt x="134" y="4"/>
                  <a:pt x="121" y="0"/>
                  <a:pt x="112" y="6"/>
                </a:cubicBezTo>
                <a:cubicBezTo>
                  <a:pt x="12" y="66"/>
                  <a:pt x="12" y="66"/>
                  <a:pt x="12" y="66"/>
                </a:cubicBezTo>
                <a:cubicBezTo>
                  <a:pt x="3" y="71"/>
                  <a:pt x="0" y="84"/>
                  <a:pt x="5" y="93"/>
                </a:cubicBezTo>
                <a:cubicBezTo>
                  <a:pt x="173" y="366"/>
                  <a:pt x="173" y="366"/>
                  <a:pt x="173" y="366"/>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4" name="Freeform 25">
            <a:extLst>
              <a:ext uri="{FF2B5EF4-FFF2-40B4-BE49-F238E27FC236}">
                <a16:creationId xmlns:a16="http://schemas.microsoft.com/office/drawing/2014/main" id="{83357DE1-D3CD-88CB-D412-6FED956D48EA}"/>
              </a:ext>
            </a:extLst>
          </p:cNvPr>
          <p:cNvSpPr>
            <a:spLocks/>
          </p:cNvSpPr>
          <p:nvPr/>
        </p:nvSpPr>
        <p:spPr bwMode="auto">
          <a:xfrm>
            <a:off x="9524580" y="5899541"/>
            <a:ext cx="36513" cy="73025"/>
          </a:xfrm>
          <a:custGeom>
            <a:avLst/>
            <a:gdLst>
              <a:gd name="T0" fmla="*/ 0 w 23"/>
              <a:gd name="T1" fmla="*/ 0 h 46"/>
              <a:gd name="T2" fmla="*/ 0 w 23"/>
              <a:gd name="T3" fmla="*/ 0 h 46"/>
              <a:gd name="T4" fmla="*/ 23 w 23"/>
              <a:gd name="T5" fmla="*/ 46 h 46"/>
              <a:gd name="T6" fmla="*/ 23 w 23"/>
              <a:gd name="T7" fmla="*/ 46 h 46"/>
              <a:gd name="T8" fmla="*/ 0 w 23"/>
              <a:gd name="T9" fmla="*/ 0 h 46"/>
            </a:gdLst>
            <a:ahLst/>
            <a:cxnLst>
              <a:cxn ang="0">
                <a:pos x="T0" y="T1"/>
              </a:cxn>
              <a:cxn ang="0">
                <a:pos x="T2" y="T3"/>
              </a:cxn>
              <a:cxn ang="0">
                <a:pos x="T4" y="T5"/>
              </a:cxn>
              <a:cxn ang="0">
                <a:pos x="T6" y="T7"/>
              </a:cxn>
              <a:cxn ang="0">
                <a:pos x="T8" y="T9"/>
              </a:cxn>
            </a:cxnLst>
            <a:rect l="0" t="0" r="r" b="b"/>
            <a:pathLst>
              <a:path w="23" h="46">
                <a:moveTo>
                  <a:pt x="0" y="0"/>
                </a:moveTo>
                <a:lnTo>
                  <a:pt x="0" y="0"/>
                </a:lnTo>
                <a:lnTo>
                  <a:pt x="23" y="46"/>
                </a:lnTo>
                <a:lnTo>
                  <a:pt x="23" y="46"/>
                </a:lnTo>
                <a:lnTo>
                  <a:pt x="0" y="0"/>
                </a:lnTo>
                <a:close/>
              </a:path>
            </a:pathLst>
          </a:custGeom>
          <a:solidFill>
            <a:srgbClr val="AEAD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5" name="Freeform 26">
            <a:extLst>
              <a:ext uri="{FF2B5EF4-FFF2-40B4-BE49-F238E27FC236}">
                <a16:creationId xmlns:a16="http://schemas.microsoft.com/office/drawing/2014/main" id="{D91CF694-0737-9FE2-CA67-DC500F738DDB}"/>
              </a:ext>
            </a:extLst>
          </p:cNvPr>
          <p:cNvSpPr>
            <a:spLocks/>
          </p:cNvSpPr>
          <p:nvPr/>
        </p:nvSpPr>
        <p:spPr bwMode="auto">
          <a:xfrm>
            <a:off x="9524580" y="5899541"/>
            <a:ext cx="36513" cy="73025"/>
          </a:xfrm>
          <a:custGeom>
            <a:avLst/>
            <a:gdLst>
              <a:gd name="T0" fmla="*/ 0 w 23"/>
              <a:gd name="T1" fmla="*/ 0 h 46"/>
              <a:gd name="T2" fmla="*/ 0 w 23"/>
              <a:gd name="T3" fmla="*/ 0 h 46"/>
              <a:gd name="T4" fmla="*/ 23 w 23"/>
              <a:gd name="T5" fmla="*/ 46 h 46"/>
              <a:gd name="T6" fmla="*/ 23 w 23"/>
              <a:gd name="T7" fmla="*/ 46 h 46"/>
              <a:gd name="T8" fmla="*/ 0 w 23"/>
              <a:gd name="T9" fmla="*/ 0 h 46"/>
            </a:gdLst>
            <a:ahLst/>
            <a:cxnLst>
              <a:cxn ang="0">
                <a:pos x="T0" y="T1"/>
              </a:cxn>
              <a:cxn ang="0">
                <a:pos x="T2" y="T3"/>
              </a:cxn>
              <a:cxn ang="0">
                <a:pos x="T4" y="T5"/>
              </a:cxn>
              <a:cxn ang="0">
                <a:pos x="T6" y="T7"/>
              </a:cxn>
              <a:cxn ang="0">
                <a:pos x="T8" y="T9"/>
              </a:cxn>
            </a:cxnLst>
            <a:rect l="0" t="0" r="r" b="b"/>
            <a:pathLst>
              <a:path w="23" h="46">
                <a:moveTo>
                  <a:pt x="0" y="0"/>
                </a:moveTo>
                <a:lnTo>
                  <a:pt x="0" y="0"/>
                </a:lnTo>
                <a:lnTo>
                  <a:pt x="23" y="46"/>
                </a:lnTo>
                <a:lnTo>
                  <a:pt x="23" y="46"/>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6" name="Freeform 27">
            <a:extLst>
              <a:ext uri="{FF2B5EF4-FFF2-40B4-BE49-F238E27FC236}">
                <a16:creationId xmlns:a16="http://schemas.microsoft.com/office/drawing/2014/main" id="{5C97E94E-DB43-A060-2D53-9F2A2F2D0190}"/>
              </a:ext>
            </a:extLst>
          </p:cNvPr>
          <p:cNvSpPr>
            <a:spLocks/>
          </p:cNvSpPr>
          <p:nvPr/>
        </p:nvSpPr>
        <p:spPr bwMode="auto">
          <a:xfrm>
            <a:off x="9226130" y="5899541"/>
            <a:ext cx="334963" cy="239713"/>
          </a:xfrm>
          <a:custGeom>
            <a:avLst/>
            <a:gdLst>
              <a:gd name="T0" fmla="*/ 122 w 137"/>
              <a:gd name="T1" fmla="*/ 0 h 98"/>
              <a:gd name="T2" fmla="*/ 0 w 137"/>
              <a:gd name="T3" fmla="*/ 81 h 98"/>
              <a:gd name="T4" fmla="*/ 10 w 137"/>
              <a:gd name="T5" fmla="*/ 98 h 98"/>
              <a:gd name="T6" fmla="*/ 78 w 137"/>
              <a:gd name="T7" fmla="*/ 65 h 98"/>
              <a:gd name="T8" fmla="*/ 137 w 137"/>
              <a:gd name="T9" fmla="*/ 30 h 98"/>
              <a:gd name="T10" fmla="*/ 122 w 137"/>
              <a:gd name="T11" fmla="*/ 0 h 98"/>
            </a:gdLst>
            <a:ahLst/>
            <a:cxnLst>
              <a:cxn ang="0">
                <a:pos x="T0" y="T1"/>
              </a:cxn>
              <a:cxn ang="0">
                <a:pos x="T2" y="T3"/>
              </a:cxn>
              <a:cxn ang="0">
                <a:pos x="T4" y="T5"/>
              </a:cxn>
              <a:cxn ang="0">
                <a:pos x="T6" y="T7"/>
              </a:cxn>
              <a:cxn ang="0">
                <a:pos x="T8" y="T9"/>
              </a:cxn>
              <a:cxn ang="0">
                <a:pos x="T10" y="T11"/>
              </a:cxn>
            </a:cxnLst>
            <a:rect l="0" t="0" r="r" b="b"/>
            <a:pathLst>
              <a:path w="137" h="98">
                <a:moveTo>
                  <a:pt x="122" y="0"/>
                </a:moveTo>
                <a:cubicBezTo>
                  <a:pt x="83" y="30"/>
                  <a:pt x="43" y="58"/>
                  <a:pt x="0" y="81"/>
                </a:cubicBezTo>
                <a:cubicBezTo>
                  <a:pt x="10" y="98"/>
                  <a:pt x="10" y="98"/>
                  <a:pt x="10" y="98"/>
                </a:cubicBezTo>
                <a:cubicBezTo>
                  <a:pt x="32" y="86"/>
                  <a:pt x="55" y="75"/>
                  <a:pt x="78" y="65"/>
                </a:cubicBezTo>
                <a:cubicBezTo>
                  <a:pt x="97" y="53"/>
                  <a:pt x="117" y="41"/>
                  <a:pt x="137" y="30"/>
                </a:cubicBezTo>
                <a:cubicBezTo>
                  <a:pt x="122" y="0"/>
                  <a:pt x="122" y="0"/>
                  <a:pt x="122" y="0"/>
                </a:cubicBezTo>
              </a:path>
            </a:pathLst>
          </a:custGeom>
          <a:solidFill>
            <a:srgbClr val="3F3E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327" name="Group 2326">
            <a:extLst>
              <a:ext uri="{FF2B5EF4-FFF2-40B4-BE49-F238E27FC236}">
                <a16:creationId xmlns:a16="http://schemas.microsoft.com/office/drawing/2014/main" id="{522BCAEF-217C-21CA-5F24-5637B046C282}"/>
              </a:ext>
            </a:extLst>
          </p:cNvPr>
          <p:cNvGrpSpPr/>
          <p:nvPr/>
        </p:nvGrpSpPr>
        <p:grpSpPr>
          <a:xfrm rot="1786145">
            <a:off x="6247980" y="2264166"/>
            <a:ext cx="3829050" cy="3830638"/>
            <a:chOff x="817563" y="2264166"/>
            <a:chExt cx="3829050" cy="3830638"/>
          </a:xfrm>
        </p:grpSpPr>
        <p:sp>
          <p:nvSpPr>
            <p:cNvPr id="2328" name="Oval 28">
              <a:extLst>
                <a:ext uri="{FF2B5EF4-FFF2-40B4-BE49-F238E27FC236}">
                  <a16:creationId xmlns:a16="http://schemas.microsoft.com/office/drawing/2014/main" id="{A48DC411-FE5B-FE68-B628-66F1AF2F98CB}"/>
                </a:ext>
              </a:extLst>
            </p:cNvPr>
            <p:cNvSpPr>
              <a:spLocks noChangeArrowheads="1"/>
            </p:cNvSpPr>
            <p:nvPr/>
          </p:nvSpPr>
          <p:spPr bwMode="auto">
            <a:xfrm>
              <a:off x="817563" y="2264166"/>
              <a:ext cx="3829050" cy="3830638"/>
            </a:xfrm>
            <a:prstGeom prst="ellipse">
              <a:avLst/>
            </a:prstGeom>
            <a:solidFill>
              <a:srgbClr val="FDFC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2329" name="hour hand">
              <a:extLst>
                <a:ext uri="{FF2B5EF4-FFF2-40B4-BE49-F238E27FC236}">
                  <a16:creationId xmlns:a16="http://schemas.microsoft.com/office/drawing/2014/main" id="{1654736F-6054-08FC-7AB6-BDA1B3A5F5D1}"/>
                </a:ext>
              </a:extLst>
            </p:cNvPr>
            <p:cNvSpPr>
              <a:spLocks/>
            </p:cNvSpPr>
            <p:nvPr/>
          </p:nvSpPr>
          <p:spPr bwMode="auto">
            <a:xfrm>
              <a:off x="2159000" y="3253178"/>
              <a:ext cx="601663" cy="950913"/>
            </a:xfrm>
            <a:custGeom>
              <a:avLst/>
              <a:gdLst>
                <a:gd name="T0" fmla="*/ 0 w 379"/>
                <a:gd name="T1" fmla="*/ 23 h 599"/>
                <a:gd name="T2" fmla="*/ 39 w 379"/>
                <a:gd name="T3" fmla="*/ 0 h 599"/>
                <a:gd name="T4" fmla="*/ 379 w 379"/>
                <a:gd name="T5" fmla="*/ 576 h 599"/>
                <a:gd name="T6" fmla="*/ 341 w 379"/>
                <a:gd name="T7" fmla="*/ 599 h 599"/>
                <a:gd name="T8" fmla="*/ 0 w 379"/>
                <a:gd name="T9" fmla="*/ 23 h 599"/>
              </a:gdLst>
              <a:ahLst/>
              <a:cxnLst>
                <a:cxn ang="0">
                  <a:pos x="T0" y="T1"/>
                </a:cxn>
                <a:cxn ang="0">
                  <a:pos x="T2" y="T3"/>
                </a:cxn>
                <a:cxn ang="0">
                  <a:pos x="T4" y="T5"/>
                </a:cxn>
                <a:cxn ang="0">
                  <a:pos x="T6" y="T7"/>
                </a:cxn>
                <a:cxn ang="0">
                  <a:pos x="T8" y="T9"/>
                </a:cxn>
              </a:cxnLst>
              <a:rect l="0" t="0" r="r" b="b"/>
              <a:pathLst>
                <a:path w="379" h="599">
                  <a:moveTo>
                    <a:pt x="0" y="23"/>
                  </a:moveTo>
                  <a:lnTo>
                    <a:pt x="39" y="0"/>
                  </a:lnTo>
                  <a:lnTo>
                    <a:pt x="379" y="576"/>
                  </a:lnTo>
                  <a:lnTo>
                    <a:pt x="341" y="599"/>
                  </a:lnTo>
                  <a:lnTo>
                    <a:pt x="0" y="23"/>
                  </a:lnTo>
                  <a:close/>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2330" name="Freeform 29">
            <a:extLst>
              <a:ext uri="{FF2B5EF4-FFF2-40B4-BE49-F238E27FC236}">
                <a16:creationId xmlns:a16="http://schemas.microsoft.com/office/drawing/2014/main" id="{08183922-9CDA-D5DB-1DAD-C883167D92B4}"/>
              </a:ext>
            </a:extLst>
          </p:cNvPr>
          <p:cNvSpPr>
            <a:spLocks noEditPoints="1"/>
          </p:cNvSpPr>
          <p:nvPr/>
        </p:nvSpPr>
        <p:spPr bwMode="auto">
          <a:xfrm>
            <a:off x="5968580" y="1986353"/>
            <a:ext cx="4387850" cy="4384675"/>
          </a:xfrm>
          <a:custGeom>
            <a:avLst/>
            <a:gdLst>
              <a:gd name="T0" fmla="*/ 897 w 1794"/>
              <a:gd name="T1" fmla="*/ 1793 h 1793"/>
              <a:gd name="T2" fmla="*/ 263 w 1794"/>
              <a:gd name="T3" fmla="*/ 1531 h 1793"/>
              <a:gd name="T4" fmla="*/ 0 w 1794"/>
              <a:gd name="T5" fmla="*/ 897 h 1793"/>
              <a:gd name="T6" fmla="*/ 263 w 1794"/>
              <a:gd name="T7" fmla="*/ 262 h 1793"/>
              <a:gd name="T8" fmla="*/ 897 w 1794"/>
              <a:gd name="T9" fmla="*/ 0 h 1793"/>
              <a:gd name="T10" fmla="*/ 1531 w 1794"/>
              <a:gd name="T11" fmla="*/ 262 h 1793"/>
              <a:gd name="T12" fmla="*/ 1794 w 1794"/>
              <a:gd name="T13" fmla="*/ 897 h 1793"/>
              <a:gd name="T14" fmla="*/ 1531 w 1794"/>
              <a:gd name="T15" fmla="*/ 1531 h 1793"/>
              <a:gd name="T16" fmla="*/ 897 w 1794"/>
              <a:gd name="T17" fmla="*/ 1793 h 1793"/>
              <a:gd name="T18" fmla="*/ 897 w 1794"/>
              <a:gd name="T19" fmla="*/ 79 h 1793"/>
              <a:gd name="T20" fmla="*/ 79 w 1794"/>
              <a:gd name="T21" fmla="*/ 897 h 1793"/>
              <a:gd name="T22" fmla="*/ 897 w 1794"/>
              <a:gd name="T23" fmla="*/ 1714 h 1793"/>
              <a:gd name="T24" fmla="*/ 1715 w 1794"/>
              <a:gd name="T25" fmla="*/ 897 h 1793"/>
              <a:gd name="T26" fmla="*/ 897 w 1794"/>
              <a:gd name="T27" fmla="*/ 79 h 17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94" h="1793">
                <a:moveTo>
                  <a:pt x="897" y="1793"/>
                </a:moveTo>
                <a:cubicBezTo>
                  <a:pt x="658" y="1793"/>
                  <a:pt x="432" y="1700"/>
                  <a:pt x="263" y="1531"/>
                </a:cubicBezTo>
                <a:cubicBezTo>
                  <a:pt x="94" y="1361"/>
                  <a:pt x="0" y="1136"/>
                  <a:pt x="0" y="897"/>
                </a:cubicBezTo>
                <a:cubicBezTo>
                  <a:pt x="0" y="657"/>
                  <a:pt x="94" y="432"/>
                  <a:pt x="263" y="262"/>
                </a:cubicBezTo>
                <a:cubicBezTo>
                  <a:pt x="432" y="93"/>
                  <a:pt x="658" y="0"/>
                  <a:pt x="897" y="0"/>
                </a:cubicBezTo>
                <a:cubicBezTo>
                  <a:pt x="1137" y="0"/>
                  <a:pt x="1362" y="93"/>
                  <a:pt x="1531" y="262"/>
                </a:cubicBezTo>
                <a:cubicBezTo>
                  <a:pt x="1701" y="432"/>
                  <a:pt x="1794" y="657"/>
                  <a:pt x="1794" y="897"/>
                </a:cubicBezTo>
                <a:cubicBezTo>
                  <a:pt x="1794" y="1136"/>
                  <a:pt x="1701" y="1361"/>
                  <a:pt x="1531" y="1531"/>
                </a:cubicBezTo>
                <a:cubicBezTo>
                  <a:pt x="1362" y="1700"/>
                  <a:pt x="1137" y="1793"/>
                  <a:pt x="897" y="1793"/>
                </a:cubicBezTo>
                <a:moveTo>
                  <a:pt x="897" y="79"/>
                </a:moveTo>
                <a:cubicBezTo>
                  <a:pt x="446" y="79"/>
                  <a:pt x="79" y="446"/>
                  <a:pt x="79" y="897"/>
                </a:cubicBezTo>
                <a:cubicBezTo>
                  <a:pt x="79" y="1348"/>
                  <a:pt x="446" y="1714"/>
                  <a:pt x="897" y="1714"/>
                </a:cubicBezTo>
                <a:cubicBezTo>
                  <a:pt x="1348" y="1714"/>
                  <a:pt x="1715" y="1348"/>
                  <a:pt x="1715" y="897"/>
                </a:cubicBezTo>
                <a:cubicBezTo>
                  <a:pt x="1715" y="446"/>
                  <a:pt x="1348" y="79"/>
                  <a:pt x="897" y="79"/>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31" name="Freeform 30">
            <a:extLst>
              <a:ext uri="{FF2B5EF4-FFF2-40B4-BE49-F238E27FC236}">
                <a16:creationId xmlns:a16="http://schemas.microsoft.com/office/drawing/2014/main" id="{45C2BF6A-7910-E697-8611-680BE6ADCFB5}"/>
              </a:ext>
            </a:extLst>
          </p:cNvPr>
          <p:cNvSpPr>
            <a:spLocks noEditPoints="1"/>
          </p:cNvSpPr>
          <p:nvPr/>
        </p:nvSpPr>
        <p:spPr bwMode="auto">
          <a:xfrm>
            <a:off x="6141617" y="2157803"/>
            <a:ext cx="4043363" cy="4041775"/>
          </a:xfrm>
          <a:custGeom>
            <a:avLst/>
            <a:gdLst>
              <a:gd name="T0" fmla="*/ 826 w 1653"/>
              <a:gd name="T1" fmla="*/ 1653 h 1653"/>
              <a:gd name="T2" fmla="*/ 0 w 1653"/>
              <a:gd name="T3" fmla="*/ 827 h 1653"/>
              <a:gd name="T4" fmla="*/ 826 w 1653"/>
              <a:gd name="T5" fmla="*/ 0 h 1653"/>
              <a:gd name="T6" fmla="*/ 1653 w 1653"/>
              <a:gd name="T7" fmla="*/ 827 h 1653"/>
              <a:gd name="T8" fmla="*/ 826 w 1653"/>
              <a:gd name="T9" fmla="*/ 1653 h 1653"/>
              <a:gd name="T10" fmla="*/ 826 w 1653"/>
              <a:gd name="T11" fmla="*/ 49 h 1653"/>
              <a:gd name="T12" fmla="*/ 48 w 1653"/>
              <a:gd name="T13" fmla="*/ 827 h 1653"/>
              <a:gd name="T14" fmla="*/ 826 w 1653"/>
              <a:gd name="T15" fmla="*/ 1605 h 1653"/>
              <a:gd name="T16" fmla="*/ 1604 w 1653"/>
              <a:gd name="T17" fmla="*/ 827 h 1653"/>
              <a:gd name="T18" fmla="*/ 826 w 1653"/>
              <a:gd name="T19" fmla="*/ 49 h 1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53" h="1653">
                <a:moveTo>
                  <a:pt x="826" y="1653"/>
                </a:moveTo>
                <a:cubicBezTo>
                  <a:pt x="371" y="1653"/>
                  <a:pt x="0" y="1282"/>
                  <a:pt x="0" y="827"/>
                </a:cubicBezTo>
                <a:cubicBezTo>
                  <a:pt x="0" y="371"/>
                  <a:pt x="371" y="0"/>
                  <a:pt x="826" y="0"/>
                </a:cubicBezTo>
                <a:cubicBezTo>
                  <a:pt x="1282" y="0"/>
                  <a:pt x="1653" y="371"/>
                  <a:pt x="1653" y="827"/>
                </a:cubicBezTo>
                <a:cubicBezTo>
                  <a:pt x="1653" y="1282"/>
                  <a:pt x="1282" y="1653"/>
                  <a:pt x="826" y="1653"/>
                </a:cubicBezTo>
                <a:moveTo>
                  <a:pt x="826" y="49"/>
                </a:moveTo>
                <a:cubicBezTo>
                  <a:pt x="397" y="49"/>
                  <a:pt x="48" y="398"/>
                  <a:pt x="48" y="827"/>
                </a:cubicBezTo>
                <a:cubicBezTo>
                  <a:pt x="48" y="1256"/>
                  <a:pt x="397" y="1605"/>
                  <a:pt x="826" y="1605"/>
                </a:cubicBezTo>
                <a:cubicBezTo>
                  <a:pt x="1255" y="1605"/>
                  <a:pt x="1604" y="1256"/>
                  <a:pt x="1604" y="827"/>
                </a:cubicBezTo>
                <a:cubicBezTo>
                  <a:pt x="1604" y="398"/>
                  <a:pt x="1255" y="49"/>
                  <a:pt x="826" y="49"/>
                </a:cubicBezTo>
              </a:path>
            </a:pathLst>
          </a:custGeom>
          <a:solidFill>
            <a:srgbClr val="DFDE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32" name="Freeform 31">
            <a:extLst>
              <a:ext uri="{FF2B5EF4-FFF2-40B4-BE49-F238E27FC236}">
                <a16:creationId xmlns:a16="http://schemas.microsoft.com/office/drawing/2014/main" id="{53E4F004-43F2-191F-855D-86F4594D427D}"/>
              </a:ext>
            </a:extLst>
          </p:cNvPr>
          <p:cNvSpPr>
            <a:spLocks noEditPoints="1"/>
          </p:cNvSpPr>
          <p:nvPr/>
        </p:nvSpPr>
        <p:spPr bwMode="auto">
          <a:xfrm>
            <a:off x="6051130" y="2067316"/>
            <a:ext cx="4221163" cy="4222750"/>
          </a:xfrm>
          <a:custGeom>
            <a:avLst/>
            <a:gdLst>
              <a:gd name="T0" fmla="*/ 863 w 1726"/>
              <a:gd name="T1" fmla="*/ 1690 h 1727"/>
              <a:gd name="T2" fmla="*/ 37 w 1726"/>
              <a:gd name="T3" fmla="*/ 864 h 1727"/>
              <a:gd name="T4" fmla="*/ 863 w 1726"/>
              <a:gd name="T5" fmla="*/ 37 h 1727"/>
              <a:gd name="T6" fmla="*/ 1690 w 1726"/>
              <a:gd name="T7" fmla="*/ 864 h 1727"/>
              <a:gd name="T8" fmla="*/ 1690 w 1726"/>
              <a:gd name="T9" fmla="*/ 864 h 1727"/>
              <a:gd name="T10" fmla="*/ 1690 w 1726"/>
              <a:gd name="T11" fmla="*/ 864 h 1727"/>
              <a:gd name="T12" fmla="*/ 863 w 1726"/>
              <a:gd name="T13" fmla="*/ 1690 h 1727"/>
              <a:gd name="T14" fmla="*/ 863 w 1726"/>
              <a:gd name="T15" fmla="*/ 1690 h 1727"/>
              <a:gd name="T16" fmla="*/ 863 w 1726"/>
              <a:gd name="T17" fmla="*/ 0 h 1727"/>
              <a:gd name="T18" fmla="*/ 0 w 1726"/>
              <a:gd name="T19" fmla="*/ 864 h 1727"/>
              <a:gd name="T20" fmla="*/ 863 w 1726"/>
              <a:gd name="T21" fmla="*/ 1727 h 1727"/>
              <a:gd name="T22" fmla="*/ 1726 w 1726"/>
              <a:gd name="T23" fmla="*/ 864 h 1727"/>
              <a:gd name="T24" fmla="*/ 863 w 1726"/>
              <a:gd name="T25" fmla="*/ 0 h 1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6" h="1727">
                <a:moveTo>
                  <a:pt x="863" y="1690"/>
                </a:moveTo>
                <a:cubicBezTo>
                  <a:pt x="408" y="1690"/>
                  <a:pt x="37" y="1319"/>
                  <a:pt x="37" y="864"/>
                </a:cubicBezTo>
                <a:cubicBezTo>
                  <a:pt x="37" y="408"/>
                  <a:pt x="408" y="37"/>
                  <a:pt x="863" y="37"/>
                </a:cubicBezTo>
                <a:cubicBezTo>
                  <a:pt x="1319" y="37"/>
                  <a:pt x="1690" y="408"/>
                  <a:pt x="1690" y="864"/>
                </a:cubicBezTo>
                <a:cubicBezTo>
                  <a:pt x="1690" y="864"/>
                  <a:pt x="1690" y="864"/>
                  <a:pt x="1690" y="864"/>
                </a:cubicBezTo>
                <a:cubicBezTo>
                  <a:pt x="1690" y="864"/>
                  <a:pt x="1690" y="864"/>
                  <a:pt x="1690" y="864"/>
                </a:cubicBezTo>
                <a:cubicBezTo>
                  <a:pt x="1690" y="1319"/>
                  <a:pt x="1319" y="1690"/>
                  <a:pt x="863" y="1690"/>
                </a:cubicBezTo>
                <a:cubicBezTo>
                  <a:pt x="863" y="1690"/>
                  <a:pt x="863" y="1690"/>
                  <a:pt x="863" y="1690"/>
                </a:cubicBezTo>
                <a:moveTo>
                  <a:pt x="863" y="0"/>
                </a:moveTo>
                <a:cubicBezTo>
                  <a:pt x="387" y="0"/>
                  <a:pt x="0" y="388"/>
                  <a:pt x="0" y="864"/>
                </a:cubicBezTo>
                <a:cubicBezTo>
                  <a:pt x="0" y="1340"/>
                  <a:pt x="387" y="1727"/>
                  <a:pt x="863" y="1727"/>
                </a:cubicBezTo>
                <a:cubicBezTo>
                  <a:pt x="1339" y="1727"/>
                  <a:pt x="1726" y="1340"/>
                  <a:pt x="1726" y="864"/>
                </a:cubicBezTo>
                <a:cubicBezTo>
                  <a:pt x="1726" y="388"/>
                  <a:pt x="1339" y="0"/>
                  <a:pt x="863" y="0"/>
                </a:cubicBezTo>
              </a:path>
            </a:pathLst>
          </a:custGeom>
          <a:solidFill>
            <a:srgbClr val="CD4A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333" name="Group 2332">
            <a:extLst>
              <a:ext uri="{FF2B5EF4-FFF2-40B4-BE49-F238E27FC236}">
                <a16:creationId xmlns:a16="http://schemas.microsoft.com/office/drawing/2014/main" id="{B1E0B34D-939E-5576-2A5F-8A3416331B28}"/>
              </a:ext>
            </a:extLst>
          </p:cNvPr>
          <p:cNvGrpSpPr/>
          <p:nvPr/>
        </p:nvGrpSpPr>
        <p:grpSpPr>
          <a:xfrm>
            <a:off x="7886280" y="2411803"/>
            <a:ext cx="566738" cy="566738"/>
            <a:chOff x="2455863" y="2411803"/>
            <a:chExt cx="566738" cy="566738"/>
          </a:xfrm>
        </p:grpSpPr>
        <p:sp>
          <p:nvSpPr>
            <p:cNvPr id="2334" name="Oval 32">
              <a:extLst>
                <a:ext uri="{FF2B5EF4-FFF2-40B4-BE49-F238E27FC236}">
                  <a16:creationId xmlns:a16="http://schemas.microsoft.com/office/drawing/2014/main" id="{9083433E-31FC-7633-EA30-49ECE3583560}"/>
                </a:ext>
              </a:extLst>
            </p:cNvPr>
            <p:cNvSpPr>
              <a:spLocks noChangeArrowheads="1"/>
            </p:cNvSpPr>
            <p:nvPr/>
          </p:nvSpPr>
          <p:spPr bwMode="auto">
            <a:xfrm>
              <a:off x="2455863" y="2411803"/>
              <a:ext cx="566738" cy="566738"/>
            </a:xfrm>
            <a:prstGeom prst="ellipse">
              <a:avLst/>
            </a:pr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35" name="Oval 33">
              <a:extLst>
                <a:ext uri="{FF2B5EF4-FFF2-40B4-BE49-F238E27FC236}">
                  <a16:creationId xmlns:a16="http://schemas.microsoft.com/office/drawing/2014/main" id="{12009A17-92FC-FE1F-F4FC-3A2E37E7F104}"/>
                </a:ext>
              </a:extLst>
            </p:cNvPr>
            <p:cNvSpPr>
              <a:spLocks noChangeArrowheads="1"/>
            </p:cNvSpPr>
            <p:nvPr/>
          </p:nvSpPr>
          <p:spPr bwMode="auto">
            <a:xfrm>
              <a:off x="2511425" y="2465778"/>
              <a:ext cx="455613" cy="457200"/>
            </a:xfrm>
            <a:prstGeom prst="ellipse">
              <a:avLst/>
            </a:pr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4" name="Freeform 34">
              <a:extLst>
                <a:ext uri="{FF2B5EF4-FFF2-40B4-BE49-F238E27FC236}">
                  <a16:creationId xmlns:a16="http://schemas.microsoft.com/office/drawing/2014/main" id="{DEB28EEA-304A-C4B8-67EA-FBA16FEA5B56}"/>
                </a:ext>
              </a:extLst>
            </p:cNvPr>
            <p:cNvSpPr>
              <a:spLocks noEditPoints="1"/>
            </p:cNvSpPr>
            <p:nvPr/>
          </p:nvSpPr>
          <p:spPr bwMode="auto">
            <a:xfrm>
              <a:off x="2511425" y="2621353"/>
              <a:ext cx="9525" cy="111125"/>
            </a:xfrm>
            <a:custGeom>
              <a:avLst/>
              <a:gdLst>
                <a:gd name="T0" fmla="*/ 0 w 4"/>
                <a:gd name="T1" fmla="*/ 43 h 45"/>
                <a:gd name="T2" fmla="*/ 0 w 4"/>
                <a:gd name="T3" fmla="*/ 42 h 45"/>
                <a:gd name="T4" fmla="*/ 0 w 4"/>
                <a:gd name="T5" fmla="*/ 41 h 45"/>
                <a:gd name="T6" fmla="*/ 0 w 4"/>
                <a:gd name="T7" fmla="*/ 40 h 45"/>
                <a:gd name="T8" fmla="*/ 0 w 4"/>
                <a:gd name="T9" fmla="*/ 40 h 45"/>
                <a:gd name="T10" fmla="*/ 0 w 4"/>
                <a:gd name="T11" fmla="*/ 39 h 45"/>
                <a:gd name="T12" fmla="*/ 0 w 4"/>
                <a:gd name="T13" fmla="*/ 38 h 45"/>
                <a:gd name="T14" fmla="*/ 0 w 4"/>
                <a:gd name="T15" fmla="*/ 38 h 45"/>
                <a:gd name="T16" fmla="*/ 0 w 4"/>
                <a:gd name="T17" fmla="*/ 37 h 45"/>
                <a:gd name="T18" fmla="*/ 0 w 4"/>
                <a:gd name="T19" fmla="*/ 36 h 45"/>
                <a:gd name="T20" fmla="*/ 0 w 4"/>
                <a:gd name="T21" fmla="*/ 36 h 45"/>
                <a:gd name="T22" fmla="*/ 0 w 4"/>
                <a:gd name="T23" fmla="*/ 35 h 45"/>
                <a:gd name="T24" fmla="*/ 0 w 4"/>
                <a:gd name="T25" fmla="*/ 34 h 45"/>
                <a:gd name="T26" fmla="*/ 0 w 4"/>
                <a:gd name="T27" fmla="*/ 34 h 45"/>
                <a:gd name="T28" fmla="*/ 0 w 4"/>
                <a:gd name="T29" fmla="*/ 33 h 45"/>
                <a:gd name="T30" fmla="*/ 0 w 4"/>
                <a:gd name="T31" fmla="*/ 32 h 45"/>
                <a:gd name="T32" fmla="*/ 0 w 4"/>
                <a:gd name="T33" fmla="*/ 31 h 45"/>
                <a:gd name="T34" fmla="*/ 0 w 4"/>
                <a:gd name="T35" fmla="*/ 31 h 45"/>
                <a:gd name="T36" fmla="*/ 0 w 4"/>
                <a:gd name="T37" fmla="*/ 30 h 45"/>
                <a:gd name="T38" fmla="*/ 0 w 4"/>
                <a:gd name="T39" fmla="*/ 29 h 45"/>
                <a:gd name="T40" fmla="*/ 0 w 4"/>
                <a:gd name="T41" fmla="*/ 29 h 45"/>
                <a:gd name="T42" fmla="*/ 0 w 4"/>
                <a:gd name="T43" fmla="*/ 28 h 45"/>
                <a:gd name="T44" fmla="*/ 0 w 4"/>
                <a:gd name="T45" fmla="*/ 27 h 45"/>
                <a:gd name="T46" fmla="*/ 0 w 4"/>
                <a:gd name="T47" fmla="*/ 26 h 45"/>
                <a:gd name="T48" fmla="*/ 0 w 4"/>
                <a:gd name="T49" fmla="*/ 26 h 45"/>
                <a:gd name="T50" fmla="*/ 0 w 4"/>
                <a:gd name="T51" fmla="*/ 25 h 45"/>
                <a:gd name="T52" fmla="*/ 0 w 4"/>
                <a:gd name="T53" fmla="*/ 24 h 45"/>
                <a:gd name="T54" fmla="*/ 0 w 4"/>
                <a:gd name="T55" fmla="*/ 23 h 45"/>
                <a:gd name="T56" fmla="*/ 0 w 4"/>
                <a:gd name="T57" fmla="*/ 22 h 45"/>
                <a:gd name="T58" fmla="*/ 0 w 4"/>
                <a:gd name="T59" fmla="*/ 22 h 45"/>
                <a:gd name="T60" fmla="*/ 0 w 4"/>
                <a:gd name="T61" fmla="*/ 21 h 45"/>
                <a:gd name="T62" fmla="*/ 0 w 4"/>
                <a:gd name="T63" fmla="*/ 20 h 45"/>
                <a:gd name="T64" fmla="*/ 0 w 4"/>
                <a:gd name="T65" fmla="*/ 19 h 45"/>
                <a:gd name="T66" fmla="*/ 0 w 4"/>
                <a:gd name="T67" fmla="*/ 18 h 45"/>
                <a:gd name="T68" fmla="*/ 0 w 4"/>
                <a:gd name="T69" fmla="*/ 18 h 45"/>
                <a:gd name="T70" fmla="*/ 0 w 4"/>
                <a:gd name="T71" fmla="*/ 17 h 45"/>
                <a:gd name="T72" fmla="*/ 1 w 4"/>
                <a:gd name="T73" fmla="*/ 16 h 45"/>
                <a:gd name="T74" fmla="*/ 1 w 4"/>
                <a:gd name="T75" fmla="*/ 15 h 45"/>
                <a:gd name="T76" fmla="*/ 1 w 4"/>
                <a:gd name="T77" fmla="*/ 15 h 45"/>
                <a:gd name="T78" fmla="*/ 1 w 4"/>
                <a:gd name="T79" fmla="*/ 13 h 45"/>
                <a:gd name="T80" fmla="*/ 1 w 4"/>
                <a:gd name="T81" fmla="*/ 12 h 45"/>
                <a:gd name="T82" fmla="*/ 1 w 4"/>
                <a:gd name="T83" fmla="*/ 12 h 45"/>
                <a:gd name="T84" fmla="*/ 1 w 4"/>
                <a:gd name="T85" fmla="*/ 11 h 45"/>
                <a:gd name="T86" fmla="*/ 2 w 4"/>
                <a:gd name="T87" fmla="*/ 10 h 45"/>
                <a:gd name="T88" fmla="*/ 2 w 4"/>
                <a:gd name="T89" fmla="*/ 10 h 45"/>
                <a:gd name="T90" fmla="*/ 2 w 4"/>
                <a:gd name="T91" fmla="*/ 9 h 45"/>
                <a:gd name="T92" fmla="*/ 2 w 4"/>
                <a:gd name="T93" fmla="*/ 8 h 45"/>
                <a:gd name="T94" fmla="*/ 2 w 4"/>
                <a:gd name="T95" fmla="*/ 8 h 45"/>
                <a:gd name="T96" fmla="*/ 2 w 4"/>
                <a:gd name="T97" fmla="*/ 7 h 45"/>
                <a:gd name="T98" fmla="*/ 3 w 4"/>
                <a:gd name="T99" fmla="*/ 6 h 45"/>
                <a:gd name="T100" fmla="*/ 3 w 4"/>
                <a:gd name="T101" fmla="*/ 6 h 45"/>
                <a:gd name="T102" fmla="*/ 3 w 4"/>
                <a:gd name="T103" fmla="*/ 5 h 45"/>
                <a:gd name="T104" fmla="*/ 3 w 4"/>
                <a:gd name="T105" fmla="*/ 4 h 45"/>
                <a:gd name="T106" fmla="*/ 3 w 4"/>
                <a:gd name="T107" fmla="*/ 4 h 45"/>
                <a:gd name="T108" fmla="*/ 3 w 4"/>
                <a:gd name="T109" fmla="*/ 3 h 45"/>
                <a:gd name="T110" fmla="*/ 4 w 4"/>
                <a:gd name="T111" fmla="*/ 2 h 45"/>
                <a:gd name="T112" fmla="*/ 4 w 4"/>
                <a:gd name="T113" fmla="*/ 1 h 45"/>
                <a:gd name="T114" fmla="*/ 4 w 4"/>
                <a:gd name="T115"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 h="45">
                  <a:moveTo>
                    <a:pt x="1" y="45"/>
                  </a:moveTo>
                  <a:cubicBezTo>
                    <a:pt x="1" y="45"/>
                    <a:pt x="1" y="45"/>
                    <a:pt x="1" y="45"/>
                  </a:cubicBezTo>
                  <a:cubicBezTo>
                    <a:pt x="1" y="45"/>
                    <a:pt x="1" y="45"/>
                    <a:pt x="1" y="45"/>
                  </a:cubicBezTo>
                  <a:moveTo>
                    <a:pt x="0" y="43"/>
                  </a:moveTo>
                  <a:cubicBezTo>
                    <a:pt x="0" y="43"/>
                    <a:pt x="0" y="43"/>
                    <a:pt x="0" y="43"/>
                  </a:cubicBezTo>
                  <a:cubicBezTo>
                    <a:pt x="0" y="43"/>
                    <a:pt x="0" y="43"/>
                    <a:pt x="0" y="43"/>
                  </a:cubicBezTo>
                  <a:moveTo>
                    <a:pt x="0" y="43"/>
                  </a:moveTo>
                  <a:cubicBezTo>
                    <a:pt x="0" y="43"/>
                    <a:pt x="0" y="43"/>
                    <a:pt x="0" y="43"/>
                  </a:cubicBezTo>
                  <a:cubicBezTo>
                    <a:pt x="0" y="43"/>
                    <a:pt x="0" y="43"/>
                    <a:pt x="0" y="43"/>
                  </a:cubicBezTo>
                  <a:moveTo>
                    <a:pt x="0" y="42"/>
                  </a:moveTo>
                  <a:cubicBezTo>
                    <a:pt x="0" y="42"/>
                    <a:pt x="0" y="42"/>
                    <a:pt x="0" y="42"/>
                  </a:cubicBezTo>
                  <a:cubicBezTo>
                    <a:pt x="0" y="42"/>
                    <a:pt x="0" y="42"/>
                    <a:pt x="0" y="42"/>
                  </a:cubicBezTo>
                  <a:moveTo>
                    <a:pt x="0" y="42"/>
                  </a:moveTo>
                  <a:cubicBezTo>
                    <a:pt x="0" y="42"/>
                    <a:pt x="0" y="42"/>
                    <a:pt x="0" y="42"/>
                  </a:cubicBezTo>
                  <a:cubicBezTo>
                    <a:pt x="0" y="42"/>
                    <a:pt x="0" y="42"/>
                    <a:pt x="0" y="42"/>
                  </a:cubicBezTo>
                  <a:moveTo>
                    <a:pt x="0" y="42"/>
                  </a:moveTo>
                  <a:cubicBezTo>
                    <a:pt x="0" y="42"/>
                    <a:pt x="0" y="42"/>
                    <a:pt x="0" y="42"/>
                  </a:cubicBezTo>
                  <a:cubicBezTo>
                    <a:pt x="0" y="42"/>
                    <a:pt x="0" y="42"/>
                    <a:pt x="0" y="42"/>
                  </a:cubicBezTo>
                  <a:moveTo>
                    <a:pt x="0" y="41"/>
                  </a:moveTo>
                  <a:cubicBezTo>
                    <a:pt x="0" y="41"/>
                    <a:pt x="0" y="41"/>
                    <a:pt x="0" y="41"/>
                  </a:cubicBezTo>
                  <a:cubicBezTo>
                    <a:pt x="0" y="41"/>
                    <a:pt x="0" y="41"/>
                    <a:pt x="0" y="41"/>
                  </a:cubicBezTo>
                  <a:moveTo>
                    <a:pt x="0" y="41"/>
                  </a:moveTo>
                  <a:cubicBezTo>
                    <a:pt x="0" y="41"/>
                    <a:pt x="0" y="41"/>
                    <a:pt x="0" y="41"/>
                  </a:cubicBezTo>
                  <a:cubicBezTo>
                    <a:pt x="0" y="41"/>
                    <a:pt x="0" y="41"/>
                    <a:pt x="0" y="41"/>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8"/>
                  </a:moveTo>
                  <a:cubicBezTo>
                    <a:pt x="0" y="38"/>
                    <a:pt x="0" y="39"/>
                    <a:pt x="0" y="39"/>
                  </a:cubicBezTo>
                  <a:cubicBezTo>
                    <a:pt x="0" y="39"/>
                    <a:pt x="0" y="39"/>
                    <a:pt x="0" y="38"/>
                  </a:cubicBezTo>
                  <a:moveTo>
                    <a:pt x="0" y="38"/>
                  </a:moveTo>
                  <a:cubicBezTo>
                    <a:pt x="0" y="38"/>
                    <a:pt x="0" y="38"/>
                    <a:pt x="0" y="38"/>
                  </a:cubicBezTo>
                  <a:cubicBezTo>
                    <a:pt x="0" y="38"/>
                    <a:pt x="0" y="38"/>
                    <a:pt x="0" y="38"/>
                  </a:cubicBezTo>
                  <a:moveTo>
                    <a:pt x="0" y="38"/>
                  </a:moveTo>
                  <a:cubicBezTo>
                    <a:pt x="0" y="38"/>
                    <a:pt x="0" y="38"/>
                    <a:pt x="0" y="38"/>
                  </a:cubicBezTo>
                  <a:cubicBezTo>
                    <a:pt x="0" y="38"/>
                    <a:pt x="0" y="38"/>
                    <a:pt x="0" y="38"/>
                  </a:cubicBezTo>
                  <a:moveTo>
                    <a:pt x="0" y="37"/>
                  </a:moveTo>
                  <a:cubicBezTo>
                    <a:pt x="0" y="38"/>
                    <a:pt x="0" y="38"/>
                    <a:pt x="0" y="38"/>
                  </a:cubicBezTo>
                  <a:cubicBezTo>
                    <a:pt x="0" y="38"/>
                    <a:pt x="0" y="38"/>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5"/>
                  </a:moveTo>
                  <a:cubicBezTo>
                    <a:pt x="0" y="35"/>
                    <a:pt x="0" y="36"/>
                    <a:pt x="0" y="36"/>
                  </a:cubicBezTo>
                  <a:cubicBezTo>
                    <a:pt x="0" y="36"/>
                    <a:pt x="0" y="35"/>
                    <a:pt x="0" y="35"/>
                  </a:cubicBezTo>
                  <a:moveTo>
                    <a:pt x="0" y="35"/>
                  </a:moveTo>
                  <a:cubicBezTo>
                    <a:pt x="0" y="35"/>
                    <a:pt x="0" y="35"/>
                    <a:pt x="0" y="35"/>
                  </a:cubicBezTo>
                  <a:cubicBezTo>
                    <a:pt x="0" y="35"/>
                    <a:pt x="0" y="35"/>
                    <a:pt x="0" y="35"/>
                  </a:cubicBezTo>
                  <a:moveTo>
                    <a:pt x="0" y="35"/>
                  </a:moveTo>
                  <a:cubicBezTo>
                    <a:pt x="0" y="35"/>
                    <a:pt x="0" y="35"/>
                    <a:pt x="0" y="35"/>
                  </a:cubicBezTo>
                  <a:cubicBezTo>
                    <a:pt x="0" y="35"/>
                    <a:pt x="0" y="35"/>
                    <a:pt x="0" y="35"/>
                  </a:cubicBezTo>
                  <a:moveTo>
                    <a:pt x="0" y="35"/>
                  </a:moveTo>
                  <a:cubicBezTo>
                    <a:pt x="0" y="35"/>
                    <a:pt x="0" y="35"/>
                    <a:pt x="0" y="35"/>
                  </a:cubicBezTo>
                  <a:cubicBezTo>
                    <a:pt x="0" y="35"/>
                    <a:pt x="0" y="35"/>
                    <a:pt x="0" y="35"/>
                  </a:cubicBezTo>
                  <a:moveTo>
                    <a:pt x="0" y="34"/>
                  </a:moveTo>
                  <a:cubicBezTo>
                    <a:pt x="0" y="34"/>
                    <a:pt x="0" y="34"/>
                    <a:pt x="0" y="34"/>
                  </a:cubicBezTo>
                  <a:cubicBezTo>
                    <a:pt x="0" y="34"/>
                    <a:pt x="0" y="34"/>
                    <a:pt x="0" y="34"/>
                  </a:cubicBezTo>
                  <a:moveTo>
                    <a:pt x="0" y="34"/>
                  </a:moveTo>
                  <a:cubicBezTo>
                    <a:pt x="0" y="34"/>
                    <a:pt x="0" y="34"/>
                    <a:pt x="0" y="34"/>
                  </a:cubicBezTo>
                  <a:cubicBezTo>
                    <a:pt x="0" y="34"/>
                    <a:pt x="0" y="34"/>
                    <a:pt x="0" y="34"/>
                  </a:cubicBezTo>
                  <a:moveTo>
                    <a:pt x="0" y="34"/>
                  </a:moveTo>
                  <a:cubicBezTo>
                    <a:pt x="0" y="34"/>
                    <a:pt x="0" y="34"/>
                    <a:pt x="0" y="34"/>
                  </a:cubicBezTo>
                  <a:cubicBezTo>
                    <a:pt x="0" y="34"/>
                    <a:pt x="0" y="34"/>
                    <a:pt x="0" y="34"/>
                  </a:cubicBezTo>
                  <a:moveTo>
                    <a:pt x="0" y="33"/>
                  </a:moveTo>
                  <a:cubicBezTo>
                    <a:pt x="0" y="33"/>
                    <a:pt x="0" y="33"/>
                    <a:pt x="0" y="34"/>
                  </a:cubicBezTo>
                  <a:cubicBezTo>
                    <a:pt x="0" y="33"/>
                    <a:pt x="0" y="33"/>
                    <a:pt x="0" y="33"/>
                  </a:cubicBezTo>
                  <a:moveTo>
                    <a:pt x="0" y="33"/>
                  </a:moveTo>
                  <a:cubicBezTo>
                    <a:pt x="0" y="33"/>
                    <a:pt x="0" y="33"/>
                    <a:pt x="0" y="33"/>
                  </a:cubicBezTo>
                  <a:cubicBezTo>
                    <a:pt x="0" y="33"/>
                    <a:pt x="0" y="33"/>
                    <a:pt x="0" y="33"/>
                  </a:cubicBezTo>
                  <a:moveTo>
                    <a:pt x="0" y="33"/>
                  </a:moveTo>
                  <a:cubicBezTo>
                    <a:pt x="0" y="33"/>
                    <a:pt x="0" y="33"/>
                    <a:pt x="0" y="33"/>
                  </a:cubicBezTo>
                  <a:cubicBezTo>
                    <a:pt x="0" y="33"/>
                    <a:pt x="0" y="33"/>
                    <a:pt x="0" y="33"/>
                  </a:cubicBezTo>
                  <a:moveTo>
                    <a:pt x="0" y="32"/>
                  </a:moveTo>
                  <a:cubicBezTo>
                    <a:pt x="0" y="32"/>
                    <a:pt x="0" y="33"/>
                    <a:pt x="0" y="33"/>
                  </a:cubicBezTo>
                  <a:cubicBezTo>
                    <a:pt x="0" y="33"/>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1"/>
                  </a:moveTo>
                  <a:cubicBezTo>
                    <a:pt x="0" y="31"/>
                    <a:pt x="0" y="31"/>
                    <a:pt x="0" y="31"/>
                  </a:cubicBezTo>
                  <a:cubicBezTo>
                    <a:pt x="0" y="31"/>
                    <a:pt x="0" y="31"/>
                    <a:pt x="0" y="31"/>
                  </a:cubicBezTo>
                  <a:moveTo>
                    <a:pt x="0" y="31"/>
                  </a:moveTo>
                  <a:cubicBezTo>
                    <a:pt x="0" y="31"/>
                    <a:pt x="0" y="31"/>
                    <a:pt x="0" y="31"/>
                  </a:cubicBezTo>
                  <a:cubicBezTo>
                    <a:pt x="0" y="31"/>
                    <a:pt x="0" y="31"/>
                    <a:pt x="0" y="31"/>
                  </a:cubicBezTo>
                  <a:moveTo>
                    <a:pt x="0" y="31"/>
                  </a:moveTo>
                  <a:cubicBezTo>
                    <a:pt x="0" y="31"/>
                    <a:pt x="0" y="31"/>
                    <a:pt x="0" y="31"/>
                  </a:cubicBezTo>
                  <a:cubicBezTo>
                    <a:pt x="0" y="31"/>
                    <a:pt x="0" y="31"/>
                    <a:pt x="0" y="31"/>
                  </a:cubicBezTo>
                  <a:moveTo>
                    <a:pt x="0" y="30"/>
                  </a:moveTo>
                  <a:cubicBezTo>
                    <a:pt x="0" y="30"/>
                    <a:pt x="0" y="30"/>
                    <a:pt x="0" y="31"/>
                  </a:cubicBezTo>
                  <a:cubicBezTo>
                    <a:pt x="0" y="30"/>
                    <a:pt x="0" y="30"/>
                    <a:pt x="0" y="30"/>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cubicBezTo>
                    <a:pt x="0" y="30"/>
                    <a:pt x="0" y="30"/>
                    <a:pt x="0" y="30"/>
                  </a:cubicBezTo>
                  <a:moveTo>
                    <a:pt x="0" y="29"/>
                  </a:moveTo>
                  <a:cubicBezTo>
                    <a:pt x="0" y="29"/>
                    <a:pt x="0" y="30"/>
                    <a:pt x="0" y="30"/>
                  </a:cubicBezTo>
                  <a:cubicBezTo>
                    <a:pt x="0" y="30"/>
                    <a:pt x="0" y="29"/>
                    <a:pt x="0" y="29"/>
                  </a:cubicBezTo>
                  <a:moveTo>
                    <a:pt x="0" y="29"/>
                  </a:moveTo>
                  <a:cubicBezTo>
                    <a:pt x="0" y="29"/>
                    <a:pt x="0" y="29"/>
                    <a:pt x="0" y="29"/>
                  </a:cubicBezTo>
                  <a:cubicBezTo>
                    <a:pt x="0" y="29"/>
                    <a:pt x="0" y="29"/>
                    <a:pt x="0" y="29"/>
                  </a:cubicBezTo>
                  <a:moveTo>
                    <a:pt x="0" y="29"/>
                  </a:moveTo>
                  <a:cubicBezTo>
                    <a:pt x="0" y="29"/>
                    <a:pt x="0" y="29"/>
                    <a:pt x="0" y="29"/>
                  </a:cubicBezTo>
                  <a:cubicBezTo>
                    <a:pt x="0" y="29"/>
                    <a:pt x="0" y="29"/>
                    <a:pt x="0" y="29"/>
                  </a:cubicBezTo>
                  <a:moveTo>
                    <a:pt x="0" y="28"/>
                  </a:moveTo>
                  <a:cubicBezTo>
                    <a:pt x="0" y="29"/>
                    <a:pt x="0" y="29"/>
                    <a:pt x="0" y="29"/>
                  </a:cubicBezTo>
                  <a:cubicBezTo>
                    <a:pt x="0" y="29"/>
                    <a:pt x="0" y="29"/>
                    <a:pt x="0" y="28"/>
                  </a:cubicBezTo>
                  <a:moveTo>
                    <a:pt x="0" y="28"/>
                  </a:moveTo>
                  <a:cubicBezTo>
                    <a:pt x="0" y="28"/>
                    <a:pt x="0" y="28"/>
                    <a:pt x="0" y="28"/>
                  </a:cubicBezTo>
                  <a:cubicBezTo>
                    <a:pt x="0" y="28"/>
                    <a:pt x="0" y="28"/>
                    <a:pt x="0" y="28"/>
                  </a:cubicBezTo>
                  <a:moveTo>
                    <a:pt x="0" y="28"/>
                  </a:moveTo>
                  <a:cubicBezTo>
                    <a:pt x="0" y="28"/>
                    <a:pt x="0" y="28"/>
                    <a:pt x="0" y="28"/>
                  </a:cubicBezTo>
                  <a:cubicBezTo>
                    <a:pt x="0" y="28"/>
                    <a:pt x="0" y="28"/>
                    <a:pt x="0" y="28"/>
                  </a:cubicBezTo>
                  <a:moveTo>
                    <a:pt x="0" y="28"/>
                  </a:moveTo>
                  <a:cubicBezTo>
                    <a:pt x="0" y="28"/>
                    <a:pt x="0" y="28"/>
                    <a:pt x="0" y="28"/>
                  </a:cubicBezTo>
                  <a:cubicBezTo>
                    <a:pt x="0" y="28"/>
                    <a:pt x="0" y="28"/>
                    <a:pt x="0" y="28"/>
                  </a:cubicBezTo>
                  <a:moveTo>
                    <a:pt x="0" y="27"/>
                  </a:moveTo>
                  <a:cubicBezTo>
                    <a:pt x="0" y="27"/>
                    <a:pt x="0" y="27"/>
                    <a:pt x="0" y="28"/>
                  </a:cubicBezTo>
                  <a:cubicBezTo>
                    <a:pt x="0" y="27"/>
                    <a:pt x="0" y="27"/>
                    <a:pt x="0" y="27"/>
                  </a:cubicBezTo>
                  <a:moveTo>
                    <a:pt x="0" y="27"/>
                  </a:moveTo>
                  <a:cubicBezTo>
                    <a:pt x="0" y="27"/>
                    <a:pt x="0" y="27"/>
                    <a:pt x="0" y="27"/>
                  </a:cubicBezTo>
                  <a:cubicBezTo>
                    <a:pt x="0" y="27"/>
                    <a:pt x="0" y="27"/>
                    <a:pt x="0" y="27"/>
                  </a:cubicBezTo>
                  <a:moveTo>
                    <a:pt x="0" y="26"/>
                  </a:moveTo>
                  <a:cubicBezTo>
                    <a:pt x="0" y="27"/>
                    <a:pt x="0" y="27"/>
                    <a:pt x="0" y="27"/>
                  </a:cubicBezTo>
                  <a:cubicBezTo>
                    <a:pt x="0" y="27"/>
                    <a:pt x="0" y="27"/>
                    <a:pt x="0" y="26"/>
                  </a:cubicBezTo>
                  <a:moveTo>
                    <a:pt x="0" y="26"/>
                  </a:moveTo>
                  <a:cubicBezTo>
                    <a:pt x="0" y="26"/>
                    <a:pt x="0" y="26"/>
                    <a:pt x="0" y="26"/>
                  </a:cubicBezTo>
                  <a:cubicBezTo>
                    <a:pt x="0" y="26"/>
                    <a:pt x="0" y="26"/>
                    <a:pt x="0" y="26"/>
                  </a:cubicBezTo>
                  <a:moveTo>
                    <a:pt x="0" y="26"/>
                  </a:moveTo>
                  <a:cubicBezTo>
                    <a:pt x="0" y="26"/>
                    <a:pt x="0" y="26"/>
                    <a:pt x="0" y="26"/>
                  </a:cubicBezTo>
                  <a:cubicBezTo>
                    <a:pt x="0" y="26"/>
                    <a:pt x="0" y="26"/>
                    <a:pt x="0" y="26"/>
                  </a:cubicBezTo>
                  <a:moveTo>
                    <a:pt x="0" y="26"/>
                  </a:moveTo>
                  <a:cubicBezTo>
                    <a:pt x="0" y="26"/>
                    <a:pt x="0" y="26"/>
                    <a:pt x="0" y="26"/>
                  </a:cubicBezTo>
                  <a:cubicBezTo>
                    <a:pt x="0" y="26"/>
                    <a:pt x="0" y="26"/>
                    <a:pt x="0" y="26"/>
                  </a:cubicBezTo>
                  <a:moveTo>
                    <a:pt x="0" y="25"/>
                  </a:moveTo>
                  <a:cubicBezTo>
                    <a:pt x="0" y="25"/>
                    <a:pt x="0" y="25"/>
                    <a:pt x="0" y="25"/>
                  </a:cubicBezTo>
                  <a:cubicBezTo>
                    <a:pt x="0" y="25"/>
                    <a:pt x="0" y="25"/>
                    <a:pt x="0" y="25"/>
                  </a:cubicBezTo>
                  <a:moveTo>
                    <a:pt x="0" y="25"/>
                  </a:moveTo>
                  <a:cubicBezTo>
                    <a:pt x="0" y="25"/>
                    <a:pt x="0" y="25"/>
                    <a:pt x="0" y="25"/>
                  </a:cubicBezTo>
                  <a:cubicBezTo>
                    <a:pt x="0" y="25"/>
                    <a:pt x="0" y="25"/>
                    <a:pt x="0" y="25"/>
                  </a:cubicBezTo>
                  <a:moveTo>
                    <a:pt x="0" y="25"/>
                  </a:moveTo>
                  <a:cubicBezTo>
                    <a:pt x="0" y="25"/>
                    <a:pt x="0" y="25"/>
                    <a:pt x="0" y="25"/>
                  </a:cubicBezTo>
                  <a:cubicBezTo>
                    <a:pt x="0" y="25"/>
                    <a:pt x="0" y="25"/>
                    <a:pt x="0" y="25"/>
                  </a:cubicBezTo>
                  <a:moveTo>
                    <a:pt x="0" y="24"/>
                  </a:moveTo>
                  <a:cubicBezTo>
                    <a:pt x="0" y="24"/>
                    <a:pt x="0" y="24"/>
                    <a:pt x="0" y="25"/>
                  </a:cubicBezTo>
                  <a:cubicBezTo>
                    <a:pt x="0" y="24"/>
                    <a:pt x="0" y="24"/>
                    <a:pt x="0" y="24"/>
                  </a:cubicBezTo>
                  <a:moveTo>
                    <a:pt x="0" y="24"/>
                  </a:moveTo>
                  <a:cubicBezTo>
                    <a:pt x="0" y="24"/>
                    <a:pt x="0" y="24"/>
                    <a:pt x="0" y="24"/>
                  </a:cubicBezTo>
                  <a:cubicBezTo>
                    <a:pt x="0" y="24"/>
                    <a:pt x="0" y="24"/>
                    <a:pt x="0" y="24"/>
                  </a:cubicBezTo>
                  <a:moveTo>
                    <a:pt x="0" y="24"/>
                  </a:moveTo>
                  <a:cubicBezTo>
                    <a:pt x="0" y="24"/>
                    <a:pt x="0" y="24"/>
                    <a:pt x="0" y="24"/>
                  </a:cubicBezTo>
                  <a:cubicBezTo>
                    <a:pt x="0" y="24"/>
                    <a:pt x="0" y="24"/>
                    <a:pt x="0" y="24"/>
                  </a:cubicBezTo>
                  <a:moveTo>
                    <a:pt x="0" y="23"/>
                  </a:moveTo>
                  <a:cubicBezTo>
                    <a:pt x="0" y="23"/>
                    <a:pt x="0" y="23"/>
                    <a:pt x="0" y="24"/>
                  </a:cubicBezTo>
                  <a:cubicBezTo>
                    <a:pt x="0" y="23"/>
                    <a:pt x="0" y="23"/>
                    <a:pt x="0" y="23"/>
                  </a:cubicBezTo>
                  <a:moveTo>
                    <a:pt x="0" y="23"/>
                  </a:moveTo>
                  <a:cubicBezTo>
                    <a:pt x="0" y="23"/>
                    <a:pt x="0" y="23"/>
                    <a:pt x="0" y="23"/>
                  </a:cubicBezTo>
                  <a:cubicBezTo>
                    <a:pt x="0" y="23"/>
                    <a:pt x="0" y="23"/>
                    <a:pt x="0" y="23"/>
                  </a:cubicBezTo>
                  <a:moveTo>
                    <a:pt x="0" y="23"/>
                  </a:moveTo>
                  <a:cubicBezTo>
                    <a:pt x="0" y="23"/>
                    <a:pt x="0" y="23"/>
                    <a:pt x="0" y="23"/>
                  </a:cubicBezTo>
                  <a:cubicBezTo>
                    <a:pt x="0" y="23"/>
                    <a:pt x="0" y="23"/>
                    <a:pt x="0" y="23"/>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1"/>
                  </a:moveTo>
                  <a:cubicBezTo>
                    <a:pt x="0" y="21"/>
                    <a:pt x="0" y="22"/>
                    <a:pt x="0" y="22"/>
                  </a:cubicBezTo>
                  <a:cubicBezTo>
                    <a:pt x="0" y="22"/>
                    <a:pt x="0" y="21"/>
                    <a:pt x="0" y="21"/>
                  </a:cubicBezTo>
                  <a:moveTo>
                    <a:pt x="0" y="21"/>
                  </a:moveTo>
                  <a:cubicBezTo>
                    <a:pt x="0" y="21"/>
                    <a:pt x="0" y="21"/>
                    <a:pt x="0" y="21"/>
                  </a:cubicBezTo>
                  <a:cubicBezTo>
                    <a:pt x="0" y="21"/>
                    <a:pt x="0" y="21"/>
                    <a:pt x="0" y="21"/>
                  </a:cubicBezTo>
                  <a:moveTo>
                    <a:pt x="0" y="21"/>
                  </a:moveTo>
                  <a:cubicBezTo>
                    <a:pt x="0" y="21"/>
                    <a:pt x="0" y="21"/>
                    <a:pt x="0" y="21"/>
                  </a:cubicBezTo>
                  <a:cubicBezTo>
                    <a:pt x="0" y="21"/>
                    <a:pt x="0" y="21"/>
                    <a:pt x="0" y="21"/>
                  </a:cubicBezTo>
                  <a:moveTo>
                    <a:pt x="0" y="20"/>
                  </a:moveTo>
                  <a:cubicBezTo>
                    <a:pt x="0" y="21"/>
                    <a:pt x="0" y="21"/>
                    <a:pt x="0" y="21"/>
                  </a:cubicBezTo>
                  <a:cubicBezTo>
                    <a:pt x="0" y="21"/>
                    <a:pt x="0" y="21"/>
                    <a:pt x="0" y="20"/>
                  </a:cubicBezTo>
                  <a:moveTo>
                    <a:pt x="0" y="20"/>
                  </a:moveTo>
                  <a:cubicBezTo>
                    <a:pt x="0" y="20"/>
                    <a:pt x="0" y="20"/>
                    <a:pt x="0" y="20"/>
                  </a:cubicBezTo>
                  <a:cubicBezTo>
                    <a:pt x="0" y="20"/>
                    <a:pt x="0" y="20"/>
                    <a:pt x="0" y="20"/>
                  </a:cubicBezTo>
                  <a:moveTo>
                    <a:pt x="0" y="19"/>
                  </a:moveTo>
                  <a:cubicBezTo>
                    <a:pt x="0" y="19"/>
                    <a:pt x="0" y="20"/>
                    <a:pt x="0" y="20"/>
                  </a:cubicBezTo>
                  <a:cubicBezTo>
                    <a:pt x="0" y="20"/>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9"/>
                    <a:pt x="0" y="19"/>
                  </a:cubicBezTo>
                  <a:cubicBezTo>
                    <a:pt x="0" y="19"/>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7"/>
                    <a:pt x="0" y="18"/>
                  </a:cubicBezTo>
                  <a:cubicBezTo>
                    <a:pt x="0" y="17"/>
                    <a:pt x="0" y="17"/>
                    <a:pt x="0" y="17"/>
                  </a:cubicBezTo>
                  <a:moveTo>
                    <a:pt x="0" y="17"/>
                  </a:moveTo>
                  <a:cubicBezTo>
                    <a:pt x="0" y="17"/>
                    <a:pt x="0" y="17"/>
                    <a:pt x="0" y="17"/>
                  </a:cubicBezTo>
                  <a:cubicBezTo>
                    <a:pt x="0" y="17"/>
                    <a:pt x="0" y="17"/>
                    <a:pt x="0" y="17"/>
                  </a:cubicBezTo>
                  <a:moveTo>
                    <a:pt x="1" y="16"/>
                  </a:moveTo>
                  <a:cubicBezTo>
                    <a:pt x="1" y="16"/>
                    <a:pt x="0" y="16"/>
                    <a:pt x="0" y="17"/>
                  </a:cubicBezTo>
                  <a:cubicBezTo>
                    <a:pt x="0" y="16"/>
                    <a:pt x="1" y="16"/>
                    <a:pt x="1" y="16"/>
                  </a:cubicBezTo>
                  <a:moveTo>
                    <a:pt x="1" y="16"/>
                  </a:moveTo>
                  <a:cubicBezTo>
                    <a:pt x="1" y="16"/>
                    <a:pt x="1" y="16"/>
                    <a:pt x="1" y="16"/>
                  </a:cubicBezTo>
                  <a:cubicBezTo>
                    <a:pt x="1" y="16"/>
                    <a:pt x="1" y="16"/>
                    <a:pt x="1" y="16"/>
                  </a:cubicBezTo>
                  <a:moveTo>
                    <a:pt x="1" y="15"/>
                  </a:moveTo>
                  <a:cubicBezTo>
                    <a:pt x="1" y="16"/>
                    <a:pt x="1" y="16"/>
                    <a:pt x="1" y="16"/>
                  </a:cubicBezTo>
                  <a:cubicBezTo>
                    <a:pt x="1" y="16"/>
                    <a:pt x="1" y="16"/>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4"/>
                  </a:moveTo>
                  <a:cubicBezTo>
                    <a:pt x="1" y="14"/>
                    <a:pt x="1" y="15"/>
                    <a:pt x="1" y="15"/>
                  </a:cubicBezTo>
                  <a:cubicBezTo>
                    <a:pt x="1" y="15"/>
                    <a:pt x="1" y="14"/>
                    <a:pt x="1" y="14"/>
                  </a:cubicBezTo>
                  <a:moveTo>
                    <a:pt x="1" y="14"/>
                  </a:moveTo>
                  <a:cubicBezTo>
                    <a:pt x="1" y="14"/>
                    <a:pt x="1" y="14"/>
                    <a:pt x="1" y="14"/>
                  </a:cubicBezTo>
                  <a:cubicBezTo>
                    <a:pt x="1" y="14"/>
                    <a:pt x="1" y="14"/>
                    <a:pt x="1" y="14"/>
                  </a:cubicBezTo>
                  <a:moveTo>
                    <a:pt x="1" y="13"/>
                  </a:moveTo>
                  <a:cubicBezTo>
                    <a:pt x="1" y="14"/>
                    <a:pt x="1" y="14"/>
                    <a:pt x="1" y="14"/>
                  </a:cubicBezTo>
                  <a:cubicBezTo>
                    <a:pt x="1" y="14"/>
                    <a:pt x="1" y="14"/>
                    <a:pt x="1" y="13"/>
                  </a:cubicBezTo>
                  <a:moveTo>
                    <a:pt x="1" y="13"/>
                  </a:moveTo>
                  <a:cubicBezTo>
                    <a:pt x="1" y="13"/>
                    <a:pt x="1" y="13"/>
                    <a:pt x="1" y="13"/>
                  </a:cubicBezTo>
                  <a:cubicBezTo>
                    <a:pt x="1" y="13"/>
                    <a:pt x="1" y="13"/>
                    <a:pt x="1" y="13"/>
                  </a:cubicBezTo>
                  <a:moveTo>
                    <a:pt x="1" y="12"/>
                  </a:moveTo>
                  <a:cubicBezTo>
                    <a:pt x="1" y="13"/>
                    <a:pt x="1" y="13"/>
                    <a:pt x="1" y="13"/>
                  </a:cubicBezTo>
                  <a:cubicBezTo>
                    <a:pt x="1" y="13"/>
                    <a:pt x="1" y="13"/>
                    <a:pt x="1" y="12"/>
                  </a:cubicBezTo>
                  <a:moveTo>
                    <a:pt x="1" y="12"/>
                  </a:moveTo>
                  <a:cubicBezTo>
                    <a:pt x="1" y="12"/>
                    <a:pt x="1" y="12"/>
                    <a:pt x="1" y="12"/>
                  </a:cubicBezTo>
                  <a:cubicBezTo>
                    <a:pt x="1" y="12"/>
                    <a:pt x="1" y="12"/>
                    <a:pt x="1" y="12"/>
                  </a:cubicBezTo>
                  <a:moveTo>
                    <a:pt x="1" y="12"/>
                  </a:moveTo>
                  <a:cubicBezTo>
                    <a:pt x="1" y="12"/>
                    <a:pt x="1" y="12"/>
                    <a:pt x="1" y="12"/>
                  </a:cubicBezTo>
                  <a:cubicBezTo>
                    <a:pt x="1" y="12"/>
                    <a:pt x="1" y="12"/>
                    <a:pt x="1" y="12"/>
                  </a:cubicBezTo>
                  <a:moveTo>
                    <a:pt x="1" y="11"/>
                  </a:moveTo>
                  <a:cubicBezTo>
                    <a:pt x="1" y="12"/>
                    <a:pt x="1" y="12"/>
                    <a:pt x="1" y="12"/>
                  </a:cubicBezTo>
                  <a:cubicBezTo>
                    <a:pt x="1" y="12"/>
                    <a:pt x="1" y="12"/>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2" y="11"/>
                  </a:moveTo>
                  <a:cubicBezTo>
                    <a:pt x="2" y="11"/>
                    <a:pt x="1" y="11"/>
                    <a:pt x="1" y="11"/>
                  </a:cubicBezTo>
                  <a:cubicBezTo>
                    <a:pt x="1" y="11"/>
                    <a:pt x="2" y="11"/>
                    <a:pt x="2" y="11"/>
                  </a:cubicBezTo>
                  <a:moveTo>
                    <a:pt x="2" y="10"/>
                  </a:moveTo>
                  <a:cubicBezTo>
                    <a:pt x="2" y="10"/>
                    <a:pt x="2" y="11"/>
                    <a:pt x="2" y="11"/>
                  </a:cubicBezTo>
                  <a:cubicBezTo>
                    <a:pt x="2" y="11"/>
                    <a:pt x="2" y="10"/>
                    <a:pt x="2" y="10"/>
                  </a:cubicBezTo>
                  <a:moveTo>
                    <a:pt x="2" y="10"/>
                  </a:moveTo>
                  <a:cubicBezTo>
                    <a:pt x="2" y="10"/>
                    <a:pt x="2" y="10"/>
                    <a:pt x="2" y="10"/>
                  </a:cubicBezTo>
                  <a:cubicBezTo>
                    <a:pt x="2" y="10"/>
                    <a:pt x="2" y="10"/>
                    <a:pt x="2" y="10"/>
                  </a:cubicBezTo>
                  <a:moveTo>
                    <a:pt x="2" y="10"/>
                  </a:moveTo>
                  <a:cubicBezTo>
                    <a:pt x="2" y="10"/>
                    <a:pt x="2" y="10"/>
                    <a:pt x="2" y="10"/>
                  </a:cubicBezTo>
                  <a:cubicBezTo>
                    <a:pt x="2" y="10"/>
                    <a:pt x="2" y="10"/>
                    <a:pt x="2" y="10"/>
                  </a:cubicBezTo>
                  <a:moveTo>
                    <a:pt x="2" y="9"/>
                  </a:moveTo>
                  <a:cubicBezTo>
                    <a:pt x="2" y="10"/>
                    <a:pt x="2" y="10"/>
                    <a:pt x="2" y="10"/>
                  </a:cubicBezTo>
                  <a:cubicBezTo>
                    <a:pt x="2" y="10"/>
                    <a:pt x="2" y="10"/>
                    <a:pt x="2" y="9"/>
                  </a:cubicBezTo>
                  <a:moveTo>
                    <a:pt x="2" y="9"/>
                  </a:moveTo>
                  <a:cubicBezTo>
                    <a:pt x="2" y="9"/>
                    <a:pt x="2" y="9"/>
                    <a:pt x="2" y="9"/>
                  </a:cubicBezTo>
                  <a:cubicBezTo>
                    <a:pt x="2" y="9"/>
                    <a:pt x="2" y="9"/>
                    <a:pt x="2" y="9"/>
                  </a:cubicBezTo>
                  <a:moveTo>
                    <a:pt x="2" y="9"/>
                  </a:moveTo>
                  <a:cubicBezTo>
                    <a:pt x="2" y="9"/>
                    <a:pt x="2" y="9"/>
                    <a:pt x="2" y="9"/>
                  </a:cubicBezTo>
                  <a:cubicBezTo>
                    <a:pt x="2" y="9"/>
                    <a:pt x="2" y="9"/>
                    <a:pt x="2" y="9"/>
                  </a:cubicBezTo>
                  <a:moveTo>
                    <a:pt x="2" y="9"/>
                  </a:moveTo>
                  <a:cubicBezTo>
                    <a:pt x="2" y="9"/>
                    <a:pt x="2" y="9"/>
                    <a:pt x="2" y="9"/>
                  </a:cubicBezTo>
                  <a:cubicBezTo>
                    <a:pt x="2" y="9"/>
                    <a:pt x="2" y="9"/>
                    <a:pt x="2" y="9"/>
                  </a:cubicBezTo>
                  <a:moveTo>
                    <a:pt x="2" y="8"/>
                  </a:moveTo>
                  <a:cubicBezTo>
                    <a:pt x="2" y="8"/>
                    <a:pt x="2" y="9"/>
                    <a:pt x="2" y="9"/>
                  </a:cubicBezTo>
                  <a:cubicBezTo>
                    <a:pt x="2" y="9"/>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3" y="6"/>
                  </a:moveTo>
                  <a:cubicBezTo>
                    <a:pt x="3" y="6"/>
                    <a:pt x="2" y="7"/>
                    <a:pt x="2" y="7"/>
                  </a:cubicBezTo>
                  <a:cubicBezTo>
                    <a:pt x="2" y="7"/>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5"/>
                  </a:moveTo>
                  <a:cubicBezTo>
                    <a:pt x="3" y="5"/>
                    <a:pt x="3" y="5"/>
                    <a:pt x="3" y="5"/>
                  </a:cubicBezTo>
                  <a:cubicBezTo>
                    <a:pt x="3" y="5"/>
                    <a:pt x="3" y="5"/>
                    <a:pt x="3" y="5"/>
                  </a:cubicBezTo>
                  <a:moveTo>
                    <a:pt x="3" y="5"/>
                  </a:moveTo>
                  <a:cubicBezTo>
                    <a:pt x="3" y="5"/>
                    <a:pt x="3" y="5"/>
                    <a:pt x="3" y="5"/>
                  </a:cubicBezTo>
                  <a:cubicBezTo>
                    <a:pt x="3" y="5"/>
                    <a:pt x="3" y="5"/>
                    <a:pt x="3" y="5"/>
                  </a:cubicBezTo>
                  <a:moveTo>
                    <a:pt x="3" y="5"/>
                  </a:moveTo>
                  <a:cubicBezTo>
                    <a:pt x="3" y="5"/>
                    <a:pt x="3" y="5"/>
                    <a:pt x="3" y="5"/>
                  </a:cubicBezTo>
                  <a:cubicBezTo>
                    <a:pt x="3" y="5"/>
                    <a:pt x="3" y="5"/>
                    <a:pt x="3" y="5"/>
                  </a:cubicBezTo>
                  <a:moveTo>
                    <a:pt x="3" y="4"/>
                  </a:moveTo>
                  <a:cubicBezTo>
                    <a:pt x="3" y="5"/>
                    <a:pt x="3" y="5"/>
                    <a:pt x="3" y="5"/>
                  </a:cubicBezTo>
                  <a:cubicBezTo>
                    <a:pt x="3" y="5"/>
                    <a:pt x="3" y="5"/>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3"/>
                  </a:moveTo>
                  <a:cubicBezTo>
                    <a:pt x="3" y="3"/>
                    <a:pt x="3" y="3"/>
                    <a:pt x="3" y="4"/>
                  </a:cubicBezTo>
                  <a:cubicBezTo>
                    <a:pt x="3" y="3"/>
                    <a:pt x="3" y="3"/>
                    <a:pt x="3" y="3"/>
                  </a:cubicBezTo>
                  <a:moveTo>
                    <a:pt x="3" y="3"/>
                  </a:moveTo>
                  <a:cubicBezTo>
                    <a:pt x="3" y="3"/>
                    <a:pt x="3" y="3"/>
                    <a:pt x="3" y="3"/>
                  </a:cubicBezTo>
                  <a:cubicBezTo>
                    <a:pt x="3" y="3"/>
                    <a:pt x="3" y="3"/>
                    <a:pt x="3" y="3"/>
                  </a:cubicBezTo>
                  <a:moveTo>
                    <a:pt x="4" y="3"/>
                  </a:moveTo>
                  <a:cubicBezTo>
                    <a:pt x="4" y="3"/>
                    <a:pt x="4" y="3"/>
                    <a:pt x="3" y="3"/>
                  </a:cubicBezTo>
                  <a:cubicBezTo>
                    <a:pt x="4" y="3"/>
                    <a:pt x="4" y="3"/>
                    <a:pt x="4" y="3"/>
                  </a:cubicBezTo>
                  <a:moveTo>
                    <a:pt x="4" y="3"/>
                  </a:moveTo>
                  <a:cubicBezTo>
                    <a:pt x="4" y="3"/>
                    <a:pt x="4" y="3"/>
                    <a:pt x="4" y="3"/>
                  </a:cubicBezTo>
                  <a:cubicBezTo>
                    <a:pt x="4" y="3"/>
                    <a:pt x="4" y="3"/>
                    <a:pt x="4" y="3"/>
                  </a:cubicBezTo>
                  <a:moveTo>
                    <a:pt x="4" y="2"/>
                  </a:moveTo>
                  <a:cubicBezTo>
                    <a:pt x="4" y="2"/>
                    <a:pt x="4" y="2"/>
                    <a:pt x="4" y="2"/>
                  </a:cubicBezTo>
                  <a:cubicBezTo>
                    <a:pt x="4" y="2"/>
                    <a:pt x="4" y="2"/>
                    <a:pt x="4" y="2"/>
                  </a:cubicBezTo>
                  <a:moveTo>
                    <a:pt x="4" y="2"/>
                  </a:moveTo>
                  <a:cubicBezTo>
                    <a:pt x="4" y="2"/>
                    <a:pt x="4" y="2"/>
                    <a:pt x="4" y="2"/>
                  </a:cubicBezTo>
                  <a:cubicBezTo>
                    <a:pt x="4" y="2"/>
                    <a:pt x="4" y="2"/>
                    <a:pt x="4" y="2"/>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5" name="Freeform 35">
              <a:extLst>
                <a:ext uri="{FF2B5EF4-FFF2-40B4-BE49-F238E27FC236}">
                  <a16:creationId xmlns:a16="http://schemas.microsoft.com/office/drawing/2014/main" id="{2E77B6E4-2C3E-4C0B-3B5B-44D97B1C2EEC}"/>
                </a:ext>
              </a:extLst>
            </p:cNvPr>
            <p:cNvSpPr>
              <a:spLocks/>
            </p:cNvSpPr>
            <p:nvPr/>
          </p:nvSpPr>
          <p:spPr bwMode="auto">
            <a:xfrm>
              <a:off x="2511425" y="2494353"/>
              <a:ext cx="190500" cy="425450"/>
            </a:xfrm>
            <a:custGeom>
              <a:avLst/>
              <a:gdLst>
                <a:gd name="T0" fmla="*/ 4 w 78"/>
                <a:gd name="T1" fmla="*/ 53 h 174"/>
                <a:gd name="T2" fmla="*/ 4 w 78"/>
                <a:gd name="T3" fmla="*/ 54 h 174"/>
                <a:gd name="T4" fmla="*/ 3 w 78"/>
                <a:gd name="T5" fmla="*/ 55 h 174"/>
                <a:gd name="T6" fmla="*/ 3 w 78"/>
                <a:gd name="T7" fmla="*/ 56 h 174"/>
                <a:gd name="T8" fmla="*/ 3 w 78"/>
                <a:gd name="T9" fmla="*/ 56 h 174"/>
                <a:gd name="T10" fmla="*/ 3 w 78"/>
                <a:gd name="T11" fmla="*/ 57 h 174"/>
                <a:gd name="T12" fmla="*/ 3 w 78"/>
                <a:gd name="T13" fmla="*/ 58 h 174"/>
                <a:gd name="T14" fmla="*/ 3 w 78"/>
                <a:gd name="T15" fmla="*/ 58 h 174"/>
                <a:gd name="T16" fmla="*/ 2 w 78"/>
                <a:gd name="T17" fmla="*/ 59 h 174"/>
                <a:gd name="T18" fmla="*/ 2 w 78"/>
                <a:gd name="T19" fmla="*/ 60 h 174"/>
                <a:gd name="T20" fmla="*/ 2 w 78"/>
                <a:gd name="T21" fmla="*/ 61 h 174"/>
                <a:gd name="T22" fmla="*/ 2 w 78"/>
                <a:gd name="T23" fmla="*/ 61 h 174"/>
                <a:gd name="T24" fmla="*/ 2 w 78"/>
                <a:gd name="T25" fmla="*/ 62 h 174"/>
                <a:gd name="T26" fmla="*/ 2 w 78"/>
                <a:gd name="T27" fmla="*/ 63 h 174"/>
                <a:gd name="T28" fmla="*/ 1 w 78"/>
                <a:gd name="T29" fmla="*/ 63 h 174"/>
                <a:gd name="T30" fmla="*/ 1 w 78"/>
                <a:gd name="T31" fmla="*/ 64 h 174"/>
                <a:gd name="T32" fmla="*/ 1 w 78"/>
                <a:gd name="T33" fmla="*/ 65 h 174"/>
                <a:gd name="T34" fmla="*/ 1 w 78"/>
                <a:gd name="T35" fmla="*/ 66 h 174"/>
                <a:gd name="T36" fmla="*/ 1 w 78"/>
                <a:gd name="T37" fmla="*/ 67 h 174"/>
                <a:gd name="T38" fmla="*/ 1 w 78"/>
                <a:gd name="T39" fmla="*/ 68 h 174"/>
                <a:gd name="T40" fmla="*/ 0 w 78"/>
                <a:gd name="T41" fmla="*/ 69 h 174"/>
                <a:gd name="T42" fmla="*/ 0 w 78"/>
                <a:gd name="T43" fmla="*/ 70 h 174"/>
                <a:gd name="T44" fmla="*/ 0 w 78"/>
                <a:gd name="T45" fmla="*/ 71 h 174"/>
                <a:gd name="T46" fmla="*/ 0 w 78"/>
                <a:gd name="T47" fmla="*/ 71 h 174"/>
                <a:gd name="T48" fmla="*/ 0 w 78"/>
                <a:gd name="T49" fmla="*/ 73 h 174"/>
                <a:gd name="T50" fmla="*/ 0 w 78"/>
                <a:gd name="T51" fmla="*/ 73 h 174"/>
                <a:gd name="T52" fmla="*/ 0 w 78"/>
                <a:gd name="T53" fmla="*/ 74 h 174"/>
                <a:gd name="T54" fmla="*/ 0 w 78"/>
                <a:gd name="T55" fmla="*/ 75 h 174"/>
                <a:gd name="T56" fmla="*/ 0 w 78"/>
                <a:gd name="T57" fmla="*/ 76 h 174"/>
                <a:gd name="T58" fmla="*/ 0 w 78"/>
                <a:gd name="T59" fmla="*/ 77 h 174"/>
                <a:gd name="T60" fmla="*/ 0 w 78"/>
                <a:gd name="T61" fmla="*/ 77 h 174"/>
                <a:gd name="T62" fmla="*/ 0 w 78"/>
                <a:gd name="T63" fmla="*/ 78 h 174"/>
                <a:gd name="T64" fmla="*/ 0 w 78"/>
                <a:gd name="T65" fmla="*/ 79 h 174"/>
                <a:gd name="T66" fmla="*/ 0 w 78"/>
                <a:gd name="T67" fmla="*/ 80 h 174"/>
                <a:gd name="T68" fmla="*/ 0 w 78"/>
                <a:gd name="T69" fmla="*/ 81 h 174"/>
                <a:gd name="T70" fmla="*/ 0 w 78"/>
                <a:gd name="T71" fmla="*/ 81 h 174"/>
                <a:gd name="T72" fmla="*/ 0 w 78"/>
                <a:gd name="T73" fmla="*/ 82 h 174"/>
                <a:gd name="T74" fmla="*/ 0 w 78"/>
                <a:gd name="T75" fmla="*/ 83 h 174"/>
                <a:gd name="T76" fmla="*/ 0 w 78"/>
                <a:gd name="T77" fmla="*/ 84 h 174"/>
                <a:gd name="T78" fmla="*/ 0 w 78"/>
                <a:gd name="T79" fmla="*/ 84 h 174"/>
                <a:gd name="T80" fmla="*/ 0 w 78"/>
                <a:gd name="T81" fmla="*/ 85 h 174"/>
                <a:gd name="T82" fmla="*/ 0 w 78"/>
                <a:gd name="T83" fmla="*/ 86 h 174"/>
                <a:gd name="T84" fmla="*/ 0 w 78"/>
                <a:gd name="T85" fmla="*/ 87 h 174"/>
                <a:gd name="T86" fmla="*/ 0 w 78"/>
                <a:gd name="T87" fmla="*/ 87 h 174"/>
                <a:gd name="T88" fmla="*/ 0 w 78"/>
                <a:gd name="T89" fmla="*/ 88 h 174"/>
                <a:gd name="T90" fmla="*/ 0 w 78"/>
                <a:gd name="T91" fmla="*/ 89 h 174"/>
                <a:gd name="T92" fmla="*/ 0 w 78"/>
                <a:gd name="T93" fmla="*/ 90 h 174"/>
                <a:gd name="T94" fmla="*/ 0 w 78"/>
                <a:gd name="T95" fmla="*/ 90 h 174"/>
                <a:gd name="T96" fmla="*/ 0 w 78"/>
                <a:gd name="T97" fmla="*/ 91 h 174"/>
                <a:gd name="T98" fmla="*/ 0 w 78"/>
                <a:gd name="T99" fmla="*/ 92 h 174"/>
                <a:gd name="T100" fmla="*/ 0 w 78"/>
                <a:gd name="T101" fmla="*/ 92 h 174"/>
                <a:gd name="T102" fmla="*/ 0 w 78"/>
                <a:gd name="T103" fmla="*/ 94 h 174"/>
                <a:gd name="T104" fmla="*/ 0 w 78"/>
                <a:gd name="T105" fmla="*/ 94 h 174"/>
                <a:gd name="T106" fmla="*/ 1 w 78"/>
                <a:gd name="T107" fmla="*/ 97 h 174"/>
                <a:gd name="T108" fmla="*/ 15 w 78"/>
                <a:gd name="T109" fmla="*/ 78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8" h="174">
                  <a:moveTo>
                    <a:pt x="48" y="0"/>
                  </a:moveTo>
                  <a:cubicBezTo>
                    <a:pt x="28" y="11"/>
                    <a:pt x="12" y="30"/>
                    <a:pt x="4" y="52"/>
                  </a:cubicBezTo>
                  <a:cubicBezTo>
                    <a:pt x="4" y="52"/>
                    <a:pt x="4" y="52"/>
                    <a:pt x="4" y="52"/>
                  </a:cubicBezTo>
                  <a:cubicBezTo>
                    <a:pt x="4" y="52"/>
                    <a:pt x="4" y="52"/>
                    <a:pt x="4" y="53"/>
                  </a:cubicBezTo>
                  <a:cubicBezTo>
                    <a:pt x="4" y="53"/>
                    <a:pt x="4" y="53"/>
                    <a:pt x="4" y="53"/>
                  </a:cubicBezTo>
                  <a:cubicBezTo>
                    <a:pt x="4" y="53"/>
                    <a:pt x="4" y="53"/>
                    <a:pt x="4" y="53"/>
                  </a:cubicBezTo>
                  <a:cubicBezTo>
                    <a:pt x="4" y="53"/>
                    <a:pt x="4" y="53"/>
                    <a:pt x="4" y="53"/>
                  </a:cubicBezTo>
                  <a:cubicBezTo>
                    <a:pt x="4" y="53"/>
                    <a:pt x="4" y="54"/>
                    <a:pt x="4" y="54"/>
                  </a:cubicBezTo>
                  <a:cubicBezTo>
                    <a:pt x="4" y="54"/>
                    <a:pt x="4" y="54"/>
                    <a:pt x="4" y="54"/>
                  </a:cubicBezTo>
                  <a:cubicBezTo>
                    <a:pt x="4" y="54"/>
                    <a:pt x="4" y="54"/>
                    <a:pt x="4" y="54"/>
                  </a:cubicBezTo>
                  <a:cubicBezTo>
                    <a:pt x="4" y="54"/>
                    <a:pt x="4" y="54"/>
                    <a:pt x="4" y="54"/>
                  </a:cubicBezTo>
                  <a:cubicBezTo>
                    <a:pt x="4" y="54"/>
                    <a:pt x="4" y="54"/>
                    <a:pt x="4" y="55"/>
                  </a:cubicBezTo>
                  <a:cubicBezTo>
                    <a:pt x="4" y="55"/>
                    <a:pt x="4" y="55"/>
                    <a:pt x="4" y="55"/>
                  </a:cubicBezTo>
                  <a:cubicBezTo>
                    <a:pt x="4" y="55"/>
                    <a:pt x="4" y="55"/>
                    <a:pt x="4" y="55"/>
                  </a:cubicBezTo>
                  <a:cubicBezTo>
                    <a:pt x="4" y="55"/>
                    <a:pt x="4" y="55"/>
                    <a:pt x="3" y="55"/>
                  </a:cubicBezTo>
                  <a:cubicBezTo>
                    <a:pt x="3" y="55"/>
                    <a:pt x="3" y="55"/>
                    <a:pt x="3" y="55"/>
                  </a:cubicBezTo>
                  <a:cubicBezTo>
                    <a:pt x="3" y="55"/>
                    <a:pt x="3" y="55"/>
                    <a:pt x="3" y="55"/>
                  </a:cubicBezTo>
                  <a:cubicBezTo>
                    <a:pt x="3" y="55"/>
                    <a:pt x="3" y="55"/>
                    <a:pt x="3" y="55"/>
                  </a:cubicBezTo>
                  <a:cubicBezTo>
                    <a:pt x="3" y="55"/>
                    <a:pt x="3" y="55"/>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2"/>
                    <a:pt x="2" y="62"/>
                    <a:pt x="2" y="62"/>
                  </a:cubicBezTo>
                  <a:cubicBezTo>
                    <a:pt x="2" y="62"/>
                    <a:pt x="2" y="62"/>
                    <a:pt x="2" y="62"/>
                  </a:cubicBezTo>
                  <a:cubicBezTo>
                    <a:pt x="2" y="62"/>
                    <a:pt x="2" y="62"/>
                    <a:pt x="2" y="62"/>
                  </a:cubicBezTo>
                  <a:cubicBezTo>
                    <a:pt x="2" y="62"/>
                    <a:pt x="2" y="62"/>
                    <a:pt x="2" y="62"/>
                  </a:cubicBezTo>
                  <a:cubicBezTo>
                    <a:pt x="2" y="62"/>
                    <a:pt x="2" y="62"/>
                    <a:pt x="2" y="62"/>
                  </a:cubicBezTo>
                  <a:cubicBezTo>
                    <a:pt x="2" y="62"/>
                    <a:pt x="2" y="62"/>
                    <a:pt x="2" y="62"/>
                  </a:cubicBezTo>
                  <a:cubicBezTo>
                    <a:pt x="2" y="62"/>
                    <a:pt x="2" y="63"/>
                    <a:pt x="2" y="63"/>
                  </a:cubicBezTo>
                  <a:cubicBezTo>
                    <a:pt x="2" y="63"/>
                    <a:pt x="2" y="63"/>
                    <a:pt x="2" y="63"/>
                  </a:cubicBezTo>
                  <a:cubicBezTo>
                    <a:pt x="2" y="63"/>
                    <a:pt x="1" y="63"/>
                    <a:pt x="1" y="63"/>
                  </a:cubicBezTo>
                  <a:cubicBezTo>
                    <a:pt x="1" y="63"/>
                    <a:pt x="1" y="63"/>
                    <a:pt x="1" y="63"/>
                  </a:cubicBezTo>
                  <a:cubicBezTo>
                    <a:pt x="1" y="63"/>
                    <a:pt x="1" y="63"/>
                    <a:pt x="1" y="63"/>
                  </a:cubicBezTo>
                  <a:cubicBezTo>
                    <a:pt x="1" y="63"/>
                    <a:pt x="1" y="63"/>
                    <a:pt x="1" y="63"/>
                  </a:cubicBezTo>
                  <a:cubicBezTo>
                    <a:pt x="1" y="63"/>
                    <a:pt x="1" y="63"/>
                    <a:pt x="1" y="63"/>
                  </a:cubicBezTo>
                  <a:cubicBezTo>
                    <a:pt x="1" y="63"/>
                    <a:pt x="1" y="63"/>
                    <a:pt x="1" y="63"/>
                  </a:cubicBezTo>
                  <a:cubicBezTo>
                    <a:pt x="1" y="64"/>
                    <a:pt x="1" y="64"/>
                    <a:pt x="1" y="64"/>
                  </a:cubicBezTo>
                  <a:cubicBezTo>
                    <a:pt x="1" y="64"/>
                    <a:pt x="1" y="64"/>
                    <a:pt x="1" y="64"/>
                  </a:cubicBezTo>
                  <a:cubicBezTo>
                    <a:pt x="1" y="64"/>
                    <a:pt x="1" y="64"/>
                    <a:pt x="1" y="64"/>
                  </a:cubicBezTo>
                  <a:cubicBezTo>
                    <a:pt x="1" y="64"/>
                    <a:pt x="1" y="64"/>
                    <a:pt x="1" y="64"/>
                  </a:cubicBezTo>
                  <a:cubicBezTo>
                    <a:pt x="1" y="64"/>
                    <a:pt x="1" y="64"/>
                    <a:pt x="1" y="64"/>
                  </a:cubicBezTo>
                  <a:cubicBezTo>
                    <a:pt x="1" y="64"/>
                    <a:pt x="1" y="64"/>
                    <a:pt x="1" y="64"/>
                  </a:cubicBezTo>
                  <a:cubicBezTo>
                    <a:pt x="1" y="65"/>
                    <a:pt x="1" y="65"/>
                    <a:pt x="1" y="65"/>
                  </a:cubicBezTo>
                  <a:cubicBezTo>
                    <a:pt x="1" y="65"/>
                    <a:pt x="1" y="65"/>
                    <a:pt x="1" y="65"/>
                  </a:cubicBezTo>
                  <a:cubicBezTo>
                    <a:pt x="1" y="65"/>
                    <a:pt x="1" y="65"/>
                    <a:pt x="1" y="65"/>
                  </a:cubicBezTo>
                  <a:cubicBezTo>
                    <a:pt x="1" y="65"/>
                    <a:pt x="1" y="65"/>
                    <a:pt x="1" y="65"/>
                  </a:cubicBezTo>
                  <a:cubicBezTo>
                    <a:pt x="1" y="66"/>
                    <a:pt x="1" y="66"/>
                    <a:pt x="1" y="66"/>
                  </a:cubicBezTo>
                  <a:cubicBezTo>
                    <a:pt x="1" y="66"/>
                    <a:pt x="1" y="66"/>
                    <a:pt x="1" y="66"/>
                  </a:cubicBezTo>
                  <a:cubicBezTo>
                    <a:pt x="1" y="66"/>
                    <a:pt x="1" y="66"/>
                    <a:pt x="1" y="66"/>
                  </a:cubicBezTo>
                  <a:cubicBezTo>
                    <a:pt x="1" y="66"/>
                    <a:pt x="1" y="66"/>
                    <a:pt x="1" y="66"/>
                  </a:cubicBezTo>
                  <a:cubicBezTo>
                    <a:pt x="1" y="66"/>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8"/>
                    <a:pt x="1" y="68"/>
                    <a:pt x="1" y="68"/>
                  </a:cubicBezTo>
                  <a:cubicBezTo>
                    <a:pt x="1" y="68"/>
                    <a:pt x="1" y="68"/>
                    <a:pt x="1" y="68"/>
                  </a:cubicBezTo>
                  <a:cubicBezTo>
                    <a:pt x="1" y="68"/>
                    <a:pt x="1" y="68"/>
                    <a:pt x="1" y="68"/>
                  </a:cubicBezTo>
                  <a:cubicBezTo>
                    <a:pt x="1" y="68"/>
                    <a:pt x="1" y="68"/>
                    <a:pt x="1" y="68"/>
                  </a:cubicBezTo>
                  <a:cubicBezTo>
                    <a:pt x="1" y="68"/>
                    <a:pt x="0" y="68"/>
                    <a:pt x="0" y="69"/>
                  </a:cubicBezTo>
                  <a:cubicBezTo>
                    <a:pt x="0" y="69"/>
                    <a:pt x="0" y="69"/>
                    <a:pt x="0" y="69"/>
                  </a:cubicBezTo>
                  <a:cubicBezTo>
                    <a:pt x="0" y="69"/>
                    <a:pt x="0" y="69"/>
                    <a:pt x="0" y="69"/>
                  </a:cubicBezTo>
                  <a:cubicBezTo>
                    <a:pt x="0" y="69"/>
                    <a:pt x="0" y="69"/>
                    <a:pt x="0" y="69"/>
                  </a:cubicBezTo>
                  <a:cubicBezTo>
                    <a:pt x="0" y="69"/>
                    <a:pt x="0" y="69"/>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1"/>
                    <a:pt x="0" y="71"/>
                  </a:cubicBezTo>
                  <a:cubicBezTo>
                    <a:pt x="0" y="71"/>
                    <a:pt x="0" y="71"/>
                    <a:pt x="0" y="71"/>
                  </a:cubicBezTo>
                  <a:cubicBezTo>
                    <a:pt x="0" y="71"/>
                    <a:pt x="0" y="71"/>
                    <a:pt x="0" y="71"/>
                  </a:cubicBezTo>
                  <a:cubicBezTo>
                    <a:pt x="0" y="71"/>
                    <a:pt x="0" y="71"/>
                    <a:pt x="0" y="71"/>
                  </a:cubicBezTo>
                  <a:cubicBezTo>
                    <a:pt x="0" y="71"/>
                    <a:pt x="0" y="71"/>
                    <a:pt x="0" y="71"/>
                  </a:cubicBezTo>
                  <a:cubicBezTo>
                    <a:pt x="0" y="71"/>
                    <a:pt x="0" y="71"/>
                    <a:pt x="0" y="71"/>
                  </a:cubicBezTo>
                  <a:cubicBezTo>
                    <a:pt x="0" y="71"/>
                    <a:pt x="0" y="72"/>
                    <a:pt x="0" y="72"/>
                  </a:cubicBezTo>
                  <a:cubicBezTo>
                    <a:pt x="0" y="72"/>
                    <a:pt x="0" y="72"/>
                    <a:pt x="0" y="72"/>
                  </a:cubicBezTo>
                  <a:cubicBezTo>
                    <a:pt x="0" y="72"/>
                    <a:pt x="0" y="72"/>
                    <a:pt x="0" y="72"/>
                  </a:cubicBezTo>
                  <a:cubicBezTo>
                    <a:pt x="0" y="72"/>
                    <a:pt x="0" y="72"/>
                    <a:pt x="0" y="72"/>
                  </a:cubicBezTo>
                  <a:cubicBezTo>
                    <a:pt x="0" y="73"/>
                    <a:pt x="0" y="73"/>
                    <a:pt x="0" y="73"/>
                  </a:cubicBezTo>
                  <a:cubicBezTo>
                    <a:pt x="0" y="73"/>
                    <a:pt x="0" y="73"/>
                    <a:pt x="0" y="73"/>
                  </a:cubicBezTo>
                  <a:cubicBezTo>
                    <a:pt x="0" y="73"/>
                    <a:pt x="0" y="73"/>
                    <a:pt x="0" y="73"/>
                  </a:cubicBezTo>
                  <a:cubicBezTo>
                    <a:pt x="0" y="73"/>
                    <a:pt x="0" y="73"/>
                    <a:pt x="0" y="73"/>
                  </a:cubicBezTo>
                  <a:cubicBezTo>
                    <a:pt x="0" y="73"/>
                    <a:pt x="0" y="73"/>
                    <a:pt x="0" y="73"/>
                  </a:cubicBezTo>
                  <a:cubicBezTo>
                    <a:pt x="0" y="73"/>
                    <a:pt x="0" y="73"/>
                    <a:pt x="0" y="73"/>
                  </a:cubicBezTo>
                  <a:cubicBezTo>
                    <a:pt x="0" y="73"/>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6"/>
                  </a:cubicBezTo>
                  <a:cubicBezTo>
                    <a:pt x="0" y="76"/>
                    <a:pt x="0" y="76"/>
                    <a:pt x="0" y="76"/>
                  </a:cubicBezTo>
                  <a:cubicBezTo>
                    <a:pt x="0" y="76"/>
                    <a:pt x="0" y="76"/>
                    <a:pt x="0" y="76"/>
                  </a:cubicBezTo>
                  <a:cubicBezTo>
                    <a:pt x="0" y="76"/>
                    <a:pt x="0" y="76"/>
                    <a:pt x="0" y="76"/>
                  </a:cubicBezTo>
                  <a:cubicBezTo>
                    <a:pt x="0" y="76"/>
                    <a:pt x="0" y="76"/>
                    <a:pt x="0" y="76"/>
                  </a:cubicBezTo>
                  <a:cubicBezTo>
                    <a:pt x="0" y="76"/>
                    <a:pt x="0" y="76"/>
                    <a:pt x="0" y="76"/>
                  </a:cubicBezTo>
                  <a:cubicBezTo>
                    <a:pt x="0" y="76"/>
                    <a:pt x="0" y="76"/>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8"/>
                  </a:cubicBezTo>
                  <a:cubicBezTo>
                    <a:pt x="0" y="78"/>
                    <a:pt x="0" y="78"/>
                    <a:pt x="0" y="78"/>
                  </a:cubicBezTo>
                  <a:cubicBezTo>
                    <a:pt x="0" y="78"/>
                    <a:pt x="0" y="78"/>
                    <a:pt x="0" y="78"/>
                  </a:cubicBezTo>
                  <a:cubicBezTo>
                    <a:pt x="0" y="78"/>
                    <a:pt x="0" y="78"/>
                    <a:pt x="0" y="78"/>
                  </a:cubicBezTo>
                  <a:cubicBezTo>
                    <a:pt x="0" y="78"/>
                    <a:pt x="0" y="78"/>
                    <a:pt x="0" y="78"/>
                  </a:cubicBezTo>
                  <a:cubicBezTo>
                    <a:pt x="0" y="78"/>
                    <a:pt x="0" y="78"/>
                    <a:pt x="0" y="78"/>
                  </a:cubicBezTo>
                  <a:cubicBezTo>
                    <a:pt x="0" y="78"/>
                    <a:pt x="0" y="78"/>
                    <a:pt x="0" y="78"/>
                  </a:cubicBezTo>
                  <a:cubicBezTo>
                    <a:pt x="0" y="79"/>
                    <a:pt x="0" y="79"/>
                    <a:pt x="0" y="79"/>
                  </a:cubicBezTo>
                  <a:cubicBezTo>
                    <a:pt x="0" y="79"/>
                    <a:pt x="0" y="79"/>
                    <a:pt x="0" y="79"/>
                  </a:cubicBezTo>
                  <a:cubicBezTo>
                    <a:pt x="0" y="79"/>
                    <a:pt x="0" y="79"/>
                    <a:pt x="0" y="79"/>
                  </a:cubicBezTo>
                  <a:cubicBezTo>
                    <a:pt x="0" y="79"/>
                    <a:pt x="0" y="79"/>
                    <a:pt x="0" y="79"/>
                  </a:cubicBezTo>
                  <a:cubicBezTo>
                    <a:pt x="0" y="79"/>
                    <a:pt x="0" y="79"/>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1"/>
                    <a:pt x="0" y="81"/>
                    <a:pt x="0" y="81"/>
                  </a:cubicBezTo>
                  <a:cubicBezTo>
                    <a:pt x="0" y="81"/>
                    <a:pt x="0" y="81"/>
                    <a:pt x="0" y="81"/>
                  </a:cubicBezTo>
                  <a:cubicBezTo>
                    <a:pt x="0" y="81"/>
                    <a:pt x="0" y="81"/>
                    <a:pt x="0" y="81"/>
                  </a:cubicBezTo>
                  <a:cubicBezTo>
                    <a:pt x="0" y="81"/>
                    <a:pt x="0" y="81"/>
                    <a:pt x="0" y="81"/>
                  </a:cubicBezTo>
                  <a:cubicBezTo>
                    <a:pt x="0" y="81"/>
                    <a:pt x="0" y="81"/>
                    <a:pt x="0" y="81"/>
                  </a:cubicBezTo>
                  <a:cubicBezTo>
                    <a:pt x="0" y="81"/>
                    <a:pt x="0" y="81"/>
                    <a:pt x="0" y="81"/>
                  </a:cubicBezTo>
                  <a:cubicBezTo>
                    <a:pt x="0" y="81"/>
                    <a:pt x="0" y="82"/>
                    <a:pt x="0" y="82"/>
                  </a:cubicBezTo>
                  <a:cubicBezTo>
                    <a:pt x="0" y="82"/>
                    <a:pt x="0" y="82"/>
                    <a:pt x="0" y="82"/>
                  </a:cubicBezTo>
                  <a:cubicBezTo>
                    <a:pt x="0" y="82"/>
                    <a:pt x="0" y="82"/>
                    <a:pt x="0" y="82"/>
                  </a:cubicBezTo>
                  <a:cubicBezTo>
                    <a:pt x="0" y="82"/>
                    <a:pt x="0" y="82"/>
                    <a:pt x="0" y="82"/>
                  </a:cubicBezTo>
                  <a:cubicBezTo>
                    <a:pt x="0" y="82"/>
                    <a:pt x="0" y="82"/>
                    <a:pt x="0" y="82"/>
                  </a:cubicBezTo>
                  <a:cubicBezTo>
                    <a:pt x="0" y="82"/>
                    <a:pt x="0" y="82"/>
                    <a:pt x="0" y="82"/>
                  </a:cubicBezTo>
                  <a:cubicBezTo>
                    <a:pt x="0" y="82"/>
                    <a:pt x="0" y="82"/>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3"/>
                    <a:pt x="0" y="93"/>
                    <a:pt x="0" y="93"/>
                  </a:cubicBezTo>
                  <a:cubicBezTo>
                    <a:pt x="0" y="93"/>
                    <a:pt x="0" y="93"/>
                    <a:pt x="0" y="93"/>
                  </a:cubicBezTo>
                  <a:cubicBezTo>
                    <a:pt x="0" y="93"/>
                    <a:pt x="0" y="93"/>
                    <a:pt x="0" y="93"/>
                  </a:cubicBezTo>
                  <a:cubicBezTo>
                    <a:pt x="0" y="93"/>
                    <a:pt x="0" y="93"/>
                    <a:pt x="0" y="93"/>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5"/>
                  </a:cubicBezTo>
                  <a:cubicBezTo>
                    <a:pt x="0" y="95"/>
                    <a:pt x="0" y="95"/>
                    <a:pt x="0" y="95"/>
                  </a:cubicBezTo>
                  <a:cubicBezTo>
                    <a:pt x="0" y="95"/>
                    <a:pt x="0" y="95"/>
                    <a:pt x="0" y="95"/>
                  </a:cubicBezTo>
                  <a:cubicBezTo>
                    <a:pt x="0" y="95"/>
                    <a:pt x="0" y="95"/>
                    <a:pt x="0" y="95"/>
                  </a:cubicBezTo>
                  <a:cubicBezTo>
                    <a:pt x="0" y="96"/>
                    <a:pt x="1" y="96"/>
                    <a:pt x="1" y="97"/>
                  </a:cubicBezTo>
                  <a:cubicBezTo>
                    <a:pt x="1" y="97"/>
                    <a:pt x="1" y="97"/>
                    <a:pt x="1" y="97"/>
                  </a:cubicBezTo>
                  <a:cubicBezTo>
                    <a:pt x="7" y="136"/>
                    <a:pt x="38" y="168"/>
                    <a:pt x="78" y="174"/>
                  </a:cubicBezTo>
                  <a:cubicBezTo>
                    <a:pt x="66" y="169"/>
                    <a:pt x="55" y="162"/>
                    <a:pt x="46" y="152"/>
                  </a:cubicBezTo>
                  <a:cubicBezTo>
                    <a:pt x="33" y="139"/>
                    <a:pt x="24" y="124"/>
                    <a:pt x="19" y="106"/>
                  </a:cubicBezTo>
                  <a:cubicBezTo>
                    <a:pt x="18" y="97"/>
                    <a:pt x="16" y="87"/>
                    <a:pt x="15" y="78"/>
                  </a:cubicBezTo>
                  <a:cubicBezTo>
                    <a:pt x="15" y="77"/>
                    <a:pt x="15" y="77"/>
                    <a:pt x="15" y="77"/>
                  </a:cubicBezTo>
                  <a:cubicBezTo>
                    <a:pt x="15" y="58"/>
                    <a:pt x="20" y="40"/>
                    <a:pt x="30" y="23"/>
                  </a:cubicBezTo>
                  <a:cubicBezTo>
                    <a:pt x="35" y="16"/>
                    <a:pt x="41" y="9"/>
                    <a:pt x="46" y="2"/>
                  </a:cubicBezTo>
                  <a:cubicBezTo>
                    <a:pt x="47" y="1"/>
                    <a:pt x="48" y="1"/>
                    <a:pt x="48"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7" name="Rectangle 36">
              <a:extLst>
                <a:ext uri="{FF2B5EF4-FFF2-40B4-BE49-F238E27FC236}">
                  <a16:creationId xmlns:a16="http://schemas.microsoft.com/office/drawing/2014/main" id="{54192BB5-44C8-1E9C-857E-C49D0A682561}"/>
                </a:ext>
              </a:extLst>
            </p:cNvPr>
            <p:cNvSpPr>
              <a:spLocks noChangeArrowheads="1"/>
            </p:cNvSpPr>
            <p:nvPr/>
          </p:nvSpPr>
          <p:spPr bwMode="auto">
            <a:xfrm>
              <a:off x="2605088" y="2592778"/>
              <a:ext cx="268288" cy="153988"/>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8" name="Rectangle 37">
              <a:extLst>
                <a:ext uri="{FF2B5EF4-FFF2-40B4-BE49-F238E27FC236}">
                  <a16:creationId xmlns:a16="http://schemas.microsoft.com/office/drawing/2014/main" id="{D75E109E-820D-3597-5954-2EAB68831C62}"/>
                </a:ext>
              </a:extLst>
            </p:cNvPr>
            <p:cNvSpPr>
              <a:spLocks noChangeArrowheads="1"/>
            </p:cNvSpPr>
            <p:nvPr/>
          </p:nvSpPr>
          <p:spPr bwMode="auto">
            <a:xfrm>
              <a:off x="2662555" y="2499116"/>
              <a:ext cx="14587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5</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1029" name="Freeform 40">
            <a:extLst>
              <a:ext uri="{FF2B5EF4-FFF2-40B4-BE49-F238E27FC236}">
                <a16:creationId xmlns:a16="http://schemas.microsoft.com/office/drawing/2014/main" id="{D40B5F72-D8CE-BF37-5BB4-6F12DFA18E58}"/>
              </a:ext>
            </a:extLst>
          </p:cNvPr>
          <p:cNvSpPr>
            <a:spLocks noEditPoints="1"/>
          </p:cNvSpPr>
          <p:nvPr/>
        </p:nvSpPr>
        <p:spPr bwMode="auto">
          <a:xfrm>
            <a:off x="8675267" y="2851541"/>
            <a:ext cx="20638" cy="122238"/>
          </a:xfrm>
          <a:custGeom>
            <a:avLst/>
            <a:gdLst>
              <a:gd name="T0" fmla="*/ 8 w 8"/>
              <a:gd name="T1" fmla="*/ 50 h 50"/>
              <a:gd name="T2" fmla="*/ 8 w 8"/>
              <a:gd name="T3" fmla="*/ 50 h 50"/>
              <a:gd name="T4" fmla="*/ 8 w 8"/>
              <a:gd name="T5" fmla="*/ 50 h 50"/>
              <a:gd name="T6" fmla="*/ 8 w 8"/>
              <a:gd name="T7" fmla="*/ 50 h 50"/>
              <a:gd name="T8" fmla="*/ 0 w 8"/>
              <a:gd name="T9" fmla="*/ 11 h 50"/>
              <a:gd name="T10" fmla="*/ 0 w 8"/>
              <a:gd name="T11" fmla="*/ 11 h 50"/>
              <a:gd name="T12" fmla="*/ 0 w 8"/>
              <a:gd name="T13" fmla="*/ 11 h 50"/>
              <a:gd name="T14" fmla="*/ 0 w 8"/>
              <a:gd name="T15" fmla="*/ 11 h 50"/>
              <a:gd name="T16" fmla="*/ 0 w 8"/>
              <a:gd name="T17" fmla="*/ 11 h 50"/>
              <a:gd name="T18" fmla="*/ 0 w 8"/>
              <a:gd name="T19" fmla="*/ 11 h 50"/>
              <a:gd name="T20" fmla="*/ 0 w 8"/>
              <a:gd name="T21" fmla="*/ 10 h 50"/>
              <a:gd name="T22" fmla="*/ 0 w 8"/>
              <a:gd name="T23" fmla="*/ 10 h 50"/>
              <a:gd name="T24" fmla="*/ 0 w 8"/>
              <a:gd name="T25" fmla="*/ 10 h 50"/>
              <a:gd name="T26" fmla="*/ 0 w 8"/>
              <a:gd name="T27" fmla="*/ 10 h 50"/>
              <a:gd name="T28" fmla="*/ 0 w 8"/>
              <a:gd name="T29" fmla="*/ 9 h 50"/>
              <a:gd name="T30" fmla="*/ 0 w 8"/>
              <a:gd name="T31" fmla="*/ 9 h 50"/>
              <a:gd name="T32" fmla="*/ 0 w 8"/>
              <a:gd name="T33" fmla="*/ 9 h 50"/>
              <a:gd name="T34" fmla="*/ 0 w 8"/>
              <a:gd name="T35" fmla="*/ 9 h 50"/>
              <a:gd name="T36" fmla="*/ 0 w 8"/>
              <a:gd name="T37" fmla="*/ 9 h 50"/>
              <a:gd name="T38" fmla="*/ 0 w 8"/>
              <a:gd name="T39" fmla="*/ 9 h 50"/>
              <a:gd name="T40" fmla="*/ 0 w 8"/>
              <a:gd name="T41" fmla="*/ 8 h 50"/>
              <a:gd name="T42" fmla="*/ 0 w 8"/>
              <a:gd name="T43" fmla="*/ 8 h 50"/>
              <a:gd name="T44" fmla="*/ 0 w 8"/>
              <a:gd name="T45" fmla="*/ 8 h 50"/>
              <a:gd name="T46" fmla="*/ 0 w 8"/>
              <a:gd name="T47" fmla="*/ 7 h 50"/>
              <a:gd name="T48" fmla="*/ 0 w 8"/>
              <a:gd name="T49" fmla="*/ 7 h 50"/>
              <a:gd name="T50" fmla="*/ 0 w 8"/>
              <a:gd name="T51" fmla="*/ 7 h 50"/>
              <a:gd name="T52" fmla="*/ 0 w 8"/>
              <a:gd name="T53" fmla="*/ 7 h 50"/>
              <a:gd name="T54" fmla="*/ 0 w 8"/>
              <a:gd name="T55" fmla="*/ 7 h 50"/>
              <a:gd name="T56" fmla="*/ 0 w 8"/>
              <a:gd name="T57" fmla="*/ 7 h 50"/>
              <a:gd name="T58" fmla="*/ 0 w 8"/>
              <a:gd name="T59" fmla="*/ 6 h 50"/>
              <a:gd name="T60" fmla="*/ 0 w 8"/>
              <a:gd name="T61" fmla="*/ 6 h 50"/>
              <a:gd name="T62" fmla="*/ 0 w 8"/>
              <a:gd name="T63" fmla="*/ 6 h 50"/>
              <a:gd name="T64" fmla="*/ 0 w 8"/>
              <a:gd name="T65" fmla="*/ 6 h 50"/>
              <a:gd name="T66" fmla="*/ 0 w 8"/>
              <a:gd name="T67" fmla="*/ 6 h 50"/>
              <a:gd name="T68" fmla="*/ 0 w 8"/>
              <a:gd name="T69" fmla="*/ 6 h 50"/>
              <a:gd name="T70" fmla="*/ 0 w 8"/>
              <a:gd name="T71" fmla="*/ 5 h 50"/>
              <a:gd name="T72" fmla="*/ 0 w 8"/>
              <a:gd name="T73" fmla="*/ 5 h 50"/>
              <a:gd name="T74" fmla="*/ 0 w 8"/>
              <a:gd name="T75" fmla="*/ 5 h 50"/>
              <a:gd name="T76" fmla="*/ 0 w 8"/>
              <a:gd name="T77" fmla="*/ 5 h 50"/>
              <a:gd name="T78" fmla="*/ 0 w 8"/>
              <a:gd name="T79" fmla="*/ 5 h 50"/>
              <a:gd name="T80" fmla="*/ 0 w 8"/>
              <a:gd name="T81" fmla="*/ 4 h 50"/>
              <a:gd name="T82" fmla="*/ 0 w 8"/>
              <a:gd name="T83" fmla="*/ 4 h 50"/>
              <a:gd name="T84" fmla="*/ 0 w 8"/>
              <a:gd name="T85" fmla="*/ 4 h 50"/>
              <a:gd name="T86" fmla="*/ 0 w 8"/>
              <a:gd name="T87" fmla="*/ 4 h 50"/>
              <a:gd name="T88" fmla="*/ 0 w 8"/>
              <a:gd name="T89" fmla="*/ 3 h 50"/>
              <a:gd name="T90" fmla="*/ 0 w 8"/>
              <a:gd name="T91" fmla="*/ 3 h 50"/>
              <a:gd name="T92" fmla="*/ 0 w 8"/>
              <a:gd name="T93" fmla="*/ 3 h 50"/>
              <a:gd name="T94" fmla="*/ 0 w 8"/>
              <a:gd name="T95" fmla="*/ 3 h 50"/>
              <a:gd name="T96" fmla="*/ 0 w 8"/>
              <a:gd name="T97" fmla="*/ 3 h 50"/>
              <a:gd name="T98" fmla="*/ 0 w 8"/>
              <a:gd name="T99" fmla="*/ 3 h 50"/>
              <a:gd name="T100" fmla="*/ 0 w 8"/>
              <a:gd name="T101" fmla="*/ 2 h 50"/>
              <a:gd name="T102" fmla="*/ 0 w 8"/>
              <a:gd name="T103" fmla="*/ 2 h 50"/>
              <a:gd name="T104" fmla="*/ 0 w 8"/>
              <a:gd name="T105" fmla="*/ 2 h 50"/>
              <a:gd name="T106" fmla="*/ 0 w 8"/>
              <a:gd name="T107" fmla="*/ 2 h 50"/>
              <a:gd name="T108" fmla="*/ 0 w 8"/>
              <a:gd name="T109" fmla="*/ 2 h 50"/>
              <a:gd name="T110" fmla="*/ 0 w 8"/>
              <a:gd name="T111" fmla="*/ 1 h 50"/>
              <a:gd name="T112" fmla="*/ 0 w 8"/>
              <a:gd name="T113" fmla="*/ 0 h 50"/>
              <a:gd name="T114" fmla="*/ 0 w 8"/>
              <a:gd name="T115"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 h="50">
                <a:moveTo>
                  <a:pt x="8" y="50"/>
                </a:moveTo>
                <a:cubicBezTo>
                  <a:pt x="8" y="50"/>
                  <a:pt x="8" y="50"/>
                  <a:pt x="8" y="50"/>
                </a:cubicBezTo>
                <a:cubicBezTo>
                  <a:pt x="8" y="50"/>
                  <a:pt x="8" y="50"/>
                  <a:pt x="8" y="50"/>
                </a:cubicBezTo>
                <a:moveTo>
                  <a:pt x="8" y="50"/>
                </a:moveTo>
                <a:cubicBezTo>
                  <a:pt x="8" y="50"/>
                  <a:pt x="8" y="50"/>
                  <a:pt x="8" y="50"/>
                </a:cubicBezTo>
                <a:cubicBezTo>
                  <a:pt x="8" y="50"/>
                  <a:pt x="8" y="50"/>
                  <a:pt x="8" y="50"/>
                </a:cubicBezTo>
                <a:moveTo>
                  <a:pt x="8" y="49"/>
                </a:moveTo>
                <a:cubicBezTo>
                  <a:pt x="8" y="50"/>
                  <a:pt x="8" y="50"/>
                  <a:pt x="8" y="50"/>
                </a:cubicBezTo>
                <a:cubicBezTo>
                  <a:pt x="8" y="50"/>
                  <a:pt x="8" y="50"/>
                  <a:pt x="8" y="49"/>
                </a:cubicBezTo>
                <a:moveTo>
                  <a:pt x="0" y="11"/>
                </a:moveTo>
                <a:cubicBezTo>
                  <a:pt x="0" y="25"/>
                  <a:pt x="2" y="38"/>
                  <a:pt x="8" y="49"/>
                </a:cubicBezTo>
                <a:cubicBezTo>
                  <a:pt x="2" y="38"/>
                  <a:pt x="0" y="25"/>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1"/>
                  <a:pt x="0" y="11"/>
                  <a:pt x="0" y="11"/>
                </a:cubicBezTo>
                <a:cubicBezTo>
                  <a:pt x="0" y="11"/>
                  <a:pt x="0" y="11"/>
                  <a:pt x="0" y="10"/>
                </a:cubicBezTo>
                <a:moveTo>
                  <a:pt x="0" y="10"/>
                </a:moveTo>
                <a:cubicBezTo>
                  <a:pt x="0" y="10"/>
                  <a:pt x="0" y="10"/>
                  <a:pt x="0" y="10"/>
                </a:cubicBezTo>
                <a:cubicBezTo>
                  <a:pt x="0" y="10"/>
                  <a:pt x="0" y="10"/>
                  <a:pt x="0" y="10"/>
                </a:cubicBez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9"/>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8"/>
                  <a:pt x="0" y="8"/>
                  <a:pt x="0" y="8"/>
                </a:cubicBezTo>
                <a:cubicBezTo>
                  <a:pt x="0" y="8"/>
                  <a:pt x="0" y="8"/>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6"/>
                  <a:pt x="0" y="6"/>
                </a:cubicBezTo>
                <a:cubicBezTo>
                  <a:pt x="0" y="6"/>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3"/>
                </a:moveTo>
                <a:cubicBezTo>
                  <a:pt x="0" y="3"/>
                  <a:pt x="0" y="3"/>
                  <a:pt x="0" y="4"/>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2"/>
                </a:moveTo>
                <a:cubicBezTo>
                  <a:pt x="0" y="3"/>
                  <a:pt x="0" y="3"/>
                  <a:pt x="0" y="3"/>
                </a:cubicBezTo>
                <a:cubicBezTo>
                  <a:pt x="0" y="3"/>
                  <a:pt x="0" y="3"/>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0" name="Freeform 46">
            <a:extLst>
              <a:ext uri="{FF2B5EF4-FFF2-40B4-BE49-F238E27FC236}">
                <a16:creationId xmlns:a16="http://schemas.microsoft.com/office/drawing/2014/main" id="{D9307B98-384F-C94E-00F7-C534195D603E}"/>
              </a:ext>
            </a:extLst>
          </p:cNvPr>
          <p:cNvSpPr>
            <a:spLocks noEditPoints="1"/>
          </p:cNvSpPr>
          <p:nvPr/>
        </p:nvSpPr>
        <p:spPr bwMode="auto">
          <a:xfrm>
            <a:off x="9216605" y="3272228"/>
            <a:ext cx="46038" cy="188913"/>
          </a:xfrm>
          <a:custGeom>
            <a:avLst/>
            <a:gdLst>
              <a:gd name="T0" fmla="*/ 3 w 19"/>
              <a:gd name="T1" fmla="*/ 76 h 77"/>
              <a:gd name="T2" fmla="*/ 3 w 19"/>
              <a:gd name="T3" fmla="*/ 76 h 77"/>
              <a:gd name="T4" fmla="*/ 3 w 19"/>
              <a:gd name="T5" fmla="*/ 76 h 77"/>
              <a:gd name="T6" fmla="*/ 3 w 19"/>
              <a:gd name="T7" fmla="*/ 75 h 77"/>
              <a:gd name="T8" fmla="*/ 3 w 19"/>
              <a:gd name="T9" fmla="*/ 75 h 77"/>
              <a:gd name="T10" fmla="*/ 3 w 19"/>
              <a:gd name="T11" fmla="*/ 75 h 77"/>
              <a:gd name="T12" fmla="*/ 3 w 19"/>
              <a:gd name="T13" fmla="*/ 74 h 77"/>
              <a:gd name="T14" fmla="*/ 3 w 19"/>
              <a:gd name="T15" fmla="*/ 74 h 77"/>
              <a:gd name="T16" fmla="*/ 3 w 19"/>
              <a:gd name="T17" fmla="*/ 74 h 77"/>
              <a:gd name="T18" fmla="*/ 2 w 19"/>
              <a:gd name="T19" fmla="*/ 73 h 77"/>
              <a:gd name="T20" fmla="*/ 2 w 19"/>
              <a:gd name="T21" fmla="*/ 73 h 77"/>
              <a:gd name="T22" fmla="*/ 2 w 19"/>
              <a:gd name="T23" fmla="*/ 72 h 77"/>
              <a:gd name="T24" fmla="*/ 2 w 19"/>
              <a:gd name="T25" fmla="*/ 72 h 77"/>
              <a:gd name="T26" fmla="*/ 2 w 19"/>
              <a:gd name="T27" fmla="*/ 71 h 77"/>
              <a:gd name="T28" fmla="*/ 2 w 19"/>
              <a:gd name="T29" fmla="*/ 71 h 77"/>
              <a:gd name="T30" fmla="*/ 2 w 19"/>
              <a:gd name="T31" fmla="*/ 71 h 77"/>
              <a:gd name="T32" fmla="*/ 2 w 19"/>
              <a:gd name="T33" fmla="*/ 70 h 77"/>
              <a:gd name="T34" fmla="*/ 2 w 19"/>
              <a:gd name="T35" fmla="*/ 70 h 77"/>
              <a:gd name="T36" fmla="*/ 2 w 19"/>
              <a:gd name="T37" fmla="*/ 69 h 77"/>
              <a:gd name="T38" fmla="*/ 2 w 19"/>
              <a:gd name="T39" fmla="*/ 69 h 77"/>
              <a:gd name="T40" fmla="*/ 2 w 19"/>
              <a:gd name="T41" fmla="*/ 69 h 77"/>
              <a:gd name="T42" fmla="*/ 2 w 19"/>
              <a:gd name="T43" fmla="*/ 68 h 77"/>
              <a:gd name="T44" fmla="*/ 2 w 19"/>
              <a:gd name="T45" fmla="*/ 68 h 77"/>
              <a:gd name="T46" fmla="*/ 2 w 19"/>
              <a:gd name="T47" fmla="*/ 68 h 77"/>
              <a:gd name="T48" fmla="*/ 1 w 19"/>
              <a:gd name="T49" fmla="*/ 67 h 77"/>
              <a:gd name="T50" fmla="*/ 1 w 19"/>
              <a:gd name="T51" fmla="*/ 67 h 77"/>
              <a:gd name="T52" fmla="*/ 1 w 19"/>
              <a:gd name="T53" fmla="*/ 67 h 77"/>
              <a:gd name="T54" fmla="*/ 1 w 19"/>
              <a:gd name="T55" fmla="*/ 66 h 77"/>
              <a:gd name="T56" fmla="*/ 1 w 19"/>
              <a:gd name="T57" fmla="*/ 66 h 77"/>
              <a:gd name="T58" fmla="*/ 1 w 19"/>
              <a:gd name="T59" fmla="*/ 65 h 77"/>
              <a:gd name="T60" fmla="*/ 1 w 19"/>
              <a:gd name="T61" fmla="*/ 65 h 77"/>
              <a:gd name="T62" fmla="*/ 1 w 19"/>
              <a:gd name="T63" fmla="*/ 65 h 77"/>
              <a:gd name="T64" fmla="*/ 1 w 19"/>
              <a:gd name="T65" fmla="*/ 64 h 77"/>
              <a:gd name="T66" fmla="*/ 1 w 19"/>
              <a:gd name="T67" fmla="*/ 64 h 77"/>
              <a:gd name="T68" fmla="*/ 1 w 19"/>
              <a:gd name="T69" fmla="*/ 64 h 77"/>
              <a:gd name="T70" fmla="*/ 1 w 19"/>
              <a:gd name="T71" fmla="*/ 63 h 77"/>
              <a:gd name="T72" fmla="*/ 1 w 19"/>
              <a:gd name="T73" fmla="*/ 63 h 77"/>
              <a:gd name="T74" fmla="*/ 1 w 19"/>
              <a:gd name="T75" fmla="*/ 62 h 77"/>
              <a:gd name="T76" fmla="*/ 1 w 19"/>
              <a:gd name="T77" fmla="*/ 62 h 77"/>
              <a:gd name="T78" fmla="*/ 1 w 19"/>
              <a:gd name="T79" fmla="*/ 61 h 77"/>
              <a:gd name="T80" fmla="*/ 1 w 19"/>
              <a:gd name="T81" fmla="*/ 61 h 77"/>
              <a:gd name="T82" fmla="*/ 1 w 19"/>
              <a:gd name="T83" fmla="*/ 61 h 77"/>
              <a:gd name="T84" fmla="*/ 1 w 19"/>
              <a:gd name="T85" fmla="*/ 60 h 77"/>
              <a:gd name="T86" fmla="*/ 1 w 19"/>
              <a:gd name="T87" fmla="*/ 60 h 77"/>
              <a:gd name="T88" fmla="*/ 1 w 19"/>
              <a:gd name="T89" fmla="*/ 60 h 77"/>
              <a:gd name="T90" fmla="*/ 18 w 19"/>
              <a:gd name="T91" fmla="*/ 0 h 77"/>
              <a:gd name="T92" fmla="*/ 18 w 19"/>
              <a:gd name="T93" fmla="*/ 0 h 77"/>
              <a:gd name="T94" fmla="*/ 19 w 19"/>
              <a:gd name="T95" fmla="*/ 0 h 77"/>
              <a:gd name="T96" fmla="*/ 19 w 19"/>
              <a:gd name="T97"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 h="77">
                <a:moveTo>
                  <a:pt x="3" y="77"/>
                </a:moveTo>
                <a:cubicBezTo>
                  <a:pt x="3" y="77"/>
                  <a:pt x="3" y="77"/>
                  <a:pt x="3" y="77"/>
                </a:cubicBezTo>
                <a:cubicBezTo>
                  <a:pt x="3" y="77"/>
                  <a:pt x="3" y="77"/>
                  <a:pt x="3" y="77"/>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5"/>
                </a:moveTo>
                <a:cubicBezTo>
                  <a:pt x="3" y="75"/>
                  <a:pt x="3" y="75"/>
                  <a:pt x="3" y="75"/>
                </a:cubicBezTo>
                <a:cubicBezTo>
                  <a:pt x="3" y="75"/>
                  <a:pt x="3" y="75"/>
                  <a:pt x="3" y="75"/>
                </a:cubicBezTo>
                <a:moveTo>
                  <a:pt x="3" y="75"/>
                </a:moveTo>
                <a:cubicBezTo>
                  <a:pt x="3" y="75"/>
                  <a:pt x="3" y="75"/>
                  <a:pt x="3" y="75"/>
                </a:cubicBezTo>
                <a:cubicBezTo>
                  <a:pt x="3" y="75"/>
                  <a:pt x="3" y="75"/>
                  <a:pt x="3" y="75"/>
                </a:cubicBezTo>
                <a:moveTo>
                  <a:pt x="3" y="75"/>
                </a:moveTo>
                <a:cubicBezTo>
                  <a:pt x="3" y="75"/>
                  <a:pt x="3" y="75"/>
                  <a:pt x="3" y="75"/>
                </a:cubicBezTo>
                <a:cubicBezTo>
                  <a:pt x="3" y="75"/>
                  <a:pt x="3" y="75"/>
                  <a:pt x="3" y="75"/>
                </a:cubicBezTo>
                <a:moveTo>
                  <a:pt x="3" y="74"/>
                </a:moveTo>
                <a:cubicBezTo>
                  <a:pt x="3" y="74"/>
                  <a:pt x="3" y="75"/>
                  <a:pt x="3" y="75"/>
                </a:cubicBezTo>
                <a:cubicBezTo>
                  <a:pt x="3" y="75"/>
                  <a:pt x="3" y="74"/>
                  <a:pt x="3" y="74"/>
                </a:cubicBezTo>
                <a:moveTo>
                  <a:pt x="3" y="74"/>
                </a:moveTo>
                <a:cubicBezTo>
                  <a:pt x="3" y="74"/>
                  <a:pt x="3" y="74"/>
                  <a:pt x="3" y="74"/>
                </a:cubicBezTo>
                <a:cubicBezTo>
                  <a:pt x="3" y="74"/>
                  <a:pt x="3" y="74"/>
                  <a:pt x="3" y="74"/>
                </a:cubicBezTo>
                <a:moveTo>
                  <a:pt x="3" y="74"/>
                </a:moveTo>
                <a:cubicBezTo>
                  <a:pt x="3" y="74"/>
                  <a:pt x="3" y="74"/>
                  <a:pt x="3" y="74"/>
                </a:cubicBezTo>
                <a:cubicBezTo>
                  <a:pt x="3" y="74"/>
                  <a:pt x="3" y="74"/>
                  <a:pt x="3" y="74"/>
                </a:cubicBezTo>
                <a:moveTo>
                  <a:pt x="3" y="74"/>
                </a:moveTo>
                <a:cubicBezTo>
                  <a:pt x="3" y="74"/>
                  <a:pt x="3" y="74"/>
                  <a:pt x="3" y="74"/>
                </a:cubicBezTo>
                <a:cubicBezTo>
                  <a:pt x="3" y="74"/>
                  <a:pt x="3" y="74"/>
                  <a:pt x="3" y="74"/>
                </a:cubicBezTo>
                <a:moveTo>
                  <a:pt x="2" y="73"/>
                </a:moveTo>
                <a:cubicBezTo>
                  <a:pt x="2" y="73"/>
                  <a:pt x="2" y="73"/>
                  <a:pt x="2" y="73"/>
                </a:cubicBezTo>
                <a:cubicBezTo>
                  <a:pt x="2" y="73"/>
                  <a:pt x="2" y="73"/>
                  <a:pt x="2" y="73"/>
                </a:cubicBezTo>
                <a:moveTo>
                  <a:pt x="2" y="73"/>
                </a:moveTo>
                <a:cubicBezTo>
                  <a:pt x="2" y="73"/>
                  <a:pt x="2" y="73"/>
                  <a:pt x="2" y="73"/>
                </a:cubicBezTo>
                <a:cubicBezTo>
                  <a:pt x="2" y="73"/>
                  <a:pt x="2" y="73"/>
                  <a:pt x="2" y="73"/>
                </a:cubicBezTo>
                <a:moveTo>
                  <a:pt x="2" y="72"/>
                </a:moveTo>
                <a:cubicBezTo>
                  <a:pt x="2" y="72"/>
                  <a:pt x="2" y="72"/>
                  <a:pt x="2" y="73"/>
                </a:cubicBezTo>
                <a:cubicBezTo>
                  <a:pt x="2" y="72"/>
                  <a:pt x="2" y="72"/>
                  <a:pt x="2" y="72"/>
                </a:cubicBezTo>
                <a:moveTo>
                  <a:pt x="2" y="72"/>
                </a:moveTo>
                <a:cubicBezTo>
                  <a:pt x="2" y="72"/>
                  <a:pt x="2" y="72"/>
                  <a:pt x="2" y="72"/>
                </a:cubicBezTo>
                <a:cubicBezTo>
                  <a:pt x="2" y="72"/>
                  <a:pt x="2" y="72"/>
                  <a:pt x="2" y="72"/>
                </a:cubicBezTo>
                <a:moveTo>
                  <a:pt x="2" y="72"/>
                </a:moveTo>
                <a:cubicBezTo>
                  <a:pt x="2" y="72"/>
                  <a:pt x="2" y="72"/>
                  <a:pt x="2" y="72"/>
                </a:cubicBezTo>
                <a:cubicBezTo>
                  <a:pt x="2" y="72"/>
                  <a:pt x="2" y="72"/>
                  <a:pt x="2" y="72"/>
                </a:cubicBezTo>
                <a:moveTo>
                  <a:pt x="2" y="72"/>
                </a:moveTo>
                <a:cubicBezTo>
                  <a:pt x="2" y="72"/>
                  <a:pt x="2" y="72"/>
                  <a:pt x="2" y="72"/>
                </a:cubicBezTo>
                <a:cubicBezTo>
                  <a:pt x="2" y="72"/>
                  <a:pt x="2" y="72"/>
                  <a:pt x="2" y="72"/>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0"/>
                </a:moveTo>
                <a:cubicBezTo>
                  <a:pt x="2" y="70"/>
                  <a:pt x="2" y="70"/>
                  <a:pt x="2" y="70"/>
                </a:cubicBezTo>
                <a:cubicBezTo>
                  <a:pt x="2" y="70"/>
                  <a:pt x="2" y="70"/>
                  <a:pt x="2" y="70"/>
                </a:cubicBezTo>
                <a:moveTo>
                  <a:pt x="2" y="70"/>
                </a:moveTo>
                <a:cubicBezTo>
                  <a:pt x="2" y="70"/>
                  <a:pt x="2" y="70"/>
                  <a:pt x="2" y="70"/>
                </a:cubicBezTo>
                <a:cubicBezTo>
                  <a:pt x="2" y="70"/>
                  <a:pt x="2" y="70"/>
                  <a:pt x="2" y="70"/>
                </a:cubicBezTo>
                <a:moveTo>
                  <a:pt x="2" y="70"/>
                </a:moveTo>
                <a:cubicBezTo>
                  <a:pt x="2" y="70"/>
                  <a:pt x="2" y="70"/>
                  <a:pt x="2" y="70"/>
                </a:cubicBezTo>
                <a:cubicBezTo>
                  <a:pt x="2" y="70"/>
                  <a:pt x="2" y="70"/>
                  <a:pt x="2" y="70"/>
                </a:cubicBezTo>
                <a:moveTo>
                  <a:pt x="2" y="69"/>
                </a:moveTo>
                <a:cubicBezTo>
                  <a:pt x="2" y="69"/>
                  <a:pt x="2" y="70"/>
                  <a:pt x="2" y="70"/>
                </a:cubicBezTo>
                <a:cubicBezTo>
                  <a:pt x="2" y="70"/>
                  <a:pt x="2" y="69"/>
                  <a:pt x="2" y="69"/>
                </a:cubicBezTo>
                <a:moveTo>
                  <a:pt x="2" y="69"/>
                </a:moveTo>
                <a:cubicBezTo>
                  <a:pt x="2" y="69"/>
                  <a:pt x="2" y="69"/>
                  <a:pt x="2" y="69"/>
                </a:cubicBezTo>
                <a:cubicBezTo>
                  <a:pt x="2" y="69"/>
                  <a:pt x="2" y="69"/>
                  <a:pt x="2" y="69"/>
                </a:cubicBezTo>
                <a:moveTo>
                  <a:pt x="2" y="69"/>
                </a:moveTo>
                <a:cubicBezTo>
                  <a:pt x="2" y="69"/>
                  <a:pt x="2" y="69"/>
                  <a:pt x="2" y="69"/>
                </a:cubicBezTo>
                <a:cubicBezTo>
                  <a:pt x="2" y="69"/>
                  <a:pt x="2" y="69"/>
                  <a:pt x="2" y="69"/>
                </a:cubicBezTo>
                <a:moveTo>
                  <a:pt x="2" y="68"/>
                </a:moveTo>
                <a:cubicBezTo>
                  <a:pt x="2" y="69"/>
                  <a:pt x="2" y="69"/>
                  <a:pt x="2" y="69"/>
                </a:cubicBezTo>
                <a:cubicBezTo>
                  <a:pt x="2" y="69"/>
                  <a:pt x="2" y="69"/>
                  <a:pt x="2" y="68"/>
                </a:cubicBezTo>
                <a:moveTo>
                  <a:pt x="2" y="68"/>
                </a:moveTo>
                <a:cubicBezTo>
                  <a:pt x="2" y="68"/>
                  <a:pt x="2" y="68"/>
                  <a:pt x="2" y="68"/>
                </a:cubicBezTo>
                <a:cubicBezTo>
                  <a:pt x="2" y="68"/>
                  <a:pt x="2" y="68"/>
                  <a:pt x="2" y="68"/>
                </a:cubicBezTo>
                <a:moveTo>
                  <a:pt x="2" y="68"/>
                </a:moveTo>
                <a:cubicBezTo>
                  <a:pt x="2" y="68"/>
                  <a:pt x="2" y="68"/>
                  <a:pt x="2" y="68"/>
                </a:cubicBezTo>
                <a:cubicBezTo>
                  <a:pt x="2" y="68"/>
                  <a:pt x="2" y="68"/>
                  <a:pt x="2" y="68"/>
                </a:cubicBezTo>
                <a:moveTo>
                  <a:pt x="2" y="68"/>
                </a:moveTo>
                <a:cubicBezTo>
                  <a:pt x="2" y="68"/>
                  <a:pt x="2" y="68"/>
                  <a:pt x="2" y="68"/>
                </a:cubicBezTo>
                <a:cubicBezTo>
                  <a:pt x="2" y="68"/>
                  <a:pt x="2" y="68"/>
                  <a:pt x="2" y="68"/>
                </a:cubicBezTo>
                <a:moveTo>
                  <a:pt x="1" y="67"/>
                </a:moveTo>
                <a:cubicBezTo>
                  <a:pt x="1" y="67"/>
                  <a:pt x="1" y="67"/>
                  <a:pt x="1" y="68"/>
                </a:cubicBezTo>
                <a:cubicBezTo>
                  <a:pt x="1" y="67"/>
                  <a:pt x="1" y="67"/>
                  <a:pt x="1" y="67"/>
                </a:cubicBezTo>
                <a:moveTo>
                  <a:pt x="1" y="67"/>
                </a:moveTo>
                <a:cubicBezTo>
                  <a:pt x="1" y="67"/>
                  <a:pt x="1" y="67"/>
                  <a:pt x="1" y="67"/>
                </a:cubicBezTo>
                <a:cubicBezTo>
                  <a:pt x="1" y="67"/>
                  <a:pt x="1" y="67"/>
                  <a:pt x="1" y="67"/>
                </a:cubicBezTo>
                <a:moveTo>
                  <a:pt x="1" y="67"/>
                </a:moveTo>
                <a:cubicBezTo>
                  <a:pt x="1" y="67"/>
                  <a:pt x="1" y="67"/>
                  <a:pt x="1" y="67"/>
                </a:cubicBezTo>
                <a:cubicBezTo>
                  <a:pt x="1" y="67"/>
                  <a:pt x="1" y="67"/>
                  <a:pt x="1" y="67"/>
                </a:cubicBezTo>
                <a:moveTo>
                  <a:pt x="1" y="67"/>
                </a:moveTo>
                <a:cubicBezTo>
                  <a:pt x="1" y="67"/>
                  <a:pt x="1" y="67"/>
                  <a:pt x="1" y="67"/>
                </a:cubicBezTo>
                <a:cubicBezTo>
                  <a:pt x="1" y="67"/>
                  <a:pt x="1" y="67"/>
                  <a:pt x="1" y="67"/>
                </a:cubicBezTo>
                <a:moveTo>
                  <a:pt x="1" y="66"/>
                </a:moveTo>
                <a:cubicBezTo>
                  <a:pt x="1" y="66"/>
                  <a:pt x="1" y="66"/>
                  <a:pt x="1" y="66"/>
                </a:cubicBezTo>
                <a:cubicBezTo>
                  <a:pt x="1" y="66"/>
                  <a:pt x="1" y="66"/>
                  <a:pt x="1" y="66"/>
                </a:cubicBezTo>
                <a:moveTo>
                  <a:pt x="1" y="66"/>
                </a:moveTo>
                <a:cubicBezTo>
                  <a:pt x="1" y="66"/>
                  <a:pt x="1" y="66"/>
                  <a:pt x="1" y="66"/>
                </a:cubicBezTo>
                <a:cubicBezTo>
                  <a:pt x="1" y="66"/>
                  <a:pt x="1" y="66"/>
                  <a:pt x="1" y="66"/>
                </a:cubicBezTo>
                <a:moveTo>
                  <a:pt x="1" y="66"/>
                </a:moveTo>
                <a:cubicBezTo>
                  <a:pt x="1" y="66"/>
                  <a:pt x="1" y="66"/>
                  <a:pt x="1" y="66"/>
                </a:cubicBezTo>
                <a:cubicBezTo>
                  <a:pt x="1" y="66"/>
                  <a:pt x="1" y="66"/>
                  <a:pt x="1" y="66"/>
                </a:cubicBezTo>
                <a:moveTo>
                  <a:pt x="1" y="65"/>
                </a:moveTo>
                <a:cubicBezTo>
                  <a:pt x="1" y="65"/>
                  <a:pt x="1" y="66"/>
                  <a:pt x="1" y="66"/>
                </a:cubicBezTo>
                <a:cubicBezTo>
                  <a:pt x="1" y="66"/>
                  <a:pt x="1" y="65"/>
                  <a:pt x="1" y="65"/>
                </a:cubicBezTo>
                <a:moveTo>
                  <a:pt x="1" y="65"/>
                </a:moveTo>
                <a:cubicBezTo>
                  <a:pt x="1" y="65"/>
                  <a:pt x="1" y="65"/>
                  <a:pt x="1" y="65"/>
                </a:cubicBezTo>
                <a:cubicBezTo>
                  <a:pt x="1" y="65"/>
                  <a:pt x="1" y="65"/>
                  <a:pt x="1" y="65"/>
                </a:cubicBezTo>
                <a:moveTo>
                  <a:pt x="1" y="65"/>
                </a:moveTo>
                <a:cubicBezTo>
                  <a:pt x="1" y="65"/>
                  <a:pt x="1" y="65"/>
                  <a:pt x="1" y="65"/>
                </a:cubicBezTo>
                <a:cubicBezTo>
                  <a:pt x="1" y="65"/>
                  <a:pt x="1" y="65"/>
                  <a:pt x="1" y="65"/>
                </a:cubicBezTo>
                <a:moveTo>
                  <a:pt x="1" y="64"/>
                </a:moveTo>
                <a:cubicBezTo>
                  <a:pt x="1" y="65"/>
                  <a:pt x="1" y="65"/>
                  <a:pt x="1" y="65"/>
                </a:cubicBezTo>
                <a:cubicBezTo>
                  <a:pt x="1" y="65"/>
                  <a:pt x="1" y="65"/>
                  <a:pt x="1" y="64"/>
                </a:cubicBezTo>
                <a:moveTo>
                  <a:pt x="1" y="64"/>
                </a:moveTo>
                <a:cubicBezTo>
                  <a:pt x="1" y="64"/>
                  <a:pt x="1" y="64"/>
                  <a:pt x="1" y="64"/>
                </a:cubicBezTo>
                <a:cubicBezTo>
                  <a:pt x="1" y="64"/>
                  <a:pt x="1" y="64"/>
                  <a:pt x="1" y="64"/>
                </a:cubicBezTo>
                <a:moveTo>
                  <a:pt x="1" y="64"/>
                </a:moveTo>
                <a:cubicBezTo>
                  <a:pt x="1" y="64"/>
                  <a:pt x="1" y="64"/>
                  <a:pt x="1" y="64"/>
                </a:cubicBezTo>
                <a:cubicBezTo>
                  <a:pt x="1" y="64"/>
                  <a:pt x="1" y="64"/>
                  <a:pt x="1" y="64"/>
                </a:cubicBezTo>
                <a:moveTo>
                  <a:pt x="1" y="64"/>
                </a:moveTo>
                <a:cubicBezTo>
                  <a:pt x="1" y="64"/>
                  <a:pt x="1" y="64"/>
                  <a:pt x="1" y="64"/>
                </a:cubicBezTo>
                <a:cubicBezTo>
                  <a:pt x="1" y="64"/>
                  <a:pt x="1" y="64"/>
                  <a:pt x="1" y="64"/>
                </a:cubicBezTo>
                <a:moveTo>
                  <a:pt x="1" y="63"/>
                </a:moveTo>
                <a:cubicBezTo>
                  <a:pt x="1" y="63"/>
                  <a:pt x="1" y="63"/>
                  <a:pt x="1" y="64"/>
                </a:cubicBezTo>
                <a:cubicBezTo>
                  <a:pt x="1" y="63"/>
                  <a:pt x="1" y="63"/>
                  <a:pt x="1" y="63"/>
                </a:cubicBezTo>
                <a:moveTo>
                  <a:pt x="1" y="63"/>
                </a:moveTo>
                <a:cubicBezTo>
                  <a:pt x="1" y="63"/>
                  <a:pt x="1" y="63"/>
                  <a:pt x="1" y="63"/>
                </a:cubicBezTo>
                <a:cubicBezTo>
                  <a:pt x="1" y="63"/>
                  <a:pt x="1" y="63"/>
                  <a:pt x="1" y="63"/>
                </a:cubicBezTo>
                <a:moveTo>
                  <a:pt x="1" y="63"/>
                </a:moveTo>
                <a:cubicBezTo>
                  <a:pt x="1" y="63"/>
                  <a:pt x="1" y="63"/>
                  <a:pt x="1" y="63"/>
                </a:cubicBezTo>
                <a:cubicBezTo>
                  <a:pt x="1" y="63"/>
                  <a:pt x="1" y="63"/>
                  <a:pt x="1" y="63"/>
                </a:cubicBezTo>
                <a:moveTo>
                  <a:pt x="1" y="63"/>
                </a:moveTo>
                <a:cubicBezTo>
                  <a:pt x="1" y="63"/>
                  <a:pt x="1" y="63"/>
                  <a:pt x="1" y="63"/>
                </a:cubicBezTo>
                <a:cubicBezTo>
                  <a:pt x="1" y="63"/>
                  <a:pt x="1" y="63"/>
                  <a:pt x="1" y="63"/>
                </a:cubicBezTo>
                <a:moveTo>
                  <a:pt x="1" y="62"/>
                </a:moveTo>
                <a:cubicBezTo>
                  <a:pt x="1" y="62"/>
                  <a:pt x="1" y="62"/>
                  <a:pt x="1" y="62"/>
                </a:cubicBezTo>
                <a:cubicBezTo>
                  <a:pt x="1" y="62"/>
                  <a:pt x="1" y="62"/>
                  <a:pt x="1" y="62"/>
                </a:cubicBezTo>
                <a:moveTo>
                  <a:pt x="1" y="62"/>
                </a:moveTo>
                <a:cubicBezTo>
                  <a:pt x="1" y="62"/>
                  <a:pt x="1" y="62"/>
                  <a:pt x="1" y="62"/>
                </a:cubicBezTo>
                <a:cubicBezTo>
                  <a:pt x="1" y="62"/>
                  <a:pt x="1" y="62"/>
                  <a:pt x="1" y="62"/>
                </a:cubicBezTo>
                <a:moveTo>
                  <a:pt x="1" y="62"/>
                </a:moveTo>
                <a:cubicBezTo>
                  <a:pt x="1" y="62"/>
                  <a:pt x="1" y="62"/>
                  <a:pt x="1" y="62"/>
                </a:cubicBezTo>
                <a:cubicBezTo>
                  <a:pt x="1" y="62"/>
                  <a:pt x="1" y="62"/>
                  <a:pt x="1" y="62"/>
                </a:cubicBezTo>
                <a:moveTo>
                  <a:pt x="1" y="61"/>
                </a:moveTo>
                <a:cubicBezTo>
                  <a:pt x="1" y="61"/>
                  <a:pt x="1" y="62"/>
                  <a:pt x="1" y="62"/>
                </a:cubicBezTo>
                <a:cubicBezTo>
                  <a:pt x="1" y="62"/>
                  <a:pt x="1" y="61"/>
                  <a:pt x="1" y="61"/>
                </a:cubicBezTo>
                <a:moveTo>
                  <a:pt x="1" y="61"/>
                </a:moveTo>
                <a:cubicBezTo>
                  <a:pt x="1" y="61"/>
                  <a:pt x="1" y="61"/>
                  <a:pt x="1" y="61"/>
                </a:cubicBezTo>
                <a:cubicBezTo>
                  <a:pt x="1" y="61"/>
                  <a:pt x="1" y="61"/>
                  <a:pt x="1" y="61"/>
                </a:cubicBezTo>
                <a:moveTo>
                  <a:pt x="1" y="61"/>
                </a:moveTo>
                <a:cubicBezTo>
                  <a:pt x="1" y="61"/>
                  <a:pt x="1" y="61"/>
                  <a:pt x="1" y="61"/>
                </a:cubicBezTo>
                <a:cubicBezTo>
                  <a:pt x="1" y="61"/>
                  <a:pt x="1" y="61"/>
                  <a:pt x="1" y="61"/>
                </a:cubicBezTo>
                <a:moveTo>
                  <a:pt x="1" y="60"/>
                </a:moveTo>
                <a:cubicBezTo>
                  <a:pt x="1" y="61"/>
                  <a:pt x="1" y="61"/>
                  <a:pt x="1" y="61"/>
                </a:cubicBezTo>
                <a:cubicBezTo>
                  <a:pt x="1" y="61"/>
                  <a:pt x="1" y="61"/>
                  <a:pt x="1" y="60"/>
                </a:cubicBezTo>
                <a:moveTo>
                  <a:pt x="1" y="60"/>
                </a:moveTo>
                <a:cubicBezTo>
                  <a:pt x="1" y="60"/>
                  <a:pt x="1" y="60"/>
                  <a:pt x="1" y="60"/>
                </a:cubicBezTo>
                <a:cubicBezTo>
                  <a:pt x="1" y="60"/>
                  <a:pt x="1" y="60"/>
                  <a:pt x="1" y="60"/>
                </a:cubicBezTo>
                <a:moveTo>
                  <a:pt x="1" y="60"/>
                </a:moveTo>
                <a:cubicBezTo>
                  <a:pt x="1" y="60"/>
                  <a:pt x="1" y="60"/>
                  <a:pt x="1" y="60"/>
                </a:cubicBezTo>
                <a:cubicBezTo>
                  <a:pt x="1" y="60"/>
                  <a:pt x="1" y="60"/>
                  <a:pt x="1" y="60"/>
                </a:cubicBezTo>
                <a:moveTo>
                  <a:pt x="1" y="60"/>
                </a:moveTo>
                <a:cubicBezTo>
                  <a:pt x="1" y="60"/>
                  <a:pt x="1" y="60"/>
                  <a:pt x="1" y="60"/>
                </a:cubicBezTo>
                <a:cubicBezTo>
                  <a:pt x="1" y="60"/>
                  <a:pt x="1" y="60"/>
                  <a:pt x="1" y="60"/>
                </a:cubicBezTo>
                <a:moveTo>
                  <a:pt x="18" y="1"/>
                </a:moveTo>
                <a:cubicBezTo>
                  <a:pt x="6" y="17"/>
                  <a:pt x="0" y="38"/>
                  <a:pt x="1" y="60"/>
                </a:cubicBezTo>
                <a:cubicBezTo>
                  <a:pt x="0" y="38"/>
                  <a:pt x="6" y="17"/>
                  <a:pt x="18" y="1"/>
                </a:cubicBezTo>
                <a:moveTo>
                  <a:pt x="18" y="0"/>
                </a:moveTo>
                <a:cubicBezTo>
                  <a:pt x="18" y="0"/>
                  <a:pt x="18" y="0"/>
                  <a:pt x="18" y="1"/>
                </a:cubicBezTo>
                <a:cubicBezTo>
                  <a:pt x="18" y="0"/>
                  <a:pt x="18" y="0"/>
                  <a:pt x="18" y="0"/>
                </a:cubicBezTo>
                <a:moveTo>
                  <a:pt x="19" y="0"/>
                </a:moveTo>
                <a:cubicBezTo>
                  <a:pt x="18" y="0"/>
                  <a:pt x="18" y="0"/>
                  <a:pt x="18" y="0"/>
                </a:cubicBezTo>
                <a:cubicBezTo>
                  <a:pt x="18" y="0"/>
                  <a:pt x="18"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1031" name="Group 1030">
            <a:extLst>
              <a:ext uri="{FF2B5EF4-FFF2-40B4-BE49-F238E27FC236}">
                <a16:creationId xmlns:a16="http://schemas.microsoft.com/office/drawing/2014/main" id="{4AF2ACE6-7D36-A0D9-B916-61B028B96A2E}"/>
              </a:ext>
            </a:extLst>
          </p:cNvPr>
          <p:cNvGrpSpPr/>
          <p:nvPr/>
        </p:nvGrpSpPr>
        <p:grpSpPr>
          <a:xfrm>
            <a:off x="9381892" y="3437374"/>
            <a:ext cx="585788" cy="700042"/>
            <a:chOff x="3951475" y="3437374"/>
            <a:chExt cx="585788" cy="700042"/>
          </a:xfrm>
        </p:grpSpPr>
        <p:sp>
          <p:nvSpPr>
            <p:cNvPr id="1032" name="Freeform 44">
              <a:extLst>
                <a:ext uri="{FF2B5EF4-FFF2-40B4-BE49-F238E27FC236}">
                  <a16:creationId xmlns:a16="http://schemas.microsoft.com/office/drawing/2014/main" id="{89AD3313-9797-3E1B-6021-157EFA0CE62B}"/>
                </a:ext>
              </a:extLst>
            </p:cNvPr>
            <p:cNvSpPr>
              <a:spLocks/>
            </p:cNvSpPr>
            <p:nvPr/>
          </p:nvSpPr>
          <p:spPr bwMode="auto">
            <a:xfrm>
              <a:off x="3951475" y="3437374"/>
              <a:ext cx="585788" cy="587375"/>
            </a:xfrm>
            <a:custGeom>
              <a:avLst/>
              <a:gdLst>
                <a:gd name="T0" fmla="*/ 127 w 240"/>
                <a:gd name="T1" fmla="*/ 236 h 240"/>
                <a:gd name="T2" fmla="*/ 236 w 240"/>
                <a:gd name="T3" fmla="*/ 113 h 240"/>
                <a:gd name="T4" fmla="*/ 113 w 240"/>
                <a:gd name="T5" fmla="*/ 4 h 240"/>
                <a:gd name="T6" fmla="*/ 4 w 240"/>
                <a:gd name="T7" fmla="*/ 127 h 240"/>
                <a:gd name="T8" fmla="*/ 127 w 240"/>
                <a:gd name="T9" fmla="*/ 236 h 240"/>
              </a:gdLst>
              <a:ahLst/>
              <a:cxnLst>
                <a:cxn ang="0">
                  <a:pos x="T0" y="T1"/>
                </a:cxn>
                <a:cxn ang="0">
                  <a:pos x="T2" y="T3"/>
                </a:cxn>
                <a:cxn ang="0">
                  <a:pos x="T4" y="T5"/>
                </a:cxn>
                <a:cxn ang="0">
                  <a:pos x="T6" y="T7"/>
                </a:cxn>
                <a:cxn ang="0">
                  <a:pos x="T8" y="T9"/>
                </a:cxn>
              </a:cxnLst>
              <a:rect l="0" t="0" r="r" b="b"/>
              <a:pathLst>
                <a:path w="240" h="240">
                  <a:moveTo>
                    <a:pt x="127" y="236"/>
                  </a:moveTo>
                  <a:cubicBezTo>
                    <a:pt x="191" y="232"/>
                    <a:pt x="240" y="177"/>
                    <a:pt x="236" y="113"/>
                  </a:cubicBezTo>
                  <a:cubicBezTo>
                    <a:pt x="232" y="49"/>
                    <a:pt x="177" y="0"/>
                    <a:pt x="113" y="4"/>
                  </a:cubicBezTo>
                  <a:cubicBezTo>
                    <a:pt x="49" y="8"/>
                    <a:pt x="0" y="63"/>
                    <a:pt x="4" y="127"/>
                  </a:cubicBezTo>
                  <a:cubicBezTo>
                    <a:pt x="8" y="191"/>
                    <a:pt x="63" y="240"/>
                    <a:pt x="127" y="236"/>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3" name="Freeform 45">
              <a:extLst>
                <a:ext uri="{FF2B5EF4-FFF2-40B4-BE49-F238E27FC236}">
                  <a16:creationId xmlns:a16="http://schemas.microsoft.com/office/drawing/2014/main" id="{634F7952-35BB-0EEB-14F9-52C56C563F0D}"/>
                </a:ext>
              </a:extLst>
            </p:cNvPr>
            <p:cNvSpPr>
              <a:spLocks/>
            </p:cNvSpPr>
            <p:nvPr/>
          </p:nvSpPr>
          <p:spPr bwMode="auto">
            <a:xfrm>
              <a:off x="4010212" y="3492937"/>
              <a:ext cx="471488" cy="473075"/>
            </a:xfrm>
            <a:custGeom>
              <a:avLst/>
              <a:gdLst>
                <a:gd name="T0" fmla="*/ 102 w 193"/>
                <a:gd name="T1" fmla="*/ 190 h 193"/>
                <a:gd name="T2" fmla="*/ 189 w 193"/>
                <a:gd name="T3" fmla="*/ 91 h 193"/>
                <a:gd name="T4" fmla="*/ 90 w 193"/>
                <a:gd name="T5" fmla="*/ 4 h 193"/>
                <a:gd name="T6" fmla="*/ 3 w 193"/>
                <a:gd name="T7" fmla="*/ 103 h 193"/>
                <a:gd name="T8" fmla="*/ 102 w 193"/>
                <a:gd name="T9" fmla="*/ 190 h 193"/>
              </a:gdLst>
              <a:ahLst/>
              <a:cxnLst>
                <a:cxn ang="0">
                  <a:pos x="T0" y="T1"/>
                </a:cxn>
                <a:cxn ang="0">
                  <a:pos x="T2" y="T3"/>
                </a:cxn>
                <a:cxn ang="0">
                  <a:pos x="T4" y="T5"/>
                </a:cxn>
                <a:cxn ang="0">
                  <a:pos x="T6" y="T7"/>
                </a:cxn>
                <a:cxn ang="0">
                  <a:pos x="T8" y="T9"/>
                </a:cxn>
              </a:cxnLst>
              <a:rect l="0" t="0" r="r" b="b"/>
              <a:pathLst>
                <a:path w="193" h="193">
                  <a:moveTo>
                    <a:pt x="102" y="190"/>
                  </a:moveTo>
                  <a:cubicBezTo>
                    <a:pt x="153" y="187"/>
                    <a:pt x="193" y="143"/>
                    <a:pt x="189" y="91"/>
                  </a:cubicBezTo>
                  <a:cubicBezTo>
                    <a:pt x="186" y="40"/>
                    <a:pt x="142" y="0"/>
                    <a:pt x="90" y="4"/>
                  </a:cubicBezTo>
                  <a:cubicBezTo>
                    <a:pt x="39" y="7"/>
                    <a:pt x="0" y="51"/>
                    <a:pt x="3" y="103"/>
                  </a:cubicBezTo>
                  <a:cubicBezTo>
                    <a:pt x="6" y="154"/>
                    <a:pt x="50" y="193"/>
                    <a:pt x="102" y="190"/>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4" name="Freeform 47">
              <a:extLst>
                <a:ext uri="{FF2B5EF4-FFF2-40B4-BE49-F238E27FC236}">
                  <a16:creationId xmlns:a16="http://schemas.microsoft.com/office/drawing/2014/main" id="{42FC2A67-B42D-0056-0A8A-E8D323DEE27F}"/>
                </a:ext>
              </a:extLst>
            </p:cNvPr>
            <p:cNvSpPr>
              <a:spLocks/>
            </p:cNvSpPr>
            <p:nvPr/>
          </p:nvSpPr>
          <p:spPr bwMode="auto">
            <a:xfrm>
              <a:off x="4014975" y="3537387"/>
              <a:ext cx="207963" cy="420688"/>
            </a:xfrm>
            <a:custGeom>
              <a:avLst/>
              <a:gdLst>
                <a:gd name="T0" fmla="*/ 19 w 85"/>
                <a:gd name="T1" fmla="*/ 24 h 172"/>
                <a:gd name="T2" fmla="*/ 19 w 85"/>
                <a:gd name="T3" fmla="*/ 24 h 172"/>
                <a:gd name="T4" fmla="*/ 18 w 85"/>
                <a:gd name="T5" fmla="*/ 24 h 172"/>
                <a:gd name="T6" fmla="*/ 18 w 85"/>
                <a:gd name="T7" fmla="*/ 25 h 172"/>
                <a:gd name="T8" fmla="*/ 1 w 85"/>
                <a:gd name="T9" fmla="*/ 84 h 172"/>
                <a:gd name="T10" fmla="*/ 1 w 85"/>
                <a:gd name="T11" fmla="*/ 84 h 172"/>
                <a:gd name="T12" fmla="*/ 1 w 85"/>
                <a:gd name="T13" fmla="*/ 85 h 172"/>
                <a:gd name="T14" fmla="*/ 1 w 85"/>
                <a:gd name="T15" fmla="*/ 85 h 172"/>
                <a:gd name="T16" fmla="*/ 1 w 85"/>
                <a:gd name="T17" fmla="*/ 85 h 172"/>
                <a:gd name="T18" fmla="*/ 1 w 85"/>
                <a:gd name="T19" fmla="*/ 86 h 172"/>
                <a:gd name="T20" fmla="*/ 1 w 85"/>
                <a:gd name="T21" fmla="*/ 86 h 172"/>
                <a:gd name="T22" fmla="*/ 1 w 85"/>
                <a:gd name="T23" fmla="*/ 87 h 172"/>
                <a:gd name="T24" fmla="*/ 1 w 85"/>
                <a:gd name="T25" fmla="*/ 87 h 172"/>
                <a:gd name="T26" fmla="*/ 1 w 85"/>
                <a:gd name="T27" fmla="*/ 88 h 172"/>
                <a:gd name="T28" fmla="*/ 1 w 85"/>
                <a:gd name="T29" fmla="*/ 88 h 172"/>
                <a:gd name="T30" fmla="*/ 1 w 85"/>
                <a:gd name="T31" fmla="*/ 88 h 172"/>
                <a:gd name="T32" fmla="*/ 1 w 85"/>
                <a:gd name="T33" fmla="*/ 89 h 172"/>
                <a:gd name="T34" fmla="*/ 1 w 85"/>
                <a:gd name="T35" fmla="*/ 89 h 172"/>
                <a:gd name="T36" fmla="*/ 1 w 85"/>
                <a:gd name="T37" fmla="*/ 90 h 172"/>
                <a:gd name="T38" fmla="*/ 1 w 85"/>
                <a:gd name="T39" fmla="*/ 90 h 172"/>
                <a:gd name="T40" fmla="*/ 1 w 85"/>
                <a:gd name="T41" fmla="*/ 91 h 172"/>
                <a:gd name="T42" fmla="*/ 1 w 85"/>
                <a:gd name="T43" fmla="*/ 91 h 172"/>
                <a:gd name="T44" fmla="*/ 1 w 85"/>
                <a:gd name="T45" fmla="*/ 91 h 172"/>
                <a:gd name="T46" fmla="*/ 2 w 85"/>
                <a:gd name="T47" fmla="*/ 92 h 172"/>
                <a:gd name="T48" fmla="*/ 2 w 85"/>
                <a:gd name="T49" fmla="*/ 92 h 172"/>
                <a:gd name="T50" fmla="*/ 2 w 85"/>
                <a:gd name="T51" fmla="*/ 93 h 172"/>
                <a:gd name="T52" fmla="*/ 2 w 85"/>
                <a:gd name="T53" fmla="*/ 93 h 172"/>
                <a:gd name="T54" fmla="*/ 2 w 85"/>
                <a:gd name="T55" fmla="*/ 94 h 172"/>
                <a:gd name="T56" fmla="*/ 2 w 85"/>
                <a:gd name="T57" fmla="*/ 94 h 172"/>
                <a:gd name="T58" fmla="*/ 2 w 85"/>
                <a:gd name="T59" fmla="*/ 94 h 172"/>
                <a:gd name="T60" fmla="*/ 2 w 85"/>
                <a:gd name="T61" fmla="*/ 95 h 172"/>
                <a:gd name="T62" fmla="*/ 2 w 85"/>
                <a:gd name="T63" fmla="*/ 95 h 172"/>
                <a:gd name="T64" fmla="*/ 2 w 85"/>
                <a:gd name="T65" fmla="*/ 96 h 172"/>
                <a:gd name="T66" fmla="*/ 2 w 85"/>
                <a:gd name="T67" fmla="*/ 96 h 172"/>
                <a:gd name="T68" fmla="*/ 2 w 85"/>
                <a:gd name="T69" fmla="*/ 96 h 172"/>
                <a:gd name="T70" fmla="*/ 2 w 85"/>
                <a:gd name="T71" fmla="*/ 97 h 172"/>
                <a:gd name="T72" fmla="*/ 3 w 85"/>
                <a:gd name="T73" fmla="*/ 98 h 172"/>
                <a:gd name="T74" fmla="*/ 3 w 85"/>
                <a:gd name="T75" fmla="*/ 98 h 172"/>
                <a:gd name="T76" fmla="*/ 3 w 85"/>
                <a:gd name="T77" fmla="*/ 98 h 172"/>
                <a:gd name="T78" fmla="*/ 3 w 85"/>
                <a:gd name="T79" fmla="*/ 99 h 172"/>
                <a:gd name="T80" fmla="*/ 3 w 85"/>
                <a:gd name="T81" fmla="*/ 99 h 172"/>
                <a:gd name="T82" fmla="*/ 3 w 85"/>
                <a:gd name="T83" fmla="*/ 100 h 172"/>
                <a:gd name="T84" fmla="*/ 3 w 85"/>
                <a:gd name="T85" fmla="*/ 100 h 172"/>
                <a:gd name="T86" fmla="*/ 3 w 85"/>
                <a:gd name="T87" fmla="*/ 100 h 172"/>
                <a:gd name="T88" fmla="*/ 85 w 85"/>
                <a:gd name="T89" fmla="*/ 172 h 172"/>
                <a:gd name="T90" fmla="*/ 16 w 85"/>
                <a:gd name="T91" fmla="*/ 80 h 172"/>
                <a:gd name="T92" fmla="*/ 42 w 85"/>
                <a:gd name="T93" fmla="*/ 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5" h="172">
                  <a:moveTo>
                    <a:pt x="45" y="0"/>
                  </a:moveTo>
                  <a:cubicBezTo>
                    <a:pt x="35" y="6"/>
                    <a:pt x="26" y="1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8" y="24"/>
                    <a:pt x="18" y="24"/>
                    <a:pt x="18" y="24"/>
                  </a:cubicBezTo>
                  <a:cubicBezTo>
                    <a:pt x="18" y="24"/>
                    <a:pt x="18" y="24"/>
                    <a:pt x="18" y="24"/>
                  </a:cubicBezTo>
                  <a:cubicBezTo>
                    <a:pt x="18" y="24"/>
                    <a:pt x="18" y="24"/>
                    <a:pt x="18" y="25"/>
                  </a:cubicBezTo>
                  <a:cubicBezTo>
                    <a:pt x="18" y="25"/>
                    <a:pt x="18" y="25"/>
                    <a:pt x="18" y="25"/>
                  </a:cubicBezTo>
                  <a:cubicBezTo>
                    <a:pt x="6" y="41"/>
                    <a:pt x="0" y="62"/>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2"/>
                  </a:cubicBezTo>
                  <a:cubicBezTo>
                    <a:pt x="1"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3"/>
                    <a:pt x="2" y="93"/>
                    <a:pt x="2" y="93"/>
                  </a:cubicBezTo>
                  <a:cubicBezTo>
                    <a:pt x="2" y="93"/>
                    <a:pt x="2" y="93"/>
                    <a:pt x="2" y="93"/>
                  </a:cubicBezTo>
                  <a:cubicBezTo>
                    <a:pt x="2" y="93"/>
                    <a:pt x="2" y="93"/>
                    <a:pt x="2" y="93"/>
                  </a:cubicBezTo>
                  <a:cubicBezTo>
                    <a:pt x="2" y="93"/>
                    <a:pt x="2" y="93"/>
                    <a:pt x="2" y="93"/>
                  </a:cubicBezTo>
                  <a:cubicBezTo>
                    <a:pt x="2" y="93"/>
                    <a:pt x="2" y="93"/>
                    <a:pt x="2" y="93"/>
                  </a:cubicBezTo>
                  <a:cubicBezTo>
                    <a:pt x="2" y="93"/>
                    <a:pt x="2" y="93"/>
                    <a:pt x="2" y="93"/>
                  </a:cubicBezTo>
                  <a:cubicBezTo>
                    <a:pt x="2" y="93"/>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7"/>
                  </a:cubicBezTo>
                  <a:cubicBezTo>
                    <a:pt x="2" y="97"/>
                    <a:pt x="2" y="97"/>
                    <a:pt x="2" y="97"/>
                  </a:cubicBezTo>
                  <a:cubicBezTo>
                    <a:pt x="2" y="97"/>
                    <a:pt x="2" y="97"/>
                    <a:pt x="2" y="97"/>
                  </a:cubicBezTo>
                  <a:cubicBezTo>
                    <a:pt x="2" y="97"/>
                    <a:pt x="2" y="97"/>
                    <a:pt x="2" y="97"/>
                  </a:cubicBezTo>
                  <a:cubicBezTo>
                    <a:pt x="2" y="97"/>
                    <a:pt x="2" y="97"/>
                    <a:pt x="2" y="97"/>
                  </a:cubicBezTo>
                  <a:cubicBezTo>
                    <a:pt x="2" y="97"/>
                    <a:pt x="2" y="97"/>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1"/>
                  </a:cubicBezTo>
                  <a:cubicBezTo>
                    <a:pt x="3" y="101"/>
                    <a:pt x="3" y="101"/>
                    <a:pt x="3" y="101"/>
                  </a:cubicBezTo>
                  <a:cubicBezTo>
                    <a:pt x="12" y="139"/>
                    <a:pt x="45" y="168"/>
                    <a:pt x="85" y="172"/>
                  </a:cubicBezTo>
                  <a:cubicBezTo>
                    <a:pt x="73" y="168"/>
                    <a:pt x="61" y="161"/>
                    <a:pt x="52" y="152"/>
                  </a:cubicBezTo>
                  <a:cubicBezTo>
                    <a:pt x="38" y="140"/>
                    <a:pt x="28" y="125"/>
                    <a:pt x="22" y="107"/>
                  </a:cubicBezTo>
                  <a:cubicBezTo>
                    <a:pt x="20" y="98"/>
                    <a:pt x="18" y="89"/>
                    <a:pt x="16" y="80"/>
                  </a:cubicBezTo>
                  <a:cubicBezTo>
                    <a:pt x="16" y="79"/>
                    <a:pt x="16" y="79"/>
                    <a:pt x="16" y="79"/>
                  </a:cubicBezTo>
                  <a:cubicBezTo>
                    <a:pt x="15" y="60"/>
                    <a:pt x="19" y="42"/>
                    <a:pt x="27" y="24"/>
                  </a:cubicBezTo>
                  <a:cubicBezTo>
                    <a:pt x="32" y="17"/>
                    <a:pt x="37" y="10"/>
                    <a:pt x="42" y="2"/>
                  </a:cubicBezTo>
                  <a:cubicBezTo>
                    <a:pt x="43" y="1"/>
                    <a:pt x="44" y="1"/>
                    <a:pt x="45"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5" name="Rectangle 48">
              <a:extLst>
                <a:ext uri="{FF2B5EF4-FFF2-40B4-BE49-F238E27FC236}">
                  <a16:creationId xmlns:a16="http://schemas.microsoft.com/office/drawing/2014/main" id="{3ABE2E6D-7AE0-8E73-CD91-FA2D6F005CD9}"/>
                </a:ext>
              </a:extLst>
            </p:cNvPr>
            <p:cNvSpPr>
              <a:spLocks noChangeArrowheads="1"/>
            </p:cNvSpPr>
            <p:nvPr/>
          </p:nvSpPr>
          <p:spPr bwMode="auto">
            <a:xfrm>
              <a:off x="4170550" y="3623112"/>
              <a:ext cx="142875" cy="161925"/>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6" name="Rectangle 49">
              <a:extLst>
                <a:ext uri="{FF2B5EF4-FFF2-40B4-BE49-F238E27FC236}">
                  <a16:creationId xmlns:a16="http://schemas.microsoft.com/office/drawing/2014/main" id="{B40B60EF-7671-7976-F578-7BF0726BF44D}"/>
                </a:ext>
              </a:extLst>
            </p:cNvPr>
            <p:cNvSpPr>
              <a:spLocks noChangeArrowheads="1"/>
            </p:cNvSpPr>
            <p:nvPr/>
          </p:nvSpPr>
          <p:spPr bwMode="auto">
            <a:xfrm>
              <a:off x="4193410" y="3540562"/>
              <a:ext cx="11381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a:ln>
                    <a:noFill/>
                  </a:ln>
                  <a:solidFill>
                    <a:srgbClr val="FF9936"/>
                  </a:solidFill>
                  <a:effectLst/>
                  <a:latin typeface="Raleway" panose="020B0003030101060003" pitchFamily="34" charset="0"/>
                </a:rPr>
                <a:t>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37" name="Freeform 52">
              <a:extLst>
                <a:ext uri="{FF2B5EF4-FFF2-40B4-BE49-F238E27FC236}">
                  <a16:creationId xmlns:a16="http://schemas.microsoft.com/office/drawing/2014/main" id="{97DC7732-40A1-538C-1B9C-BBBC1CAA7EB6}"/>
                </a:ext>
              </a:extLst>
            </p:cNvPr>
            <p:cNvSpPr>
              <a:spLocks noEditPoints="1"/>
            </p:cNvSpPr>
            <p:nvPr/>
          </p:nvSpPr>
          <p:spPr bwMode="auto">
            <a:xfrm>
              <a:off x="3994150" y="3978666"/>
              <a:ext cx="60325" cy="158750"/>
            </a:xfrm>
            <a:custGeom>
              <a:avLst/>
              <a:gdLst>
                <a:gd name="T0" fmla="*/ 0 w 25"/>
                <a:gd name="T1" fmla="*/ 65 h 65"/>
                <a:gd name="T2" fmla="*/ 0 w 25"/>
                <a:gd name="T3" fmla="*/ 65 h 65"/>
                <a:gd name="T4" fmla="*/ 0 w 25"/>
                <a:gd name="T5" fmla="*/ 65 h 65"/>
                <a:gd name="T6" fmla="*/ 0 w 25"/>
                <a:gd name="T7" fmla="*/ 65 h 65"/>
                <a:gd name="T8" fmla="*/ 0 w 25"/>
                <a:gd name="T9" fmla="*/ 65 h 65"/>
                <a:gd name="T10" fmla="*/ 0 w 25"/>
                <a:gd name="T11" fmla="*/ 65 h 65"/>
                <a:gd name="T12" fmla="*/ 0 w 25"/>
                <a:gd name="T13" fmla="*/ 64 h 65"/>
                <a:gd name="T14" fmla="*/ 0 w 25"/>
                <a:gd name="T15" fmla="*/ 64 h 65"/>
                <a:gd name="T16" fmla="*/ 0 w 25"/>
                <a:gd name="T17" fmla="*/ 64 h 65"/>
                <a:gd name="T18" fmla="*/ 0 w 25"/>
                <a:gd name="T19" fmla="*/ 64 h 65"/>
                <a:gd name="T20" fmla="*/ 0 w 25"/>
                <a:gd name="T21" fmla="*/ 64 h 65"/>
                <a:gd name="T22" fmla="*/ 0 w 25"/>
                <a:gd name="T23" fmla="*/ 64 h 65"/>
                <a:gd name="T24" fmla="*/ 0 w 25"/>
                <a:gd name="T25" fmla="*/ 64 h 65"/>
                <a:gd name="T26" fmla="*/ 0 w 25"/>
                <a:gd name="T27" fmla="*/ 64 h 65"/>
                <a:gd name="T28" fmla="*/ 0 w 25"/>
                <a:gd name="T29" fmla="*/ 64 h 65"/>
                <a:gd name="T30" fmla="*/ 0 w 25"/>
                <a:gd name="T31" fmla="*/ 63 h 65"/>
                <a:gd name="T32" fmla="*/ 0 w 25"/>
                <a:gd name="T33" fmla="*/ 64 h 65"/>
                <a:gd name="T34" fmla="*/ 0 w 25"/>
                <a:gd name="T35" fmla="*/ 64 h 65"/>
                <a:gd name="T36" fmla="*/ 0 w 25"/>
                <a:gd name="T37" fmla="*/ 63 h 65"/>
                <a:gd name="T38" fmla="*/ 25 w 25"/>
                <a:gd name="T39" fmla="*/ 0 h 65"/>
                <a:gd name="T40" fmla="*/ 0 w 25"/>
                <a:gd name="T41" fmla="*/ 63 h 65"/>
                <a:gd name="T42" fmla="*/ 25 w 25"/>
                <a:gd name="T43" fmla="*/ 0 h 65"/>
                <a:gd name="T44" fmla="*/ 25 w 25"/>
                <a:gd name="T45" fmla="*/ 0 h 65"/>
                <a:gd name="T46" fmla="*/ 25 w 25"/>
                <a:gd name="T47" fmla="*/ 0 h 65"/>
                <a:gd name="T48" fmla="*/ 25 w 25"/>
                <a:gd name="T49"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5" h="65">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0" y="64"/>
                  </a:moveTo>
                  <a:cubicBezTo>
                    <a:pt x="0" y="64"/>
                    <a:pt x="0" y="64"/>
                    <a:pt x="0" y="64"/>
                  </a:cubicBezTo>
                  <a:cubicBezTo>
                    <a:pt x="0" y="64"/>
                    <a:pt x="0" y="64"/>
                    <a:pt x="0" y="64"/>
                  </a:cubicBezTo>
                  <a:moveTo>
                    <a:pt x="0" y="64"/>
                  </a:moveTo>
                  <a:cubicBezTo>
                    <a:pt x="0" y="64"/>
                    <a:pt x="0" y="64"/>
                    <a:pt x="0" y="64"/>
                  </a:cubicBezTo>
                  <a:cubicBezTo>
                    <a:pt x="0" y="64"/>
                    <a:pt x="0" y="64"/>
                    <a:pt x="0" y="64"/>
                  </a:cubicBezTo>
                  <a:moveTo>
                    <a:pt x="0" y="64"/>
                  </a:moveTo>
                  <a:cubicBezTo>
                    <a:pt x="0" y="64"/>
                    <a:pt x="0" y="64"/>
                    <a:pt x="0" y="64"/>
                  </a:cubicBezTo>
                  <a:cubicBezTo>
                    <a:pt x="0" y="64"/>
                    <a:pt x="0" y="64"/>
                    <a:pt x="0" y="64"/>
                  </a:cubicBezTo>
                  <a:moveTo>
                    <a:pt x="0" y="63"/>
                  </a:moveTo>
                  <a:cubicBezTo>
                    <a:pt x="0" y="63"/>
                    <a:pt x="0" y="64"/>
                    <a:pt x="0" y="64"/>
                  </a:cubicBezTo>
                  <a:cubicBezTo>
                    <a:pt x="0" y="64"/>
                    <a:pt x="0" y="64"/>
                    <a:pt x="0" y="64"/>
                  </a:cubicBezTo>
                  <a:cubicBezTo>
                    <a:pt x="0" y="64"/>
                    <a:pt x="0" y="63"/>
                    <a:pt x="0" y="63"/>
                  </a:cubicBezTo>
                  <a:moveTo>
                    <a:pt x="25" y="0"/>
                  </a:moveTo>
                  <a:cubicBezTo>
                    <a:pt x="10" y="17"/>
                    <a:pt x="0" y="39"/>
                    <a:pt x="0" y="63"/>
                  </a:cubicBezTo>
                  <a:cubicBezTo>
                    <a:pt x="0" y="39"/>
                    <a:pt x="10" y="17"/>
                    <a:pt x="25" y="0"/>
                  </a:cubicBezTo>
                  <a:moveTo>
                    <a:pt x="25" y="0"/>
                  </a:moveTo>
                  <a:cubicBezTo>
                    <a:pt x="25" y="0"/>
                    <a:pt x="25" y="0"/>
                    <a:pt x="25" y="0"/>
                  </a:cubicBezTo>
                  <a:cubicBezTo>
                    <a:pt x="25" y="0"/>
                    <a:pt x="25" y="0"/>
                    <a:pt x="25"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1038" name="Freeform 58">
            <a:extLst>
              <a:ext uri="{FF2B5EF4-FFF2-40B4-BE49-F238E27FC236}">
                <a16:creationId xmlns:a16="http://schemas.microsoft.com/office/drawing/2014/main" id="{17563B32-471B-5B3D-6FE4-7C31E82F5484}"/>
              </a:ext>
            </a:extLst>
          </p:cNvPr>
          <p:cNvSpPr>
            <a:spLocks noEditPoints="1"/>
          </p:cNvSpPr>
          <p:nvPr/>
        </p:nvSpPr>
        <p:spPr bwMode="auto">
          <a:xfrm>
            <a:off x="9240417" y="4732728"/>
            <a:ext cx="44450" cy="222250"/>
          </a:xfrm>
          <a:custGeom>
            <a:avLst/>
            <a:gdLst>
              <a:gd name="T0" fmla="*/ 7 w 18"/>
              <a:gd name="T1" fmla="*/ 91 h 91"/>
              <a:gd name="T2" fmla="*/ 7 w 18"/>
              <a:gd name="T3" fmla="*/ 91 h 91"/>
              <a:gd name="T4" fmla="*/ 7 w 18"/>
              <a:gd name="T5" fmla="*/ 91 h 91"/>
              <a:gd name="T6" fmla="*/ 7 w 18"/>
              <a:gd name="T7" fmla="*/ 91 h 91"/>
              <a:gd name="T8" fmla="*/ 7 w 18"/>
              <a:gd name="T9" fmla="*/ 91 h 91"/>
              <a:gd name="T10" fmla="*/ 7 w 18"/>
              <a:gd name="T11" fmla="*/ 91 h 91"/>
              <a:gd name="T12" fmla="*/ 7 w 18"/>
              <a:gd name="T13" fmla="*/ 91 h 91"/>
              <a:gd name="T14" fmla="*/ 7 w 18"/>
              <a:gd name="T15" fmla="*/ 91 h 91"/>
              <a:gd name="T16" fmla="*/ 7 w 18"/>
              <a:gd name="T17" fmla="*/ 91 h 91"/>
              <a:gd name="T18" fmla="*/ 7 w 18"/>
              <a:gd name="T19" fmla="*/ 91 h 91"/>
              <a:gd name="T20" fmla="*/ 7 w 18"/>
              <a:gd name="T21" fmla="*/ 91 h 91"/>
              <a:gd name="T22" fmla="*/ 7 w 18"/>
              <a:gd name="T23" fmla="*/ 91 h 91"/>
              <a:gd name="T24" fmla="*/ 6 w 18"/>
              <a:gd name="T25" fmla="*/ 90 h 91"/>
              <a:gd name="T26" fmla="*/ 7 w 18"/>
              <a:gd name="T27" fmla="*/ 91 h 91"/>
              <a:gd name="T28" fmla="*/ 6 w 18"/>
              <a:gd name="T29" fmla="*/ 90 h 91"/>
              <a:gd name="T30" fmla="*/ 0 w 18"/>
              <a:gd name="T31" fmla="*/ 57 h 91"/>
              <a:gd name="T32" fmla="*/ 6 w 18"/>
              <a:gd name="T33" fmla="*/ 90 h 91"/>
              <a:gd name="T34" fmla="*/ 0 w 18"/>
              <a:gd name="T35" fmla="*/ 57 h 91"/>
              <a:gd name="T36" fmla="*/ 0 w 18"/>
              <a:gd name="T37" fmla="*/ 57 h 91"/>
              <a:gd name="T38" fmla="*/ 0 w 18"/>
              <a:gd name="T39" fmla="*/ 57 h 91"/>
              <a:gd name="T40" fmla="*/ 0 w 18"/>
              <a:gd name="T41" fmla="*/ 57 h 91"/>
              <a:gd name="T42" fmla="*/ 0 w 18"/>
              <a:gd name="T43" fmla="*/ 57 h 91"/>
              <a:gd name="T44" fmla="*/ 0 w 18"/>
              <a:gd name="T45" fmla="*/ 57 h 91"/>
              <a:gd name="T46" fmla="*/ 0 w 18"/>
              <a:gd name="T47" fmla="*/ 57 h 91"/>
              <a:gd name="T48" fmla="*/ 0 w 18"/>
              <a:gd name="T49" fmla="*/ 56 h 91"/>
              <a:gd name="T50" fmla="*/ 0 w 18"/>
              <a:gd name="T51" fmla="*/ 57 h 91"/>
              <a:gd name="T52" fmla="*/ 0 w 18"/>
              <a:gd name="T53" fmla="*/ 56 h 91"/>
              <a:gd name="T54" fmla="*/ 0 w 18"/>
              <a:gd name="T55" fmla="*/ 56 h 91"/>
              <a:gd name="T56" fmla="*/ 0 w 18"/>
              <a:gd name="T57" fmla="*/ 56 h 91"/>
              <a:gd name="T58" fmla="*/ 0 w 18"/>
              <a:gd name="T59" fmla="*/ 56 h 91"/>
              <a:gd name="T60" fmla="*/ 0 w 18"/>
              <a:gd name="T61" fmla="*/ 56 h 91"/>
              <a:gd name="T62" fmla="*/ 0 w 18"/>
              <a:gd name="T63" fmla="*/ 56 h 91"/>
              <a:gd name="T64" fmla="*/ 0 w 18"/>
              <a:gd name="T65" fmla="*/ 56 h 91"/>
              <a:gd name="T66" fmla="*/ 0 w 18"/>
              <a:gd name="T67" fmla="*/ 56 h 91"/>
              <a:gd name="T68" fmla="*/ 0 w 18"/>
              <a:gd name="T69" fmla="*/ 56 h 91"/>
              <a:gd name="T70" fmla="*/ 0 w 18"/>
              <a:gd name="T71" fmla="*/ 56 h 91"/>
              <a:gd name="T72" fmla="*/ 0 w 18"/>
              <a:gd name="T73" fmla="*/ 55 h 91"/>
              <a:gd name="T74" fmla="*/ 0 w 18"/>
              <a:gd name="T75" fmla="*/ 56 h 91"/>
              <a:gd name="T76" fmla="*/ 0 w 18"/>
              <a:gd name="T77" fmla="*/ 56 h 91"/>
              <a:gd name="T78" fmla="*/ 0 w 18"/>
              <a:gd name="T79" fmla="*/ 55 h 91"/>
              <a:gd name="T80" fmla="*/ 18 w 18"/>
              <a:gd name="T81" fmla="*/ 0 h 91"/>
              <a:gd name="T82" fmla="*/ 0 w 18"/>
              <a:gd name="T83" fmla="*/ 55 h 91"/>
              <a:gd name="T84" fmla="*/ 18 w 18"/>
              <a:gd name="T85" fmla="*/ 0 h 91"/>
              <a:gd name="T86" fmla="*/ 18 w 18"/>
              <a:gd name="T87" fmla="*/ 0 h 91"/>
              <a:gd name="T88" fmla="*/ 18 w 18"/>
              <a:gd name="T89" fmla="*/ 0 h 91"/>
              <a:gd name="T90" fmla="*/ 18 w 18"/>
              <a:gd name="T91" fmla="*/ 0 h 91"/>
              <a:gd name="T92" fmla="*/ 18 w 18"/>
              <a:gd name="T93" fmla="*/ 0 h 91"/>
              <a:gd name="T94" fmla="*/ 18 w 18"/>
              <a:gd name="T95" fmla="*/ 0 h 91"/>
              <a:gd name="T96" fmla="*/ 18 w 18"/>
              <a:gd name="T97"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8" h="91">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6" y="90"/>
                </a:moveTo>
                <a:cubicBezTo>
                  <a:pt x="6" y="90"/>
                  <a:pt x="6" y="90"/>
                  <a:pt x="7" y="91"/>
                </a:cubicBezTo>
                <a:cubicBezTo>
                  <a:pt x="6" y="90"/>
                  <a:pt x="6" y="90"/>
                  <a:pt x="6" y="90"/>
                </a:cubicBezTo>
                <a:moveTo>
                  <a:pt x="0" y="57"/>
                </a:moveTo>
                <a:cubicBezTo>
                  <a:pt x="0" y="69"/>
                  <a:pt x="2" y="80"/>
                  <a:pt x="6" y="90"/>
                </a:cubicBezTo>
                <a:cubicBezTo>
                  <a:pt x="2" y="80"/>
                  <a:pt x="0" y="69"/>
                  <a:pt x="0" y="57"/>
                </a:cubicBezTo>
                <a:moveTo>
                  <a:pt x="0" y="57"/>
                </a:moveTo>
                <a:cubicBezTo>
                  <a:pt x="0" y="57"/>
                  <a:pt x="0" y="57"/>
                  <a:pt x="0" y="57"/>
                </a:cubicBezTo>
                <a:cubicBezTo>
                  <a:pt x="0" y="57"/>
                  <a:pt x="0" y="57"/>
                  <a:pt x="0" y="57"/>
                </a:cubicBezTo>
                <a:moveTo>
                  <a:pt x="0" y="57"/>
                </a:moveTo>
                <a:cubicBezTo>
                  <a:pt x="0" y="57"/>
                  <a:pt x="0" y="57"/>
                  <a:pt x="0" y="57"/>
                </a:cubicBezTo>
                <a:cubicBezTo>
                  <a:pt x="0" y="57"/>
                  <a:pt x="0" y="57"/>
                  <a:pt x="0" y="57"/>
                </a:cubicBezTo>
                <a:moveTo>
                  <a:pt x="0" y="56"/>
                </a:moveTo>
                <a:cubicBezTo>
                  <a:pt x="0" y="57"/>
                  <a:pt x="0" y="57"/>
                  <a:pt x="0" y="57"/>
                </a:cubicBezTo>
                <a:cubicBezTo>
                  <a:pt x="0" y="57"/>
                  <a:pt x="0" y="57"/>
                  <a:pt x="0" y="56"/>
                </a:cubicBezTo>
                <a:moveTo>
                  <a:pt x="0" y="56"/>
                </a:moveTo>
                <a:cubicBezTo>
                  <a:pt x="0" y="56"/>
                  <a:pt x="0" y="56"/>
                  <a:pt x="0" y="56"/>
                </a:cubicBezTo>
                <a:cubicBezTo>
                  <a:pt x="0" y="56"/>
                  <a:pt x="0" y="56"/>
                  <a:pt x="0" y="56"/>
                </a:cubicBezTo>
                <a:moveTo>
                  <a:pt x="0" y="56"/>
                </a:moveTo>
                <a:cubicBezTo>
                  <a:pt x="0" y="56"/>
                  <a:pt x="0" y="56"/>
                  <a:pt x="0" y="56"/>
                </a:cubicBezTo>
                <a:cubicBezTo>
                  <a:pt x="0" y="56"/>
                  <a:pt x="0" y="56"/>
                  <a:pt x="0" y="56"/>
                </a:cubicBezTo>
                <a:moveTo>
                  <a:pt x="0" y="56"/>
                </a:moveTo>
                <a:cubicBezTo>
                  <a:pt x="0" y="56"/>
                  <a:pt x="0" y="56"/>
                  <a:pt x="0" y="56"/>
                </a:cubicBezTo>
                <a:cubicBezTo>
                  <a:pt x="0" y="56"/>
                  <a:pt x="0" y="56"/>
                  <a:pt x="0" y="56"/>
                </a:cubicBezTo>
                <a:moveTo>
                  <a:pt x="0" y="55"/>
                </a:moveTo>
                <a:cubicBezTo>
                  <a:pt x="0" y="55"/>
                  <a:pt x="0" y="55"/>
                  <a:pt x="0" y="56"/>
                </a:cubicBezTo>
                <a:cubicBezTo>
                  <a:pt x="0" y="56"/>
                  <a:pt x="0" y="56"/>
                  <a:pt x="0" y="56"/>
                </a:cubicBezTo>
                <a:cubicBezTo>
                  <a:pt x="0" y="55"/>
                  <a:pt x="0" y="55"/>
                  <a:pt x="0" y="55"/>
                </a:cubicBezTo>
                <a:moveTo>
                  <a:pt x="18" y="0"/>
                </a:moveTo>
                <a:cubicBezTo>
                  <a:pt x="7" y="15"/>
                  <a:pt x="0" y="35"/>
                  <a:pt x="0" y="55"/>
                </a:cubicBezTo>
                <a:cubicBezTo>
                  <a:pt x="0" y="35"/>
                  <a:pt x="7" y="15"/>
                  <a:pt x="18" y="0"/>
                </a:cubicBezTo>
                <a:moveTo>
                  <a:pt x="18" y="0"/>
                </a:moveTo>
                <a:cubicBezTo>
                  <a:pt x="18" y="0"/>
                  <a:pt x="18" y="0"/>
                  <a:pt x="18" y="0"/>
                </a:cubicBezTo>
                <a:cubicBezTo>
                  <a:pt x="18" y="0"/>
                  <a:pt x="18" y="0"/>
                  <a:pt x="18" y="0"/>
                </a:cubicBezTo>
                <a:moveTo>
                  <a:pt x="18" y="0"/>
                </a:moveTo>
                <a:cubicBezTo>
                  <a:pt x="18" y="0"/>
                  <a:pt x="18" y="0"/>
                  <a:pt x="18" y="0"/>
                </a:cubicBezTo>
                <a:cubicBezTo>
                  <a:pt x="18" y="0"/>
                  <a:pt x="18" y="0"/>
                  <a:pt x="18"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1039" name="Group 1038">
            <a:extLst>
              <a:ext uri="{FF2B5EF4-FFF2-40B4-BE49-F238E27FC236}">
                <a16:creationId xmlns:a16="http://schemas.microsoft.com/office/drawing/2014/main" id="{C93B720D-68E3-D7DE-63A2-9433D4511CA0}"/>
              </a:ext>
            </a:extLst>
          </p:cNvPr>
          <p:cNvGrpSpPr/>
          <p:nvPr/>
        </p:nvGrpSpPr>
        <p:grpSpPr>
          <a:xfrm>
            <a:off x="8711780" y="5157861"/>
            <a:ext cx="629286" cy="577850"/>
            <a:chOff x="3281363" y="5157861"/>
            <a:chExt cx="629286" cy="577850"/>
          </a:xfrm>
        </p:grpSpPr>
        <p:sp>
          <p:nvSpPr>
            <p:cNvPr id="1040" name="Freeform 62">
              <a:extLst>
                <a:ext uri="{FF2B5EF4-FFF2-40B4-BE49-F238E27FC236}">
                  <a16:creationId xmlns:a16="http://schemas.microsoft.com/office/drawing/2014/main" id="{15A93E90-0A07-61C5-94E7-E0DC5D5672F5}"/>
                </a:ext>
              </a:extLst>
            </p:cNvPr>
            <p:cNvSpPr>
              <a:spLocks/>
            </p:cNvSpPr>
            <p:nvPr/>
          </p:nvSpPr>
          <p:spPr bwMode="auto">
            <a:xfrm>
              <a:off x="3332799" y="5157861"/>
              <a:ext cx="577850" cy="577850"/>
            </a:xfrm>
            <a:custGeom>
              <a:avLst/>
              <a:gdLst>
                <a:gd name="T0" fmla="*/ 122 w 236"/>
                <a:gd name="T1" fmla="*/ 234 h 236"/>
                <a:gd name="T2" fmla="*/ 234 w 236"/>
                <a:gd name="T3" fmla="*/ 114 h 236"/>
                <a:gd name="T4" fmla="*/ 114 w 236"/>
                <a:gd name="T5" fmla="*/ 2 h 236"/>
                <a:gd name="T6" fmla="*/ 2 w 236"/>
                <a:gd name="T7" fmla="*/ 122 h 236"/>
                <a:gd name="T8" fmla="*/ 122 w 236"/>
                <a:gd name="T9" fmla="*/ 234 h 236"/>
              </a:gdLst>
              <a:ahLst/>
              <a:cxnLst>
                <a:cxn ang="0">
                  <a:pos x="T0" y="T1"/>
                </a:cxn>
                <a:cxn ang="0">
                  <a:pos x="T2" y="T3"/>
                </a:cxn>
                <a:cxn ang="0">
                  <a:pos x="T4" y="T5"/>
                </a:cxn>
                <a:cxn ang="0">
                  <a:pos x="T6" y="T7"/>
                </a:cxn>
                <a:cxn ang="0">
                  <a:pos x="T8" y="T9"/>
                </a:cxn>
              </a:cxnLst>
              <a:rect l="0" t="0" r="r" b="b"/>
              <a:pathLst>
                <a:path w="236" h="236">
                  <a:moveTo>
                    <a:pt x="122" y="234"/>
                  </a:moveTo>
                  <a:cubicBezTo>
                    <a:pt x="186" y="231"/>
                    <a:pt x="236" y="178"/>
                    <a:pt x="234" y="114"/>
                  </a:cubicBezTo>
                  <a:cubicBezTo>
                    <a:pt x="232" y="50"/>
                    <a:pt x="178" y="0"/>
                    <a:pt x="114" y="2"/>
                  </a:cubicBezTo>
                  <a:cubicBezTo>
                    <a:pt x="50" y="4"/>
                    <a:pt x="0" y="58"/>
                    <a:pt x="2" y="122"/>
                  </a:cubicBezTo>
                  <a:cubicBezTo>
                    <a:pt x="4" y="186"/>
                    <a:pt x="58" y="236"/>
                    <a:pt x="122" y="234"/>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1" name="Freeform 63">
              <a:extLst>
                <a:ext uri="{FF2B5EF4-FFF2-40B4-BE49-F238E27FC236}">
                  <a16:creationId xmlns:a16="http://schemas.microsoft.com/office/drawing/2014/main" id="{5581C69D-4AF7-3E40-72A8-DE0C80586DE9}"/>
                </a:ext>
              </a:extLst>
            </p:cNvPr>
            <p:cNvSpPr>
              <a:spLocks/>
            </p:cNvSpPr>
            <p:nvPr/>
          </p:nvSpPr>
          <p:spPr bwMode="auto">
            <a:xfrm>
              <a:off x="3389949" y="5215011"/>
              <a:ext cx="465138" cy="463550"/>
            </a:xfrm>
            <a:custGeom>
              <a:avLst/>
              <a:gdLst>
                <a:gd name="T0" fmla="*/ 98 w 190"/>
                <a:gd name="T1" fmla="*/ 188 h 190"/>
                <a:gd name="T2" fmla="*/ 188 w 190"/>
                <a:gd name="T3" fmla="*/ 91 h 190"/>
                <a:gd name="T4" fmla="*/ 92 w 190"/>
                <a:gd name="T5" fmla="*/ 1 h 190"/>
                <a:gd name="T6" fmla="*/ 1 w 190"/>
                <a:gd name="T7" fmla="*/ 98 h 190"/>
                <a:gd name="T8" fmla="*/ 98 w 190"/>
                <a:gd name="T9" fmla="*/ 188 h 190"/>
              </a:gdLst>
              <a:ahLst/>
              <a:cxnLst>
                <a:cxn ang="0">
                  <a:pos x="T0" y="T1"/>
                </a:cxn>
                <a:cxn ang="0">
                  <a:pos x="T2" y="T3"/>
                </a:cxn>
                <a:cxn ang="0">
                  <a:pos x="T4" y="T5"/>
                </a:cxn>
                <a:cxn ang="0">
                  <a:pos x="T6" y="T7"/>
                </a:cxn>
                <a:cxn ang="0">
                  <a:pos x="T8" y="T9"/>
                </a:cxn>
              </a:cxnLst>
              <a:rect l="0" t="0" r="r" b="b"/>
              <a:pathLst>
                <a:path w="190" h="190">
                  <a:moveTo>
                    <a:pt x="98" y="188"/>
                  </a:moveTo>
                  <a:cubicBezTo>
                    <a:pt x="150" y="186"/>
                    <a:pt x="190" y="143"/>
                    <a:pt x="188" y="91"/>
                  </a:cubicBezTo>
                  <a:cubicBezTo>
                    <a:pt x="186" y="40"/>
                    <a:pt x="143" y="0"/>
                    <a:pt x="92" y="1"/>
                  </a:cubicBezTo>
                  <a:cubicBezTo>
                    <a:pt x="40" y="3"/>
                    <a:pt x="0" y="47"/>
                    <a:pt x="1" y="98"/>
                  </a:cubicBezTo>
                  <a:cubicBezTo>
                    <a:pt x="3" y="149"/>
                    <a:pt x="47" y="190"/>
                    <a:pt x="98" y="188"/>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2" name="Freeform 64">
              <a:extLst>
                <a:ext uri="{FF2B5EF4-FFF2-40B4-BE49-F238E27FC236}">
                  <a16:creationId xmlns:a16="http://schemas.microsoft.com/office/drawing/2014/main" id="{75536385-5C5F-5E46-3724-3FD197E16698}"/>
                </a:ext>
              </a:extLst>
            </p:cNvPr>
            <p:cNvSpPr>
              <a:spLocks noEditPoints="1"/>
            </p:cNvSpPr>
            <p:nvPr/>
          </p:nvSpPr>
          <p:spPr bwMode="auto">
            <a:xfrm>
              <a:off x="3281363" y="5326453"/>
              <a:ext cx="17463" cy="168275"/>
            </a:xfrm>
            <a:custGeom>
              <a:avLst/>
              <a:gdLst>
                <a:gd name="T0" fmla="*/ 7 w 7"/>
                <a:gd name="T1" fmla="*/ 69 h 69"/>
                <a:gd name="T2" fmla="*/ 7 w 7"/>
                <a:gd name="T3" fmla="*/ 69 h 69"/>
                <a:gd name="T4" fmla="*/ 7 w 7"/>
                <a:gd name="T5" fmla="*/ 69 h 69"/>
                <a:gd name="T6" fmla="*/ 7 w 7"/>
                <a:gd name="T7" fmla="*/ 68 h 69"/>
                <a:gd name="T8" fmla="*/ 6 w 7"/>
                <a:gd name="T9" fmla="*/ 67 h 69"/>
                <a:gd name="T10" fmla="*/ 6 w 7"/>
                <a:gd name="T11" fmla="*/ 66 h 69"/>
                <a:gd name="T12" fmla="*/ 6 w 7"/>
                <a:gd name="T13" fmla="*/ 66 h 69"/>
                <a:gd name="T14" fmla="*/ 6 w 7"/>
                <a:gd name="T15" fmla="*/ 66 h 69"/>
                <a:gd name="T16" fmla="*/ 6 w 7"/>
                <a:gd name="T17" fmla="*/ 66 h 69"/>
                <a:gd name="T18" fmla="*/ 5 w 7"/>
                <a:gd name="T19" fmla="*/ 65 h 69"/>
                <a:gd name="T20" fmla="*/ 5 w 7"/>
                <a:gd name="T21" fmla="*/ 65 h 69"/>
                <a:gd name="T22" fmla="*/ 5 w 7"/>
                <a:gd name="T23" fmla="*/ 65 h 69"/>
                <a:gd name="T24" fmla="*/ 5 w 7"/>
                <a:gd name="T25" fmla="*/ 64 h 69"/>
                <a:gd name="T26" fmla="*/ 5 w 7"/>
                <a:gd name="T27" fmla="*/ 64 h 69"/>
                <a:gd name="T28" fmla="*/ 5 w 7"/>
                <a:gd name="T29" fmla="*/ 63 h 69"/>
                <a:gd name="T30" fmla="*/ 5 w 7"/>
                <a:gd name="T31" fmla="*/ 63 h 69"/>
                <a:gd name="T32" fmla="*/ 5 w 7"/>
                <a:gd name="T33" fmla="*/ 63 h 69"/>
                <a:gd name="T34" fmla="*/ 5 w 7"/>
                <a:gd name="T35" fmla="*/ 62 h 69"/>
                <a:gd name="T36" fmla="*/ 4 w 7"/>
                <a:gd name="T37" fmla="*/ 62 h 69"/>
                <a:gd name="T38" fmla="*/ 4 w 7"/>
                <a:gd name="T39" fmla="*/ 62 h 69"/>
                <a:gd name="T40" fmla="*/ 4 w 7"/>
                <a:gd name="T41" fmla="*/ 61 h 69"/>
                <a:gd name="T42" fmla="*/ 4 w 7"/>
                <a:gd name="T43" fmla="*/ 60 h 69"/>
                <a:gd name="T44" fmla="*/ 4 w 7"/>
                <a:gd name="T45" fmla="*/ 60 h 69"/>
                <a:gd name="T46" fmla="*/ 4 w 7"/>
                <a:gd name="T47" fmla="*/ 60 h 69"/>
                <a:gd name="T48" fmla="*/ 4 w 7"/>
                <a:gd name="T49" fmla="*/ 60 h 69"/>
                <a:gd name="T50" fmla="*/ 4 w 7"/>
                <a:gd name="T51" fmla="*/ 59 h 69"/>
                <a:gd name="T52" fmla="*/ 4 w 7"/>
                <a:gd name="T53" fmla="*/ 59 h 69"/>
                <a:gd name="T54" fmla="*/ 3 w 7"/>
                <a:gd name="T55" fmla="*/ 59 h 69"/>
                <a:gd name="T56" fmla="*/ 3 w 7"/>
                <a:gd name="T57" fmla="*/ 57 h 69"/>
                <a:gd name="T58" fmla="*/ 3 w 7"/>
                <a:gd name="T59" fmla="*/ 57 h 69"/>
                <a:gd name="T60" fmla="*/ 3 w 7"/>
                <a:gd name="T61" fmla="*/ 56 h 69"/>
                <a:gd name="T62" fmla="*/ 3 w 7"/>
                <a:gd name="T63" fmla="*/ 56 h 69"/>
                <a:gd name="T64" fmla="*/ 3 w 7"/>
                <a:gd name="T65" fmla="*/ 56 h 69"/>
                <a:gd name="T66" fmla="*/ 0 w 7"/>
                <a:gd name="T67" fmla="*/ 40 h 69"/>
                <a:gd name="T68" fmla="*/ 0 w 7"/>
                <a:gd name="T69" fmla="*/ 40 h 69"/>
                <a:gd name="T70" fmla="*/ 0 w 7"/>
                <a:gd name="T71" fmla="*/ 40 h 69"/>
                <a:gd name="T72" fmla="*/ 0 w 7"/>
                <a:gd name="T73" fmla="*/ 40 h 69"/>
                <a:gd name="T74" fmla="*/ 0 w 7"/>
                <a:gd name="T75" fmla="*/ 39 h 69"/>
                <a:gd name="T76" fmla="*/ 0 w 7"/>
                <a:gd name="T77" fmla="*/ 39 h 69"/>
                <a:gd name="T78" fmla="*/ 0 w 7"/>
                <a:gd name="T79" fmla="*/ 39 h 69"/>
                <a:gd name="T80" fmla="*/ 0 w 7"/>
                <a:gd name="T81" fmla="*/ 38 h 69"/>
                <a:gd name="T82" fmla="*/ 0 w 7"/>
                <a:gd name="T83" fmla="*/ 38 h 69"/>
                <a:gd name="T84" fmla="*/ 0 w 7"/>
                <a:gd name="T85" fmla="*/ 38 h 69"/>
                <a:gd name="T86" fmla="*/ 7 w 7"/>
                <a:gd name="T87" fmla="*/ 0 h 69"/>
                <a:gd name="T88" fmla="*/ 7 w 7"/>
                <a:gd name="T89" fmla="*/ 0 h 69"/>
                <a:gd name="T90" fmla="*/ 7 w 7"/>
                <a:gd name="T91" fmla="*/ 0 h 69"/>
                <a:gd name="T92" fmla="*/ 7 w 7"/>
                <a:gd name="T93"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 h="69">
                  <a:moveTo>
                    <a:pt x="7" y="69"/>
                  </a:moveTo>
                  <a:cubicBezTo>
                    <a:pt x="7" y="69"/>
                    <a:pt x="7" y="69"/>
                    <a:pt x="7" y="69"/>
                  </a:cubicBezTo>
                  <a:cubicBezTo>
                    <a:pt x="7" y="69"/>
                    <a:pt x="7" y="69"/>
                    <a:pt x="7" y="69"/>
                  </a:cubicBezTo>
                  <a:moveTo>
                    <a:pt x="7" y="69"/>
                  </a:moveTo>
                  <a:cubicBezTo>
                    <a:pt x="7" y="69"/>
                    <a:pt x="7" y="69"/>
                    <a:pt x="7" y="69"/>
                  </a:cubicBezTo>
                  <a:cubicBezTo>
                    <a:pt x="7" y="69"/>
                    <a:pt x="7" y="69"/>
                    <a:pt x="7" y="69"/>
                  </a:cubicBezTo>
                  <a:moveTo>
                    <a:pt x="7" y="69"/>
                  </a:moveTo>
                  <a:cubicBezTo>
                    <a:pt x="7" y="69"/>
                    <a:pt x="7" y="69"/>
                    <a:pt x="7" y="69"/>
                  </a:cubicBezTo>
                  <a:cubicBezTo>
                    <a:pt x="7" y="69"/>
                    <a:pt x="7" y="69"/>
                    <a:pt x="7" y="69"/>
                  </a:cubicBezTo>
                  <a:moveTo>
                    <a:pt x="7" y="68"/>
                  </a:moveTo>
                  <a:cubicBezTo>
                    <a:pt x="7" y="68"/>
                    <a:pt x="7" y="68"/>
                    <a:pt x="7" y="68"/>
                  </a:cubicBezTo>
                  <a:cubicBezTo>
                    <a:pt x="7" y="68"/>
                    <a:pt x="7" y="68"/>
                    <a:pt x="7" y="68"/>
                  </a:cubicBezTo>
                  <a:moveTo>
                    <a:pt x="6" y="67"/>
                  </a:moveTo>
                  <a:cubicBezTo>
                    <a:pt x="6" y="67"/>
                    <a:pt x="6" y="67"/>
                    <a:pt x="6" y="67"/>
                  </a:cubicBezTo>
                  <a:cubicBezTo>
                    <a:pt x="6" y="67"/>
                    <a:pt x="6" y="67"/>
                    <a:pt x="6" y="67"/>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5" y="65"/>
                  </a:moveTo>
                  <a:cubicBezTo>
                    <a:pt x="5" y="65"/>
                    <a:pt x="6" y="65"/>
                    <a:pt x="6" y="66"/>
                  </a:cubicBezTo>
                  <a:cubicBezTo>
                    <a:pt x="6" y="65"/>
                    <a:pt x="5" y="65"/>
                    <a:pt x="5" y="65"/>
                  </a:cubicBezTo>
                  <a:moveTo>
                    <a:pt x="5" y="65"/>
                  </a:moveTo>
                  <a:cubicBezTo>
                    <a:pt x="5" y="65"/>
                    <a:pt x="5" y="65"/>
                    <a:pt x="5" y="65"/>
                  </a:cubicBezTo>
                  <a:cubicBezTo>
                    <a:pt x="5" y="65"/>
                    <a:pt x="5" y="65"/>
                    <a:pt x="5" y="65"/>
                  </a:cubicBezTo>
                  <a:moveTo>
                    <a:pt x="5" y="65"/>
                  </a:moveTo>
                  <a:cubicBezTo>
                    <a:pt x="5" y="65"/>
                    <a:pt x="5" y="65"/>
                    <a:pt x="5" y="65"/>
                  </a:cubicBezTo>
                  <a:cubicBezTo>
                    <a:pt x="5" y="65"/>
                    <a:pt x="5" y="65"/>
                    <a:pt x="5" y="65"/>
                  </a:cubicBezTo>
                  <a:moveTo>
                    <a:pt x="5" y="64"/>
                  </a:moveTo>
                  <a:cubicBezTo>
                    <a:pt x="5" y="64"/>
                    <a:pt x="5" y="64"/>
                    <a:pt x="5" y="64"/>
                  </a:cubicBezTo>
                  <a:cubicBezTo>
                    <a:pt x="5" y="64"/>
                    <a:pt x="5" y="64"/>
                    <a:pt x="5" y="64"/>
                  </a:cubicBezTo>
                  <a:moveTo>
                    <a:pt x="5" y="64"/>
                  </a:moveTo>
                  <a:cubicBezTo>
                    <a:pt x="5" y="64"/>
                    <a:pt x="5" y="64"/>
                    <a:pt x="5" y="64"/>
                  </a:cubicBezTo>
                  <a:cubicBezTo>
                    <a:pt x="5" y="64"/>
                    <a:pt x="5" y="64"/>
                    <a:pt x="5" y="64"/>
                  </a:cubicBezTo>
                  <a:moveTo>
                    <a:pt x="5" y="63"/>
                  </a:moveTo>
                  <a:cubicBezTo>
                    <a:pt x="5" y="63"/>
                    <a:pt x="5" y="63"/>
                    <a:pt x="5" y="63"/>
                  </a:cubicBezTo>
                  <a:cubicBezTo>
                    <a:pt x="5" y="63"/>
                    <a:pt x="5" y="63"/>
                    <a:pt x="5" y="63"/>
                  </a:cubicBezTo>
                  <a:moveTo>
                    <a:pt x="5" y="63"/>
                  </a:moveTo>
                  <a:cubicBezTo>
                    <a:pt x="5" y="63"/>
                    <a:pt x="5" y="63"/>
                    <a:pt x="5" y="63"/>
                  </a:cubicBezTo>
                  <a:cubicBezTo>
                    <a:pt x="5" y="63"/>
                    <a:pt x="5" y="63"/>
                    <a:pt x="5" y="63"/>
                  </a:cubicBezTo>
                  <a:moveTo>
                    <a:pt x="5" y="63"/>
                  </a:moveTo>
                  <a:cubicBezTo>
                    <a:pt x="5" y="63"/>
                    <a:pt x="5" y="63"/>
                    <a:pt x="5" y="63"/>
                  </a:cubicBezTo>
                  <a:cubicBezTo>
                    <a:pt x="5" y="63"/>
                    <a:pt x="5" y="63"/>
                    <a:pt x="5" y="63"/>
                  </a:cubicBezTo>
                  <a:moveTo>
                    <a:pt x="5" y="62"/>
                  </a:moveTo>
                  <a:cubicBezTo>
                    <a:pt x="5" y="63"/>
                    <a:pt x="5" y="63"/>
                    <a:pt x="5" y="63"/>
                  </a:cubicBezTo>
                  <a:cubicBezTo>
                    <a:pt x="5" y="63"/>
                    <a:pt x="5" y="63"/>
                    <a:pt x="5" y="62"/>
                  </a:cubicBezTo>
                  <a:moveTo>
                    <a:pt x="4" y="62"/>
                  </a:moveTo>
                  <a:cubicBezTo>
                    <a:pt x="4" y="62"/>
                    <a:pt x="4" y="62"/>
                    <a:pt x="4" y="62"/>
                  </a:cubicBezTo>
                  <a:cubicBezTo>
                    <a:pt x="4" y="62"/>
                    <a:pt x="4" y="62"/>
                    <a:pt x="4" y="62"/>
                  </a:cubicBezTo>
                  <a:moveTo>
                    <a:pt x="4" y="62"/>
                  </a:moveTo>
                  <a:cubicBezTo>
                    <a:pt x="4" y="62"/>
                    <a:pt x="4" y="62"/>
                    <a:pt x="4" y="62"/>
                  </a:cubicBezTo>
                  <a:cubicBezTo>
                    <a:pt x="4" y="62"/>
                    <a:pt x="4" y="62"/>
                    <a:pt x="4" y="62"/>
                  </a:cubicBezTo>
                  <a:moveTo>
                    <a:pt x="4" y="61"/>
                  </a:moveTo>
                  <a:cubicBezTo>
                    <a:pt x="4" y="61"/>
                    <a:pt x="4" y="61"/>
                    <a:pt x="4" y="61"/>
                  </a:cubicBezTo>
                  <a:cubicBezTo>
                    <a:pt x="4" y="61"/>
                    <a:pt x="4" y="61"/>
                    <a:pt x="4" y="61"/>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59"/>
                  </a:moveTo>
                  <a:cubicBezTo>
                    <a:pt x="4" y="59"/>
                    <a:pt x="4" y="59"/>
                    <a:pt x="4" y="59"/>
                  </a:cubicBezTo>
                  <a:cubicBezTo>
                    <a:pt x="4" y="59"/>
                    <a:pt x="4" y="59"/>
                    <a:pt x="4" y="59"/>
                  </a:cubicBezTo>
                  <a:moveTo>
                    <a:pt x="4" y="59"/>
                  </a:moveTo>
                  <a:cubicBezTo>
                    <a:pt x="4" y="59"/>
                    <a:pt x="4" y="59"/>
                    <a:pt x="4" y="59"/>
                  </a:cubicBezTo>
                  <a:cubicBezTo>
                    <a:pt x="4" y="59"/>
                    <a:pt x="4" y="59"/>
                    <a:pt x="4" y="59"/>
                  </a:cubicBezTo>
                  <a:moveTo>
                    <a:pt x="3" y="59"/>
                  </a:moveTo>
                  <a:cubicBezTo>
                    <a:pt x="3" y="59"/>
                    <a:pt x="3" y="59"/>
                    <a:pt x="3" y="59"/>
                  </a:cubicBezTo>
                  <a:cubicBezTo>
                    <a:pt x="3" y="59"/>
                    <a:pt x="3" y="59"/>
                    <a:pt x="3" y="59"/>
                  </a:cubicBezTo>
                  <a:moveTo>
                    <a:pt x="3" y="57"/>
                  </a:moveTo>
                  <a:cubicBezTo>
                    <a:pt x="3" y="57"/>
                    <a:pt x="3" y="57"/>
                    <a:pt x="3" y="57"/>
                  </a:cubicBezTo>
                  <a:cubicBezTo>
                    <a:pt x="3" y="57"/>
                    <a:pt x="3" y="57"/>
                    <a:pt x="3" y="57"/>
                  </a:cubicBezTo>
                  <a:moveTo>
                    <a:pt x="3" y="57"/>
                  </a:moveTo>
                  <a:cubicBezTo>
                    <a:pt x="3" y="57"/>
                    <a:pt x="3" y="57"/>
                    <a:pt x="3" y="57"/>
                  </a:cubicBezTo>
                  <a:cubicBezTo>
                    <a:pt x="3" y="57"/>
                    <a:pt x="3" y="57"/>
                    <a:pt x="3" y="57"/>
                  </a:cubicBezTo>
                  <a:moveTo>
                    <a:pt x="3" y="56"/>
                  </a:moveTo>
                  <a:cubicBezTo>
                    <a:pt x="3" y="56"/>
                    <a:pt x="3" y="57"/>
                    <a:pt x="3" y="57"/>
                  </a:cubicBezTo>
                  <a:cubicBezTo>
                    <a:pt x="3" y="57"/>
                    <a:pt x="3" y="56"/>
                    <a:pt x="3" y="56"/>
                  </a:cubicBezTo>
                  <a:moveTo>
                    <a:pt x="3" y="56"/>
                  </a:moveTo>
                  <a:cubicBezTo>
                    <a:pt x="3" y="56"/>
                    <a:pt x="3" y="56"/>
                    <a:pt x="3" y="56"/>
                  </a:cubicBezTo>
                  <a:cubicBezTo>
                    <a:pt x="3" y="56"/>
                    <a:pt x="3" y="56"/>
                    <a:pt x="3" y="56"/>
                  </a:cubicBezTo>
                  <a:moveTo>
                    <a:pt x="3" y="56"/>
                  </a:moveTo>
                  <a:cubicBezTo>
                    <a:pt x="3" y="56"/>
                    <a:pt x="3" y="56"/>
                    <a:pt x="3" y="56"/>
                  </a:cubicBezTo>
                  <a:cubicBezTo>
                    <a:pt x="3" y="56"/>
                    <a:pt x="3" y="56"/>
                    <a:pt x="3" y="56"/>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8"/>
                  </a:moveTo>
                  <a:cubicBezTo>
                    <a:pt x="0" y="38"/>
                    <a:pt x="0" y="39"/>
                    <a:pt x="0" y="39"/>
                  </a:cubicBezTo>
                  <a:cubicBezTo>
                    <a:pt x="0" y="39"/>
                    <a:pt x="0" y="38"/>
                    <a:pt x="0" y="38"/>
                  </a:cubicBezTo>
                  <a:moveTo>
                    <a:pt x="0" y="38"/>
                  </a:moveTo>
                  <a:cubicBezTo>
                    <a:pt x="0" y="38"/>
                    <a:pt x="0" y="38"/>
                    <a:pt x="0" y="38"/>
                  </a:cubicBezTo>
                  <a:cubicBezTo>
                    <a:pt x="0" y="38"/>
                    <a:pt x="0" y="38"/>
                    <a:pt x="0" y="38"/>
                  </a:cubicBezTo>
                  <a:moveTo>
                    <a:pt x="0" y="38"/>
                  </a:moveTo>
                  <a:cubicBezTo>
                    <a:pt x="0" y="38"/>
                    <a:pt x="0" y="38"/>
                    <a:pt x="0" y="38"/>
                  </a:cubicBezTo>
                  <a:cubicBezTo>
                    <a:pt x="0" y="38"/>
                    <a:pt x="0" y="38"/>
                    <a:pt x="0" y="38"/>
                  </a:cubicBezTo>
                  <a:moveTo>
                    <a:pt x="7" y="0"/>
                  </a:moveTo>
                  <a:cubicBezTo>
                    <a:pt x="2" y="12"/>
                    <a:pt x="0" y="24"/>
                    <a:pt x="0" y="38"/>
                  </a:cubicBezTo>
                  <a:cubicBezTo>
                    <a:pt x="0" y="24"/>
                    <a:pt x="2" y="12"/>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3" name="Freeform 65">
              <a:extLst>
                <a:ext uri="{FF2B5EF4-FFF2-40B4-BE49-F238E27FC236}">
                  <a16:creationId xmlns:a16="http://schemas.microsoft.com/office/drawing/2014/main" id="{74898C0B-5A7B-1F93-4E8A-20E08522B475}"/>
                </a:ext>
              </a:extLst>
            </p:cNvPr>
            <p:cNvSpPr>
              <a:spLocks/>
            </p:cNvSpPr>
            <p:nvPr/>
          </p:nvSpPr>
          <p:spPr bwMode="auto">
            <a:xfrm>
              <a:off x="3391537" y="5248349"/>
              <a:ext cx="201613" cy="425450"/>
            </a:xfrm>
            <a:custGeom>
              <a:avLst/>
              <a:gdLst>
                <a:gd name="T0" fmla="*/ 7 w 82"/>
                <a:gd name="T1" fmla="*/ 46 h 174"/>
                <a:gd name="T2" fmla="*/ 7 w 82"/>
                <a:gd name="T3" fmla="*/ 46 h 174"/>
                <a:gd name="T4" fmla="*/ 7 w 82"/>
                <a:gd name="T5" fmla="*/ 46 h 174"/>
                <a:gd name="T6" fmla="*/ 7 w 82"/>
                <a:gd name="T7" fmla="*/ 46 h 174"/>
                <a:gd name="T8" fmla="*/ 0 w 82"/>
                <a:gd name="T9" fmla="*/ 84 h 174"/>
                <a:gd name="T10" fmla="*/ 0 w 82"/>
                <a:gd name="T11" fmla="*/ 84 h 174"/>
                <a:gd name="T12" fmla="*/ 0 w 82"/>
                <a:gd name="T13" fmla="*/ 84 h 174"/>
                <a:gd name="T14" fmla="*/ 0 w 82"/>
                <a:gd name="T15" fmla="*/ 85 h 174"/>
                <a:gd name="T16" fmla="*/ 0 w 82"/>
                <a:gd name="T17" fmla="*/ 85 h 174"/>
                <a:gd name="T18" fmla="*/ 0 w 82"/>
                <a:gd name="T19" fmla="*/ 85 h 174"/>
                <a:gd name="T20" fmla="*/ 0 w 82"/>
                <a:gd name="T21" fmla="*/ 85 h 174"/>
                <a:gd name="T22" fmla="*/ 0 w 82"/>
                <a:gd name="T23" fmla="*/ 86 h 174"/>
                <a:gd name="T24" fmla="*/ 0 w 82"/>
                <a:gd name="T25" fmla="*/ 86 h 174"/>
                <a:gd name="T26" fmla="*/ 0 w 82"/>
                <a:gd name="T27" fmla="*/ 86 h 174"/>
                <a:gd name="T28" fmla="*/ 0 w 82"/>
                <a:gd name="T29" fmla="*/ 86 h 174"/>
                <a:gd name="T30" fmla="*/ 3 w 82"/>
                <a:gd name="T31" fmla="*/ 102 h 174"/>
                <a:gd name="T32" fmla="*/ 3 w 82"/>
                <a:gd name="T33" fmla="*/ 102 h 174"/>
                <a:gd name="T34" fmla="*/ 3 w 82"/>
                <a:gd name="T35" fmla="*/ 103 h 174"/>
                <a:gd name="T36" fmla="*/ 3 w 82"/>
                <a:gd name="T37" fmla="*/ 103 h 174"/>
                <a:gd name="T38" fmla="*/ 3 w 82"/>
                <a:gd name="T39" fmla="*/ 103 h 174"/>
                <a:gd name="T40" fmla="*/ 3 w 82"/>
                <a:gd name="T41" fmla="*/ 105 h 174"/>
                <a:gd name="T42" fmla="*/ 4 w 82"/>
                <a:gd name="T43" fmla="*/ 105 h 174"/>
                <a:gd name="T44" fmla="*/ 4 w 82"/>
                <a:gd name="T45" fmla="*/ 105 h 174"/>
                <a:gd name="T46" fmla="*/ 4 w 82"/>
                <a:gd name="T47" fmla="*/ 106 h 174"/>
                <a:gd name="T48" fmla="*/ 4 w 82"/>
                <a:gd name="T49" fmla="*/ 106 h 174"/>
                <a:gd name="T50" fmla="*/ 4 w 82"/>
                <a:gd name="T51" fmla="*/ 106 h 174"/>
                <a:gd name="T52" fmla="*/ 4 w 82"/>
                <a:gd name="T53" fmla="*/ 106 h 174"/>
                <a:gd name="T54" fmla="*/ 4 w 82"/>
                <a:gd name="T55" fmla="*/ 107 h 174"/>
                <a:gd name="T56" fmla="*/ 4 w 82"/>
                <a:gd name="T57" fmla="*/ 108 h 174"/>
                <a:gd name="T58" fmla="*/ 4 w 82"/>
                <a:gd name="T59" fmla="*/ 108 h 174"/>
                <a:gd name="T60" fmla="*/ 5 w 82"/>
                <a:gd name="T61" fmla="*/ 109 h 174"/>
                <a:gd name="T62" fmla="*/ 5 w 82"/>
                <a:gd name="T63" fmla="*/ 109 h 174"/>
                <a:gd name="T64" fmla="*/ 5 w 82"/>
                <a:gd name="T65" fmla="*/ 109 h 174"/>
                <a:gd name="T66" fmla="*/ 5 w 82"/>
                <a:gd name="T67" fmla="*/ 109 h 174"/>
                <a:gd name="T68" fmla="*/ 5 w 82"/>
                <a:gd name="T69" fmla="*/ 110 h 174"/>
                <a:gd name="T70" fmla="*/ 5 w 82"/>
                <a:gd name="T71" fmla="*/ 110 h 174"/>
                <a:gd name="T72" fmla="*/ 5 w 82"/>
                <a:gd name="T73" fmla="*/ 111 h 174"/>
                <a:gd name="T74" fmla="*/ 5 w 82"/>
                <a:gd name="T75" fmla="*/ 111 h 174"/>
                <a:gd name="T76" fmla="*/ 6 w 82"/>
                <a:gd name="T77" fmla="*/ 112 h 174"/>
                <a:gd name="T78" fmla="*/ 6 w 82"/>
                <a:gd name="T79" fmla="*/ 112 h 174"/>
                <a:gd name="T80" fmla="*/ 6 w 82"/>
                <a:gd name="T81" fmla="*/ 112 h 174"/>
                <a:gd name="T82" fmla="*/ 6 w 82"/>
                <a:gd name="T83" fmla="*/ 112 h 174"/>
                <a:gd name="T84" fmla="*/ 6 w 82"/>
                <a:gd name="T85" fmla="*/ 112 h 174"/>
                <a:gd name="T86" fmla="*/ 6 w 82"/>
                <a:gd name="T87" fmla="*/ 113 h 174"/>
                <a:gd name="T88" fmla="*/ 7 w 82"/>
                <a:gd name="T89" fmla="*/ 114 h 174"/>
                <a:gd name="T90" fmla="*/ 7 w 82"/>
                <a:gd name="T91" fmla="*/ 115 h 174"/>
                <a:gd name="T92" fmla="*/ 7 w 82"/>
                <a:gd name="T93" fmla="*/ 115 h 174"/>
                <a:gd name="T94" fmla="*/ 7 w 82"/>
                <a:gd name="T95" fmla="*/ 115 h 174"/>
                <a:gd name="T96" fmla="*/ 49 w 82"/>
                <a:gd name="T97" fmla="*/ 153 h 174"/>
                <a:gd name="T98" fmla="*/ 16 w 82"/>
                <a:gd name="T99" fmla="*/ 79 h 174"/>
                <a:gd name="T100" fmla="*/ 28 w 82"/>
                <a:gd name="T101" fmla="*/ 25 h 174"/>
                <a:gd name="T102" fmla="*/ 46 w 82"/>
                <a:gd name="T103" fmla="*/ 0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2" h="174">
                  <a:moveTo>
                    <a:pt x="46" y="0"/>
                  </a:moveTo>
                  <a:cubicBezTo>
                    <a:pt x="29" y="11"/>
                    <a:pt x="15" y="27"/>
                    <a:pt x="7" y="46"/>
                  </a:cubicBezTo>
                  <a:cubicBezTo>
                    <a:pt x="7" y="46"/>
                    <a:pt x="7" y="46"/>
                    <a:pt x="7" y="46"/>
                  </a:cubicBezTo>
                  <a:cubicBezTo>
                    <a:pt x="7" y="46"/>
                    <a:pt x="7" y="46"/>
                    <a:pt x="7" y="46"/>
                  </a:cubicBezTo>
                  <a:cubicBezTo>
                    <a:pt x="7" y="46"/>
                    <a:pt x="7" y="46"/>
                    <a:pt x="7" y="46"/>
                  </a:cubicBezTo>
                  <a:cubicBezTo>
                    <a:pt x="7" y="46"/>
                    <a:pt x="7" y="46"/>
                    <a:pt x="7" y="46"/>
                  </a:cubicBezTo>
                  <a:cubicBezTo>
                    <a:pt x="7" y="46"/>
                    <a:pt x="7" y="46"/>
                    <a:pt x="7" y="46"/>
                  </a:cubicBezTo>
                  <a:cubicBezTo>
                    <a:pt x="7" y="46"/>
                    <a:pt x="7" y="46"/>
                    <a:pt x="7" y="46"/>
                  </a:cubicBezTo>
                  <a:cubicBezTo>
                    <a:pt x="2" y="58"/>
                    <a:pt x="0" y="70"/>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1" y="92"/>
                    <a:pt x="2" y="97"/>
                    <a:pt x="3" y="102"/>
                  </a:cubicBezTo>
                  <a:cubicBezTo>
                    <a:pt x="3" y="102"/>
                    <a:pt x="3" y="102"/>
                    <a:pt x="3" y="102"/>
                  </a:cubicBezTo>
                  <a:cubicBezTo>
                    <a:pt x="3" y="102"/>
                    <a:pt x="3" y="102"/>
                    <a:pt x="3" y="102"/>
                  </a:cubicBezTo>
                  <a:cubicBezTo>
                    <a:pt x="3" y="102"/>
                    <a:pt x="3" y="102"/>
                    <a:pt x="3" y="102"/>
                  </a:cubicBezTo>
                  <a:cubicBezTo>
                    <a:pt x="3" y="102"/>
                    <a:pt x="3" y="102"/>
                    <a:pt x="3" y="102"/>
                  </a:cubicBezTo>
                  <a:cubicBezTo>
                    <a:pt x="3" y="102"/>
                    <a:pt x="3" y="103"/>
                    <a:pt x="3" y="103"/>
                  </a:cubicBezTo>
                  <a:cubicBezTo>
                    <a:pt x="3" y="103"/>
                    <a:pt x="3" y="103"/>
                    <a:pt x="3" y="103"/>
                  </a:cubicBezTo>
                  <a:cubicBezTo>
                    <a:pt x="3" y="103"/>
                    <a:pt x="3" y="103"/>
                    <a:pt x="3" y="103"/>
                  </a:cubicBezTo>
                  <a:cubicBezTo>
                    <a:pt x="3" y="103"/>
                    <a:pt x="3" y="103"/>
                    <a:pt x="3" y="103"/>
                  </a:cubicBezTo>
                  <a:cubicBezTo>
                    <a:pt x="3" y="103"/>
                    <a:pt x="3" y="103"/>
                    <a:pt x="3" y="103"/>
                  </a:cubicBezTo>
                  <a:cubicBezTo>
                    <a:pt x="3" y="104"/>
                    <a:pt x="3" y="104"/>
                    <a:pt x="3" y="105"/>
                  </a:cubicBezTo>
                  <a:cubicBezTo>
                    <a:pt x="3" y="105"/>
                    <a:pt x="3" y="105"/>
                    <a:pt x="3" y="105"/>
                  </a:cubicBezTo>
                  <a:cubicBezTo>
                    <a:pt x="3" y="105"/>
                    <a:pt x="3" y="105"/>
                    <a:pt x="4" y="105"/>
                  </a:cubicBezTo>
                  <a:cubicBezTo>
                    <a:pt x="4" y="105"/>
                    <a:pt x="4" y="105"/>
                    <a:pt x="4" y="105"/>
                  </a:cubicBezTo>
                  <a:cubicBezTo>
                    <a:pt x="4" y="105"/>
                    <a:pt x="4" y="105"/>
                    <a:pt x="4" y="105"/>
                  </a:cubicBezTo>
                  <a:cubicBezTo>
                    <a:pt x="4" y="105"/>
                    <a:pt x="4" y="105"/>
                    <a:pt x="4" y="105"/>
                  </a:cubicBezTo>
                  <a:cubicBezTo>
                    <a:pt x="4" y="105"/>
                    <a:pt x="4" y="105"/>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7"/>
                  </a:cubicBezTo>
                  <a:cubicBezTo>
                    <a:pt x="4" y="107"/>
                    <a:pt x="4" y="107"/>
                    <a:pt x="4" y="107"/>
                  </a:cubicBezTo>
                  <a:cubicBezTo>
                    <a:pt x="4" y="107"/>
                    <a:pt x="4" y="108"/>
                    <a:pt x="4" y="108"/>
                  </a:cubicBezTo>
                  <a:cubicBezTo>
                    <a:pt x="4" y="108"/>
                    <a:pt x="4" y="108"/>
                    <a:pt x="4" y="108"/>
                  </a:cubicBezTo>
                  <a:cubicBezTo>
                    <a:pt x="4" y="108"/>
                    <a:pt x="4" y="108"/>
                    <a:pt x="4" y="108"/>
                  </a:cubicBezTo>
                  <a:cubicBezTo>
                    <a:pt x="4" y="108"/>
                    <a:pt x="4" y="108"/>
                    <a:pt x="4" y="108"/>
                  </a:cubicBezTo>
                  <a:cubicBezTo>
                    <a:pt x="4" y="108"/>
                    <a:pt x="4" y="108"/>
                    <a:pt x="5" y="108"/>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10"/>
                  </a:cubicBezTo>
                  <a:cubicBezTo>
                    <a:pt x="5" y="110"/>
                    <a:pt x="5" y="110"/>
                    <a:pt x="5" y="110"/>
                  </a:cubicBezTo>
                  <a:cubicBezTo>
                    <a:pt x="5" y="110"/>
                    <a:pt x="5" y="110"/>
                    <a:pt x="5" y="110"/>
                  </a:cubicBezTo>
                  <a:cubicBezTo>
                    <a:pt x="5" y="110"/>
                    <a:pt x="5" y="110"/>
                    <a:pt x="5" y="110"/>
                  </a:cubicBezTo>
                  <a:cubicBezTo>
                    <a:pt x="5" y="110"/>
                    <a:pt x="5" y="111"/>
                    <a:pt x="5" y="111"/>
                  </a:cubicBezTo>
                  <a:cubicBezTo>
                    <a:pt x="5" y="111"/>
                    <a:pt x="5" y="111"/>
                    <a:pt x="5" y="111"/>
                  </a:cubicBezTo>
                  <a:cubicBezTo>
                    <a:pt x="5" y="111"/>
                    <a:pt x="5" y="111"/>
                    <a:pt x="5" y="111"/>
                  </a:cubicBezTo>
                  <a:cubicBezTo>
                    <a:pt x="5" y="111"/>
                    <a:pt x="5" y="111"/>
                    <a:pt x="5" y="111"/>
                  </a:cubicBezTo>
                  <a:cubicBezTo>
                    <a:pt x="5" y="111"/>
                    <a:pt x="5" y="111"/>
                    <a:pt x="5" y="111"/>
                  </a:cubicBezTo>
                  <a:cubicBezTo>
                    <a:pt x="5" y="111"/>
                    <a:pt x="6" y="111"/>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3"/>
                    <a:pt x="6" y="113"/>
                    <a:pt x="6" y="113"/>
                  </a:cubicBezTo>
                  <a:cubicBezTo>
                    <a:pt x="6" y="113"/>
                    <a:pt x="6" y="113"/>
                    <a:pt x="6" y="113"/>
                  </a:cubicBezTo>
                  <a:cubicBezTo>
                    <a:pt x="6" y="113"/>
                    <a:pt x="6" y="114"/>
                    <a:pt x="7" y="114"/>
                  </a:cubicBezTo>
                  <a:cubicBezTo>
                    <a:pt x="7" y="114"/>
                    <a:pt x="7" y="114"/>
                    <a:pt x="7" y="114"/>
                  </a:cubicBezTo>
                  <a:cubicBezTo>
                    <a:pt x="7" y="114"/>
                    <a:pt x="7" y="115"/>
                    <a:pt x="7" y="115"/>
                  </a:cubicBezTo>
                  <a:cubicBezTo>
                    <a:pt x="7" y="115"/>
                    <a:pt x="7" y="115"/>
                    <a:pt x="7" y="115"/>
                  </a:cubicBezTo>
                  <a:cubicBezTo>
                    <a:pt x="7" y="115"/>
                    <a:pt x="7" y="115"/>
                    <a:pt x="7" y="115"/>
                  </a:cubicBezTo>
                  <a:cubicBezTo>
                    <a:pt x="7" y="115"/>
                    <a:pt x="7" y="115"/>
                    <a:pt x="7" y="115"/>
                  </a:cubicBezTo>
                  <a:cubicBezTo>
                    <a:pt x="7" y="115"/>
                    <a:pt x="7" y="115"/>
                    <a:pt x="7" y="115"/>
                  </a:cubicBezTo>
                  <a:cubicBezTo>
                    <a:pt x="7" y="115"/>
                    <a:pt x="7" y="115"/>
                    <a:pt x="7" y="115"/>
                  </a:cubicBezTo>
                  <a:cubicBezTo>
                    <a:pt x="19" y="146"/>
                    <a:pt x="48" y="169"/>
                    <a:pt x="82" y="174"/>
                  </a:cubicBezTo>
                  <a:cubicBezTo>
                    <a:pt x="70" y="169"/>
                    <a:pt x="59" y="162"/>
                    <a:pt x="49" y="153"/>
                  </a:cubicBezTo>
                  <a:cubicBezTo>
                    <a:pt x="36" y="140"/>
                    <a:pt x="26" y="125"/>
                    <a:pt x="21" y="107"/>
                  </a:cubicBezTo>
                  <a:cubicBezTo>
                    <a:pt x="19" y="98"/>
                    <a:pt x="17" y="89"/>
                    <a:pt x="16" y="79"/>
                  </a:cubicBezTo>
                  <a:cubicBezTo>
                    <a:pt x="16" y="78"/>
                    <a:pt x="16" y="78"/>
                    <a:pt x="16" y="78"/>
                  </a:cubicBezTo>
                  <a:cubicBezTo>
                    <a:pt x="15" y="59"/>
                    <a:pt x="19" y="41"/>
                    <a:pt x="28" y="25"/>
                  </a:cubicBezTo>
                  <a:cubicBezTo>
                    <a:pt x="34" y="17"/>
                    <a:pt x="39" y="10"/>
                    <a:pt x="44" y="3"/>
                  </a:cubicBezTo>
                  <a:cubicBezTo>
                    <a:pt x="45" y="2"/>
                    <a:pt x="46" y="1"/>
                    <a:pt x="46"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4" name="Rectangle 66">
              <a:extLst>
                <a:ext uri="{FF2B5EF4-FFF2-40B4-BE49-F238E27FC236}">
                  <a16:creationId xmlns:a16="http://schemas.microsoft.com/office/drawing/2014/main" id="{031EFC22-4EE3-7434-D242-59310756441F}"/>
                </a:ext>
              </a:extLst>
            </p:cNvPr>
            <p:cNvSpPr>
              <a:spLocks noChangeArrowheads="1"/>
            </p:cNvSpPr>
            <p:nvPr/>
          </p:nvSpPr>
          <p:spPr bwMode="auto">
            <a:xfrm>
              <a:off x="3551874" y="5343599"/>
              <a:ext cx="138113" cy="196850"/>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5" name="Rectangle 67">
              <a:extLst>
                <a:ext uri="{FF2B5EF4-FFF2-40B4-BE49-F238E27FC236}">
                  <a16:creationId xmlns:a16="http://schemas.microsoft.com/office/drawing/2014/main" id="{305E6248-194B-6741-BD46-34320BFECC3E}"/>
                </a:ext>
              </a:extLst>
            </p:cNvPr>
            <p:cNvSpPr>
              <a:spLocks noChangeArrowheads="1"/>
            </p:cNvSpPr>
            <p:nvPr/>
          </p:nvSpPr>
          <p:spPr bwMode="auto">
            <a:xfrm>
              <a:off x="3557907" y="5254699"/>
              <a:ext cx="14106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1046" name="Freeform 70">
            <a:extLst>
              <a:ext uri="{FF2B5EF4-FFF2-40B4-BE49-F238E27FC236}">
                <a16:creationId xmlns:a16="http://schemas.microsoft.com/office/drawing/2014/main" id="{49FDCC35-7F03-7610-E91C-D5F146AA7FC8}"/>
              </a:ext>
            </a:extLst>
          </p:cNvPr>
          <p:cNvSpPr>
            <a:spLocks noEditPoints="1"/>
          </p:cNvSpPr>
          <p:nvPr/>
        </p:nvSpPr>
        <p:spPr bwMode="auto">
          <a:xfrm>
            <a:off x="7194130" y="2859478"/>
            <a:ext cx="1588" cy="55563"/>
          </a:xfrm>
          <a:custGeom>
            <a:avLst/>
            <a:gdLst>
              <a:gd name="T0" fmla="*/ 1 w 1"/>
              <a:gd name="T1" fmla="*/ 23 h 23"/>
              <a:gd name="T2" fmla="*/ 1 w 1"/>
              <a:gd name="T3" fmla="*/ 22 h 23"/>
              <a:gd name="T4" fmla="*/ 1 w 1"/>
              <a:gd name="T5" fmla="*/ 22 h 23"/>
              <a:gd name="T6" fmla="*/ 1 w 1"/>
              <a:gd name="T7" fmla="*/ 21 h 23"/>
              <a:gd name="T8" fmla="*/ 1 w 1"/>
              <a:gd name="T9" fmla="*/ 20 h 23"/>
              <a:gd name="T10" fmla="*/ 1 w 1"/>
              <a:gd name="T11" fmla="*/ 20 h 23"/>
              <a:gd name="T12" fmla="*/ 0 w 1"/>
              <a:gd name="T13" fmla="*/ 20 h 23"/>
              <a:gd name="T14" fmla="*/ 0 w 1"/>
              <a:gd name="T15" fmla="*/ 19 h 23"/>
              <a:gd name="T16" fmla="*/ 0 w 1"/>
              <a:gd name="T17" fmla="*/ 19 h 23"/>
              <a:gd name="T18" fmla="*/ 0 w 1"/>
              <a:gd name="T19" fmla="*/ 18 h 23"/>
              <a:gd name="T20" fmla="*/ 0 w 1"/>
              <a:gd name="T21" fmla="*/ 18 h 23"/>
              <a:gd name="T22" fmla="*/ 0 w 1"/>
              <a:gd name="T23" fmla="*/ 18 h 23"/>
              <a:gd name="T24" fmla="*/ 0 w 1"/>
              <a:gd name="T25" fmla="*/ 17 h 23"/>
              <a:gd name="T26" fmla="*/ 0 w 1"/>
              <a:gd name="T27" fmla="*/ 17 h 23"/>
              <a:gd name="T28" fmla="*/ 0 w 1"/>
              <a:gd name="T29" fmla="*/ 17 h 23"/>
              <a:gd name="T30" fmla="*/ 0 w 1"/>
              <a:gd name="T31" fmla="*/ 16 h 23"/>
              <a:gd name="T32" fmla="*/ 0 w 1"/>
              <a:gd name="T33" fmla="*/ 16 h 23"/>
              <a:gd name="T34" fmla="*/ 0 w 1"/>
              <a:gd name="T35" fmla="*/ 15 h 23"/>
              <a:gd name="T36" fmla="*/ 0 w 1"/>
              <a:gd name="T37" fmla="*/ 15 h 23"/>
              <a:gd name="T38" fmla="*/ 0 w 1"/>
              <a:gd name="T39" fmla="*/ 15 h 23"/>
              <a:gd name="T40" fmla="*/ 0 w 1"/>
              <a:gd name="T41" fmla="*/ 14 h 23"/>
              <a:gd name="T42" fmla="*/ 0 w 1"/>
              <a:gd name="T43" fmla="*/ 14 h 23"/>
              <a:gd name="T44" fmla="*/ 0 w 1"/>
              <a:gd name="T45" fmla="*/ 13 h 23"/>
              <a:gd name="T46" fmla="*/ 0 w 1"/>
              <a:gd name="T47" fmla="*/ 13 h 23"/>
              <a:gd name="T48" fmla="*/ 0 w 1"/>
              <a:gd name="T49" fmla="*/ 12 h 23"/>
              <a:gd name="T50" fmla="*/ 0 w 1"/>
              <a:gd name="T51" fmla="*/ 12 h 23"/>
              <a:gd name="T52" fmla="*/ 0 w 1"/>
              <a:gd name="T53" fmla="*/ 12 h 23"/>
              <a:gd name="T54" fmla="*/ 0 w 1"/>
              <a:gd name="T55" fmla="*/ 11 h 23"/>
              <a:gd name="T56" fmla="*/ 0 w 1"/>
              <a:gd name="T57" fmla="*/ 11 h 23"/>
              <a:gd name="T58" fmla="*/ 0 w 1"/>
              <a:gd name="T59" fmla="*/ 11 h 23"/>
              <a:gd name="T60" fmla="*/ 0 w 1"/>
              <a:gd name="T61" fmla="*/ 10 h 23"/>
              <a:gd name="T62" fmla="*/ 0 w 1"/>
              <a:gd name="T63" fmla="*/ 10 h 23"/>
              <a:gd name="T64" fmla="*/ 0 w 1"/>
              <a:gd name="T65" fmla="*/ 9 h 23"/>
              <a:gd name="T66" fmla="*/ 0 w 1"/>
              <a:gd name="T67" fmla="*/ 9 h 23"/>
              <a:gd name="T68" fmla="*/ 0 w 1"/>
              <a:gd name="T69" fmla="*/ 9 h 23"/>
              <a:gd name="T70" fmla="*/ 0 w 1"/>
              <a:gd name="T71" fmla="*/ 8 h 23"/>
              <a:gd name="T72" fmla="*/ 0 w 1"/>
              <a:gd name="T73" fmla="*/ 8 h 23"/>
              <a:gd name="T74" fmla="*/ 0 w 1"/>
              <a:gd name="T75" fmla="*/ 8 h 23"/>
              <a:gd name="T76" fmla="*/ 0 w 1"/>
              <a:gd name="T77" fmla="*/ 7 h 23"/>
              <a:gd name="T78" fmla="*/ 0 w 1"/>
              <a:gd name="T79" fmla="*/ 6 h 23"/>
              <a:gd name="T80" fmla="*/ 0 w 1"/>
              <a:gd name="T81" fmla="*/ 6 h 23"/>
              <a:gd name="T82" fmla="*/ 0 w 1"/>
              <a:gd name="T83" fmla="*/ 6 h 23"/>
              <a:gd name="T84" fmla="*/ 0 w 1"/>
              <a:gd name="T85" fmla="*/ 5 h 23"/>
              <a:gd name="T86" fmla="*/ 0 w 1"/>
              <a:gd name="T87" fmla="*/ 5 h 23"/>
              <a:gd name="T88" fmla="*/ 0 w 1"/>
              <a:gd name="T89" fmla="*/ 5 h 23"/>
              <a:gd name="T90" fmla="*/ 0 w 1"/>
              <a:gd name="T91" fmla="*/ 4 h 23"/>
              <a:gd name="T92" fmla="*/ 0 w 1"/>
              <a:gd name="T93" fmla="*/ 4 h 23"/>
              <a:gd name="T94" fmla="*/ 0 w 1"/>
              <a:gd name="T95" fmla="*/ 3 h 23"/>
              <a:gd name="T96" fmla="*/ 0 w 1"/>
              <a:gd name="T97" fmla="*/ 3 h 23"/>
              <a:gd name="T98" fmla="*/ 0 w 1"/>
              <a:gd name="T99" fmla="*/ 3 h 23"/>
              <a:gd name="T100" fmla="*/ 0 w 1"/>
              <a:gd name="T101" fmla="*/ 2 h 23"/>
              <a:gd name="T102" fmla="*/ 0 w 1"/>
              <a:gd name="T103" fmla="*/ 1 h 23"/>
              <a:gd name="T104" fmla="*/ 0 w 1"/>
              <a:gd name="T105" fmla="*/ 1 h 23"/>
              <a:gd name="T106" fmla="*/ 0 w 1"/>
              <a:gd name="T107" fmla="*/ 1 h 23"/>
              <a:gd name="T108" fmla="*/ 0 w 1"/>
              <a:gd name="T109" fmla="*/ 0 h 23"/>
              <a:gd name="T110" fmla="*/ 0 w 1"/>
              <a:gd name="T111"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 h="23">
                <a:moveTo>
                  <a:pt x="1" y="23"/>
                </a:moveTo>
                <a:cubicBezTo>
                  <a:pt x="1" y="23"/>
                  <a:pt x="1" y="23"/>
                  <a:pt x="1" y="23"/>
                </a:cubicBezTo>
                <a:cubicBezTo>
                  <a:pt x="1" y="23"/>
                  <a:pt x="1" y="23"/>
                  <a:pt x="1" y="23"/>
                </a:cubicBezTo>
                <a:moveTo>
                  <a:pt x="1" y="23"/>
                </a:moveTo>
                <a:cubicBezTo>
                  <a:pt x="1" y="23"/>
                  <a:pt x="1" y="23"/>
                  <a:pt x="1" y="23"/>
                </a:cubicBezTo>
                <a:cubicBezTo>
                  <a:pt x="1" y="23"/>
                  <a:pt x="1" y="23"/>
                  <a:pt x="1" y="23"/>
                </a:cubicBezTo>
                <a:moveTo>
                  <a:pt x="1" y="22"/>
                </a:moveTo>
                <a:cubicBezTo>
                  <a:pt x="1" y="22"/>
                  <a:pt x="1" y="22"/>
                  <a:pt x="1" y="22"/>
                </a:cubicBezTo>
                <a:cubicBezTo>
                  <a:pt x="1" y="22"/>
                  <a:pt x="1" y="22"/>
                  <a:pt x="1" y="22"/>
                </a:cubicBezTo>
                <a:moveTo>
                  <a:pt x="1" y="22"/>
                </a:moveTo>
                <a:cubicBezTo>
                  <a:pt x="1" y="22"/>
                  <a:pt x="1" y="22"/>
                  <a:pt x="1" y="22"/>
                </a:cubicBezTo>
                <a:cubicBezTo>
                  <a:pt x="1" y="22"/>
                  <a:pt x="1" y="22"/>
                  <a:pt x="1" y="22"/>
                </a:cubicBezTo>
                <a:moveTo>
                  <a:pt x="1" y="21"/>
                </a:moveTo>
                <a:cubicBezTo>
                  <a:pt x="1" y="21"/>
                  <a:pt x="1" y="21"/>
                  <a:pt x="1" y="21"/>
                </a:cubicBezTo>
                <a:cubicBezTo>
                  <a:pt x="1" y="21"/>
                  <a:pt x="1" y="21"/>
                  <a:pt x="1" y="21"/>
                </a:cubicBezTo>
                <a:moveTo>
                  <a:pt x="1" y="21"/>
                </a:moveTo>
                <a:cubicBezTo>
                  <a:pt x="1" y="21"/>
                  <a:pt x="1" y="21"/>
                  <a:pt x="1" y="21"/>
                </a:cubicBezTo>
                <a:cubicBezTo>
                  <a:pt x="1" y="21"/>
                  <a:pt x="1" y="21"/>
                  <a:pt x="1" y="21"/>
                </a:cubicBezTo>
                <a:moveTo>
                  <a:pt x="1" y="20"/>
                </a:moveTo>
                <a:cubicBezTo>
                  <a:pt x="1" y="20"/>
                  <a:pt x="1" y="20"/>
                  <a:pt x="1" y="20"/>
                </a:cubicBezTo>
                <a:cubicBezTo>
                  <a:pt x="1" y="20"/>
                  <a:pt x="1" y="20"/>
                  <a:pt x="1" y="20"/>
                </a:cubicBezTo>
                <a:moveTo>
                  <a:pt x="1" y="20"/>
                </a:moveTo>
                <a:cubicBezTo>
                  <a:pt x="1" y="20"/>
                  <a:pt x="1" y="20"/>
                  <a:pt x="1" y="20"/>
                </a:cubicBezTo>
                <a:cubicBezTo>
                  <a:pt x="1" y="20"/>
                  <a:pt x="1" y="20"/>
                  <a:pt x="1" y="20"/>
                </a:cubicBezTo>
                <a:moveTo>
                  <a:pt x="1" y="20"/>
                </a:moveTo>
                <a:cubicBezTo>
                  <a:pt x="1" y="20"/>
                  <a:pt x="1" y="20"/>
                  <a:pt x="1" y="20"/>
                </a:cubicBezTo>
                <a:cubicBezTo>
                  <a:pt x="1" y="20"/>
                  <a:pt x="1" y="20"/>
                  <a:pt x="1" y="20"/>
                </a:cubicBezTo>
                <a:moveTo>
                  <a:pt x="0" y="20"/>
                </a:moveTo>
                <a:cubicBezTo>
                  <a:pt x="0" y="20"/>
                  <a:pt x="0" y="20"/>
                  <a:pt x="0" y="20"/>
                </a:cubicBezTo>
                <a:cubicBezTo>
                  <a:pt x="0" y="20"/>
                  <a:pt x="0" y="20"/>
                  <a:pt x="0" y="20"/>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8"/>
                  <a:pt x="0" y="18"/>
                </a:cubicBezTo>
                <a:cubicBezTo>
                  <a:pt x="0" y="18"/>
                  <a:pt x="0" y="17"/>
                  <a:pt x="0" y="17"/>
                </a:cubicBezTo>
                <a:moveTo>
                  <a:pt x="0" y="17"/>
                </a:moveTo>
                <a:cubicBezTo>
                  <a:pt x="0" y="17"/>
                  <a:pt x="0" y="17"/>
                  <a:pt x="0" y="17"/>
                </a:cubicBezTo>
                <a:cubicBezTo>
                  <a:pt x="0" y="17"/>
                  <a:pt x="0" y="17"/>
                  <a:pt x="0" y="17"/>
                </a:cubicBezTo>
                <a:moveTo>
                  <a:pt x="0" y="17"/>
                </a:moveTo>
                <a:cubicBezTo>
                  <a:pt x="0" y="17"/>
                  <a:pt x="0" y="17"/>
                  <a:pt x="0" y="17"/>
                </a:cubicBezTo>
                <a:cubicBezTo>
                  <a:pt x="0" y="17"/>
                  <a:pt x="0" y="17"/>
                  <a:pt x="0" y="17"/>
                </a:cubicBezTo>
                <a:moveTo>
                  <a:pt x="0" y="17"/>
                </a:moveTo>
                <a:cubicBezTo>
                  <a:pt x="0" y="17"/>
                  <a:pt x="0" y="17"/>
                  <a:pt x="0" y="17"/>
                </a:cubicBezTo>
                <a:cubicBezTo>
                  <a:pt x="0" y="17"/>
                  <a:pt x="0" y="17"/>
                  <a:pt x="0" y="17"/>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5"/>
                </a:moveTo>
                <a:cubicBezTo>
                  <a:pt x="0" y="15"/>
                  <a:pt x="0" y="15"/>
                  <a:pt x="0" y="16"/>
                </a:cubicBezTo>
                <a:cubicBezTo>
                  <a:pt x="0" y="15"/>
                  <a:pt x="0" y="15"/>
                  <a:pt x="0" y="15"/>
                </a:cubicBezTo>
                <a:moveTo>
                  <a:pt x="0" y="15"/>
                </a:moveTo>
                <a:cubicBezTo>
                  <a:pt x="0" y="15"/>
                  <a:pt x="0" y="15"/>
                  <a:pt x="0" y="15"/>
                </a:cubicBezTo>
                <a:cubicBezTo>
                  <a:pt x="0" y="15"/>
                  <a:pt x="0" y="15"/>
                  <a:pt x="0" y="15"/>
                </a:cubicBezTo>
                <a:moveTo>
                  <a:pt x="0" y="15"/>
                </a:moveTo>
                <a:cubicBezTo>
                  <a:pt x="0" y="15"/>
                  <a:pt x="0" y="15"/>
                  <a:pt x="0" y="15"/>
                </a:cubicBezTo>
                <a:cubicBezTo>
                  <a:pt x="0" y="15"/>
                  <a:pt x="0" y="15"/>
                  <a:pt x="0" y="15"/>
                </a:cubicBezTo>
                <a:moveTo>
                  <a:pt x="0" y="14"/>
                </a:moveTo>
                <a:cubicBezTo>
                  <a:pt x="0" y="15"/>
                  <a:pt x="0" y="15"/>
                  <a:pt x="0" y="15"/>
                </a:cubicBezTo>
                <a:cubicBezTo>
                  <a:pt x="0" y="15"/>
                  <a:pt x="0" y="15"/>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2"/>
                </a:moveTo>
                <a:cubicBezTo>
                  <a:pt x="0" y="12"/>
                  <a:pt x="0" y="13"/>
                  <a:pt x="0" y="13"/>
                </a:cubicBezTo>
                <a:cubicBezTo>
                  <a:pt x="0" y="13"/>
                  <a:pt x="0" y="12"/>
                  <a:pt x="0" y="12"/>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1"/>
                </a:moveTo>
                <a:cubicBezTo>
                  <a:pt x="0" y="12"/>
                  <a:pt x="0" y="12"/>
                  <a:pt x="0" y="12"/>
                </a:cubicBezTo>
                <a:cubicBezTo>
                  <a:pt x="0" y="12"/>
                  <a:pt x="0" y="12"/>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0"/>
                  <a:pt x="0" y="10"/>
                  <a:pt x="0" y="11"/>
                </a:cubicBezTo>
                <a:cubicBezTo>
                  <a:pt x="0" y="10"/>
                  <a:pt x="0" y="10"/>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10"/>
                  <a:pt x="0" y="10"/>
                </a:cubicBezTo>
                <a:cubicBezTo>
                  <a:pt x="0" y="10"/>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7"/>
                  <a:pt x="0" y="7"/>
                  <a:pt x="0" y="8"/>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7"/>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3"/>
                </a:moveTo>
                <a:cubicBezTo>
                  <a:pt x="0" y="3"/>
                  <a:pt x="0" y="4"/>
                  <a:pt x="0" y="4"/>
                </a:cubicBezTo>
                <a:cubicBezTo>
                  <a:pt x="0" y="4"/>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7" name="Freeform 78">
            <a:extLst>
              <a:ext uri="{FF2B5EF4-FFF2-40B4-BE49-F238E27FC236}">
                <a16:creationId xmlns:a16="http://schemas.microsoft.com/office/drawing/2014/main" id="{7CC8A213-9F57-8F29-35F7-1C306C529717}"/>
              </a:ext>
            </a:extLst>
          </p:cNvPr>
          <p:cNvSpPr>
            <a:spLocks noEditPoints="1"/>
          </p:cNvSpPr>
          <p:nvPr/>
        </p:nvSpPr>
        <p:spPr bwMode="auto">
          <a:xfrm>
            <a:off x="6443242" y="4132653"/>
            <a:ext cx="44450" cy="134938"/>
          </a:xfrm>
          <a:custGeom>
            <a:avLst/>
            <a:gdLst>
              <a:gd name="T0" fmla="*/ 18 w 18"/>
              <a:gd name="T1" fmla="*/ 55 h 55"/>
              <a:gd name="T2" fmla="*/ 18 w 18"/>
              <a:gd name="T3" fmla="*/ 55 h 55"/>
              <a:gd name="T4" fmla="*/ 18 w 18"/>
              <a:gd name="T5" fmla="*/ 55 h 55"/>
              <a:gd name="T6" fmla="*/ 18 w 18"/>
              <a:gd name="T7" fmla="*/ 55 h 55"/>
              <a:gd name="T8" fmla="*/ 18 w 18"/>
              <a:gd name="T9" fmla="*/ 55 h 55"/>
              <a:gd name="T10" fmla="*/ 18 w 18"/>
              <a:gd name="T11" fmla="*/ 55 h 55"/>
              <a:gd name="T12" fmla="*/ 17 w 18"/>
              <a:gd name="T13" fmla="*/ 55 h 55"/>
              <a:gd name="T14" fmla="*/ 18 w 18"/>
              <a:gd name="T15" fmla="*/ 55 h 55"/>
              <a:gd name="T16" fmla="*/ 17 w 18"/>
              <a:gd name="T17" fmla="*/ 55 h 55"/>
              <a:gd name="T18" fmla="*/ 0 w 18"/>
              <a:gd name="T19" fmla="*/ 1 h 55"/>
              <a:gd name="T20" fmla="*/ 17 w 18"/>
              <a:gd name="T21" fmla="*/ 55 h 55"/>
              <a:gd name="T22" fmla="*/ 0 w 18"/>
              <a:gd name="T23" fmla="*/ 1 h 55"/>
              <a:gd name="T24" fmla="*/ 0 w 18"/>
              <a:gd name="T25" fmla="*/ 1 h 55"/>
              <a:gd name="T26" fmla="*/ 0 w 18"/>
              <a:gd name="T27" fmla="*/ 1 h 55"/>
              <a:gd name="T28" fmla="*/ 0 w 18"/>
              <a:gd name="T29" fmla="*/ 1 h 55"/>
              <a:gd name="T30" fmla="*/ 0 w 18"/>
              <a:gd name="T31" fmla="*/ 1 h 55"/>
              <a:gd name="T32" fmla="*/ 0 w 18"/>
              <a:gd name="T33" fmla="*/ 1 h 55"/>
              <a:gd name="T34" fmla="*/ 0 w 18"/>
              <a:gd name="T35" fmla="*/ 1 h 55"/>
              <a:gd name="T36" fmla="*/ 0 w 18"/>
              <a:gd name="T37" fmla="*/ 0 h 55"/>
              <a:gd name="T38" fmla="*/ 0 w 18"/>
              <a:gd name="T39" fmla="*/ 1 h 55"/>
              <a:gd name="T40" fmla="*/ 0 w 18"/>
              <a:gd name="T41" fmla="*/ 1 h 55"/>
              <a:gd name="T42" fmla="*/ 0 w 18"/>
              <a:gd name="T43" fmla="*/ 0 h 55"/>
              <a:gd name="T44" fmla="*/ 0 w 18"/>
              <a:gd name="T45" fmla="*/ 0 h 55"/>
              <a:gd name="T46" fmla="*/ 0 w 18"/>
              <a:gd name="T47" fmla="*/ 0 h 55"/>
              <a:gd name="T48" fmla="*/ 0 w 18"/>
              <a:gd name="T49"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8" h="55">
                <a:moveTo>
                  <a:pt x="18" y="55"/>
                </a:moveTo>
                <a:cubicBezTo>
                  <a:pt x="18" y="55"/>
                  <a:pt x="18" y="55"/>
                  <a:pt x="18" y="55"/>
                </a:cubicBezTo>
                <a:cubicBezTo>
                  <a:pt x="18" y="55"/>
                  <a:pt x="18" y="55"/>
                  <a:pt x="18" y="55"/>
                </a:cubicBezTo>
                <a:moveTo>
                  <a:pt x="18" y="55"/>
                </a:moveTo>
                <a:cubicBezTo>
                  <a:pt x="18" y="55"/>
                  <a:pt x="18" y="55"/>
                  <a:pt x="18" y="55"/>
                </a:cubicBezTo>
                <a:cubicBezTo>
                  <a:pt x="18" y="55"/>
                  <a:pt x="18" y="55"/>
                  <a:pt x="18" y="55"/>
                </a:cubicBezTo>
                <a:moveTo>
                  <a:pt x="17" y="55"/>
                </a:moveTo>
                <a:cubicBezTo>
                  <a:pt x="17" y="55"/>
                  <a:pt x="18" y="55"/>
                  <a:pt x="18" y="55"/>
                </a:cubicBezTo>
                <a:cubicBezTo>
                  <a:pt x="18" y="55"/>
                  <a:pt x="17" y="55"/>
                  <a:pt x="17" y="55"/>
                </a:cubicBezTo>
                <a:moveTo>
                  <a:pt x="0" y="1"/>
                </a:moveTo>
                <a:cubicBezTo>
                  <a:pt x="0" y="21"/>
                  <a:pt x="7" y="40"/>
                  <a:pt x="17" y="55"/>
                </a:cubicBezTo>
                <a:cubicBezTo>
                  <a:pt x="7" y="40"/>
                  <a:pt x="0" y="2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1"/>
                </a:cubicBezTo>
                <a:cubicBezTo>
                  <a:pt x="0" y="1"/>
                  <a:pt x="0" y="1"/>
                  <a:pt x="0" y="1"/>
                </a:cubicBezTo>
                <a:cubicBezTo>
                  <a:pt x="0" y="0"/>
                  <a:pt x="0" y="0"/>
                  <a:pt x="0" y="0"/>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8" name="Freeform 82">
            <a:extLst>
              <a:ext uri="{FF2B5EF4-FFF2-40B4-BE49-F238E27FC236}">
                <a16:creationId xmlns:a16="http://schemas.microsoft.com/office/drawing/2014/main" id="{BCBCC202-F288-372C-10AF-AD029CC40A75}"/>
              </a:ext>
            </a:extLst>
          </p:cNvPr>
          <p:cNvSpPr>
            <a:spLocks noEditPoints="1"/>
          </p:cNvSpPr>
          <p:nvPr/>
        </p:nvSpPr>
        <p:spPr bwMode="auto">
          <a:xfrm>
            <a:off x="6648030" y="4827978"/>
            <a:ext cx="17463" cy="123825"/>
          </a:xfrm>
          <a:custGeom>
            <a:avLst/>
            <a:gdLst>
              <a:gd name="T0" fmla="*/ 7 w 7"/>
              <a:gd name="T1" fmla="*/ 51 h 51"/>
              <a:gd name="T2" fmla="*/ 7 w 7"/>
              <a:gd name="T3" fmla="*/ 50 h 51"/>
              <a:gd name="T4" fmla="*/ 7 w 7"/>
              <a:gd name="T5" fmla="*/ 50 h 51"/>
              <a:gd name="T6" fmla="*/ 7 w 7"/>
              <a:gd name="T7" fmla="*/ 50 h 51"/>
              <a:gd name="T8" fmla="*/ 7 w 7"/>
              <a:gd name="T9" fmla="*/ 49 h 51"/>
              <a:gd name="T10" fmla="*/ 0 w 7"/>
              <a:gd name="T11" fmla="*/ 16 h 51"/>
              <a:gd name="T12" fmla="*/ 0 w 7"/>
              <a:gd name="T13" fmla="*/ 16 h 51"/>
              <a:gd name="T14" fmla="*/ 0 w 7"/>
              <a:gd name="T15" fmla="*/ 16 h 51"/>
              <a:gd name="T16" fmla="*/ 0 w 7"/>
              <a:gd name="T17" fmla="*/ 16 h 51"/>
              <a:gd name="T18" fmla="*/ 0 w 7"/>
              <a:gd name="T19" fmla="*/ 15 h 51"/>
              <a:gd name="T20" fmla="*/ 0 w 7"/>
              <a:gd name="T21" fmla="*/ 15 h 51"/>
              <a:gd name="T22" fmla="*/ 0 w 7"/>
              <a:gd name="T23" fmla="*/ 15 h 51"/>
              <a:gd name="T24" fmla="*/ 0 w 7"/>
              <a:gd name="T25" fmla="*/ 14 h 51"/>
              <a:gd name="T26" fmla="*/ 0 w 7"/>
              <a:gd name="T27" fmla="*/ 14 h 51"/>
              <a:gd name="T28" fmla="*/ 0 w 7"/>
              <a:gd name="T29" fmla="*/ 14 h 51"/>
              <a:gd name="T30" fmla="*/ 0 w 7"/>
              <a:gd name="T31" fmla="*/ 14 h 51"/>
              <a:gd name="T32" fmla="*/ 0 w 7"/>
              <a:gd name="T33" fmla="*/ 13 h 51"/>
              <a:gd name="T34" fmla="*/ 0 w 7"/>
              <a:gd name="T35" fmla="*/ 13 h 51"/>
              <a:gd name="T36" fmla="*/ 0 w 7"/>
              <a:gd name="T37" fmla="*/ 13 h 51"/>
              <a:gd name="T38" fmla="*/ 0 w 7"/>
              <a:gd name="T39" fmla="*/ 12 h 51"/>
              <a:gd name="T40" fmla="*/ 0 w 7"/>
              <a:gd name="T41" fmla="*/ 12 h 51"/>
              <a:gd name="T42" fmla="*/ 0 w 7"/>
              <a:gd name="T43" fmla="*/ 12 h 51"/>
              <a:gd name="T44" fmla="*/ 0 w 7"/>
              <a:gd name="T45" fmla="*/ 12 h 51"/>
              <a:gd name="T46" fmla="*/ 0 w 7"/>
              <a:gd name="T47" fmla="*/ 11 h 51"/>
              <a:gd name="T48" fmla="*/ 0 w 7"/>
              <a:gd name="T49" fmla="*/ 11 h 51"/>
              <a:gd name="T50" fmla="*/ 0 w 7"/>
              <a:gd name="T51" fmla="*/ 11 h 51"/>
              <a:gd name="T52" fmla="*/ 0 w 7"/>
              <a:gd name="T53" fmla="*/ 10 h 51"/>
              <a:gd name="T54" fmla="*/ 0 w 7"/>
              <a:gd name="T55" fmla="*/ 10 h 51"/>
              <a:gd name="T56" fmla="*/ 0 w 7"/>
              <a:gd name="T57" fmla="*/ 10 h 51"/>
              <a:gd name="T58" fmla="*/ 0 w 7"/>
              <a:gd name="T59" fmla="*/ 9 h 51"/>
              <a:gd name="T60" fmla="*/ 0 w 7"/>
              <a:gd name="T61" fmla="*/ 9 h 51"/>
              <a:gd name="T62" fmla="*/ 0 w 7"/>
              <a:gd name="T63" fmla="*/ 9 h 51"/>
              <a:gd name="T64" fmla="*/ 0 w 7"/>
              <a:gd name="T65" fmla="*/ 9 h 51"/>
              <a:gd name="T66" fmla="*/ 0 w 7"/>
              <a:gd name="T67" fmla="*/ 8 h 51"/>
              <a:gd name="T68" fmla="*/ 0 w 7"/>
              <a:gd name="T69" fmla="*/ 8 h 51"/>
              <a:gd name="T70" fmla="*/ 0 w 7"/>
              <a:gd name="T71" fmla="*/ 8 h 51"/>
              <a:gd name="T72" fmla="*/ 0 w 7"/>
              <a:gd name="T73" fmla="*/ 7 h 51"/>
              <a:gd name="T74" fmla="*/ 0 w 7"/>
              <a:gd name="T75" fmla="*/ 7 h 51"/>
              <a:gd name="T76" fmla="*/ 0 w 7"/>
              <a:gd name="T77" fmla="*/ 7 h 51"/>
              <a:gd name="T78" fmla="*/ 0 w 7"/>
              <a:gd name="T79" fmla="*/ 6 h 51"/>
              <a:gd name="T80" fmla="*/ 0 w 7"/>
              <a:gd name="T81" fmla="*/ 6 h 51"/>
              <a:gd name="T82" fmla="*/ 0 w 7"/>
              <a:gd name="T83" fmla="*/ 6 h 51"/>
              <a:gd name="T84" fmla="*/ 0 w 7"/>
              <a:gd name="T85" fmla="*/ 6 h 51"/>
              <a:gd name="T86" fmla="*/ 0 w 7"/>
              <a:gd name="T87" fmla="*/ 5 h 51"/>
              <a:gd name="T88" fmla="*/ 1 w 7"/>
              <a:gd name="T89" fmla="*/ 5 h 51"/>
              <a:gd name="T90" fmla="*/ 1 w 7"/>
              <a:gd name="T91" fmla="*/ 5 h 51"/>
              <a:gd name="T92" fmla="*/ 1 w 7"/>
              <a:gd name="T93" fmla="*/ 4 h 51"/>
              <a:gd name="T94" fmla="*/ 1 w 7"/>
              <a:gd name="T95" fmla="*/ 4 h 51"/>
              <a:gd name="T96" fmla="*/ 1 w 7"/>
              <a:gd name="T97" fmla="*/ 3 h 51"/>
              <a:gd name="T98" fmla="*/ 1 w 7"/>
              <a:gd name="T99" fmla="*/ 3 h 51"/>
              <a:gd name="T100" fmla="*/ 1 w 7"/>
              <a:gd name="T101" fmla="*/ 3 h 51"/>
              <a:gd name="T102" fmla="*/ 1 w 7"/>
              <a:gd name="T103" fmla="*/ 3 h 51"/>
              <a:gd name="T104" fmla="*/ 1 w 7"/>
              <a:gd name="T105" fmla="*/ 2 h 51"/>
              <a:gd name="T106" fmla="*/ 1 w 7"/>
              <a:gd name="T107" fmla="*/ 1 h 51"/>
              <a:gd name="T108" fmla="*/ 1 w 7"/>
              <a:gd name="T109" fmla="*/ 1 h 51"/>
              <a:gd name="T110" fmla="*/ 1 w 7"/>
              <a:gd name="T111" fmla="*/ 1 h 51"/>
              <a:gd name="T112" fmla="*/ 1 w 7"/>
              <a:gd name="T113" fmla="*/ 0 h 51"/>
              <a:gd name="T114" fmla="*/ 1 w 7"/>
              <a:gd name="T115" fmla="*/ 0 h 51"/>
              <a:gd name="T116" fmla="*/ 1 w 7"/>
              <a:gd name="T117"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7" h="51">
                <a:moveTo>
                  <a:pt x="7" y="51"/>
                </a:moveTo>
                <a:cubicBezTo>
                  <a:pt x="7" y="51"/>
                  <a:pt x="7" y="51"/>
                  <a:pt x="7" y="51"/>
                </a:cubicBezTo>
                <a:cubicBezTo>
                  <a:pt x="7" y="51"/>
                  <a:pt x="7" y="51"/>
                  <a:pt x="7" y="51"/>
                </a:cubicBezTo>
                <a:moveTo>
                  <a:pt x="7" y="50"/>
                </a:moveTo>
                <a:cubicBezTo>
                  <a:pt x="7" y="50"/>
                  <a:pt x="7" y="50"/>
                  <a:pt x="7" y="50"/>
                </a:cubicBezTo>
                <a:cubicBezTo>
                  <a:pt x="7" y="50"/>
                  <a:pt x="7" y="50"/>
                  <a:pt x="7" y="50"/>
                </a:cubicBezTo>
                <a:moveTo>
                  <a:pt x="7" y="50"/>
                </a:moveTo>
                <a:cubicBezTo>
                  <a:pt x="7" y="50"/>
                  <a:pt x="7" y="50"/>
                  <a:pt x="7" y="50"/>
                </a:cubicBezTo>
                <a:cubicBezTo>
                  <a:pt x="7" y="50"/>
                  <a:pt x="7" y="50"/>
                  <a:pt x="7" y="50"/>
                </a:cubicBezTo>
                <a:moveTo>
                  <a:pt x="7" y="50"/>
                </a:moveTo>
                <a:cubicBezTo>
                  <a:pt x="7" y="50"/>
                  <a:pt x="7" y="50"/>
                  <a:pt x="7" y="50"/>
                </a:cubicBezTo>
                <a:cubicBezTo>
                  <a:pt x="7" y="50"/>
                  <a:pt x="7" y="50"/>
                  <a:pt x="7" y="50"/>
                </a:cubicBezTo>
                <a:moveTo>
                  <a:pt x="7" y="49"/>
                </a:moveTo>
                <a:cubicBezTo>
                  <a:pt x="7" y="49"/>
                  <a:pt x="7" y="50"/>
                  <a:pt x="7" y="50"/>
                </a:cubicBezTo>
                <a:cubicBezTo>
                  <a:pt x="7" y="50"/>
                  <a:pt x="7" y="49"/>
                  <a:pt x="7" y="49"/>
                </a:cubicBezTo>
                <a:moveTo>
                  <a:pt x="0" y="16"/>
                </a:moveTo>
                <a:cubicBezTo>
                  <a:pt x="0" y="28"/>
                  <a:pt x="2" y="39"/>
                  <a:pt x="6" y="49"/>
                </a:cubicBezTo>
                <a:cubicBezTo>
                  <a:pt x="2" y="39"/>
                  <a:pt x="0" y="28"/>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5"/>
                </a:moveTo>
                <a:cubicBezTo>
                  <a:pt x="0" y="15"/>
                  <a:pt x="0" y="15"/>
                  <a:pt x="0" y="15"/>
                </a:cubicBezTo>
                <a:cubicBezTo>
                  <a:pt x="0" y="15"/>
                  <a:pt x="0" y="15"/>
                  <a:pt x="0" y="15"/>
                </a:cubicBezTo>
                <a:moveTo>
                  <a:pt x="0" y="15"/>
                </a:moveTo>
                <a:cubicBezTo>
                  <a:pt x="0" y="15"/>
                  <a:pt x="0" y="15"/>
                  <a:pt x="0" y="15"/>
                </a:cubicBezTo>
                <a:cubicBezTo>
                  <a:pt x="0" y="15"/>
                  <a:pt x="0" y="15"/>
                  <a:pt x="0" y="15"/>
                </a:cubicBezTo>
                <a:cubicBezTo>
                  <a:pt x="0" y="15"/>
                  <a:pt x="0" y="15"/>
                  <a:pt x="0" y="15"/>
                </a:cubicBezTo>
                <a:moveTo>
                  <a:pt x="0" y="15"/>
                </a:moveTo>
                <a:cubicBezTo>
                  <a:pt x="0" y="15"/>
                  <a:pt x="0" y="15"/>
                  <a:pt x="0" y="15"/>
                </a:cubicBezTo>
                <a:cubicBezTo>
                  <a:pt x="0" y="15"/>
                  <a:pt x="0" y="15"/>
                  <a:pt x="0" y="15"/>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3"/>
                </a:moveTo>
                <a:cubicBezTo>
                  <a:pt x="0" y="14"/>
                  <a:pt x="0" y="14"/>
                  <a:pt x="0" y="14"/>
                </a:cubicBezTo>
                <a:cubicBezTo>
                  <a:pt x="0" y="14"/>
                  <a:pt x="0" y="14"/>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1"/>
                </a:moveTo>
                <a:cubicBezTo>
                  <a:pt x="0" y="11"/>
                  <a:pt x="0" y="11"/>
                  <a:pt x="0" y="12"/>
                </a:cubicBezTo>
                <a:cubicBezTo>
                  <a:pt x="0" y="11"/>
                  <a:pt x="0" y="11"/>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1"/>
                  <a:pt x="0" y="11"/>
                  <a:pt x="0" y="11"/>
                </a:cubicBezTo>
                <a:cubicBezTo>
                  <a:pt x="0" y="11"/>
                  <a:pt x="0" y="11"/>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9"/>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6"/>
                  <a:pt x="0" y="6"/>
                </a:cubicBezTo>
                <a:cubicBezTo>
                  <a:pt x="0" y="6"/>
                  <a:pt x="0" y="5"/>
                  <a:pt x="0" y="5"/>
                </a:cubicBezTo>
                <a:moveTo>
                  <a:pt x="0" y="5"/>
                </a:moveTo>
                <a:cubicBezTo>
                  <a:pt x="0" y="5"/>
                  <a:pt x="0" y="5"/>
                  <a:pt x="0" y="5"/>
                </a:cubicBezTo>
                <a:cubicBezTo>
                  <a:pt x="0" y="5"/>
                  <a:pt x="0" y="5"/>
                  <a:pt x="0" y="5"/>
                </a:cubicBezTo>
                <a:moveTo>
                  <a:pt x="1" y="5"/>
                </a:moveTo>
                <a:cubicBezTo>
                  <a:pt x="1" y="5"/>
                  <a:pt x="1" y="5"/>
                  <a:pt x="1" y="5"/>
                </a:cubicBezTo>
                <a:cubicBezTo>
                  <a:pt x="1" y="5"/>
                  <a:pt x="1" y="5"/>
                  <a:pt x="1" y="5"/>
                </a:cubicBezTo>
                <a:moveTo>
                  <a:pt x="1" y="5"/>
                </a:moveTo>
                <a:cubicBezTo>
                  <a:pt x="1" y="5"/>
                  <a:pt x="1" y="5"/>
                  <a:pt x="1" y="5"/>
                </a:cubicBezTo>
                <a:cubicBezTo>
                  <a:pt x="1" y="5"/>
                  <a:pt x="1" y="5"/>
                  <a:pt x="1" y="5"/>
                </a:cubicBezTo>
                <a:moveTo>
                  <a:pt x="1" y="4"/>
                </a:moveTo>
                <a:cubicBezTo>
                  <a:pt x="1" y="4"/>
                  <a:pt x="1" y="4"/>
                  <a:pt x="1" y="4"/>
                </a:cubicBezTo>
                <a:cubicBezTo>
                  <a:pt x="1" y="4"/>
                  <a:pt x="1" y="4"/>
                  <a:pt x="1" y="4"/>
                </a:cubicBezTo>
                <a:moveTo>
                  <a:pt x="1" y="4"/>
                </a:moveTo>
                <a:cubicBezTo>
                  <a:pt x="1" y="4"/>
                  <a:pt x="1" y="4"/>
                  <a:pt x="1" y="4"/>
                </a:cubicBezTo>
                <a:cubicBezTo>
                  <a:pt x="1" y="4"/>
                  <a:pt x="1" y="4"/>
                  <a:pt x="1" y="4"/>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2"/>
                </a:moveTo>
                <a:cubicBezTo>
                  <a:pt x="1" y="2"/>
                  <a:pt x="1" y="2"/>
                  <a:pt x="1" y="2"/>
                </a:cubicBezTo>
                <a:cubicBezTo>
                  <a:pt x="1" y="2"/>
                  <a:pt x="1" y="2"/>
                  <a:pt x="1" y="2"/>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9" name="Freeform 90">
            <a:extLst>
              <a:ext uri="{FF2B5EF4-FFF2-40B4-BE49-F238E27FC236}">
                <a16:creationId xmlns:a16="http://schemas.microsoft.com/office/drawing/2014/main" id="{C4A9BECE-C4F1-C52C-8714-88584005AF28}"/>
              </a:ext>
            </a:extLst>
          </p:cNvPr>
          <p:cNvSpPr>
            <a:spLocks noEditPoints="1"/>
          </p:cNvSpPr>
          <p:nvPr/>
        </p:nvSpPr>
        <p:spPr bwMode="auto">
          <a:xfrm>
            <a:off x="7986292" y="5548703"/>
            <a:ext cx="9525" cy="127000"/>
          </a:xfrm>
          <a:custGeom>
            <a:avLst/>
            <a:gdLst>
              <a:gd name="T0" fmla="*/ 3 w 4"/>
              <a:gd name="T1" fmla="*/ 52 h 52"/>
              <a:gd name="T2" fmla="*/ 3 w 4"/>
              <a:gd name="T3" fmla="*/ 52 h 52"/>
              <a:gd name="T4" fmla="*/ 3 w 4"/>
              <a:gd name="T5" fmla="*/ 52 h 52"/>
              <a:gd name="T6" fmla="*/ 3 w 4"/>
              <a:gd name="T7" fmla="*/ 51 h 52"/>
              <a:gd name="T8" fmla="*/ 2 w 4"/>
              <a:gd name="T9" fmla="*/ 51 h 52"/>
              <a:gd name="T10" fmla="*/ 2 w 4"/>
              <a:gd name="T11" fmla="*/ 51 h 52"/>
              <a:gd name="T12" fmla="*/ 2 w 4"/>
              <a:gd name="T13" fmla="*/ 51 h 52"/>
              <a:gd name="T14" fmla="*/ 2 w 4"/>
              <a:gd name="T15" fmla="*/ 50 h 52"/>
              <a:gd name="T16" fmla="*/ 2 w 4"/>
              <a:gd name="T17" fmla="*/ 50 h 52"/>
              <a:gd name="T18" fmla="*/ 2 w 4"/>
              <a:gd name="T19" fmla="*/ 50 h 52"/>
              <a:gd name="T20" fmla="*/ 2 w 4"/>
              <a:gd name="T21" fmla="*/ 49 h 52"/>
              <a:gd name="T22" fmla="*/ 2 w 4"/>
              <a:gd name="T23" fmla="*/ 49 h 52"/>
              <a:gd name="T24" fmla="*/ 2 w 4"/>
              <a:gd name="T25" fmla="*/ 49 h 52"/>
              <a:gd name="T26" fmla="*/ 2 w 4"/>
              <a:gd name="T27" fmla="*/ 49 h 52"/>
              <a:gd name="T28" fmla="*/ 2 w 4"/>
              <a:gd name="T29" fmla="*/ 49 h 52"/>
              <a:gd name="T30" fmla="*/ 2 w 4"/>
              <a:gd name="T31" fmla="*/ 49 h 52"/>
              <a:gd name="T32" fmla="*/ 2 w 4"/>
              <a:gd name="T33" fmla="*/ 48 h 52"/>
              <a:gd name="T34" fmla="*/ 2 w 4"/>
              <a:gd name="T35" fmla="*/ 48 h 52"/>
              <a:gd name="T36" fmla="*/ 2 w 4"/>
              <a:gd name="T37" fmla="*/ 48 h 52"/>
              <a:gd name="T38" fmla="*/ 0 w 4"/>
              <a:gd name="T39" fmla="*/ 35 h 52"/>
              <a:gd name="T40" fmla="*/ 0 w 4"/>
              <a:gd name="T41" fmla="*/ 35 h 52"/>
              <a:gd name="T42" fmla="*/ 0 w 4"/>
              <a:gd name="T43" fmla="*/ 35 h 52"/>
              <a:gd name="T44" fmla="*/ 0 w 4"/>
              <a:gd name="T45" fmla="*/ 33 h 52"/>
              <a:gd name="T46" fmla="*/ 0 w 4"/>
              <a:gd name="T47" fmla="*/ 33 h 52"/>
              <a:gd name="T48" fmla="*/ 0 w 4"/>
              <a:gd name="T49" fmla="*/ 33 h 52"/>
              <a:gd name="T50" fmla="*/ 0 w 4"/>
              <a:gd name="T51" fmla="*/ 32 h 52"/>
              <a:gd name="T52" fmla="*/ 0 w 4"/>
              <a:gd name="T53" fmla="*/ 32 h 52"/>
              <a:gd name="T54" fmla="*/ 0 w 4"/>
              <a:gd name="T55" fmla="*/ 32 h 52"/>
              <a:gd name="T56" fmla="*/ 0 w 4"/>
              <a:gd name="T57" fmla="*/ 32 h 52"/>
              <a:gd name="T58" fmla="*/ 0 w 4"/>
              <a:gd name="T59" fmla="*/ 32 h 52"/>
              <a:gd name="T60" fmla="*/ 0 w 4"/>
              <a:gd name="T61" fmla="*/ 32 h 52"/>
              <a:gd name="T62" fmla="*/ 0 w 4"/>
              <a:gd name="T63" fmla="*/ 31 h 52"/>
              <a:gd name="T64" fmla="*/ 0 w 4"/>
              <a:gd name="T65" fmla="*/ 31 h 52"/>
              <a:gd name="T66" fmla="*/ 0 w 4"/>
              <a:gd name="T67" fmla="*/ 30 h 52"/>
              <a:gd name="T68" fmla="*/ 0 w 4"/>
              <a:gd name="T69" fmla="*/ 30 h 52"/>
              <a:gd name="T70" fmla="*/ 0 w 4"/>
              <a:gd name="T71" fmla="*/ 30 h 52"/>
              <a:gd name="T72" fmla="*/ 0 w 4"/>
              <a:gd name="T73" fmla="*/ 30 h 52"/>
              <a:gd name="T74" fmla="*/ 0 w 4"/>
              <a:gd name="T75" fmla="*/ 29 h 52"/>
              <a:gd name="T76" fmla="*/ 0 w 4"/>
              <a:gd name="T77" fmla="*/ 29 h 52"/>
              <a:gd name="T78" fmla="*/ 0 w 4"/>
              <a:gd name="T79" fmla="*/ 29 h 52"/>
              <a:gd name="T80" fmla="*/ 0 w 4"/>
              <a:gd name="T81" fmla="*/ 29 h 52"/>
              <a:gd name="T82" fmla="*/ 0 w 4"/>
              <a:gd name="T83" fmla="*/ 29 h 52"/>
              <a:gd name="T84" fmla="*/ 0 w 4"/>
              <a:gd name="T85" fmla="*/ 29 h 52"/>
              <a:gd name="T86" fmla="*/ 0 w 4"/>
              <a:gd name="T87" fmla="*/ 28 h 52"/>
              <a:gd name="T88" fmla="*/ 0 w 4"/>
              <a:gd name="T89" fmla="*/ 28 h 52"/>
              <a:gd name="T90" fmla="*/ 4 w 4"/>
              <a:gd name="T91" fmla="*/ 1 h 52"/>
              <a:gd name="T92" fmla="*/ 4 w 4"/>
              <a:gd name="T93" fmla="*/ 1 h 52"/>
              <a:gd name="T94" fmla="*/ 4 w 4"/>
              <a:gd name="T95" fmla="*/ 1 h 52"/>
              <a:gd name="T96" fmla="*/ 4 w 4"/>
              <a:gd name="T97" fmla="*/ 1 h 52"/>
              <a:gd name="T98" fmla="*/ 4 w 4"/>
              <a:gd name="T99" fmla="*/ 1 h 52"/>
              <a:gd name="T100" fmla="*/ 4 w 4"/>
              <a:gd name="T101" fmla="*/ 1 h 52"/>
              <a:gd name="T102" fmla="*/ 4 w 4"/>
              <a:gd name="T103" fmla="*/ 0 h 52"/>
              <a:gd name="T104" fmla="*/ 4 w 4"/>
              <a:gd name="T105" fmla="*/ 0 h 52"/>
              <a:gd name="T106" fmla="*/ 4 w 4"/>
              <a:gd name="T107" fmla="*/ 0 h 52"/>
              <a:gd name="T108" fmla="*/ 4 w 4"/>
              <a:gd name="T109" fmla="*/ 0 h 52"/>
              <a:gd name="T110" fmla="*/ 4 w 4"/>
              <a:gd name="T111"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 h="52">
                <a:moveTo>
                  <a:pt x="3" y="52"/>
                </a:moveTo>
                <a:cubicBezTo>
                  <a:pt x="3" y="52"/>
                  <a:pt x="3" y="52"/>
                  <a:pt x="3" y="52"/>
                </a:cubicBezTo>
                <a:cubicBezTo>
                  <a:pt x="3" y="52"/>
                  <a:pt x="3" y="52"/>
                  <a:pt x="3" y="52"/>
                </a:cubicBezTo>
                <a:moveTo>
                  <a:pt x="3" y="52"/>
                </a:moveTo>
                <a:cubicBezTo>
                  <a:pt x="3" y="52"/>
                  <a:pt x="3" y="52"/>
                  <a:pt x="3" y="52"/>
                </a:cubicBezTo>
                <a:cubicBezTo>
                  <a:pt x="3" y="52"/>
                  <a:pt x="3" y="52"/>
                  <a:pt x="3" y="52"/>
                </a:cubicBezTo>
                <a:moveTo>
                  <a:pt x="3" y="51"/>
                </a:moveTo>
                <a:cubicBezTo>
                  <a:pt x="3" y="51"/>
                  <a:pt x="3" y="51"/>
                  <a:pt x="3" y="51"/>
                </a:cubicBezTo>
                <a:cubicBezTo>
                  <a:pt x="3" y="51"/>
                  <a:pt x="3" y="51"/>
                  <a:pt x="3" y="51"/>
                </a:cubicBezTo>
                <a:moveTo>
                  <a:pt x="2" y="51"/>
                </a:moveTo>
                <a:cubicBezTo>
                  <a:pt x="2" y="51"/>
                  <a:pt x="2" y="51"/>
                  <a:pt x="2" y="51"/>
                </a:cubicBezTo>
                <a:cubicBezTo>
                  <a:pt x="2" y="51"/>
                  <a:pt x="2" y="51"/>
                  <a:pt x="2" y="51"/>
                </a:cubicBezTo>
                <a:moveTo>
                  <a:pt x="2" y="51"/>
                </a:moveTo>
                <a:cubicBezTo>
                  <a:pt x="2" y="51"/>
                  <a:pt x="2" y="51"/>
                  <a:pt x="2" y="51"/>
                </a:cubicBezTo>
                <a:cubicBezTo>
                  <a:pt x="2" y="51"/>
                  <a:pt x="2" y="51"/>
                  <a:pt x="2" y="51"/>
                </a:cubicBezTo>
                <a:moveTo>
                  <a:pt x="2" y="50"/>
                </a:moveTo>
                <a:cubicBezTo>
                  <a:pt x="2" y="50"/>
                  <a:pt x="2" y="51"/>
                  <a:pt x="2" y="51"/>
                </a:cubicBezTo>
                <a:cubicBezTo>
                  <a:pt x="2" y="51"/>
                  <a:pt x="2" y="50"/>
                  <a:pt x="2" y="50"/>
                </a:cubicBezTo>
                <a:moveTo>
                  <a:pt x="2" y="50"/>
                </a:moveTo>
                <a:cubicBezTo>
                  <a:pt x="2" y="50"/>
                  <a:pt x="2" y="50"/>
                  <a:pt x="2" y="50"/>
                </a:cubicBezTo>
                <a:cubicBezTo>
                  <a:pt x="2" y="50"/>
                  <a:pt x="2" y="50"/>
                  <a:pt x="2" y="50"/>
                </a:cubicBezTo>
                <a:moveTo>
                  <a:pt x="2" y="49"/>
                </a:moveTo>
                <a:cubicBezTo>
                  <a:pt x="2" y="50"/>
                  <a:pt x="2" y="50"/>
                  <a:pt x="2" y="50"/>
                </a:cubicBezTo>
                <a:cubicBezTo>
                  <a:pt x="2" y="50"/>
                  <a:pt x="2" y="50"/>
                  <a:pt x="2" y="49"/>
                </a:cubicBezTo>
                <a:moveTo>
                  <a:pt x="2" y="49"/>
                </a:moveTo>
                <a:cubicBezTo>
                  <a:pt x="2" y="49"/>
                  <a:pt x="2" y="49"/>
                  <a:pt x="2" y="49"/>
                </a:cubicBezTo>
                <a:cubicBezTo>
                  <a:pt x="2" y="49"/>
                  <a:pt x="2" y="49"/>
                  <a:pt x="2" y="49"/>
                </a:cubicBezTo>
                <a:moveTo>
                  <a:pt x="2" y="49"/>
                </a:moveTo>
                <a:cubicBezTo>
                  <a:pt x="2" y="49"/>
                  <a:pt x="2" y="49"/>
                  <a:pt x="2" y="49"/>
                </a:cubicBezTo>
                <a:cubicBezTo>
                  <a:pt x="2" y="49"/>
                  <a:pt x="2" y="49"/>
                  <a:pt x="2" y="49"/>
                </a:cubicBezTo>
                <a:moveTo>
                  <a:pt x="2" y="49"/>
                </a:moveTo>
                <a:cubicBezTo>
                  <a:pt x="2" y="49"/>
                  <a:pt x="2" y="49"/>
                  <a:pt x="2" y="49"/>
                </a:cubicBezTo>
                <a:cubicBezTo>
                  <a:pt x="2" y="49"/>
                  <a:pt x="2" y="49"/>
                  <a:pt x="2" y="49"/>
                </a:cubicBezTo>
                <a:moveTo>
                  <a:pt x="2" y="48"/>
                </a:moveTo>
                <a:cubicBezTo>
                  <a:pt x="2" y="48"/>
                  <a:pt x="2" y="49"/>
                  <a:pt x="2" y="49"/>
                </a:cubicBezTo>
                <a:cubicBezTo>
                  <a:pt x="2" y="49"/>
                  <a:pt x="2" y="48"/>
                  <a:pt x="2" y="48"/>
                </a:cubicBezTo>
                <a:moveTo>
                  <a:pt x="2" y="48"/>
                </a:moveTo>
                <a:cubicBezTo>
                  <a:pt x="2" y="48"/>
                  <a:pt x="2" y="48"/>
                  <a:pt x="2" y="48"/>
                </a:cubicBezTo>
                <a:cubicBezTo>
                  <a:pt x="2" y="48"/>
                  <a:pt x="2" y="48"/>
                  <a:pt x="2" y="48"/>
                </a:cubicBezTo>
                <a:moveTo>
                  <a:pt x="0" y="35"/>
                </a:moveTo>
                <a:cubicBezTo>
                  <a:pt x="0" y="40"/>
                  <a:pt x="1" y="44"/>
                  <a:pt x="2" y="48"/>
                </a:cubicBezTo>
                <a:cubicBezTo>
                  <a:pt x="1" y="44"/>
                  <a:pt x="0" y="40"/>
                  <a:pt x="0" y="35"/>
                </a:cubicBezTo>
                <a:moveTo>
                  <a:pt x="0" y="33"/>
                </a:moveTo>
                <a:cubicBezTo>
                  <a:pt x="0" y="34"/>
                  <a:pt x="0" y="35"/>
                  <a:pt x="0" y="35"/>
                </a:cubicBezTo>
                <a:cubicBezTo>
                  <a:pt x="0" y="35"/>
                  <a:pt x="0" y="34"/>
                  <a:pt x="0" y="33"/>
                </a:cubicBezTo>
                <a:moveTo>
                  <a:pt x="0" y="33"/>
                </a:moveTo>
                <a:cubicBezTo>
                  <a:pt x="0" y="33"/>
                  <a:pt x="0" y="33"/>
                  <a:pt x="0" y="33"/>
                </a:cubicBezTo>
                <a:cubicBezTo>
                  <a:pt x="0" y="33"/>
                  <a:pt x="0" y="33"/>
                  <a:pt x="0" y="33"/>
                </a:cubicBezTo>
                <a:moveTo>
                  <a:pt x="0" y="33"/>
                </a:moveTo>
                <a:cubicBezTo>
                  <a:pt x="0" y="33"/>
                  <a:pt x="0" y="33"/>
                  <a:pt x="0" y="33"/>
                </a:cubicBezTo>
                <a:cubicBezTo>
                  <a:pt x="0" y="33"/>
                  <a:pt x="0" y="33"/>
                  <a:pt x="0" y="33"/>
                </a:cubicBezTo>
                <a:moveTo>
                  <a:pt x="0" y="32"/>
                </a:moveTo>
                <a:cubicBezTo>
                  <a:pt x="0" y="32"/>
                  <a:pt x="0" y="33"/>
                  <a:pt x="0" y="33"/>
                </a:cubicBezTo>
                <a:cubicBezTo>
                  <a:pt x="0" y="33"/>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1"/>
                </a:moveTo>
                <a:cubicBezTo>
                  <a:pt x="0" y="31"/>
                  <a:pt x="0" y="31"/>
                  <a:pt x="0" y="32"/>
                </a:cubicBezTo>
                <a:cubicBezTo>
                  <a:pt x="0" y="31"/>
                  <a:pt x="0" y="31"/>
                  <a:pt x="0" y="31"/>
                </a:cubicBezTo>
                <a:moveTo>
                  <a:pt x="0" y="31"/>
                </a:moveTo>
                <a:cubicBezTo>
                  <a:pt x="0" y="31"/>
                  <a:pt x="0" y="31"/>
                  <a:pt x="0" y="31"/>
                </a:cubicBezTo>
                <a:cubicBezTo>
                  <a:pt x="0" y="31"/>
                  <a:pt x="0" y="31"/>
                  <a:pt x="0" y="31"/>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moveTo>
                  <a:pt x="0" y="29"/>
                </a:moveTo>
                <a:cubicBezTo>
                  <a:pt x="0" y="29"/>
                  <a:pt x="0" y="30"/>
                  <a:pt x="0" y="30"/>
                </a:cubicBezTo>
                <a:cubicBezTo>
                  <a:pt x="0" y="30"/>
                  <a:pt x="0" y="29"/>
                  <a:pt x="0" y="29"/>
                </a:cubicBezTo>
                <a:moveTo>
                  <a:pt x="0" y="29"/>
                </a:moveTo>
                <a:cubicBezTo>
                  <a:pt x="0" y="29"/>
                  <a:pt x="0" y="29"/>
                  <a:pt x="0" y="29"/>
                </a:cubicBezTo>
                <a:cubicBezTo>
                  <a:pt x="0" y="29"/>
                  <a:pt x="0" y="29"/>
                  <a:pt x="0" y="29"/>
                </a:cubicBezTo>
                <a:moveTo>
                  <a:pt x="0" y="29"/>
                </a:moveTo>
                <a:cubicBezTo>
                  <a:pt x="0" y="29"/>
                  <a:pt x="0" y="29"/>
                  <a:pt x="0" y="29"/>
                </a:cubicBezTo>
                <a:cubicBezTo>
                  <a:pt x="0" y="29"/>
                  <a:pt x="0" y="29"/>
                  <a:pt x="0" y="29"/>
                </a:cubicBezTo>
                <a:moveTo>
                  <a:pt x="0" y="28"/>
                </a:moveTo>
                <a:cubicBezTo>
                  <a:pt x="0" y="29"/>
                  <a:pt x="0" y="29"/>
                  <a:pt x="0" y="29"/>
                </a:cubicBezTo>
                <a:cubicBezTo>
                  <a:pt x="0" y="29"/>
                  <a:pt x="0" y="29"/>
                  <a:pt x="0" y="28"/>
                </a:cubicBezTo>
                <a:moveTo>
                  <a:pt x="0" y="28"/>
                </a:moveTo>
                <a:cubicBezTo>
                  <a:pt x="0" y="28"/>
                  <a:pt x="0" y="28"/>
                  <a:pt x="0" y="28"/>
                </a:cubicBezTo>
                <a:cubicBezTo>
                  <a:pt x="0" y="28"/>
                  <a:pt x="0" y="28"/>
                  <a:pt x="0" y="28"/>
                </a:cubicBezTo>
                <a:cubicBezTo>
                  <a:pt x="0" y="28"/>
                  <a:pt x="0" y="28"/>
                  <a:pt x="0" y="28"/>
                </a:cubicBezTo>
                <a:moveTo>
                  <a:pt x="4" y="1"/>
                </a:moveTo>
                <a:cubicBezTo>
                  <a:pt x="1" y="10"/>
                  <a:pt x="0" y="19"/>
                  <a:pt x="0" y="28"/>
                </a:cubicBezTo>
                <a:cubicBezTo>
                  <a:pt x="0" y="19"/>
                  <a:pt x="1" y="10"/>
                  <a:pt x="4" y="1"/>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0"/>
                </a:moveTo>
                <a:cubicBezTo>
                  <a:pt x="4" y="0"/>
                  <a:pt x="4" y="1"/>
                  <a:pt x="4" y="1"/>
                </a:cubicBezTo>
                <a:cubicBezTo>
                  <a:pt x="4" y="1"/>
                  <a:pt x="4" y="0"/>
                  <a:pt x="4" y="0"/>
                </a:cubicBezTo>
                <a:moveTo>
                  <a:pt x="4" y="0"/>
                </a:moveTo>
                <a:cubicBezTo>
                  <a:pt x="4" y="0"/>
                  <a:pt x="4" y="0"/>
                  <a:pt x="4" y="0"/>
                </a:cubicBezTo>
                <a:cubicBezTo>
                  <a:pt x="4" y="0"/>
                  <a:pt x="4" y="0"/>
                  <a:pt x="4" y="0"/>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1050" name="Group 1049">
            <a:extLst>
              <a:ext uri="{FF2B5EF4-FFF2-40B4-BE49-F238E27FC236}">
                <a16:creationId xmlns:a16="http://schemas.microsoft.com/office/drawing/2014/main" id="{A3619D44-E7ED-DD54-ACF8-9C01692F0DFE}"/>
              </a:ext>
            </a:extLst>
          </p:cNvPr>
          <p:cNvGrpSpPr/>
          <p:nvPr/>
        </p:nvGrpSpPr>
        <p:grpSpPr>
          <a:xfrm>
            <a:off x="6362171" y="3389703"/>
            <a:ext cx="571500" cy="622533"/>
            <a:chOff x="931754" y="3389703"/>
            <a:chExt cx="571500" cy="622533"/>
          </a:xfrm>
        </p:grpSpPr>
        <p:sp>
          <p:nvSpPr>
            <p:cNvPr id="1051" name="Freeform 68">
              <a:extLst>
                <a:ext uri="{FF2B5EF4-FFF2-40B4-BE49-F238E27FC236}">
                  <a16:creationId xmlns:a16="http://schemas.microsoft.com/office/drawing/2014/main" id="{C691B9E5-7F3D-B7FD-9941-347844C8D99F}"/>
                </a:ext>
              </a:extLst>
            </p:cNvPr>
            <p:cNvSpPr>
              <a:spLocks/>
            </p:cNvSpPr>
            <p:nvPr/>
          </p:nvSpPr>
          <p:spPr bwMode="auto">
            <a:xfrm>
              <a:off x="931754" y="3439148"/>
              <a:ext cx="571500" cy="573088"/>
            </a:xfrm>
            <a:custGeom>
              <a:avLst/>
              <a:gdLst>
                <a:gd name="T0" fmla="*/ 116 w 234"/>
                <a:gd name="T1" fmla="*/ 1 h 234"/>
                <a:gd name="T2" fmla="*/ 233 w 234"/>
                <a:gd name="T3" fmla="*/ 115 h 234"/>
                <a:gd name="T4" fmla="*/ 119 w 234"/>
                <a:gd name="T5" fmla="*/ 233 h 234"/>
                <a:gd name="T6" fmla="*/ 1 w 234"/>
                <a:gd name="T7" fmla="*/ 118 h 234"/>
                <a:gd name="T8" fmla="*/ 116 w 234"/>
                <a:gd name="T9" fmla="*/ 1 h 234"/>
              </a:gdLst>
              <a:ahLst/>
              <a:cxnLst>
                <a:cxn ang="0">
                  <a:pos x="T0" y="T1"/>
                </a:cxn>
                <a:cxn ang="0">
                  <a:pos x="T2" y="T3"/>
                </a:cxn>
                <a:cxn ang="0">
                  <a:pos x="T4" y="T5"/>
                </a:cxn>
                <a:cxn ang="0">
                  <a:pos x="T6" y="T7"/>
                </a:cxn>
                <a:cxn ang="0">
                  <a:pos x="T8" y="T9"/>
                </a:cxn>
              </a:cxnLst>
              <a:rect l="0" t="0" r="r" b="b"/>
              <a:pathLst>
                <a:path w="234" h="234">
                  <a:moveTo>
                    <a:pt x="116" y="1"/>
                  </a:moveTo>
                  <a:cubicBezTo>
                    <a:pt x="179" y="0"/>
                    <a:pt x="232" y="51"/>
                    <a:pt x="233" y="115"/>
                  </a:cubicBezTo>
                  <a:cubicBezTo>
                    <a:pt x="234" y="179"/>
                    <a:pt x="183" y="232"/>
                    <a:pt x="119" y="233"/>
                  </a:cubicBezTo>
                  <a:cubicBezTo>
                    <a:pt x="55" y="234"/>
                    <a:pt x="2" y="182"/>
                    <a:pt x="1" y="118"/>
                  </a:cubicBezTo>
                  <a:cubicBezTo>
                    <a:pt x="0" y="54"/>
                    <a:pt x="52" y="1"/>
                    <a:pt x="116" y="1"/>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2" name="Freeform 69">
              <a:extLst>
                <a:ext uri="{FF2B5EF4-FFF2-40B4-BE49-F238E27FC236}">
                  <a16:creationId xmlns:a16="http://schemas.microsoft.com/office/drawing/2014/main" id="{1F768CB4-5481-01E6-6C2E-BBD751F7C69D}"/>
                </a:ext>
              </a:extLst>
            </p:cNvPr>
            <p:cNvSpPr>
              <a:spLocks/>
            </p:cNvSpPr>
            <p:nvPr/>
          </p:nvSpPr>
          <p:spPr bwMode="auto">
            <a:xfrm>
              <a:off x="987317" y="3493123"/>
              <a:ext cx="461963" cy="461963"/>
            </a:xfrm>
            <a:custGeom>
              <a:avLst/>
              <a:gdLst>
                <a:gd name="T0" fmla="*/ 93 w 189"/>
                <a:gd name="T1" fmla="*/ 1 h 189"/>
                <a:gd name="T2" fmla="*/ 188 w 189"/>
                <a:gd name="T3" fmla="*/ 93 h 189"/>
                <a:gd name="T4" fmla="*/ 96 w 189"/>
                <a:gd name="T5" fmla="*/ 188 h 189"/>
                <a:gd name="T6" fmla="*/ 1 w 189"/>
                <a:gd name="T7" fmla="*/ 96 h 189"/>
                <a:gd name="T8" fmla="*/ 93 w 189"/>
                <a:gd name="T9" fmla="*/ 1 h 189"/>
              </a:gdLst>
              <a:ahLst/>
              <a:cxnLst>
                <a:cxn ang="0">
                  <a:pos x="T0" y="T1"/>
                </a:cxn>
                <a:cxn ang="0">
                  <a:pos x="T2" y="T3"/>
                </a:cxn>
                <a:cxn ang="0">
                  <a:pos x="T4" y="T5"/>
                </a:cxn>
                <a:cxn ang="0">
                  <a:pos x="T6" y="T7"/>
                </a:cxn>
                <a:cxn ang="0">
                  <a:pos x="T8" y="T9"/>
                </a:cxn>
              </a:cxnLst>
              <a:rect l="0" t="0" r="r" b="b"/>
              <a:pathLst>
                <a:path w="189" h="189">
                  <a:moveTo>
                    <a:pt x="93" y="1"/>
                  </a:moveTo>
                  <a:cubicBezTo>
                    <a:pt x="144" y="0"/>
                    <a:pt x="187" y="42"/>
                    <a:pt x="188" y="93"/>
                  </a:cubicBezTo>
                  <a:cubicBezTo>
                    <a:pt x="189" y="145"/>
                    <a:pt x="147" y="187"/>
                    <a:pt x="96" y="188"/>
                  </a:cubicBezTo>
                  <a:cubicBezTo>
                    <a:pt x="44" y="189"/>
                    <a:pt x="2" y="147"/>
                    <a:pt x="1" y="96"/>
                  </a:cubicBezTo>
                  <a:cubicBezTo>
                    <a:pt x="0" y="44"/>
                    <a:pt x="41" y="2"/>
                    <a:pt x="93" y="1"/>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3" name="Freeform 71">
              <a:extLst>
                <a:ext uri="{FF2B5EF4-FFF2-40B4-BE49-F238E27FC236}">
                  <a16:creationId xmlns:a16="http://schemas.microsoft.com/office/drawing/2014/main" id="{6393E3AC-C7DF-EADB-5D31-80BBDC2F776D}"/>
                </a:ext>
              </a:extLst>
            </p:cNvPr>
            <p:cNvSpPr>
              <a:spLocks/>
            </p:cNvSpPr>
            <p:nvPr/>
          </p:nvSpPr>
          <p:spPr bwMode="auto">
            <a:xfrm>
              <a:off x="990492" y="3497885"/>
              <a:ext cx="187325" cy="428625"/>
            </a:xfrm>
            <a:custGeom>
              <a:avLst/>
              <a:gdLst>
                <a:gd name="T0" fmla="*/ 0 w 77"/>
                <a:gd name="T1" fmla="*/ 84 h 175"/>
                <a:gd name="T2" fmla="*/ 0 w 77"/>
                <a:gd name="T3" fmla="*/ 85 h 175"/>
                <a:gd name="T4" fmla="*/ 0 w 77"/>
                <a:gd name="T5" fmla="*/ 85 h 175"/>
                <a:gd name="T6" fmla="*/ 0 w 77"/>
                <a:gd name="T7" fmla="*/ 85 h 175"/>
                <a:gd name="T8" fmla="*/ 0 w 77"/>
                <a:gd name="T9" fmla="*/ 86 h 175"/>
                <a:gd name="T10" fmla="*/ 0 w 77"/>
                <a:gd name="T11" fmla="*/ 87 h 175"/>
                <a:gd name="T12" fmla="*/ 0 w 77"/>
                <a:gd name="T13" fmla="*/ 87 h 175"/>
                <a:gd name="T14" fmla="*/ 0 w 77"/>
                <a:gd name="T15" fmla="*/ 87 h 175"/>
                <a:gd name="T16" fmla="*/ 0 w 77"/>
                <a:gd name="T17" fmla="*/ 88 h 175"/>
                <a:gd name="T18" fmla="*/ 0 w 77"/>
                <a:gd name="T19" fmla="*/ 88 h 175"/>
                <a:gd name="T20" fmla="*/ 0 w 77"/>
                <a:gd name="T21" fmla="*/ 89 h 175"/>
                <a:gd name="T22" fmla="*/ 0 w 77"/>
                <a:gd name="T23" fmla="*/ 89 h 175"/>
                <a:gd name="T24" fmla="*/ 0 w 77"/>
                <a:gd name="T25" fmla="*/ 90 h 175"/>
                <a:gd name="T26" fmla="*/ 0 w 77"/>
                <a:gd name="T27" fmla="*/ 90 h 175"/>
                <a:gd name="T28" fmla="*/ 0 w 77"/>
                <a:gd name="T29" fmla="*/ 91 h 175"/>
                <a:gd name="T30" fmla="*/ 0 w 77"/>
                <a:gd name="T31" fmla="*/ 91 h 175"/>
                <a:gd name="T32" fmla="*/ 0 w 77"/>
                <a:gd name="T33" fmla="*/ 92 h 175"/>
                <a:gd name="T34" fmla="*/ 0 w 77"/>
                <a:gd name="T35" fmla="*/ 92 h 175"/>
                <a:gd name="T36" fmla="*/ 0 w 77"/>
                <a:gd name="T37" fmla="*/ 92 h 175"/>
                <a:gd name="T38" fmla="*/ 0 w 77"/>
                <a:gd name="T39" fmla="*/ 93 h 175"/>
                <a:gd name="T40" fmla="*/ 0 w 77"/>
                <a:gd name="T41" fmla="*/ 93 h 175"/>
                <a:gd name="T42" fmla="*/ 0 w 77"/>
                <a:gd name="T43" fmla="*/ 94 h 175"/>
                <a:gd name="T44" fmla="*/ 0 w 77"/>
                <a:gd name="T45" fmla="*/ 94 h 175"/>
                <a:gd name="T46" fmla="*/ 0 w 77"/>
                <a:gd name="T47" fmla="*/ 95 h 175"/>
                <a:gd name="T48" fmla="*/ 0 w 77"/>
                <a:gd name="T49" fmla="*/ 95 h 175"/>
                <a:gd name="T50" fmla="*/ 0 w 77"/>
                <a:gd name="T51" fmla="*/ 95 h 175"/>
                <a:gd name="T52" fmla="*/ 0 w 77"/>
                <a:gd name="T53" fmla="*/ 96 h 175"/>
                <a:gd name="T54" fmla="*/ 0 w 77"/>
                <a:gd name="T55" fmla="*/ 96 h 175"/>
                <a:gd name="T56" fmla="*/ 0 w 77"/>
                <a:gd name="T57" fmla="*/ 97 h 175"/>
                <a:gd name="T58" fmla="*/ 0 w 77"/>
                <a:gd name="T59" fmla="*/ 97 h 175"/>
                <a:gd name="T60" fmla="*/ 0 w 77"/>
                <a:gd name="T61" fmla="*/ 98 h 175"/>
                <a:gd name="T62" fmla="*/ 0 w 77"/>
                <a:gd name="T63" fmla="*/ 98 h 175"/>
                <a:gd name="T64" fmla="*/ 0 w 77"/>
                <a:gd name="T65" fmla="*/ 98 h 175"/>
                <a:gd name="T66" fmla="*/ 0 w 77"/>
                <a:gd name="T67" fmla="*/ 99 h 175"/>
                <a:gd name="T68" fmla="*/ 0 w 77"/>
                <a:gd name="T69" fmla="*/ 99 h 175"/>
                <a:gd name="T70" fmla="*/ 0 w 77"/>
                <a:gd name="T71" fmla="*/ 100 h 175"/>
                <a:gd name="T72" fmla="*/ 0 w 77"/>
                <a:gd name="T73" fmla="*/ 100 h 175"/>
                <a:gd name="T74" fmla="*/ 0 w 77"/>
                <a:gd name="T75" fmla="*/ 101 h 175"/>
                <a:gd name="T76" fmla="*/ 0 w 77"/>
                <a:gd name="T77" fmla="*/ 101 h 175"/>
                <a:gd name="T78" fmla="*/ 0 w 77"/>
                <a:gd name="T79" fmla="*/ 102 h 175"/>
                <a:gd name="T80" fmla="*/ 0 w 77"/>
                <a:gd name="T81" fmla="*/ 102 h 175"/>
                <a:gd name="T82" fmla="*/ 0 w 77"/>
                <a:gd name="T83" fmla="*/ 102 h 175"/>
                <a:gd name="T84" fmla="*/ 0 w 77"/>
                <a:gd name="T85" fmla="*/ 103 h 175"/>
                <a:gd name="T86" fmla="*/ 0 w 77"/>
                <a:gd name="T87" fmla="*/ 103 h 175"/>
                <a:gd name="T88" fmla="*/ 1 w 77"/>
                <a:gd name="T89" fmla="*/ 104 h 175"/>
                <a:gd name="T90" fmla="*/ 1 w 77"/>
                <a:gd name="T91" fmla="*/ 104 h 175"/>
                <a:gd name="T92" fmla="*/ 1 w 77"/>
                <a:gd name="T93" fmla="*/ 105 h 175"/>
                <a:gd name="T94" fmla="*/ 1 w 77"/>
                <a:gd name="T95" fmla="*/ 105 h 175"/>
                <a:gd name="T96" fmla="*/ 1 w 77"/>
                <a:gd name="T97" fmla="*/ 106 h 175"/>
                <a:gd name="T98" fmla="*/ 1 w 77"/>
                <a:gd name="T99" fmla="*/ 107 h 175"/>
                <a:gd name="T100" fmla="*/ 50 w 77"/>
                <a:gd name="T101" fmla="*/ 175 h 175"/>
                <a:gd name="T102" fmla="*/ 16 w 77"/>
                <a:gd name="T103" fmla="*/ 99 h 175"/>
                <a:gd name="T104" fmla="*/ 45 w 77"/>
                <a:gd name="T105" fmla="*/ 2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77" h="175">
                  <a:moveTo>
                    <a:pt x="77" y="0"/>
                  </a:moveTo>
                  <a:cubicBezTo>
                    <a:pt x="36" y="8"/>
                    <a:pt x="4" y="42"/>
                    <a:pt x="0" y="84"/>
                  </a:cubicBezTo>
                  <a:cubicBezTo>
                    <a:pt x="0" y="84"/>
                    <a:pt x="0" y="84"/>
                    <a:pt x="0" y="84"/>
                  </a:cubicBezTo>
                  <a:cubicBezTo>
                    <a:pt x="0" y="84"/>
                    <a:pt x="0" y="84"/>
                    <a:pt x="0" y="84"/>
                  </a:cubicBezTo>
                  <a:cubicBezTo>
                    <a:pt x="0" y="84"/>
                    <a:pt x="0" y="84"/>
                    <a:pt x="0" y="84"/>
                  </a:cubicBezTo>
                  <a:cubicBezTo>
                    <a:pt x="0" y="84"/>
                    <a:pt x="0" y="84"/>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6"/>
                    <a:pt x="0" y="86"/>
                    <a:pt x="0" y="86"/>
                  </a:cubicBezTo>
                  <a:cubicBezTo>
                    <a:pt x="0" y="86"/>
                    <a:pt x="0" y="86"/>
                    <a:pt x="0" y="86"/>
                  </a:cubicBezTo>
                  <a:cubicBezTo>
                    <a:pt x="0" y="86"/>
                    <a:pt x="0" y="86"/>
                    <a:pt x="0" y="86"/>
                  </a:cubicBezTo>
                  <a:cubicBezTo>
                    <a:pt x="0" y="86"/>
                    <a:pt x="0" y="86"/>
                    <a:pt x="0" y="86"/>
                  </a:cubicBezTo>
                  <a:cubicBezTo>
                    <a:pt x="0" y="86"/>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6"/>
                    <a:pt x="0" y="96"/>
                    <a:pt x="0" y="96"/>
                  </a:cubicBezTo>
                  <a:cubicBezTo>
                    <a:pt x="0" y="96"/>
                    <a:pt x="0" y="96"/>
                    <a:pt x="0" y="96"/>
                  </a:cubicBezTo>
                  <a:cubicBezTo>
                    <a:pt x="0" y="96"/>
                    <a:pt x="0" y="96"/>
                    <a:pt x="0" y="96"/>
                  </a:cubicBezTo>
                  <a:cubicBezTo>
                    <a:pt x="0" y="96"/>
                    <a:pt x="0" y="96"/>
                    <a:pt x="0" y="96"/>
                  </a:cubicBezTo>
                  <a:cubicBezTo>
                    <a:pt x="0" y="96"/>
                    <a:pt x="0" y="96"/>
                    <a:pt x="0" y="96"/>
                  </a:cubicBezTo>
                  <a:cubicBezTo>
                    <a:pt x="0" y="96"/>
                    <a:pt x="0" y="96"/>
                    <a:pt x="0" y="96"/>
                  </a:cubicBezTo>
                  <a:cubicBezTo>
                    <a:pt x="0" y="96"/>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3"/>
                    <a:pt x="0" y="103"/>
                  </a:cubicBezTo>
                  <a:cubicBezTo>
                    <a:pt x="0" y="103"/>
                    <a:pt x="0" y="103"/>
                    <a:pt x="0" y="103"/>
                  </a:cubicBezTo>
                  <a:cubicBezTo>
                    <a:pt x="0" y="103"/>
                    <a:pt x="0" y="103"/>
                    <a:pt x="0" y="103"/>
                  </a:cubicBezTo>
                  <a:cubicBezTo>
                    <a:pt x="0" y="103"/>
                    <a:pt x="0" y="103"/>
                    <a:pt x="0" y="103"/>
                  </a:cubicBezTo>
                  <a:cubicBezTo>
                    <a:pt x="0" y="103"/>
                    <a:pt x="0" y="103"/>
                    <a:pt x="0" y="103"/>
                  </a:cubicBezTo>
                  <a:cubicBezTo>
                    <a:pt x="0" y="103"/>
                    <a:pt x="0" y="103"/>
                    <a:pt x="0" y="103"/>
                  </a:cubicBezTo>
                  <a:cubicBezTo>
                    <a:pt x="0" y="103"/>
                    <a:pt x="0" y="103"/>
                    <a:pt x="0" y="104"/>
                  </a:cubicBezTo>
                  <a:cubicBezTo>
                    <a:pt x="0" y="104"/>
                    <a:pt x="0" y="104"/>
                    <a:pt x="0" y="104"/>
                  </a:cubicBezTo>
                  <a:cubicBezTo>
                    <a:pt x="0" y="104"/>
                    <a:pt x="1" y="104"/>
                    <a:pt x="1" y="104"/>
                  </a:cubicBezTo>
                  <a:cubicBezTo>
                    <a:pt x="1" y="104"/>
                    <a:pt x="1" y="104"/>
                    <a:pt x="1" y="104"/>
                  </a:cubicBezTo>
                  <a:cubicBezTo>
                    <a:pt x="1" y="104"/>
                    <a:pt x="1" y="104"/>
                    <a:pt x="1" y="104"/>
                  </a:cubicBezTo>
                  <a:cubicBezTo>
                    <a:pt x="1" y="104"/>
                    <a:pt x="1" y="104"/>
                    <a:pt x="1" y="104"/>
                  </a:cubicBezTo>
                  <a:cubicBezTo>
                    <a:pt x="1" y="104"/>
                    <a:pt x="1" y="104"/>
                    <a:pt x="1" y="104"/>
                  </a:cubicBezTo>
                  <a:cubicBezTo>
                    <a:pt x="1" y="104"/>
                    <a:pt x="1" y="104"/>
                    <a:pt x="1" y="104"/>
                  </a:cubicBezTo>
                  <a:cubicBezTo>
                    <a:pt x="1" y="105"/>
                    <a:pt x="1" y="105"/>
                    <a:pt x="1" y="105"/>
                  </a:cubicBezTo>
                  <a:cubicBezTo>
                    <a:pt x="1" y="105"/>
                    <a:pt x="1" y="105"/>
                    <a:pt x="1" y="105"/>
                  </a:cubicBezTo>
                  <a:cubicBezTo>
                    <a:pt x="1" y="105"/>
                    <a:pt x="1" y="105"/>
                    <a:pt x="1" y="105"/>
                  </a:cubicBezTo>
                  <a:cubicBezTo>
                    <a:pt x="1" y="105"/>
                    <a:pt x="1" y="105"/>
                    <a:pt x="1" y="105"/>
                  </a:cubicBezTo>
                  <a:cubicBezTo>
                    <a:pt x="1" y="105"/>
                    <a:pt x="1" y="105"/>
                    <a:pt x="1" y="106"/>
                  </a:cubicBezTo>
                  <a:cubicBezTo>
                    <a:pt x="1" y="106"/>
                    <a:pt x="1" y="106"/>
                    <a:pt x="1" y="106"/>
                  </a:cubicBezTo>
                  <a:cubicBezTo>
                    <a:pt x="1" y="106"/>
                    <a:pt x="1" y="106"/>
                    <a:pt x="1" y="106"/>
                  </a:cubicBezTo>
                  <a:cubicBezTo>
                    <a:pt x="1" y="106"/>
                    <a:pt x="1" y="106"/>
                    <a:pt x="1" y="106"/>
                  </a:cubicBezTo>
                  <a:cubicBezTo>
                    <a:pt x="1" y="106"/>
                    <a:pt x="1" y="107"/>
                    <a:pt x="1" y="107"/>
                  </a:cubicBezTo>
                  <a:cubicBezTo>
                    <a:pt x="1" y="107"/>
                    <a:pt x="1" y="107"/>
                    <a:pt x="1" y="107"/>
                  </a:cubicBezTo>
                  <a:cubicBezTo>
                    <a:pt x="1" y="107"/>
                    <a:pt x="1" y="107"/>
                    <a:pt x="1" y="107"/>
                  </a:cubicBezTo>
                  <a:cubicBezTo>
                    <a:pt x="1" y="107"/>
                    <a:pt x="1" y="107"/>
                    <a:pt x="1" y="107"/>
                  </a:cubicBezTo>
                  <a:cubicBezTo>
                    <a:pt x="6" y="137"/>
                    <a:pt x="24" y="162"/>
                    <a:pt x="50" y="175"/>
                  </a:cubicBezTo>
                  <a:cubicBezTo>
                    <a:pt x="49" y="175"/>
                    <a:pt x="48" y="174"/>
                    <a:pt x="48" y="173"/>
                  </a:cubicBezTo>
                  <a:cubicBezTo>
                    <a:pt x="42" y="166"/>
                    <a:pt x="36" y="159"/>
                    <a:pt x="31" y="152"/>
                  </a:cubicBezTo>
                  <a:cubicBezTo>
                    <a:pt x="21" y="136"/>
                    <a:pt x="16" y="118"/>
                    <a:pt x="16" y="99"/>
                  </a:cubicBezTo>
                  <a:cubicBezTo>
                    <a:pt x="16" y="99"/>
                    <a:pt x="16" y="98"/>
                    <a:pt x="16" y="98"/>
                  </a:cubicBezTo>
                  <a:cubicBezTo>
                    <a:pt x="17" y="88"/>
                    <a:pt x="18" y="79"/>
                    <a:pt x="19" y="70"/>
                  </a:cubicBezTo>
                  <a:cubicBezTo>
                    <a:pt x="24" y="52"/>
                    <a:pt x="32" y="36"/>
                    <a:pt x="45" y="23"/>
                  </a:cubicBezTo>
                  <a:cubicBezTo>
                    <a:pt x="54" y="13"/>
                    <a:pt x="65" y="6"/>
                    <a:pt x="77"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4" name="Freeform 74">
              <a:extLst>
                <a:ext uri="{FF2B5EF4-FFF2-40B4-BE49-F238E27FC236}">
                  <a16:creationId xmlns:a16="http://schemas.microsoft.com/office/drawing/2014/main" id="{87E93773-43D1-EC65-9C5B-E33EC6F28EFF}"/>
                </a:ext>
              </a:extLst>
            </p:cNvPr>
            <p:cNvSpPr>
              <a:spLocks noEditPoints="1"/>
            </p:cNvSpPr>
            <p:nvPr/>
          </p:nvSpPr>
          <p:spPr bwMode="auto">
            <a:xfrm>
              <a:off x="1217613" y="3389703"/>
              <a:ext cx="25400" cy="117475"/>
            </a:xfrm>
            <a:custGeom>
              <a:avLst/>
              <a:gdLst>
                <a:gd name="T0" fmla="*/ 10 w 10"/>
                <a:gd name="T1" fmla="*/ 48 h 48"/>
                <a:gd name="T2" fmla="*/ 10 w 10"/>
                <a:gd name="T3" fmla="*/ 48 h 48"/>
                <a:gd name="T4" fmla="*/ 10 w 10"/>
                <a:gd name="T5" fmla="*/ 48 h 48"/>
                <a:gd name="T6" fmla="*/ 10 w 10"/>
                <a:gd name="T7" fmla="*/ 48 h 48"/>
                <a:gd name="T8" fmla="*/ 10 w 10"/>
                <a:gd name="T9" fmla="*/ 47 h 48"/>
                <a:gd name="T10" fmla="*/ 10 w 10"/>
                <a:gd name="T11" fmla="*/ 47 h 48"/>
                <a:gd name="T12" fmla="*/ 10 w 10"/>
                <a:gd name="T13" fmla="*/ 47 h 48"/>
                <a:gd name="T14" fmla="*/ 10 w 10"/>
                <a:gd name="T15" fmla="*/ 47 h 48"/>
                <a:gd name="T16" fmla="*/ 10 w 10"/>
                <a:gd name="T17" fmla="*/ 47 h 48"/>
                <a:gd name="T18" fmla="*/ 10 w 10"/>
                <a:gd name="T19" fmla="*/ 47 h 48"/>
                <a:gd name="T20" fmla="*/ 9 w 10"/>
                <a:gd name="T21" fmla="*/ 46 h 48"/>
                <a:gd name="T22" fmla="*/ 9 w 10"/>
                <a:gd name="T23" fmla="*/ 46 h 48"/>
                <a:gd name="T24" fmla="*/ 9 w 10"/>
                <a:gd name="T25" fmla="*/ 46 h 48"/>
                <a:gd name="T26" fmla="*/ 1 w 10"/>
                <a:gd name="T27" fmla="*/ 4 h 48"/>
                <a:gd name="T28" fmla="*/ 1 w 10"/>
                <a:gd name="T29" fmla="*/ 4 h 48"/>
                <a:gd name="T30" fmla="*/ 1 w 10"/>
                <a:gd name="T31" fmla="*/ 4 h 48"/>
                <a:gd name="T32" fmla="*/ 1 w 10"/>
                <a:gd name="T33" fmla="*/ 3 h 48"/>
                <a:gd name="T34" fmla="*/ 1 w 10"/>
                <a:gd name="T35" fmla="*/ 3 h 48"/>
                <a:gd name="T36" fmla="*/ 1 w 10"/>
                <a:gd name="T37" fmla="*/ 3 h 48"/>
                <a:gd name="T38" fmla="*/ 1 w 10"/>
                <a:gd name="T39" fmla="*/ 2 h 48"/>
                <a:gd name="T40" fmla="*/ 1 w 10"/>
                <a:gd name="T41" fmla="*/ 2 h 48"/>
                <a:gd name="T42" fmla="*/ 1 w 10"/>
                <a:gd name="T43" fmla="*/ 2 h 48"/>
                <a:gd name="T44" fmla="*/ 1 w 10"/>
                <a:gd name="T45" fmla="*/ 2 h 48"/>
                <a:gd name="T46" fmla="*/ 1 w 10"/>
                <a:gd name="T47" fmla="*/ 2 h 48"/>
                <a:gd name="T48" fmla="*/ 1 w 10"/>
                <a:gd name="T49" fmla="*/ 2 h 48"/>
                <a:gd name="T50" fmla="*/ 1 w 10"/>
                <a:gd name="T51" fmla="*/ 1 h 48"/>
                <a:gd name="T52" fmla="*/ 1 w 10"/>
                <a:gd name="T53" fmla="*/ 1 h 48"/>
                <a:gd name="T54" fmla="*/ 1 w 10"/>
                <a:gd name="T55" fmla="*/ 1 h 48"/>
                <a:gd name="T56" fmla="*/ 1 w 10"/>
                <a:gd name="T57" fmla="*/ 1 h 48"/>
                <a:gd name="T58" fmla="*/ 1 w 10"/>
                <a:gd name="T59" fmla="*/ 0 h 48"/>
                <a:gd name="T60" fmla="*/ 1 w 10"/>
                <a:gd name="T61" fmla="*/ 0 h 48"/>
                <a:gd name="T62" fmla="*/ 1 w 10"/>
                <a:gd name="T63" fmla="*/ 0 h 48"/>
                <a:gd name="T64" fmla="*/ 1 w 10"/>
                <a:gd name="T65" fmla="*/ 0 h 48"/>
                <a:gd name="T66" fmla="*/ 1 w 10"/>
                <a:gd name="T67" fmla="*/ 0 h 48"/>
                <a:gd name="T68" fmla="*/ 1 w 10"/>
                <a:gd name="T69"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 h="48">
                  <a:moveTo>
                    <a:pt x="10" y="48"/>
                  </a:moveTo>
                  <a:cubicBezTo>
                    <a:pt x="10" y="48"/>
                    <a:pt x="10" y="48"/>
                    <a:pt x="10" y="48"/>
                  </a:cubicBezTo>
                  <a:cubicBezTo>
                    <a:pt x="10" y="48"/>
                    <a:pt x="10" y="48"/>
                    <a:pt x="10" y="48"/>
                  </a:cubicBezTo>
                  <a:moveTo>
                    <a:pt x="10" y="48"/>
                  </a:moveTo>
                  <a:cubicBezTo>
                    <a:pt x="10" y="48"/>
                    <a:pt x="10" y="48"/>
                    <a:pt x="10" y="48"/>
                  </a:cubicBezTo>
                  <a:cubicBezTo>
                    <a:pt x="10" y="48"/>
                    <a:pt x="10" y="48"/>
                    <a:pt x="10" y="48"/>
                  </a:cubicBezTo>
                  <a:moveTo>
                    <a:pt x="10" y="47"/>
                  </a:moveTo>
                  <a:cubicBezTo>
                    <a:pt x="10" y="47"/>
                    <a:pt x="10" y="48"/>
                    <a:pt x="10" y="48"/>
                  </a:cubicBezTo>
                  <a:cubicBezTo>
                    <a:pt x="10" y="48"/>
                    <a:pt x="10" y="47"/>
                    <a:pt x="10" y="47"/>
                  </a:cubicBezTo>
                  <a:moveTo>
                    <a:pt x="10" y="47"/>
                  </a:moveTo>
                  <a:cubicBezTo>
                    <a:pt x="10" y="47"/>
                    <a:pt x="10" y="47"/>
                    <a:pt x="10" y="47"/>
                  </a:cubicBezTo>
                  <a:cubicBezTo>
                    <a:pt x="10" y="47"/>
                    <a:pt x="10" y="47"/>
                    <a:pt x="10" y="47"/>
                  </a:cubicBezTo>
                  <a:moveTo>
                    <a:pt x="10" y="47"/>
                  </a:moveTo>
                  <a:cubicBezTo>
                    <a:pt x="10" y="47"/>
                    <a:pt x="10" y="47"/>
                    <a:pt x="10" y="47"/>
                  </a:cubicBezTo>
                  <a:cubicBezTo>
                    <a:pt x="10" y="47"/>
                    <a:pt x="10" y="47"/>
                    <a:pt x="10" y="47"/>
                  </a:cubicBezTo>
                  <a:moveTo>
                    <a:pt x="10" y="47"/>
                  </a:moveTo>
                  <a:cubicBezTo>
                    <a:pt x="10" y="47"/>
                    <a:pt x="10" y="47"/>
                    <a:pt x="10" y="47"/>
                  </a:cubicBezTo>
                  <a:cubicBezTo>
                    <a:pt x="10" y="47"/>
                    <a:pt x="10" y="47"/>
                    <a:pt x="10" y="47"/>
                  </a:cubicBezTo>
                  <a:moveTo>
                    <a:pt x="9" y="46"/>
                  </a:moveTo>
                  <a:cubicBezTo>
                    <a:pt x="10" y="46"/>
                    <a:pt x="10" y="46"/>
                    <a:pt x="10" y="47"/>
                  </a:cubicBezTo>
                  <a:cubicBezTo>
                    <a:pt x="10" y="46"/>
                    <a:pt x="10" y="46"/>
                    <a:pt x="9" y="46"/>
                  </a:cubicBezTo>
                  <a:moveTo>
                    <a:pt x="9" y="46"/>
                  </a:moveTo>
                  <a:cubicBezTo>
                    <a:pt x="9" y="46"/>
                    <a:pt x="9" y="46"/>
                    <a:pt x="9" y="46"/>
                  </a:cubicBezTo>
                  <a:cubicBezTo>
                    <a:pt x="9" y="46"/>
                    <a:pt x="9" y="46"/>
                    <a:pt x="9" y="46"/>
                  </a:cubicBezTo>
                  <a:moveTo>
                    <a:pt x="9" y="46"/>
                  </a:moveTo>
                  <a:cubicBezTo>
                    <a:pt x="9" y="46"/>
                    <a:pt x="9" y="46"/>
                    <a:pt x="9" y="46"/>
                  </a:cubicBezTo>
                  <a:cubicBezTo>
                    <a:pt x="9" y="46"/>
                    <a:pt x="9" y="46"/>
                    <a:pt x="9" y="46"/>
                  </a:cubicBezTo>
                  <a:moveTo>
                    <a:pt x="1" y="4"/>
                  </a:moveTo>
                  <a:cubicBezTo>
                    <a:pt x="0" y="19"/>
                    <a:pt x="3" y="33"/>
                    <a:pt x="9" y="46"/>
                  </a:cubicBezTo>
                  <a:cubicBezTo>
                    <a:pt x="3" y="33"/>
                    <a:pt x="0" y="19"/>
                    <a:pt x="1" y="4"/>
                  </a:cubicBezTo>
                  <a:moveTo>
                    <a:pt x="1" y="4"/>
                  </a:moveTo>
                  <a:cubicBezTo>
                    <a:pt x="1" y="4"/>
                    <a:pt x="1" y="4"/>
                    <a:pt x="1" y="4"/>
                  </a:cubicBezTo>
                  <a:cubicBezTo>
                    <a:pt x="1" y="4"/>
                    <a:pt x="1" y="4"/>
                    <a:pt x="1" y="4"/>
                  </a:cubicBezTo>
                  <a:moveTo>
                    <a:pt x="1" y="3"/>
                  </a:moveTo>
                  <a:cubicBezTo>
                    <a:pt x="1" y="3"/>
                    <a:pt x="1" y="3"/>
                    <a:pt x="1" y="4"/>
                  </a:cubicBezTo>
                  <a:cubicBezTo>
                    <a:pt x="1" y="3"/>
                    <a:pt x="1" y="3"/>
                    <a:pt x="1" y="3"/>
                  </a:cubicBezTo>
                  <a:moveTo>
                    <a:pt x="1" y="3"/>
                  </a:moveTo>
                  <a:cubicBezTo>
                    <a:pt x="1" y="3"/>
                    <a:pt x="1" y="3"/>
                    <a:pt x="1" y="3"/>
                  </a:cubicBezTo>
                  <a:cubicBezTo>
                    <a:pt x="1" y="3"/>
                    <a:pt x="1" y="3"/>
                    <a:pt x="1" y="3"/>
                  </a:cubicBezTo>
                  <a:moveTo>
                    <a:pt x="1" y="2"/>
                  </a:moveTo>
                  <a:cubicBezTo>
                    <a:pt x="1" y="3"/>
                    <a:pt x="1" y="3"/>
                    <a:pt x="1" y="3"/>
                  </a:cubicBezTo>
                  <a:cubicBezTo>
                    <a:pt x="1" y="3"/>
                    <a:pt x="1" y="3"/>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1"/>
                  </a:moveTo>
                  <a:cubicBezTo>
                    <a:pt x="1" y="1"/>
                    <a:pt x="1" y="1"/>
                    <a:pt x="1" y="1"/>
                  </a:cubicBezTo>
                  <a:cubicBezTo>
                    <a:pt x="1" y="1"/>
                    <a:pt x="1" y="1"/>
                    <a:pt x="1" y="1"/>
                  </a:cubicBezTo>
                  <a:cubicBezTo>
                    <a:pt x="1" y="1"/>
                    <a:pt x="1" y="1"/>
                    <a:pt x="1" y="1"/>
                  </a:cubicBezTo>
                  <a:cubicBezTo>
                    <a:pt x="1" y="1"/>
                    <a:pt x="1" y="1"/>
                    <a:pt x="1" y="1"/>
                  </a:cubicBezTo>
                  <a:moveTo>
                    <a:pt x="1" y="1"/>
                  </a:moveTo>
                  <a:cubicBezTo>
                    <a:pt x="1" y="1"/>
                    <a:pt x="1" y="1"/>
                    <a:pt x="1" y="1"/>
                  </a:cubicBezTo>
                  <a:cubicBezTo>
                    <a:pt x="1" y="1"/>
                    <a:pt x="1" y="1"/>
                    <a:pt x="1" y="1"/>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5" name="Rectangle 94">
              <a:extLst>
                <a:ext uri="{FF2B5EF4-FFF2-40B4-BE49-F238E27FC236}">
                  <a16:creationId xmlns:a16="http://schemas.microsoft.com/office/drawing/2014/main" id="{AC217F7A-2421-6632-958A-12A917A06B9E}"/>
                </a:ext>
              </a:extLst>
            </p:cNvPr>
            <p:cNvSpPr>
              <a:spLocks noChangeArrowheads="1"/>
            </p:cNvSpPr>
            <p:nvPr/>
          </p:nvSpPr>
          <p:spPr bwMode="auto">
            <a:xfrm>
              <a:off x="1093679" y="3655048"/>
              <a:ext cx="255588" cy="150813"/>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76" name="Rectangle 95">
              <a:extLst>
                <a:ext uri="{FF2B5EF4-FFF2-40B4-BE49-F238E27FC236}">
                  <a16:creationId xmlns:a16="http://schemas.microsoft.com/office/drawing/2014/main" id="{B65BC5D1-EE4E-1A20-3A40-98388B2C7F7F}"/>
                </a:ext>
              </a:extLst>
            </p:cNvPr>
            <p:cNvSpPr>
              <a:spLocks noChangeArrowheads="1"/>
            </p:cNvSpPr>
            <p:nvPr/>
          </p:nvSpPr>
          <p:spPr bwMode="auto">
            <a:xfrm>
              <a:off x="1122893" y="3520744"/>
              <a:ext cx="14427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a:ln>
                    <a:noFill/>
                  </a:ln>
                  <a:solidFill>
                    <a:srgbClr val="FF9936"/>
                  </a:solidFill>
                  <a:effectLst/>
                  <a:latin typeface="Raleway" panose="020B0003030101060003" pitchFamily="34" charset="0"/>
                </a:rPr>
                <a:t>4</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2177" name="Group 2176">
            <a:extLst>
              <a:ext uri="{FF2B5EF4-FFF2-40B4-BE49-F238E27FC236}">
                <a16:creationId xmlns:a16="http://schemas.microsoft.com/office/drawing/2014/main" id="{B781368B-2B27-940A-B2DE-3B3A96A05002}"/>
              </a:ext>
            </a:extLst>
          </p:cNvPr>
          <p:cNvGrpSpPr/>
          <p:nvPr/>
        </p:nvGrpSpPr>
        <p:grpSpPr>
          <a:xfrm>
            <a:off x="6927362" y="5157861"/>
            <a:ext cx="569913" cy="568325"/>
            <a:chOff x="1496945" y="5157861"/>
            <a:chExt cx="569913" cy="568325"/>
          </a:xfrm>
        </p:grpSpPr>
        <p:sp>
          <p:nvSpPr>
            <p:cNvPr id="2178" name="Freeform 80">
              <a:extLst>
                <a:ext uri="{FF2B5EF4-FFF2-40B4-BE49-F238E27FC236}">
                  <a16:creationId xmlns:a16="http://schemas.microsoft.com/office/drawing/2014/main" id="{42F83289-3CF4-284D-D580-BDE8174C1F74}"/>
                </a:ext>
              </a:extLst>
            </p:cNvPr>
            <p:cNvSpPr>
              <a:spLocks/>
            </p:cNvSpPr>
            <p:nvPr/>
          </p:nvSpPr>
          <p:spPr bwMode="auto">
            <a:xfrm>
              <a:off x="1496945" y="5157861"/>
              <a:ext cx="569913" cy="568325"/>
            </a:xfrm>
            <a:custGeom>
              <a:avLst/>
              <a:gdLst>
                <a:gd name="T0" fmla="*/ 116 w 233"/>
                <a:gd name="T1" fmla="*/ 0 h 232"/>
                <a:gd name="T2" fmla="*/ 232 w 233"/>
                <a:gd name="T3" fmla="*/ 116 h 232"/>
                <a:gd name="T4" fmla="*/ 117 w 233"/>
                <a:gd name="T5" fmla="*/ 232 h 232"/>
                <a:gd name="T6" fmla="*/ 0 w 233"/>
                <a:gd name="T7" fmla="*/ 116 h 232"/>
                <a:gd name="T8" fmla="*/ 116 w 233"/>
                <a:gd name="T9" fmla="*/ 0 h 232"/>
              </a:gdLst>
              <a:ahLst/>
              <a:cxnLst>
                <a:cxn ang="0">
                  <a:pos x="T0" y="T1"/>
                </a:cxn>
                <a:cxn ang="0">
                  <a:pos x="T2" y="T3"/>
                </a:cxn>
                <a:cxn ang="0">
                  <a:pos x="T4" y="T5"/>
                </a:cxn>
                <a:cxn ang="0">
                  <a:pos x="T6" y="T7"/>
                </a:cxn>
                <a:cxn ang="0">
                  <a:pos x="T8" y="T9"/>
                </a:cxn>
              </a:cxnLst>
              <a:rect l="0" t="0" r="r" b="b"/>
              <a:pathLst>
                <a:path w="233" h="232">
                  <a:moveTo>
                    <a:pt x="116" y="0"/>
                  </a:moveTo>
                  <a:cubicBezTo>
                    <a:pt x="180" y="0"/>
                    <a:pt x="232" y="52"/>
                    <a:pt x="232" y="116"/>
                  </a:cubicBezTo>
                  <a:cubicBezTo>
                    <a:pt x="233" y="180"/>
                    <a:pt x="180" y="232"/>
                    <a:pt x="117" y="232"/>
                  </a:cubicBezTo>
                  <a:cubicBezTo>
                    <a:pt x="53" y="232"/>
                    <a:pt x="1" y="180"/>
                    <a:pt x="0" y="116"/>
                  </a:cubicBezTo>
                  <a:cubicBezTo>
                    <a:pt x="0" y="52"/>
                    <a:pt x="52" y="0"/>
                    <a:pt x="116" y="0"/>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79" name="Freeform 81">
              <a:extLst>
                <a:ext uri="{FF2B5EF4-FFF2-40B4-BE49-F238E27FC236}">
                  <a16:creationId xmlns:a16="http://schemas.microsoft.com/office/drawing/2014/main" id="{25348A4D-1EB8-508B-972D-258AC6C3175C}"/>
                </a:ext>
              </a:extLst>
            </p:cNvPr>
            <p:cNvSpPr>
              <a:spLocks/>
            </p:cNvSpPr>
            <p:nvPr/>
          </p:nvSpPr>
          <p:spPr bwMode="auto">
            <a:xfrm>
              <a:off x="1552508" y="5215011"/>
              <a:ext cx="457200" cy="457200"/>
            </a:xfrm>
            <a:custGeom>
              <a:avLst/>
              <a:gdLst>
                <a:gd name="T0" fmla="*/ 93 w 187"/>
                <a:gd name="T1" fmla="*/ 0 h 187"/>
                <a:gd name="T2" fmla="*/ 187 w 187"/>
                <a:gd name="T3" fmla="*/ 93 h 187"/>
                <a:gd name="T4" fmla="*/ 94 w 187"/>
                <a:gd name="T5" fmla="*/ 187 h 187"/>
                <a:gd name="T6" fmla="*/ 0 w 187"/>
                <a:gd name="T7" fmla="*/ 93 h 187"/>
                <a:gd name="T8" fmla="*/ 93 w 187"/>
                <a:gd name="T9" fmla="*/ 0 h 187"/>
              </a:gdLst>
              <a:ahLst/>
              <a:cxnLst>
                <a:cxn ang="0">
                  <a:pos x="T0" y="T1"/>
                </a:cxn>
                <a:cxn ang="0">
                  <a:pos x="T2" y="T3"/>
                </a:cxn>
                <a:cxn ang="0">
                  <a:pos x="T4" y="T5"/>
                </a:cxn>
                <a:cxn ang="0">
                  <a:pos x="T6" y="T7"/>
                </a:cxn>
                <a:cxn ang="0">
                  <a:pos x="T8" y="T9"/>
                </a:cxn>
              </a:cxnLst>
              <a:rect l="0" t="0" r="r" b="b"/>
              <a:pathLst>
                <a:path w="187" h="187">
                  <a:moveTo>
                    <a:pt x="93" y="0"/>
                  </a:moveTo>
                  <a:cubicBezTo>
                    <a:pt x="145" y="0"/>
                    <a:pt x="187" y="41"/>
                    <a:pt x="187" y="93"/>
                  </a:cubicBezTo>
                  <a:cubicBezTo>
                    <a:pt x="187" y="144"/>
                    <a:pt x="145" y="187"/>
                    <a:pt x="94" y="187"/>
                  </a:cubicBezTo>
                  <a:cubicBezTo>
                    <a:pt x="42" y="187"/>
                    <a:pt x="0" y="145"/>
                    <a:pt x="0" y="93"/>
                  </a:cubicBezTo>
                  <a:cubicBezTo>
                    <a:pt x="0" y="42"/>
                    <a:pt x="42" y="0"/>
                    <a:pt x="93" y="0"/>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0" name="Freeform 83">
              <a:extLst>
                <a:ext uri="{FF2B5EF4-FFF2-40B4-BE49-F238E27FC236}">
                  <a16:creationId xmlns:a16="http://schemas.microsoft.com/office/drawing/2014/main" id="{A49EE075-F75F-07D4-34D1-0E8802F1AC51}"/>
                </a:ext>
              </a:extLst>
            </p:cNvPr>
            <p:cNvSpPr>
              <a:spLocks/>
            </p:cNvSpPr>
            <p:nvPr/>
          </p:nvSpPr>
          <p:spPr bwMode="auto">
            <a:xfrm>
              <a:off x="1552508" y="5216599"/>
              <a:ext cx="190500" cy="425450"/>
            </a:xfrm>
            <a:custGeom>
              <a:avLst/>
              <a:gdLst>
                <a:gd name="T0" fmla="*/ 1 w 78"/>
                <a:gd name="T1" fmla="*/ 77 h 174"/>
                <a:gd name="T2" fmla="*/ 1 w 78"/>
                <a:gd name="T3" fmla="*/ 77 h 174"/>
                <a:gd name="T4" fmla="*/ 1 w 78"/>
                <a:gd name="T5" fmla="*/ 77 h 174"/>
                <a:gd name="T6" fmla="*/ 1 w 78"/>
                <a:gd name="T7" fmla="*/ 78 h 174"/>
                <a:gd name="T8" fmla="*/ 1 w 78"/>
                <a:gd name="T9" fmla="*/ 78 h 174"/>
                <a:gd name="T10" fmla="*/ 1 w 78"/>
                <a:gd name="T11" fmla="*/ 78 h 174"/>
                <a:gd name="T12" fmla="*/ 1 w 78"/>
                <a:gd name="T13" fmla="*/ 79 h 174"/>
                <a:gd name="T14" fmla="*/ 1 w 78"/>
                <a:gd name="T15" fmla="*/ 80 h 174"/>
                <a:gd name="T16" fmla="*/ 1 w 78"/>
                <a:gd name="T17" fmla="*/ 80 h 174"/>
                <a:gd name="T18" fmla="*/ 1 w 78"/>
                <a:gd name="T19" fmla="*/ 80 h 174"/>
                <a:gd name="T20" fmla="*/ 1 w 78"/>
                <a:gd name="T21" fmla="*/ 80 h 174"/>
                <a:gd name="T22" fmla="*/ 1 w 78"/>
                <a:gd name="T23" fmla="*/ 81 h 174"/>
                <a:gd name="T24" fmla="*/ 1 w 78"/>
                <a:gd name="T25" fmla="*/ 81 h 174"/>
                <a:gd name="T26" fmla="*/ 1 w 78"/>
                <a:gd name="T27" fmla="*/ 82 h 174"/>
                <a:gd name="T28" fmla="*/ 1 w 78"/>
                <a:gd name="T29" fmla="*/ 82 h 174"/>
                <a:gd name="T30" fmla="*/ 0 w 78"/>
                <a:gd name="T31" fmla="*/ 82 h 174"/>
                <a:gd name="T32" fmla="*/ 0 w 78"/>
                <a:gd name="T33" fmla="*/ 82 h 174"/>
                <a:gd name="T34" fmla="*/ 0 w 78"/>
                <a:gd name="T35" fmla="*/ 83 h 174"/>
                <a:gd name="T36" fmla="*/ 0 w 78"/>
                <a:gd name="T37" fmla="*/ 83 h 174"/>
                <a:gd name="T38" fmla="*/ 0 w 78"/>
                <a:gd name="T39" fmla="*/ 83 h 174"/>
                <a:gd name="T40" fmla="*/ 0 w 78"/>
                <a:gd name="T41" fmla="*/ 84 h 174"/>
                <a:gd name="T42" fmla="*/ 0 w 78"/>
                <a:gd name="T43" fmla="*/ 84 h 174"/>
                <a:gd name="T44" fmla="*/ 0 w 78"/>
                <a:gd name="T45" fmla="*/ 84 h 174"/>
                <a:gd name="T46" fmla="*/ 0 w 78"/>
                <a:gd name="T47" fmla="*/ 85 h 174"/>
                <a:gd name="T48" fmla="*/ 0 w 78"/>
                <a:gd name="T49" fmla="*/ 85 h 174"/>
                <a:gd name="T50" fmla="*/ 0 w 78"/>
                <a:gd name="T51" fmla="*/ 85 h 174"/>
                <a:gd name="T52" fmla="*/ 0 w 78"/>
                <a:gd name="T53" fmla="*/ 85 h 174"/>
                <a:gd name="T54" fmla="*/ 0 w 78"/>
                <a:gd name="T55" fmla="*/ 86 h 174"/>
                <a:gd name="T56" fmla="*/ 0 w 78"/>
                <a:gd name="T57" fmla="*/ 86 h 174"/>
                <a:gd name="T58" fmla="*/ 0 w 78"/>
                <a:gd name="T59" fmla="*/ 86 h 174"/>
                <a:gd name="T60" fmla="*/ 0 w 78"/>
                <a:gd name="T61" fmla="*/ 87 h 174"/>
                <a:gd name="T62" fmla="*/ 0 w 78"/>
                <a:gd name="T63" fmla="*/ 87 h 174"/>
                <a:gd name="T64" fmla="*/ 0 w 78"/>
                <a:gd name="T65" fmla="*/ 87 h 174"/>
                <a:gd name="T66" fmla="*/ 0 w 78"/>
                <a:gd name="T67" fmla="*/ 87 h 174"/>
                <a:gd name="T68" fmla="*/ 0 w 78"/>
                <a:gd name="T69" fmla="*/ 88 h 174"/>
                <a:gd name="T70" fmla="*/ 0 w 78"/>
                <a:gd name="T71" fmla="*/ 88 h 174"/>
                <a:gd name="T72" fmla="*/ 0 w 78"/>
                <a:gd name="T73" fmla="*/ 88 h 174"/>
                <a:gd name="T74" fmla="*/ 0 w 78"/>
                <a:gd name="T75" fmla="*/ 89 h 174"/>
                <a:gd name="T76" fmla="*/ 0 w 78"/>
                <a:gd name="T77" fmla="*/ 89 h 174"/>
                <a:gd name="T78" fmla="*/ 0 w 78"/>
                <a:gd name="T79" fmla="*/ 89 h 174"/>
                <a:gd name="T80" fmla="*/ 0 w 78"/>
                <a:gd name="T81" fmla="*/ 90 h 174"/>
                <a:gd name="T82" fmla="*/ 0 w 78"/>
                <a:gd name="T83" fmla="*/ 90 h 174"/>
                <a:gd name="T84" fmla="*/ 0 w 78"/>
                <a:gd name="T85" fmla="*/ 90 h 174"/>
                <a:gd name="T86" fmla="*/ 0 w 78"/>
                <a:gd name="T87" fmla="*/ 90 h 174"/>
                <a:gd name="T88" fmla="*/ 0 w 78"/>
                <a:gd name="T89" fmla="*/ 91 h 174"/>
                <a:gd name="T90" fmla="*/ 0 w 78"/>
                <a:gd name="T91" fmla="*/ 91 h 174"/>
                <a:gd name="T92" fmla="*/ 0 w 78"/>
                <a:gd name="T93" fmla="*/ 91 h 174"/>
                <a:gd name="T94" fmla="*/ 0 w 78"/>
                <a:gd name="T95" fmla="*/ 92 h 174"/>
                <a:gd name="T96" fmla="*/ 0 w 78"/>
                <a:gd name="T97" fmla="*/ 92 h 174"/>
                <a:gd name="T98" fmla="*/ 0 w 78"/>
                <a:gd name="T99" fmla="*/ 92 h 174"/>
                <a:gd name="T100" fmla="*/ 0 w 78"/>
                <a:gd name="T101" fmla="*/ 93 h 174"/>
                <a:gd name="T102" fmla="*/ 0 w 78"/>
                <a:gd name="T103" fmla="*/ 93 h 174"/>
                <a:gd name="T104" fmla="*/ 0 w 78"/>
                <a:gd name="T105" fmla="*/ 93 h 174"/>
                <a:gd name="T106" fmla="*/ 0 w 78"/>
                <a:gd name="T107" fmla="*/ 93 h 174"/>
                <a:gd name="T108" fmla="*/ 7 w 78"/>
                <a:gd name="T109" fmla="*/ 126 h 174"/>
                <a:gd name="T110" fmla="*/ 7 w 78"/>
                <a:gd name="T111" fmla="*/ 127 h 174"/>
                <a:gd name="T112" fmla="*/ 7 w 78"/>
                <a:gd name="T113" fmla="*/ 127 h 174"/>
                <a:gd name="T114" fmla="*/ 7 w 78"/>
                <a:gd name="T115" fmla="*/ 127 h 174"/>
                <a:gd name="T116" fmla="*/ 7 w 78"/>
                <a:gd name="T117" fmla="*/ 128 h 174"/>
                <a:gd name="T118" fmla="*/ 49 w 78"/>
                <a:gd name="T119" fmla="*/ 174 h 174"/>
                <a:gd name="T120" fmla="*/ 30 w 78"/>
                <a:gd name="T121" fmla="*/ 151 h 174"/>
                <a:gd name="T122" fmla="*/ 16 w 78"/>
                <a:gd name="T123" fmla="*/ 96 h 174"/>
                <a:gd name="T124" fmla="*/ 46 w 78"/>
                <a:gd name="T125" fmla="*/ 22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8" h="174">
                  <a:moveTo>
                    <a:pt x="78" y="0"/>
                  </a:moveTo>
                  <a:cubicBezTo>
                    <a:pt x="39" y="6"/>
                    <a:pt x="8" y="3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9"/>
                    <a:pt x="1" y="79"/>
                  </a:cubicBezTo>
                  <a:cubicBezTo>
                    <a:pt x="1" y="79"/>
                    <a:pt x="1" y="79"/>
                    <a:pt x="1" y="79"/>
                  </a:cubicBezTo>
                  <a:cubicBezTo>
                    <a:pt x="1" y="79"/>
                    <a:pt x="1" y="79"/>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1"/>
                    <a:pt x="1" y="81"/>
                    <a:pt x="1" y="81"/>
                  </a:cubicBezTo>
                  <a:cubicBezTo>
                    <a:pt x="1" y="81"/>
                    <a:pt x="1" y="81"/>
                    <a:pt x="1" y="81"/>
                  </a:cubicBezTo>
                  <a:cubicBezTo>
                    <a:pt x="1" y="81"/>
                    <a:pt x="1" y="81"/>
                    <a:pt x="1" y="81"/>
                  </a:cubicBezTo>
                  <a:cubicBezTo>
                    <a:pt x="1" y="81"/>
                    <a:pt x="1" y="81"/>
                    <a:pt x="1" y="81"/>
                  </a:cubicBezTo>
                  <a:cubicBezTo>
                    <a:pt x="1" y="81"/>
                    <a:pt x="1" y="81"/>
                    <a:pt x="1" y="82"/>
                  </a:cubicBezTo>
                  <a:cubicBezTo>
                    <a:pt x="1" y="82"/>
                    <a:pt x="1" y="82"/>
                    <a:pt x="1" y="82"/>
                  </a:cubicBezTo>
                  <a:cubicBezTo>
                    <a:pt x="1" y="82"/>
                    <a:pt x="1" y="82"/>
                    <a:pt x="1" y="82"/>
                  </a:cubicBezTo>
                  <a:cubicBezTo>
                    <a:pt x="1" y="82"/>
                    <a:pt x="1" y="82"/>
                    <a:pt x="1" y="82"/>
                  </a:cubicBezTo>
                  <a:cubicBezTo>
                    <a:pt x="1" y="82"/>
                    <a:pt x="1" y="82"/>
                    <a:pt x="0" y="82"/>
                  </a:cubicBezTo>
                  <a:cubicBezTo>
                    <a:pt x="0" y="82"/>
                    <a:pt x="0" y="82"/>
                    <a:pt x="0" y="82"/>
                  </a:cubicBezTo>
                  <a:cubicBezTo>
                    <a:pt x="0" y="82"/>
                    <a:pt x="0" y="82"/>
                    <a:pt x="0" y="82"/>
                  </a:cubicBezTo>
                  <a:cubicBezTo>
                    <a:pt x="0" y="82"/>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105"/>
                    <a:pt x="2" y="116"/>
                    <a:pt x="6" y="126"/>
                  </a:cubicBezTo>
                  <a:cubicBezTo>
                    <a:pt x="7" y="126"/>
                    <a:pt x="7" y="126"/>
                    <a:pt x="7" y="126"/>
                  </a:cubicBezTo>
                  <a:cubicBezTo>
                    <a:pt x="7" y="126"/>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8"/>
                  </a:cubicBezTo>
                  <a:cubicBezTo>
                    <a:pt x="7" y="128"/>
                    <a:pt x="7" y="128"/>
                    <a:pt x="7" y="128"/>
                  </a:cubicBezTo>
                  <a:cubicBezTo>
                    <a:pt x="15" y="148"/>
                    <a:pt x="30" y="164"/>
                    <a:pt x="49" y="174"/>
                  </a:cubicBezTo>
                  <a:cubicBezTo>
                    <a:pt x="48" y="174"/>
                    <a:pt x="47" y="173"/>
                    <a:pt x="47" y="172"/>
                  </a:cubicBezTo>
                  <a:cubicBezTo>
                    <a:pt x="41" y="165"/>
                    <a:pt x="36" y="158"/>
                    <a:pt x="30" y="151"/>
                  </a:cubicBezTo>
                  <a:cubicBezTo>
                    <a:pt x="20" y="134"/>
                    <a:pt x="16" y="116"/>
                    <a:pt x="16" y="97"/>
                  </a:cubicBezTo>
                  <a:cubicBezTo>
                    <a:pt x="16" y="97"/>
                    <a:pt x="16" y="97"/>
                    <a:pt x="16" y="96"/>
                  </a:cubicBezTo>
                  <a:cubicBezTo>
                    <a:pt x="17" y="87"/>
                    <a:pt x="18" y="78"/>
                    <a:pt x="19" y="68"/>
                  </a:cubicBezTo>
                  <a:cubicBezTo>
                    <a:pt x="24" y="50"/>
                    <a:pt x="33" y="35"/>
                    <a:pt x="46" y="22"/>
                  </a:cubicBezTo>
                  <a:cubicBezTo>
                    <a:pt x="56" y="12"/>
                    <a:pt x="67" y="5"/>
                    <a:pt x="78"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1" name="Freeform 86">
              <a:extLst>
                <a:ext uri="{FF2B5EF4-FFF2-40B4-BE49-F238E27FC236}">
                  <a16:creationId xmlns:a16="http://schemas.microsoft.com/office/drawing/2014/main" id="{E287B611-0D69-0D34-0637-B901BEAB5365}"/>
                </a:ext>
              </a:extLst>
            </p:cNvPr>
            <p:cNvSpPr>
              <a:spLocks noEditPoints="1"/>
            </p:cNvSpPr>
            <p:nvPr/>
          </p:nvSpPr>
          <p:spPr bwMode="auto">
            <a:xfrm>
              <a:off x="1724025" y="5348678"/>
              <a:ext cx="9525" cy="117475"/>
            </a:xfrm>
            <a:custGeom>
              <a:avLst/>
              <a:gdLst>
                <a:gd name="T0" fmla="*/ 3 w 4"/>
                <a:gd name="T1" fmla="*/ 47 h 48"/>
                <a:gd name="T2" fmla="*/ 3 w 4"/>
                <a:gd name="T3" fmla="*/ 47 h 48"/>
                <a:gd name="T4" fmla="*/ 2 w 4"/>
                <a:gd name="T5" fmla="*/ 47 h 48"/>
                <a:gd name="T6" fmla="*/ 2 w 4"/>
                <a:gd name="T7" fmla="*/ 46 h 48"/>
                <a:gd name="T8" fmla="*/ 2 w 4"/>
                <a:gd name="T9" fmla="*/ 46 h 48"/>
                <a:gd name="T10" fmla="*/ 0 w 4"/>
                <a:gd name="T11" fmla="*/ 23 h 48"/>
                <a:gd name="T12" fmla="*/ 0 w 4"/>
                <a:gd name="T13" fmla="*/ 22 h 48"/>
                <a:gd name="T14" fmla="*/ 0 w 4"/>
                <a:gd name="T15" fmla="*/ 22 h 48"/>
                <a:gd name="T16" fmla="*/ 0 w 4"/>
                <a:gd name="T17" fmla="*/ 22 h 48"/>
                <a:gd name="T18" fmla="*/ 0 w 4"/>
                <a:gd name="T19" fmla="*/ 22 h 48"/>
                <a:gd name="T20" fmla="*/ 0 w 4"/>
                <a:gd name="T21" fmla="*/ 21 h 48"/>
                <a:gd name="T22" fmla="*/ 0 w 4"/>
                <a:gd name="T23" fmla="*/ 20 h 48"/>
                <a:gd name="T24" fmla="*/ 0 w 4"/>
                <a:gd name="T25" fmla="*/ 20 h 48"/>
                <a:gd name="T26" fmla="*/ 0 w 4"/>
                <a:gd name="T27" fmla="*/ 20 h 48"/>
                <a:gd name="T28" fmla="*/ 0 w 4"/>
                <a:gd name="T29" fmla="*/ 19 h 48"/>
                <a:gd name="T30" fmla="*/ 0 w 4"/>
                <a:gd name="T31" fmla="*/ 19 h 48"/>
                <a:gd name="T32" fmla="*/ 0 w 4"/>
                <a:gd name="T33" fmla="*/ 19 h 48"/>
                <a:gd name="T34" fmla="*/ 0 w 4"/>
                <a:gd name="T35" fmla="*/ 18 h 48"/>
                <a:gd name="T36" fmla="*/ 0 w 4"/>
                <a:gd name="T37" fmla="*/ 18 h 48"/>
                <a:gd name="T38" fmla="*/ 0 w 4"/>
                <a:gd name="T39" fmla="*/ 18 h 48"/>
                <a:gd name="T40" fmla="*/ 1 w 4"/>
                <a:gd name="T41" fmla="*/ 17 h 48"/>
                <a:gd name="T42" fmla="*/ 1 w 4"/>
                <a:gd name="T43" fmla="*/ 17 h 48"/>
                <a:gd name="T44" fmla="*/ 1 w 4"/>
                <a:gd name="T45" fmla="*/ 16 h 48"/>
                <a:gd name="T46" fmla="*/ 1 w 4"/>
                <a:gd name="T47" fmla="*/ 15 h 48"/>
                <a:gd name="T48" fmla="*/ 1 w 4"/>
                <a:gd name="T49" fmla="*/ 15 h 48"/>
                <a:gd name="T50" fmla="*/ 1 w 4"/>
                <a:gd name="T51" fmla="*/ 15 h 48"/>
                <a:gd name="T52" fmla="*/ 1 w 4"/>
                <a:gd name="T53" fmla="*/ 14 h 48"/>
                <a:gd name="T54" fmla="*/ 1 w 4"/>
                <a:gd name="T55" fmla="*/ 14 h 48"/>
                <a:gd name="T56" fmla="*/ 1 w 4"/>
                <a:gd name="T57" fmla="*/ 14 h 48"/>
                <a:gd name="T58" fmla="*/ 1 w 4"/>
                <a:gd name="T59" fmla="*/ 13 h 48"/>
                <a:gd name="T60" fmla="*/ 1 w 4"/>
                <a:gd name="T61" fmla="*/ 13 h 48"/>
                <a:gd name="T62" fmla="*/ 1 w 4"/>
                <a:gd name="T63" fmla="*/ 11 h 48"/>
                <a:gd name="T64" fmla="*/ 1 w 4"/>
                <a:gd name="T65" fmla="*/ 11 h 48"/>
                <a:gd name="T66" fmla="*/ 1 w 4"/>
                <a:gd name="T67" fmla="*/ 11 h 48"/>
                <a:gd name="T68" fmla="*/ 1 w 4"/>
                <a:gd name="T69" fmla="*/ 10 h 48"/>
                <a:gd name="T70" fmla="*/ 1 w 4"/>
                <a:gd name="T71" fmla="*/ 10 h 48"/>
                <a:gd name="T72" fmla="*/ 1 w 4"/>
                <a:gd name="T73" fmla="*/ 10 h 48"/>
                <a:gd name="T74" fmla="*/ 2 w 4"/>
                <a:gd name="T75" fmla="*/ 9 h 48"/>
                <a:gd name="T76" fmla="*/ 2 w 4"/>
                <a:gd name="T77" fmla="*/ 8 h 48"/>
                <a:gd name="T78" fmla="*/ 2 w 4"/>
                <a:gd name="T79" fmla="*/ 8 h 48"/>
                <a:gd name="T80" fmla="*/ 2 w 4"/>
                <a:gd name="T81" fmla="*/ 8 h 48"/>
                <a:gd name="T82" fmla="*/ 2 w 4"/>
                <a:gd name="T83" fmla="*/ 7 h 48"/>
                <a:gd name="T84" fmla="*/ 2 w 4"/>
                <a:gd name="T85" fmla="*/ 7 h 48"/>
                <a:gd name="T86" fmla="*/ 2 w 4"/>
                <a:gd name="T87" fmla="*/ 6 h 48"/>
                <a:gd name="T88" fmla="*/ 2 w 4"/>
                <a:gd name="T89" fmla="*/ 5 h 48"/>
                <a:gd name="T90" fmla="*/ 2 w 4"/>
                <a:gd name="T91" fmla="*/ 5 h 48"/>
                <a:gd name="T92" fmla="*/ 2 w 4"/>
                <a:gd name="T93" fmla="*/ 5 h 48"/>
                <a:gd name="T94" fmla="*/ 3 w 4"/>
                <a:gd name="T95" fmla="*/ 4 h 48"/>
                <a:gd name="T96" fmla="*/ 3 w 4"/>
                <a:gd name="T97" fmla="*/ 4 h 48"/>
                <a:gd name="T98" fmla="*/ 3 w 4"/>
                <a:gd name="T99" fmla="*/ 4 h 48"/>
                <a:gd name="T100" fmla="*/ 3 w 4"/>
                <a:gd name="T101" fmla="*/ 3 h 48"/>
                <a:gd name="T102" fmla="*/ 3 w 4"/>
                <a:gd name="T103" fmla="*/ 3 h 48"/>
                <a:gd name="T104" fmla="*/ 3 w 4"/>
                <a:gd name="T105" fmla="*/ 3 h 48"/>
                <a:gd name="T106" fmla="*/ 3 w 4"/>
                <a:gd name="T107" fmla="*/ 2 h 48"/>
                <a:gd name="T108" fmla="*/ 3 w 4"/>
                <a:gd name="T109" fmla="*/ 2 h 48"/>
                <a:gd name="T110" fmla="*/ 3 w 4"/>
                <a:gd name="T111" fmla="*/ 1 h 48"/>
                <a:gd name="T112" fmla="*/ 3 w 4"/>
                <a:gd name="T113" fmla="*/ 1 h 48"/>
                <a:gd name="T114" fmla="*/ 4 w 4"/>
                <a:gd name="T115" fmla="*/ 1 h 48"/>
                <a:gd name="T116" fmla="*/ 4 w 4"/>
                <a:gd name="T11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 h="48">
                  <a:moveTo>
                    <a:pt x="3" y="48"/>
                  </a:moveTo>
                  <a:cubicBezTo>
                    <a:pt x="3" y="48"/>
                    <a:pt x="3" y="48"/>
                    <a:pt x="3" y="48"/>
                  </a:cubicBezTo>
                  <a:cubicBezTo>
                    <a:pt x="3" y="48"/>
                    <a:pt x="3" y="48"/>
                    <a:pt x="3" y="48"/>
                  </a:cubicBezTo>
                  <a:moveTo>
                    <a:pt x="3" y="47"/>
                  </a:moveTo>
                  <a:cubicBezTo>
                    <a:pt x="3" y="47"/>
                    <a:pt x="3" y="47"/>
                    <a:pt x="3" y="47"/>
                  </a:cubicBezTo>
                  <a:cubicBezTo>
                    <a:pt x="3" y="47"/>
                    <a:pt x="3" y="47"/>
                    <a:pt x="3" y="47"/>
                  </a:cubicBezTo>
                  <a:moveTo>
                    <a:pt x="2" y="47"/>
                  </a:moveTo>
                  <a:cubicBezTo>
                    <a:pt x="3" y="47"/>
                    <a:pt x="3" y="47"/>
                    <a:pt x="3" y="47"/>
                  </a:cubicBezTo>
                  <a:cubicBezTo>
                    <a:pt x="3" y="47"/>
                    <a:pt x="3" y="47"/>
                    <a:pt x="2" y="47"/>
                  </a:cubicBezTo>
                  <a:moveTo>
                    <a:pt x="2" y="47"/>
                  </a:moveTo>
                  <a:cubicBezTo>
                    <a:pt x="2" y="47"/>
                    <a:pt x="2" y="47"/>
                    <a:pt x="2" y="47"/>
                  </a:cubicBezTo>
                  <a:cubicBezTo>
                    <a:pt x="2" y="47"/>
                    <a:pt x="2" y="47"/>
                    <a:pt x="2" y="47"/>
                  </a:cubicBezTo>
                  <a:moveTo>
                    <a:pt x="2" y="46"/>
                  </a:moveTo>
                  <a:cubicBezTo>
                    <a:pt x="2" y="46"/>
                    <a:pt x="2" y="46"/>
                    <a:pt x="2" y="46"/>
                  </a:cubicBezTo>
                  <a:cubicBezTo>
                    <a:pt x="2" y="46"/>
                    <a:pt x="2" y="46"/>
                    <a:pt x="2" y="46"/>
                  </a:cubicBezTo>
                  <a:moveTo>
                    <a:pt x="2" y="46"/>
                  </a:moveTo>
                  <a:cubicBezTo>
                    <a:pt x="2" y="46"/>
                    <a:pt x="2" y="46"/>
                    <a:pt x="2" y="46"/>
                  </a:cubicBezTo>
                  <a:cubicBezTo>
                    <a:pt x="2" y="46"/>
                    <a:pt x="2" y="46"/>
                    <a:pt x="2" y="46"/>
                  </a:cubicBezTo>
                  <a:moveTo>
                    <a:pt x="2" y="45"/>
                  </a:moveTo>
                  <a:cubicBezTo>
                    <a:pt x="2" y="46"/>
                    <a:pt x="2" y="46"/>
                    <a:pt x="2" y="46"/>
                  </a:cubicBezTo>
                  <a:cubicBezTo>
                    <a:pt x="2" y="46"/>
                    <a:pt x="2" y="46"/>
                    <a:pt x="2" y="45"/>
                  </a:cubicBezTo>
                  <a:moveTo>
                    <a:pt x="0" y="23"/>
                  </a:moveTo>
                  <a:cubicBezTo>
                    <a:pt x="0" y="31"/>
                    <a:pt x="1" y="38"/>
                    <a:pt x="2" y="45"/>
                  </a:cubicBezTo>
                  <a:cubicBezTo>
                    <a:pt x="1" y="38"/>
                    <a:pt x="0" y="31"/>
                    <a:pt x="0" y="23"/>
                  </a:cubicBezTo>
                  <a:moveTo>
                    <a:pt x="0" y="23"/>
                  </a:moveTo>
                  <a:cubicBezTo>
                    <a:pt x="0" y="23"/>
                    <a:pt x="0" y="23"/>
                    <a:pt x="0" y="23"/>
                  </a:cubicBezTo>
                  <a:cubicBezTo>
                    <a:pt x="0" y="23"/>
                    <a:pt x="0" y="23"/>
                    <a:pt x="0" y="23"/>
                  </a:cubicBezTo>
                  <a:moveTo>
                    <a:pt x="0" y="22"/>
                  </a:moveTo>
                  <a:cubicBezTo>
                    <a:pt x="0" y="22"/>
                    <a:pt x="0" y="22"/>
                    <a:pt x="0" y="22"/>
                  </a:cubicBezTo>
                  <a:cubicBezTo>
                    <a:pt x="0" y="23"/>
                    <a:pt x="0" y="23"/>
                    <a:pt x="0" y="23"/>
                  </a:cubicBezTo>
                  <a:cubicBezTo>
                    <a:pt x="0" y="23"/>
                    <a:pt x="0" y="23"/>
                    <a:pt x="0" y="22"/>
                  </a:cubicBezTo>
                  <a:cubicBezTo>
                    <a:pt x="0" y="22"/>
                    <a:pt x="0" y="22"/>
                    <a:pt x="0" y="22"/>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1"/>
                  </a:moveTo>
                  <a:cubicBezTo>
                    <a:pt x="0" y="21"/>
                    <a:pt x="0" y="21"/>
                    <a:pt x="0" y="22"/>
                  </a:cubicBezTo>
                  <a:cubicBezTo>
                    <a:pt x="0" y="21"/>
                    <a:pt x="0" y="21"/>
                    <a:pt x="0" y="21"/>
                  </a:cubicBezTo>
                  <a:moveTo>
                    <a:pt x="0" y="21"/>
                  </a:moveTo>
                  <a:cubicBezTo>
                    <a:pt x="0" y="21"/>
                    <a:pt x="0" y="21"/>
                    <a:pt x="0" y="21"/>
                  </a:cubicBezTo>
                  <a:cubicBezTo>
                    <a:pt x="0" y="21"/>
                    <a:pt x="0" y="21"/>
                    <a:pt x="0" y="21"/>
                  </a:cubicBezTo>
                  <a:moveTo>
                    <a:pt x="0" y="21"/>
                  </a:moveTo>
                  <a:cubicBezTo>
                    <a:pt x="0" y="21"/>
                    <a:pt x="0" y="21"/>
                    <a:pt x="0" y="21"/>
                  </a:cubicBezTo>
                  <a:cubicBezTo>
                    <a:pt x="0" y="21"/>
                    <a:pt x="0" y="21"/>
                    <a:pt x="0" y="21"/>
                  </a:cubicBezTo>
                  <a:moveTo>
                    <a:pt x="0" y="20"/>
                  </a:moveTo>
                  <a:cubicBezTo>
                    <a:pt x="0" y="21"/>
                    <a:pt x="0" y="21"/>
                    <a:pt x="0" y="21"/>
                  </a:cubicBezTo>
                  <a:cubicBezTo>
                    <a:pt x="0" y="21"/>
                    <a:pt x="0" y="21"/>
                    <a:pt x="0" y="20"/>
                  </a:cubicBezTo>
                  <a:moveTo>
                    <a:pt x="0" y="20"/>
                  </a:moveTo>
                  <a:cubicBezTo>
                    <a:pt x="0" y="20"/>
                    <a:pt x="0" y="20"/>
                    <a:pt x="0" y="20"/>
                  </a:cubicBezTo>
                  <a:cubicBezTo>
                    <a:pt x="0" y="20"/>
                    <a:pt x="0" y="20"/>
                    <a:pt x="0" y="20"/>
                  </a:cubicBezTo>
                  <a:moveTo>
                    <a:pt x="0" y="20"/>
                  </a:moveTo>
                  <a:cubicBezTo>
                    <a:pt x="0" y="20"/>
                    <a:pt x="0" y="20"/>
                    <a:pt x="0" y="20"/>
                  </a:cubicBezTo>
                  <a:cubicBezTo>
                    <a:pt x="0" y="20"/>
                    <a:pt x="0" y="20"/>
                    <a:pt x="0" y="20"/>
                  </a:cubicBezTo>
                  <a:moveTo>
                    <a:pt x="0" y="20"/>
                  </a:moveTo>
                  <a:cubicBezTo>
                    <a:pt x="0" y="20"/>
                    <a:pt x="0" y="20"/>
                    <a:pt x="0" y="20"/>
                  </a:cubicBezTo>
                  <a:cubicBezTo>
                    <a:pt x="0" y="20"/>
                    <a:pt x="0" y="20"/>
                    <a:pt x="0" y="20"/>
                  </a:cubicBezTo>
                  <a:moveTo>
                    <a:pt x="0" y="19"/>
                  </a:moveTo>
                  <a:cubicBezTo>
                    <a:pt x="0" y="19"/>
                    <a:pt x="0" y="19"/>
                    <a:pt x="0" y="20"/>
                  </a:cubicBezTo>
                  <a:cubicBezTo>
                    <a:pt x="0" y="19"/>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9"/>
                    <a:pt x="0" y="19"/>
                  </a:cubicBezTo>
                  <a:cubicBezTo>
                    <a:pt x="0" y="19"/>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7"/>
                    <a:pt x="0" y="17"/>
                  </a:cubicBezTo>
                  <a:cubicBezTo>
                    <a:pt x="0" y="17"/>
                    <a:pt x="0" y="17"/>
                    <a:pt x="0" y="17"/>
                  </a:cubicBezTo>
                  <a:moveTo>
                    <a:pt x="1" y="17"/>
                  </a:moveTo>
                  <a:cubicBezTo>
                    <a:pt x="1" y="17"/>
                    <a:pt x="0" y="17"/>
                    <a:pt x="0" y="17"/>
                  </a:cubicBezTo>
                  <a:cubicBezTo>
                    <a:pt x="0" y="17"/>
                    <a:pt x="1" y="17"/>
                    <a:pt x="1" y="17"/>
                  </a:cubicBezTo>
                  <a:moveTo>
                    <a:pt x="1" y="17"/>
                  </a:moveTo>
                  <a:cubicBezTo>
                    <a:pt x="1" y="17"/>
                    <a:pt x="1" y="17"/>
                    <a:pt x="1" y="17"/>
                  </a:cubicBezTo>
                  <a:cubicBezTo>
                    <a:pt x="1" y="17"/>
                    <a:pt x="1" y="17"/>
                    <a:pt x="1" y="17"/>
                  </a:cubicBezTo>
                  <a:moveTo>
                    <a:pt x="1" y="16"/>
                  </a:moveTo>
                  <a:cubicBezTo>
                    <a:pt x="1" y="16"/>
                    <a:pt x="1" y="17"/>
                    <a:pt x="1" y="17"/>
                  </a:cubicBezTo>
                  <a:cubicBezTo>
                    <a:pt x="1" y="17"/>
                    <a:pt x="1" y="16"/>
                    <a:pt x="1" y="16"/>
                  </a:cubicBezTo>
                  <a:moveTo>
                    <a:pt x="1" y="16"/>
                  </a:moveTo>
                  <a:cubicBezTo>
                    <a:pt x="1" y="16"/>
                    <a:pt x="1" y="16"/>
                    <a:pt x="1" y="16"/>
                  </a:cubicBezTo>
                  <a:cubicBezTo>
                    <a:pt x="1" y="16"/>
                    <a:pt x="1" y="16"/>
                    <a:pt x="1" y="16"/>
                  </a:cubicBezTo>
                  <a:moveTo>
                    <a:pt x="1" y="15"/>
                  </a:moveTo>
                  <a:cubicBezTo>
                    <a:pt x="1" y="15"/>
                    <a:pt x="1" y="16"/>
                    <a:pt x="1" y="16"/>
                  </a:cubicBezTo>
                  <a:cubicBezTo>
                    <a:pt x="1" y="16"/>
                    <a:pt x="1" y="15"/>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4"/>
                  </a:moveTo>
                  <a:cubicBezTo>
                    <a:pt x="1" y="14"/>
                    <a:pt x="1" y="14"/>
                    <a:pt x="1" y="15"/>
                  </a:cubicBezTo>
                  <a:cubicBezTo>
                    <a:pt x="1" y="14"/>
                    <a:pt x="1" y="14"/>
                    <a:pt x="1" y="14"/>
                  </a:cubicBezTo>
                  <a:moveTo>
                    <a:pt x="1" y="14"/>
                  </a:moveTo>
                  <a:cubicBezTo>
                    <a:pt x="1" y="14"/>
                    <a:pt x="1" y="14"/>
                    <a:pt x="1" y="14"/>
                  </a:cubicBezTo>
                  <a:cubicBezTo>
                    <a:pt x="1" y="14"/>
                    <a:pt x="1" y="14"/>
                    <a:pt x="1" y="14"/>
                  </a:cubicBezTo>
                  <a:moveTo>
                    <a:pt x="1" y="14"/>
                  </a:moveTo>
                  <a:cubicBezTo>
                    <a:pt x="1" y="14"/>
                    <a:pt x="1" y="14"/>
                    <a:pt x="1" y="14"/>
                  </a:cubicBezTo>
                  <a:cubicBezTo>
                    <a:pt x="1" y="14"/>
                    <a:pt x="1" y="14"/>
                    <a:pt x="1" y="14"/>
                  </a:cubicBezTo>
                  <a:moveTo>
                    <a:pt x="1" y="14"/>
                  </a:moveTo>
                  <a:cubicBezTo>
                    <a:pt x="1" y="14"/>
                    <a:pt x="1" y="14"/>
                    <a:pt x="1" y="14"/>
                  </a:cubicBezTo>
                  <a:cubicBezTo>
                    <a:pt x="1" y="14"/>
                    <a:pt x="1" y="14"/>
                    <a:pt x="1" y="14"/>
                  </a:cubicBezTo>
                  <a:moveTo>
                    <a:pt x="1" y="13"/>
                  </a:moveTo>
                  <a:cubicBezTo>
                    <a:pt x="1" y="13"/>
                    <a:pt x="1" y="13"/>
                    <a:pt x="1" y="13"/>
                  </a:cubicBezTo>
                  <a:cubicBezTo>
                    <a:pt x="1" y="13"/>
                    <a:pt x="1" y="13"/>
                    <a:pt x="1" y="13"/>
                  </a:cubicBezTo>
                  <a:moveTo>
                    <a:pt x="1" y="13"/>
                  </a:moveTo>
                  <a:cubicBezTo>
                    <a:pt x="1" y="13"/>
                    <a:pt x="1" y="13"/>
                    <a:pt x="1" y="13"/>
                  </a:cubicBezTo>
                  <a:cubicBezTo>
                    <a:pt x="1" y="13"/>
                    <a:pt x="1" y="13"/>
                    <a:pt x="1" y="13"/>
                  </a:cubicBezTo>
                  <a:moveTo>
                    <a:pt x="1" y="12"/>
                  </a:moveTo>
                  <a:cubicBezTo>
                    <a:pt x="1" y="12"/>
                    <a:pt x="1" y="13"/>
                    <a:pt x="1" y="13"/>
                  </a:cubicBezTo>
                  <a:cubicBezTo>
                    <a:pt x="1" y="13"/>
                    <a:pt x="1" y="12"/>
                    <a:pt x="1" y="12"/>
                  </a:cubicBezTo>
                  <a:moveTo>
                    <a:pt x="1" y="11"/>
                  </a:moveTo>
                  <a:cubicBezTo>
                    <a:pt x="1" y="12"/>
                    <a:pt x="1" y="12"/>
                    <a:pt x="1" y="12"/>
                  </a:cubicBezTo>
                  <a:cubicBezTo>
                    <a:pt x="1" y="12"/>
                    <a:pt x="1" y="12"/>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1" y="10"/>
                  </a:moveTo>
                  <a:cubicBezTo>
                    <a:pt x="1" y="10"/>
                    <a:pt x="1" y="11"/>
                    <a:pt x="1" y="11"/>
                  </a:cubicBezTo>
                  <a:cubicBezTo>
                    <a:pt x="1" y="11"/>
                    <a:pt x="1" y="10"/>
                    <a:pt x="1" y="10"/>
                  </a:cubicBezTo>
                  <a:moveTo>
                    <a:pt x="1" y="10"/>
                  </a:moveTo>
                  <a:cubicBezTo>
                    <a:pt x="1" y="10"/>
                    <a:pt x="1" y="10"/>
                    <a:pt x="1" y="10"/>
                  </a:cubicBezTo>
                  <a:cubicBezTo>
                    <a:pt x="1" y="10"/>
                    <a:pt x="1" y="10"/>
                    <a:pt x="1" y="10"/>
                  </a:cubicBezTo>
                  <a:moveTo>
                    <a:pt x="1" y="10"/>
                  </a:moveTo>
                  <a:cubicBezTo>
                    <a:pt x="1" y="10"/>
                    <a:pt x="1" y="10"/>
                    <a:pt x="1" y="10"/>
                  </a:cubicBezTo>
                  <a:cubicBezTo>
                    <a:pt x="1" y="10"/>
                    <a:pt x="1" y="10"/>
                    <a:pt x="1" y="10"/>
                  </a:cubicBezTo>
                  <a:moveTo>
                    <a:pt x="2" y="9"/>
                  </a:moveTo>
                  <a:cubicBezTo>
                    <a:pt x="2" y="10"/>
                    <a:pt x="1" y="10"/>
                    <a:pt x="1" y="10"/>
                  </a:cubicBezTo>
                  <a:cubicBezTo>
                    <a:pt x="1" y="10"/>
                    <a:pt x="2" y="10"/>
                    <a:pt x="2" y="9"/>
                  </a:cubicBezTo>
                  <a:moveTo>
                    <a:pt x="2" y="9"/>
                  </a:moveTo>
                  <a:cubicBezTo>
                    <a:pt x="2" y="9"/>
                    <a:pt x="2" y="9"/>
                    <a:pt x="2" y="9"/>
                  </a:cubicBezTo>
                  <a:cubicBezTo>
                    <a:pt x="2" y="9"/>
                    <a:pt x="2" y="9"/>
                    <a:pt x="2" y="9"/>
                  </a:cubicBezTo>
                  <a:moveTo>
                    <a:pt x="2" y="8"/>
                  </a:moveTo>
                  <a:cubicBezTo>
                    <a:pt x="2" y="8"/>
                    <a:pt x="2" y="9"/>
                    <a:pt x="2" y="9"/>
                  </a:cubicBezTo>
                  <a:cubicBezTo>
                    <a:pt x="2" y="9"/>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6"/>
                  </a:moveTo>
                  <a:cubicBezTo>
                    <a:pt x="2" y="7"/>
                    <a:pt x="2" y="7"/>
                    <a:pt x="2" y="7"/>
                  </a:cubicBezTo>
                  <a:cubicBezTo>
                    <a:pt x="2" y="7"/>
                    <a:pt x="2" y="7"/>
                    <a:pt x="2" y="6"/>
                  </a:cubicBezTo>
                  <a:moveTo>
                    <a:pt x="2" y="6"/>
                  </a:moveTo>
                  <a:cubicBezTo>
                    <a:pt x="2" y="6"/>
                    <a:pt x="2" y="6"/>
                    <a:pt x="2" y="6"/>
                  </a:cubicBezTo>
                  <a:cubicBezTo>
                    <a:pt x="2" y="6"/>
                    <a:pt x="2" y="6"/>
                    <a:pt x="2" y="6"/>
                  </a:cubicBezTo>
                  <a:moveTo>
                    <a:pt x="2" y="5"/>
                  </a:moveTo>
                  <a:cubicBezTo>
                    <a:pt x="2" y="6"/>
                    <a:pt x="2" y="6"/>
                    <a:pt x="2" y="6"/>
                  </a:cubicBezTo>
                  <a:cubicBezTo>
                    <a:pt x="2" y="6"/>
                    <a:pt x="2" y="6"/>
                    <a:pt x="2" y="5"/>
                  </a:cubicBezTo>
                  <a:moveTo>
                    <a:pt x="2" y="5"/>
                  </a:moveTo>
                  <a:cubicBezTo>
                    <a:pt x="2" y="5"/>
                    <a:pt x="2" y="5"/>
                    <a:pt x="2" y="5"/>
                  </a:cubicBezTo>
                  <a:cubicBezTo>
                    <a:pt x="2" y="5"/>
                    <a:pt x="2" y="5"/>
                    <a:pt x="2" y="5"/>
                  </a:cubicBezTo>
                  <a:moveTo>
                    <a:pt x="2" y="5"/>
                  </a:moveTo>
                  <a:cubicBezTo>
                    <a:pt x="2" y="5"/>
                    <a:pt x="2" y="5"/>
                    <a:pt x="2" y="5"/>
                  </a:cubicBezTo>
                  <a:cubicBezTo>
                    <a:pt x="2" y="5"/>
                    <a:pt x="2" y="5"/>
                    <a:pt x="2" y="5"/>
                  </a:cubicBezTo>
                  <a:moveTo>
                    <a:pt x="3" y="4"/>
                  </a:moveTo>
                  <a:cubicBezTo>
                    <a:pt x="3" y="5"/>
                    <a:pt x="3" y="5"/>
                    <a:pt x="3" y="5"/>
                  </a:cubicBezTo>
                  <a:cubicBezTo>
                    <a:pt x="3" y="5"/>
                    <a:pt x="3" y="5"/>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3"/>
                  </a:moveTo>
                  <a:cubicBezTo>
                    <a:pt x="3" y="3"/>
                    <a:pt x="3" y="4"/>
                    <a:pt x="3" y="4"/>
                  </a:cubicBezTo>
                  <a:cubicBezTo>
                    <a:pt x="3" y="4"/>
                    <a:pt x="3" y="3"/>
                    <a:pt x="3" y="3"/>
                  </a:cubicBezTo>
                  <a:moveTo>
                    <a:pt x="3" y="3"/>
                  </a:moveTo>
                  <a:cubicBezTo>
                    <a:pt x="3" y="3"/>
                    <a:pt x="3" y="3"/>
                    <a:pt x="3" y="3"/>
                  </a:cubicBezTo>
                  <a:cubicBezTo>
                    <a:pt x="3" y="3"/>
                    <a:pt x="3" y="3"/>
                    <a:pt x="3" y="3"/>
                  </a:cubicBezTo>
                  <a:moveTo>
                    <a:pt x="3" y="3"/>
                  </a:moveTo>
                  <a:cubicBezTo>
                    <a:pt x="3" y="3"/>
                    <a:pt x="3" y="3"/>
                    <a:pt x="3" y="3"/>
                  </a:cubicBezTo>
                  <a:cubicBezTo>
                    <a:pt x="3" y="3"/>
                    <a:pt x="3" y="3"/>
                    <a:pt x="3" y="3"/>
                  </a:cubicBezTo>
                  <a:moveTo>
                    <a:pt x="3" y="3"/>
                  </a:moveTo>
                  <a:cubicBezTo>
                    <a:pt x="3" y="3"/>
                    <a:pt x="3" y="3"/>
                    <a:pt x="3" y="3"/>
                  </a:cubicBezTo>
                  <a:cubicBezTo>
                    <a:pt x="3" y="3"/>
                    <a:pt x="3" y="3"/>
                    <a:pt x="3" y="3"/>
                  </a:cubicBezTo>
                  <a:moveTo>
                    <a:pt x="3" y="2"/>
                  </a:moveTo>
                  <a:cubicBezTo>
                    <a:pt x="3" y="2"/>
                    <a:pt x="3" y="2"/>
                    <a:pt x="3" y="2"/>
                  </a:cubicBezTo>
                  <a:cubicBezTo>
                    <a:pt x="3" y="2"/>
                    <a:pt x="3" y="2"/>
                    <a:pt x="3" y="2"/>
                  </a:cubicBezTo>
                  <a:moveTo>
                    <a:pt x="3" y="2"/>
                  </a:moveTo>
                  <a:cubicBezTo>
                    <a:pt x="3" y="2"/>
                    <a:pt x="3" y="2"/>
                    <a:pt x="3" y="2"/>
                  </a:cubicBezTo>
                  <a:cubicBezTo>
                    <a:pt x="3" y="2"/>
                    <a:pt x="3" y="2"/>
                    <a:pt x="3" y="2"/>
                  </a:cubicBezTo>
                  <a:moveTo>
                    <a:pt x="3" y="2"/>
                  </a:moveTo>
                  <a:cubicBezTo>
                    <a:pt x="3" y="2"/>
                    <a:pt x="3" y="2"/>
                    <a:pt x="3" y="2"/>
                  </a:cubicBezTo>
                  <a:cubicBezTo>
                    <a:pt x="3" y="2"/>
                    <a:pt x="3" y="2"/>
                    <a:pt x="3" y="2"/>
                  </a:cubicBezTo>
                  <a:moveTo>
                    <a:pt x="3" y="1"/>
                  </a:moveTo>
                  <a:cubicBezTo>
                    <a:pt x="3" y="1"/>
                    <a:pt x="3" y="2"/>
                    <a:pt x="3" y="2"/>
                  </a:cubicBezTo>
                  <a:cubicBezTo>
                    <a:pt x="3" y="2"/>
                    <a:pt x="3" y="1"/>
                    <a:pt x="3" y="1"/>
                  </a:cubicBezTo>
                  <a:moveTo>
                    <a:pt x="3" y="1"/>
                  </a:moveTo>
                  <a:cubicBezTo>
                    <a:pt x="3" y="1"/>
                    <a:pt x="3" y="1"/>
                    <a:pt x="3" y="1"/>
                  </a:cubicBezTo>
                  <a:cubicBezTo>
                    <a:pt x="3" y="1"/>
                    <a:pt x="3" y="1"/>
                    <a:pt x="3" y="1"/>
                  </a:cubicBezTo>
                  <a:moveTo>
                    <a:pt x="3" y="1"/>
                  </a:moveTo>
                  <a:cubicBezTo>
                    <a:pt x="3" y="1"/>
                    <a:pt x="3" y="1"/>
                    <a:pt x="3" y="1"/>
                  </a:cubicBezTo>
                  <a:cubicBezTo>
                    <a:pt x="3" y="1"/>
                    <a:pt x="3" y="1"/>
                    <a:pt x="3" y="1"/>
                  </a:cubicBezTo>
                  <a:moveTo>
                    <a:pt x="4" y="1"/>
                  </a:moveTo>
                  <a:cubicBezTo>
                    <a:pt x="4" y="1"/>
                    <a:pt x="4" y="1"/>
                    <a:pt x="4" y="1"/>
                  </a:cubicBezTo>
                  <a:cubicBezTo>
                    <a:pt x="4" y="1"/>
                    <a:pt x="4" y="1"/>
                    <a:pt x="4" y="1"/>
                  </a:cubicBezTo>
                  <a:moveTo>
                    <a:pt x="4" y="0"/>
                  </a:moveTo>
                  <a:cubicBezTo>
                    <a:pt x="4" y="0"/>
                    <a:pt x="4" y="0"/>
                    <a:pt x="4" y="1"/>
                  </a:cubicBezTo>
                  <a:cubicBezTo>
                    <a:pt x="4" y="0"/>
                    <a:pt x="4" y="0"/>
                    <a:pt x="4" y="0"/>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2" name="Rectangle 100">
              <a:extLst>
                <a:ext uri="{FF2B5EF4-FFF2-40B4-BE49-F238E27FC236}">
                  <a16:creationId xmlns:a16="http://schemas.microsoft.com/office/drawing/2014/main" id="{DB1F859B-A005-FAA3-53B3-B1234F4D9BF0}"/>
                </a:ext>
              </a:extLst>
            </p:cNvPr>
            <p:cNvSpPr>
              <a:spLocks noChangeArrowheads="1"/>
            </p:cNvSpPr>
            <p:nvPr/>
          </p:nvSpPr>
          <p:spPr bwMode="auto">
            <a:xfrm>
              <a:off x="1711258" y="5337249"/>
              <a:ext cx="139700" cy="190500"/>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3" name="Rectangle 101">
              <a:extLst>
                <a:ext uri="{FF2B5EF4-FFF2-40B4-BE49-F238E27FC236}">
                  <a16:creationId xmlns:a16="http://schemas.microsoft.com/office/drawing/2014/main" id="{0BC94687-9E77-A500-8289-22E4BCDF775F}"/>
                </a:ext>
              </a:extLst>
            </p:cNvPr>
            <p:cNvSpPr>
              <a:spLocks noChangeArrowheads="1"/>
            </p:cNvSpPr>
            <p:nvPr/>
          </p:nvSpPr>
          <p:spPr bwMode="auto">
            <a:xfrm>
              <a:off x="1685858" y="5238824"/>
              <a:ext cx="142668"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2184" name="Oval 107">
            <a:extLst>
              <a:ext uri="{FF2B5EF4-FFF2-40B4-BE49-F238E27FC236}">
                <a16:creationId xmlns:a16="http://schemas.microsoft.com/office/drawing/2014/main" id="{8082F5E5-F7D7-41E3-FA3C-1B9C447B357F}"/>
              </a:ext>
            </a:extLst>
          </p:cNvPr>
          <p:cNvSpPr>
            <a:spLocks noChangeArrowheads="1"/>
          </p:cNvSpPr>
          <p:nvPr/>
        </p:nvSpPr>
        <p:spPr bwMode="auto">
          <a:xfrm>
            <a:off x="8030742" y="4042166"/>
            <a:ext cx="273050" cy="276225"/>
          </a:xfrm>
          <a:prstGeom prst="ellipse">
            <a:avLst/>
          </a:pr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5" name="Oval 108">
            <a:extLst>
              <a:ext uri="{FF2B5EF4-FFF2-40B4-BE49-F238E27FC236}">
                <a16:creationId xmlns:a16="http://schemas.microsoft.com/office/drawing/2014/main" id="{98EFC199-F66E-EE41-A21C-93492A1DC224}"/>
              </a:ext>
            </a:extLst>
          </p:cNvPr>
          <p:cNvSpPr>
            <a:spLocks noChangeArrowheads="1"/>
          </p:cNvSpPr>
          <p:nvPr/>
        </p:nvSpPr>
        <p:spPr bwMode="auto">
          <a:xfrm>
            <a:off x="8089480" y="4104078"/>
            <a:ext cx="155575" cy="153988"/>
          </a:xfrm>
          <a:prstGeom prst="ellipse">
            <a:avLst/>
          </a:pr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6" name="Freeform 109">
            <a:extLst>
              <a:ext uri="{FF2B5EF4-FFF2-40B4-BE49-F238E27FC236}">
                <a16:creationId xmlns:a16="http://schemas.microsoft.com/office/drawing/2014/main" id="{86C30FF5-719F-1FBC-DC21-2D9131ED814C}"/>
              </a:ext>
            </a:extLst>
          </p:cNvPr>
          <p:cNvSpPr>
            <a:spLocks/>
          </p:cNvSpPr>
          <p:nvPr/>
        </p:nvSpPr>
        <p:spPr bwMode="auto">
          <a:xfrm>
            <a:off x="7238580" y="1302141"/>
            <a:ext cx="377825" cy="323850"/>
          </a:xfrm>
          <a:custGeom>
            <a:avLst/>
            <a:gdLst>
              <a:gd name="T0" fmla="*/ 0 w 155"/>
              <a:gd name="T1" fmla="*/ 0 h 133"/>
              <a:gd name="T2" fmla="*/ 104 w 155"/>
              <a:gd name="T3" fmla="*/ 133 h 133"/>
              <a:gd name="T4" fmla="*/ 0 w 155"/>
              <a:gd name="T5" fmla="*/ 0 h 133"/>
            </a:gdLst>
            <a:ahLst/>
            <a:cxnLst>
              <a:cxn ang="0">
                <a:pos x="T0" y="T1"/>
              </a:cxn>
              <a:cxn ang="0">
                <a:pos x="T2" y="T3"/>
              </a:cxn>
              <a:cxn ang="0">
                <a:pos x="T4" y="T5"/>
              </a:cxn>
            </a:cxnLst>
            <a:rect l="0" t="0" r="r" b="b"/>
            <a:pathLst>
              <a:path w="155" h="133">
                <a:moveTo>
                  <a:pt x="0" y="0"/>
                </a:moveTo>
                <a:cubicBezTo>
                  <a:pt x="0" y="0"/>
                  <a:pt x="117" y="30"/>
                  <a:pt x="104" y="133"/>
                </a:cubicBezTo>
                <a:cubicBezTo>
                  <a:pt x="104" y="133"/>
                  <a:pt x="155" y="1"/>
                  <a:pt x="0"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7" name="Freeform 110">
            <a:extLst>
              <a:ext uri="{FF2B5EF4-FFF2-40B4-BE49-F238E27FC236}">
                <a16:creationId xmlns:a16="http://schemas.microsoft.com/office/drawing/2014/main" id="{8C16B024-AC9D-730E-AB05-70ECE07855AD}"/>
              </a:ext>
            </a:extLst>
          </p:cNvPr>
          <p:cNvSpPr>
            <a:spLocks/>
          </p:cNvSpPr>
          <p:nvPr/>
        </p:nvSpPr>
        <p:spPr bwMode="auto">
          <a:xfrm>
            <a:off x="7394155" y="1218003"/>
            <a:ext cx="379413" cy="325438"/>
          </a:xfrm>
          <a:custGeom>
            <a:avLst/>
            <a:gdLst>
              <a:gd name="T0" fmla="*/ 0 w 155"/>
              <a:gd name="T1" fmla="*/ 0 h 133"/>
              <a:gd name="T2" fmla="*/ 104 w 155"/>
              <a:gd name="T3" fmla="*/ 133 h 133"/>
              <a:gd name="T4" fmla="*/ 0 w 155"/>
              <a:gd name="T5" fmla="*/ 0 h 133"/>
            </a:gdLst>
            <a:ahLst/>
            <a:cxnLst>
              <a:cxn ang="0">
                <a:pos x="T0" y="T1"/>
              </a:cxn>
              <a:cxn ang="0">
                <a:pos x="T2" y="T3"/>
              </a:cxn>
              <a:cxn ang="0">
                <a:pos x="T4" y="T5"/>
              </a:cxn>
            </a:cxnLst>
            <a:rect l="0" t="0" r="r" b="b"/>
            <a:pathLst>
              <a:path w="155" h="133">
                <a:moveTo>
                  <a:pt x="0" y="0"/>
                </a:moveTo>
                <a:cubicBezTo>
                  <a:pt x="0" y="0"/>
                  <a:pt x="117" y="30"/>
                  <a:pt x="104" y="133"/>
                </a:cubicBezTo>
                <a:cubicBezTo>
                  <a:pt x="104" y="133"/>
                  <a:pt x="155" y="1"/>
                  <a:pt x="0"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8" name="Freeform 111">
            <a:extLst>
              <a:ext uri="{FF2B5EF4-FFF2-40B4-BE49-F238E27FC236}">
                <a16:creationId xmlns:a16="http://schemas.microsoft.com/office/drawing/2014/main" id="{BE382A70-E0A5-A7D1-244A-BDAAFB984318}"/>
              </a:ext>
            </a:extLst>
          </p:cNvPr>
          <p:cNvSpPr>
            <a:spLocks/>
          </p:cNvSpPr>
          <p:nvPr/>
        </p:nvSpPr>
        <p:spPr bwMode="auto">
          <a:xfrm>
            <a:off x="5460580" y="2205428"/>
            <a:ext cx="344488" cy="357188"/>
          </a:xfrm>
          <a:custGeom>
            <a:avLst/>
            <a:gdLst>
              <a:gd name="T0" fmla="*/ 56 w 141"/>
              <a:gd name="T1" fmla="*/ 0 h 146"/>
              <a:gd name="T2" fmla="*/ 141 w 141"/>
              <a:gd name="T3" fmla="*/ 146 h 146"/>
              <a:gd name="T4" fmla="*/ 56 w 141"/>
              <a:gd name="T5" fmla="*/ 0 h 146"/>
            </a:gdLst>
            <a:ahLst/>
            <a:cxnLst>
              <a:cxn ang="0">
                <a:pos x="T0" y="T1"/>
              </a:cxn>
              <a:cxn ang="0">
                <a:pos x="T2" y="T3"/>
              </a:cxn>
              <a:cxn ang="0">
                <a:pos x="T4" y="T5"/>
              </a:cxn>
            </a:cxnLst>
            <a:rect l="0" t="0" r="r" b="b"/>
            <a:pathLst>
              <a:path w="141" h="146">
                <a:moveTo>
                  <a:pt x="56" y="0"/>
                </a:moveTo>
                <a:cubicBezTo>
                  <a:pt x="0" y="145"/>
                  <a:pt x="141" y="146"/>
                  <a:pt x="141" y="146"/>
                </a:cubicBezTo>
                <a:cubicBezTo>
                  <a:pt x="41" y="120"/>
                  <a:pt x="56" y="0"/>
                  <a:pt x="56"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9" name="Freeform 112">
            <a:extLst>
              <a:ext uri="{FF2B5EF4-FFF2-40B4-BE49-F238E27FC236}">
                <a16:creationId xmlns:a16="http://schemas.microsoft.com/office/drawing/2014/main" id="{D89F85B5-0D0D-C269-EA6A-FE2D402688CD}"/>
              </a:ext>
            </a:extLst>
          </p:cNvPr>
          <p:cNvSpPr>
            <a:spLocks/>
          </p:cNvSpPr>
          <p:nvPr/>
        </p:nvSpPr>
        <p:spPr bwMode="auto">
          <a:xfrm>
            <a:off x="5325642" y="2321316"/>
            <a:ext cx="344488" cy="357188"/>
          </a:xfrm>
          <a:custGeom>
            <a:avLst/>
            <a:gdLst>
              <a:gd name="T0" fmla="*/ 56 w 141"/>
              <a:gd name="T1" fmla="*/ 0 h 146"/>
              <a:gd name="T2" fmla="*/ 141 w 141"/>
              <a:gd name="T3" fmla="*/ 146 h 146"/>
              <a:gd name="T4" fmla="*/ 56 w 141"/>
              <a:gd name="T5" fmla="*/ 0 h 146"/>
            </a:gdLst>
            <a:ahLst/>
            <a:cxnLst>
              <a:cxn ang="0">
                <a:pos x="T0" y="T1"/>
              </a:cxn>
              <a:cxn ang="0">
                <a:pos x="T2" y="T3"/>
              </a:cxn>
              <a:cxn ang="0">
                <a:pos x="T4" y="T5"/>
              </a:cxn>
            </a:cxnLst>
            <a:rect l="0" t="0" r="r" b="b"/>
            <a:pathLst>
              <a:path w="141" h="146">
                <a:moveTo>
                  <a:pt x="56" y="0"/>
                </a:moveTo>
                <a:cubicBezTo>
                  <a:pt x="0" y="145"/>
                  <a:pt x="141" y="146"/>
                  <a:pt x="141" y="146"/>
                </a:cubicBezTo>
                <a:cubicBezTo>
                  <a:pt x="41" y="120"/>
                  <a:pt x="56" y="0"/>
                  <a:pt x="56"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0" name="Freeform 113">
            <a:extLst>
              <a:ext uri="{FF2B5EF4-FFF2-40B4-BE49-F238E27FC236}">
                <a16:creationId xmlns:a16="http://schemas.microsoft.com/office/drawing/2014/main" id="{36F61A8B-B20C-B893-86EF-9E9C282EBAC2}"/>
              </a:ext>
            </a:extLst>
          </p:cNvPr>
          <p:cNvSpPr>
            <a:spLocks/>
          </p:cNvSpPr>
          <p:nvPr/>
        </p:nvSpPr>
        <p:spPr bwMode="auto">
          <a:xfrm>
            <a:off x="8770517" y="1259278"/>
            <a:ext cx="379413" cy="325438"/>
          </a:xfrm>
          <a:custGeom>
            <a:avLst/>
            <a:gdLst>
              <a:gd name="T0" fmla="*/ 155 w 155"/>
              <a:gd name="T1" fmla="*/ 0 h 133"/>
              <a:gd name="T2" fmla="*/ 51 w 155"/>
              <a:gd name="T3" fmla="*/ 133 h 133"/>
              <a:gd name="T4" fmla="*/ 155 w 155"/>
              <a:gd name="T5" fmla="*/ 0 h 133"/>
            </a:gdLst>
            <a:ahLst/>
            <a:cxnLst>
              <a:cxn ang="0">
                <a:pos x="T0" y="T1"/>
              </a:cxn>
              <a:cxn ang="0">
                <a:pos x="T2" y="T3"/>
              </a:cxn>
              <a:cxn ang="0">
                <a:pos x="T4" y="T5"/>
              </a:cxn>
            </a:cxnLst>
            <a:rect l="0" t="0" r="r" b="b"/>
            <a:pathLst>
              <a:path w="155" h="133">
                <a:moveTo>
                  <a:pt x="155" y="0"/>
                </a:moveTo>
                <a:cubicBezTo>
                  <a:pt x="0" y="1"/>
                  <a:pt x="51" y="133"/>
                  <a:pt x="51" y="133"/>
                </a:cubicBezTo>
                <a:cubicBezTo>
                  <a:pt x="38" y="30"/>
                  <a:pt x="155" y="0"/>
                  <a:pt x="155"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1" name="Freeform 114">
            <a:extLst>
              <a:ext uri="{FF2B5EF4-FFF2-40B4-BE49-F238E27FC236}">
                <a16:creationId xmlns:a16="http://schemas.microsoft.com/office/drawing/2014/main" id="{1F3ABA9D-40D4-A41B-507B-66CB1F22F0F4}"/>
              </a:ext>
            </a:extLst>
          </p:cNvPr>
          <p:cNvSpPr>
            <a:spLocks/>
          </p:cNvSpPr>
          <p:nvPr/>
        </p:nvSpPr>
        <p:spPr bwMode="auto">
          <a:xfrm>
            <a:off x="8614942" y="1176728"/>
            <a:ext cx="379413" cy="325438"/>
          </a:xfrm>
          <a:custGeom>
            <a:avLst/>
            <a:gdLst>
              <a:gd name="T0" fmla="*/ 155 w 155"/>
              <a:gd name="T1" fmla="*/ 0 h 133"/>
              <a:gd name="T2" fmla="*/ 51 w 155"/>
              <a:gd name="T3" fmla="*/ 133 h 133"/>
              <a:gd name="T4" fmla="*/ 155 w 155"/>
              <a:gd name="T5" fmla="*/ 0 h 133"/>
            </a:gdLst>
            <a:ahLst/>
            <a:cxnLst>
              <a:cxn ang="0">
                <a:pos x="T0" y="T1"/>
              </a:cxn>
              <a:cxn ang="0">
                <a:pos x="T2" y="T3"/>
              </a:cxn>
              <a:cxn ang="0">
                <a:pos x="T4" y="T5"/>
              </a:cxn>
            </a:cxnLst>
            <a:rect l="0" t="0" r="r" b="b"/>
            <a:pathLst>
              <a:path w="155" h="133">
                <a:moveTo>
                  <a:pt x="155" y="0"/>
                </a:moveTo>
                <a:cubicBezTo>
                  <a:pt x="0" y="1"/>
                  <a:pt x="51" y="133"/>
                  <a:pt x="51" y="133"/>
                </a:cubicBezTo>
                <a:cubicBezTo>
                  <a:pt x="38" y="30"/>
                  <a:pt x="155" y="0"/>
                  <a:pt x="155"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2" name="Freeform 115">
            <a:extLst>
              <a:ext uri="{FF2B5EF4-FFF2-40B4-BE49-F238E27FC236}">
                <a16:creationId xmlns:a16="http://schemas.microsoft.com/office/drawing/2014/main" id="{CBDC5786-7F58-B400-9940-FD279A223E1B}"/>
              </a:ext>
            </a:extLst>
          </p:cNvPr>
          <p:cNvSpPr>
            <a:spLocks/>
          </p:cNvSpPr>
          <p:nvPr/>
        </p:nvSpPr>
        <p:spPr bwMode="auto">
          <a:xfrm>
            <a:off x="8876880" y="1371991"/>
            <a:ext cx="1558925" cy="1319213"/>
          </a:xfrm>
          <a:custGeom>
            <a:avLst/>
            <a:gdLst>
              <a:gd name="T0" fmla="*/ 0 w 638"/>
              <a:gd name="T1" fmla="*/ 194 h 539"/>
              <a:gd name="T2" fmla="*/ 0 w 638"/>
              <a:gd name="T3" fmla="*/ 193 h 539"/>
              <a:gd name="T4" fmla="*/ 444 w 638"/>
              <a:gd name="T5" fmla="*/ 95 h 539"/>
              <a:gd name="T6" fmla="*/ 543 w 638"/>
              <a:gd name="T7" fmla="*/ 539 h 539"/>
              <a:gd name="T8" fmla="*/ 543 w 638"/>
              <a:gd name="T9" fmla="*/ 539 h 539"/>
              <a:gd name="T10" fmla="*/ 0 w 638"/>
              <a:gd name="T11" fmla="*/ 194 h 539"/>
            </a:gdLst>
            <a:ahLst/>
            <a:cxnLst>
              <a:cxn ang="0">
                <a:pos x="T0" y="T1"/>
              </a:cxn>
              <a:cxn ang="0">
                <a:pos x="T2" y="T3"/>
              </a:cxn>
              <a:cxn ang="0">
                <a:pos x="T4" y="T5"/>
              </a:cxn>
              <a:cxn ang="0">
                <a:pos x="T6" y="T7"/>
              </a:cxn>
              <a:cxn ang="0">
                <a:pos x="T8" y="T9"/>
              </a:cxn>
              <a:cxn ang="0">
                <a:pos x="T10" y="T11"/>
              </a:cxn>
            </a:cxnLst>
            <a:rect l="0" t="0" r="r" b="b"/>
            <a:pathLst>
              <a:path w="638" h="539">
                <a:moveTo>
                  <a:pt x="0" y="194"/>
                </a:moveTo>
                <a:cubicBezTo>
                  <a:pt x="0" y="193"/>
                  <a:pt x="0" y="193"/>
                  <a:pt x="0" y="193"/>
                </a:cubicBezTo>
                <a:cubicBezTo>
                  <a:pt x="96" y="44"/>
                  <a:pt x="295" y="0"/>
                  <a:pt x="444" y="95"/>
                </a:cubicBezTo>
                <a:cubicBezTo>
                  <a:pt x="594" y="191"/>
                  <a:pt x="638" y="390"/>
                  <a:pt x="543" y="539"/>
                </a:cubicBezTo>
                <a:cubicBezTo>
                  <a:pt x="543" y="539"/>
                  <a:pt x="543" y="539"/>
                  <a:pt x="543" y="539"/>
                </a:cubicBezTo>
                <a:cubicBezTo>
                  <a:pt x="0" y="194"/>
                  <a:pt x="0" y="194"/>
                  <a:pt x="0" y="194"/>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3" name="Freeform 116">
            <a:extLst>
              <a:ext uri="{FF2B5EF4-FFF2-40B4-BE49-F238E27FC236}">
                <a16:creationId xmlns:a16="http://schemas.microsoft.com/office/drawing/2014/main" id="{9443EB41-0385-4161-249F-11CBD3C262D3}"/>
              </a:ext>
            </a:extLst>
          </p:cNvPr>
          <p:cNvSpPr>
            <a:spLocks/>
          </p:cNvSpPr>
          <p:nvPr/>
        </p:nvSpPr>
        <p:spPr bwMode="auto">
          <a:xfrm>
            <a:off x="10204030" y="2661041"/>
            <a:ext cx="17463" cy="30163"/>
          </a:xfrm>
          <a:custGeom>
            <a:avLst/>
            <a:gdLst>
              <a:gd name="T0" fmla="*/ 7 w 7"/>
              <a:gd name="T1" fmla="*/ 0 h 12"/>
              <a:gd name="T2" fmla="*/ 0 w 7"/>
              <a:gd name="T3" fmla="*/ 12 h 12"/>
              <a:gd name="T4" fmla="*/ 7 w 7"/>
              <a:gd name="T5" fmla="*/ 0 h 12"/>
            </a:gdLst>
            <a:ahLst/>
            <a:cxnLst>
              <a:cxn ang="0">
                <a:pos x="T0" y="T1"/>
              </a:cxn>
              <a:cxn ang="0">
                <a:pos x="T2" y="T3"/>
              </a:cxn>
              <a:cxn ang="0">
                <a:pos x="T4" y="T5"/>
              </a:cxn>
            </a:cxnLst>
            <a:rect l="0" t="0" r="r" b="b"/>
            <a:pathLst>
              <a:path w="7" h="12">
                <a:moveTo>
                  <a:pt x="7" y="0"/>
                </a:moveTo>
                <a:cubicBezTo>
                  <a:pt x="5" y="4"/>
                  <a:pt x="2" y="8"/>
                  <a:pt x="0" y="12"/>
                </a:cubicBezTo>
                <a:cubicBezTo>
                  <a:pt x="2" y="8"/>
                  <a:pt x="5" y="4"/>
                  <a:pt x="7" y="0"/>
                </a:cubicBezTo>
              </a:path>
            </a:pathLst>
          </a:cu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4" name="Freeform 117">
            <a:extLst>
              <a:ext uri="{FF2B5EF4-FFF2-40B4-BE49-F238E27FC236}">
                <a16:creationId xmlns:a16="http://schemas.microsoft.com/office/drawing/2014/main" id="{2F3D978B-0321-F055-C332-662CD9E7B0CC}"/>
              </a:ext>
            </a:extLst>
          </p:cNvPr>
          <p:cNvSpPr>
            <a:spLocks/>
          </p:cNvSpPr>
          <p:nvPr/>
        </p:nvSpPr>
        <p:spPr bwMode="auto">
          <a:xfrm>
            <a:off x="9926217" y="1611703"/>
            <a:ext cx="363538" cy="1079500"/>
          </a:xfrm>
          <a:custGeom>
            <a:avLst/>
            <a:gdLst>
              <a:gd name="T0" fmla="*/ 0 w 149"/>
              <a:gd name="T1" fmla="*/ 0 h 441"/>
              <a:gd name="T2" fmla="*/ 0 w 149"/>
              <a:gd name="T3" fmla="*/ 2 h 441"/>
              <a:gd name="T4" fmla="*/ 44 w 149"/>
              <a:gd name="T5" fmla="*/ 139 h 441"/>
              <a:gd name="T6" fmla="*/ 39 w 149"/>
              <a:gd name="T7" fmla="*/ 394 h 441"/>
              <a:gd name="T8" fmla="*/ 114 w 149"/>
              <a:gd name="T9" fmla="*/ 441 h 441"/>
              <a:gd name="T10" fmla="*/ 114 w 149"/>
              <a:gd name="T11" fmla="*/ 441 h 441"/>
              <a:gd name="T12" fmla="*/ 114 w 149"/>
              <a:gd name="T13" fmla="*/ 441 h 441"/>
              <a:gd name="T14" fmla="*/ 121 w 149"/>
              <a:gd name="T15" fmla="*/ 429 h 441"/>
              <a:gd name="T16" fmla="*/ 135 w 149"/>
              <a:gd name="T17" fmla="*/ 391 h 441"/>
              <a:gd name="T18" fmla="*/ 143 w 149"/>
              <a:gd name="T19" fmla="*/ 278 h 441"/>
              <a:gd name="T20" fmla="*/ 88 w 149"/>
              <a:gd name="T21" fmla="*/ 95 h 441"/>
              <a:gd name="T22" fmla="*/ 0 w 149"/>
              <a:gd name="T23" fmla="*/ 0 h 4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9" h="441">
                <a:moveTo>
                  <a:pt x="0" y="0"/>
                </a:moveTo>
                <a:cubicBezTo>
                  <a:pt x="0" y="1"/>
                  <a:pt x="0" y="1"/>
                  <a:pt x="0" y="2"/>
                </a:cubicBezTo>
                <a:cubicBezTo>
                  <a:pt x="18" y="47"/>
                  <a:pt x="33" y="91"/>
                  <a:pt x="44" y="139"/>
                </a:cubicBezTo>
                <a:cubicBezTo>
                  <a:pt x="61" y="221"/>
                  <a:pt x="56" y="312"/>
                  <a:pt x="39" y="394"/>
                </a:cubicBezTo>
                <a:cubicBezTo>
                  <a:pt x="114" y="441"/>
                  <a:pt x="114" y="441"/>
                  <a:pt x="114" y="441"/>
                </a:cubicBezTo>
                <a:cubicBezTo>
                  <a:pt x="114" y="441"/>
                  <a:pt x="114" y="441"/>
                  <a:pt x="114" y="441"/>
                </a:cubicBezTo>
                <a:cubicBezTo>
                  <a:pt x="114" y="441"/>
                  <a:pt x="114" y="441"/>
                  <a:pt x="114" y="441"/>
                </a:cubicBezTo>
                <a:cubicBezTo>
                  <a:pt x="116" y="437"/>
                  <a:pt x="119" y="433"/>
                  <a:pt x="121" y="429"/>
                </a:cubicBezTo>
                <a:cubicBezTo>
                  <a:pt x="128" y="418"/>
                  <a:pt x="133" y="406"/>
                  <a:pt x="135" y="391"/>
                </a:cubicBezTo>
                <a:cubicBezTo>
                  <a:pt x="141" y="359"/>
                  <a:pt x="149" y="327"/>
                  <a:pt x="143" y="278"/>
                </a:cubicBezTo>
                <a:cubicBezTo>
                  <a:pt x="137" y="214"/>
                  <a:pt x="118" y="152"/>
                  <a:pt x="88" y="95"/>
                </a:cubicBezTo>
                <a:cubicBezTo>
                  <a:pt x="68" y="57"/>
                  <a:pt x="32" y="27"/>
                  <a:pt x="0" y="0"/>
                </a:cubicBezTo>
              </a:path>
            </a:pathLst>
          </a:custGeom>
          <a:solidFill>
            <a:srgbClr val="F391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034260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 presetClass="entr" presetSubtype="32" fill="hold" grpId="0" nodeType="after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box(out)">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4" restart="whenNotActive" fill="hold" evtFilter="cancelBubble" nodeType="interactiveSeq">
                <p:stCondLst>
                  <p:cond evt="onClick" delay="0">
                    <p:tgtEl>
                      <p:spTgt spid="14"/>
                    </p:tgtEl>
                  </p:cond>
                </p:stCondLst>
                <p:endSync evt="end" delay="0">
                  <p:rtn val="all"/>
                </p:endSync>
                <p:childTnLst>
                  <p:par>
                    <p:cTn id="15" fill="hold">
                      <p:stCondLst>
                        <p:cond delay="0"/>
                      </p:stCondLst>
                      <p:childTnLst>
                        <p:par>
                          <p:cTn id="16" fill="hold">
                            <p:stCondLst>
                              <p:cond delay="0"/>
                            </p:stCondLst>
                            <p:childTnLst>
                              <p:par>
                                <p:cTn id="17" presetID="8" presetClass="emph" presetSubtype="0" fill="hold" nodeType="clickEffect">
                                  <p:stCondLst>
                                    <p:cond delay="0"/>
                                  </p:stCondLst>
                                  <p:childTnLst>
                                    <p:animRot by="21600000">
                                      <p:cBhvr>
                                        <p:cTn id="18" dur="120000" fill="hold"/>
                                        <p:tgtEl>
                                          <p:spTgt spid="2327"/>
                                        </p:tgtEl>
                                        <p:attrNameLst>
                                          <p:attrName>r</p:attrName>
                                        </p:attrNameLst>
                                      </p:cBhvr>
                                    </p:animRot>
                                  </p:childTnLst>
                                </p:cTn>
                              </p:par>
                            </p:childTnLst>
                          </p:cTn>
                        </p:par>
                        <p:par>
                          <p:cTn id="19" fill="hold">
                            <p:stCondLst>
                              <p:cond delay="120000"/>
                            </p:stCondLst>
                            <p:childTnLst>
                              <p:par>
                                <p:cTn id="20" presetID="53" presetClass="entr" presetSubtype="16" fill="hold" nodeType="after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p:cTn id="22" dur="500" fill="hold"/>
                                        <p:tgtEl>
                                          <p:spTgt spid="17"/>
                                        </p:tgtEl>
                                        <p:attrNameLst>
                                          <p:attrName>ppt_w</p:attrName>
                                        </p:attrNameLst>
                                      </p:cBhvr>
                                      <p:tavLst>
                                        <p:tav tm="0">
                                          <p:val>
                                            <p:fltVal val="0"/>
                                          </p:val>
                                        </p:tav>
                                        <p:tav tm="100000">
                                          <p:val>
                                            <p:strVal val="#ppt_w"/>
                                          </p:val>
                                        </p:tav>
                                      </p:tavLst>
                                    </p:anim>
                                    <p:anim calcmode="lin" valueType="num">
                                      <p:cBhvr>
                                        <p:cTn id="23" dur="500" fill="hold"/>
                                        <p:tgtEl>
                                          <p:spTgt spid="17"/>
                                        </p:tgtEl>
                                        <p:attrNameLst>
                                          <p:attrName>ppt_h</p:attrName>
                                        </p:attrNameLst>
                                      </p:cBhvr>
                                      <p:tavLst>
                                        <p:tav tm="0">
                                          <p:val>
                                            <p:fltVal val="0"/>
                                          </p:val>
                                        </p:tav>
                                        <p:tav tm="100000">
                                          <p:val>
                                            <p:strVal val="#ppt_h"/>
                                          </p:val>
                                        </p:tav>
                                      </p:tavLst>
                                    </p:anim>
                                    <p:animEffect transition="in" filter="fade">
                                      <p:cBhvr>
                                        <p:cTn id="24" dur="500"/>
                                        <p:tgtEl>
                                          <p:spTgt spid="17"/>
                                        </p:tgtEl>
                                      </p:cBhvr>
                                    </p:animEffect>
                                  </p:childTnLst>
                                  <p:subTnLst>
                                    <p:audio>
                                      <p:cMediaNode>
                                        <p:cTn display="0" masterRel="sameClick">
                                          <p:stCondLst>
                                            <p:cond evt="begin" delay="0">
                                              <p:tn val="20"/>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14"/>
                  </p:tgtEl>
                </p:cond>
              </p:nextCondLst>
            </p:seq>
          </p:childTnLst>
        </p:cTn>
      </p:par>
    </p:tnLst>
    <p:bldLst>
      <p:bldP spid="18" grpId="0" animBg="1"/>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1B7D3F8-E1AE-A88F-0B2F-7AD30947A8BE}"/>
              </a:ext>
            </a:extLst>
          </p:cNvPr>
          <p:cNvSpPr txBox="1"/>
          <p:nvPr/>
        </p:nvSpPr>
        <p:spPr>
          <a:xfrm>
            <a:off x="382326" y="1552267"/>
            <a:ext cx="4738715" cy="3170099"/>
          </a:xfrm>
          <a:prstGeom prst="rect">
            <a:avLst/>
          </a:prstGeom>
          <a:noFill/>
        </p:spPr>
        <p:txBody>
          <a:bodyPr wrap="square" rtlCol="0">
            <a:spAutoFit/>
          </a:bodyPr>
          <a:lstStyle/>
          <a:p>
            <a:pPr lvl="0" algn="just"/>
            <a:r>
              <a:rPr lang="en-US" sz="2000" b="1">
                <a:solidFill>
                  <a:prstClr val="black"/>
                </a:solidFill>
                <a:latin typeface="Open Sans" panose="020B0606030504020204" pitchFamily="34" charset="0"/>
                <a:ea typeface="Open Sans" panose="020B0606030504020204" pitchFamily="34" charset="0"/>
                <a:cs typeface="Open Sans" panose="020B0606030504020204" pitchFamily="34" charset="0"/>
              </a:rPr>
              <a:t>NHIỆM VỤ 2</a:t>
            </a:r>
            <a:r>
              <a:rPr lang="vi-VN" sz="2000" b="1">
                <a:solidFill>
                  <a:prstClr val="black"/>
                </a:solidFill>
                <a:latin typeface="Open Sans" panose="020B0606030504020204" pitchFamily="34" charset="0"/>
                <a:ea typeface="Open Sans" panose="020B0606030504020204" pitchFamily="34" charset="0"/>
                <a:cs typeface="Open Sans" panose="020B0606030504020204" pitchFamily="34" charset="0"/>
              </a:rPr>
              <a:t>: </a:t>
            </a:r>
            <a:r>
              <a:rPr lang="en-US" sz="2000">
                <a:solidFill>
                  <a:prstClr val="black"/>
                </a:solidFill>
                <a:latin typeface="Open Sans" panose="020B0606030504020204" pitchFamily="34" charset="0"/>
                <a:ea typeface="Open Sans" panose="020B0606030504020204" pitchFamily="34" charset="0"/>
                <a:cs typeface="Open Sans" panose="020B0606030504020204" pitchFamily="34" charset="0"/>
              </a:rPr>
              <a:t>L</a:t>
            </a:r>
            <a:r>
              <a:rPr lang="vi-VN" sz="2000">
                <a:solidFill>
                  <a:prstClr val="black"/>
                </a:solidFill>
                <a:latin typeface="Open Sans" panose="020B0606030504020204" pitchFamily="34" charset="0"/>
                <a:ea typeface="Open Sans" panose="020B0606030504020204" pitchFamily="34" charset="0"/>
                <a:cs typeface="Open Sans" panose="020B0606030504020204" pitchFamily="34" charset="0"/>
              </a:rPr>
              <a:t>ập trình trên Scratch đoạn chương trình thực hiện: Nhập điểm kiểm tra miệng (hệ số 1), kiểm tra 15 phút (hệ số 1), kiểm tra giữa kỳ (hệ số 2), kiểm tra cuối kỳ (hệ số 3) của môn Tin học. Sau đó đưa ra điểm trung bình môn. Nếu điểm trung bình lớn hơn hoặc bằng 5,0 thì thông báo là “ĐẠT”, nếu không, thông báo “CHƯA ĐẠT”</a:t>
            </a:r>
            <a:endParaRPr kumimoji="0" lang="vi-VN" sz="2000" b="1" i="0" u="none" strike="noStrike" kern="120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grpSp>
        <p:nvGrpSpPr>
          <p:cNvPr id="9" name="Group 8">
            <a:extLst>
              <a:ext uri="{FF2B5EF4-FFF2-40B4-BE49-F238E27FC236}">
                <a16:creationId xmlns:a16="http://schemas.microsoft.com/office/drawing/2014/main" id="{C7A2F49C-7A85-3237-1048-BCB75D32030D}"/>
              </a:ext>
            </a:extLst>
          </p:cNvPr>
          <p:cNvGrpSpPr/>
          <p:nvPr/>
        </p:nvGrpSpPr>
        <p:grpSpPr>
          <a:xfrm>
            <a:off x="507999" y="226993"/>
            <a:ext cx="4738715" cy="1231106"/>
            <a:chOff x="7528560" y="1889760"/>
            <a:chExt cx="3182639" cy="1938992"/>
          </a:xfrm>
        </p:grpSpPr>
        <p:sp>
          <p:nvSpPr>
            <p:cNvPr id="10" name="Rectangle 9">
              <a:extLst>
                <a:ext uri="{FF2B5EF4-FFF2-40B4-BE49-F238E27FC236}">
                  <a16:creationId xmlns:a16="http://schemas.microsoft.com/office/drawing/2014/main" id="{FCED6FF4-9096-659D-01E7-3335A3088BEB}"/>
                </a:ext>
              </a:extLst>
            </p:cNvPr>
            <p:cNvSpPr/>
            <p:nvPr/>
          </p:nvSpPr>
          <p:spPr>
            <a:xfrm>
              <a:off x="7528560" y="1889760"/>
              <a:ext cx="3182639" cy="1938992"/>
            </a:xfrm>
            <a:prstGeom prst="rect">
              <a:avLst/>
            </a:prstGeom>
            <a:solidFill>
              <a:srgbClr val="59CAF6">
                <a:alpha val="77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AF5FEB1-7DED-2B92-EDDF-12627E7B99C9}"/>
                </a:ext>
              </a:extLst>
            </p:cNvPr>
            <p:cNvSpPr/>
            <p:nvPr/>
          </p:nvSpPr>
          <p:spPr>
            <a:xfrm>
              <a:off x="7764299" y="2038075"/>
              <a:ext cx="2598902" cy="1320154"/>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16B7ED6-4594-8486-2DE8-5ABAF14C51BF}"/>
                </a:ext>
              </a:extLst>
            </p:cNvPr>
            <p:cNvSpPr/>
            <p:nvPr/>
          </p:nvSpPr>
          <p:spPr>
            <a:xfrm>
              <a:off x="7875241" y="3062036"/>
              <a:ext cx="1252239" cy="619970"/>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TextBox 12">
            <a:extLst>
              <a:ext uri="{FF2B5EF4-FFF2-40B4-BE49-F238E27FC236}">
                <a16:creationId xmlns:a16="http://schemas.microsoft.com/office/drawing/2014/main" id="{FA8644E4-8020-F50A-48F0-D03DE4B9ABB0}"/>
              </a:ext>
            </a:extLst>
          </p:cNvPr>
          <p:cNvSpPr txBox="1"/>
          <p:nvPr/>
        </p:nvSpPr>
        <p:spPr>
          <a:xfrm>
            <a:off x="801610" y="448075"/>
            <a:ext cx="3801506" cy="461665"/>
          </a:xfrm>
          <a:prstGeom prst="rect">
            <a:avLst/>
          </a:prstGeom>
          <a:noFill/>
          <a:ln w="57150">
            <a:noFill/>
          </a:ln>
          <a:effectLst/>
        </p:spPr>
        <p:txBody>
          <a:bodyPr wrap="square" rtlCol="0">
            <a:spAutoFit/>
          </a:bodyPr>
          <a:lstStyle/>
          <a:p>
            <a:pPr algn="ctr"/>
            <a:r>
              <a:rPr lang="en-US" sz="2400" b="1">
                <a:solidFill>
                  <a:srgbClr val="FF0000"/>
                </a:solidFill>
                <a:latin typeface="Open Sans" panose="020B0606030504020204" pitchFamily="34" charset="0"/>
                <a:ea typeface="Open Sans" panose="020B0606030504020204" pitchFamily="34" charset="0"/>
                <a:cs typeface="Open Sans" panose="020B0606030504020204" pitchFamily="34" charset="0"/>
              </a:rPr>
              <a:t>ÔN TẬP THỰC HÀNH</a:t>
            </a:r>
            <a:endParaRPr lang="vi-VN" sz="2400" b="1">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grpSp>
        <p:nvGrpSpPr>
          <p:cNvPr id="14" name="start timer">
            <a:extLst>
              <a:ext uri="{FF2B5EF4-FFF2-40B4-BE49-F238E27FC236}">
                <a16:creationId xmlns:a16="http://schemas.microsoft.com/office/drawing/2014/main" id="{19F56714-0058-5BAD-3D36-42593F12942F}"/>
              </a:ext>
            </a:extLst>
          </p:cNvPr>
          <p:cNvGrpSpPr/>
          <p:nvPr/>
        </p:nvGrpSpPr>
        <p:grpSpPr>
          <a:xfrm>
            <a:off x="6942417" y="185859"/>
            <a:ext cx="2636838" cy="799962"/>
            <a:chOff x="1332706" y="185859"/>
            <a:chExt cx="2636838" cy="799962"/>
          </a:xfrm>
        </p:grpSpPr>
        <p:sp>
          <p:nvSpPr>
            <p:cNvPr id="15" name="Rounded Rectangle 120">
              <a:extLst>
                <a:ext uri="{FF2B5EF4-FFF2-40B4-BE49-F238E27FC236}">
                  <a16:creationId xmlns:a16="http://schemas.microsoft.com/office/drawing/2014/main" id="{DA358E75-AA62-26B3-8632-003A309BCC3D}"/>
                </a:ext>
              </a:extLst>
            </p:cNvPr>
            <p:cNvSpPr/>
            <p:nvPr/>
          </p:nvSpPr>
          <p:spPr>
            <a:xfrm>
              <a:off x="1332706" y="288262"/>
              <a:ext cx="2636838" cy="697559"/>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a:latin typeface="Arial" panose="020B0604020202020204" pitchFamily="34" charset="0"/>
                <a:cs typeface="Arial" panose="020B0604020202020204" pitchFamily="34" charset="0"/>
              </a:endParaRPr>
            </a:p>
          </p:txBody>
        </p:sp>
        <p:sp>
          <p:nvSpPr>
            <p:cNvPr id="16" name="Rounded Rectangle 121">
              <a:extLst>
                <a:ext uri="{FF2B5EF4-FFF2-40B4-BE49-F238E27FC236}">
                  <a16:creationId xmlns:a16="http://schemas.microsoft.com/office/drawing/2014/main" id="{4F97C309-B4D2-185F-DFBC-C1462509C441}"/>
                </a:ext>
              </a:extLst>
            </p:cNvPr>
            <p:cNvSpPr/>
            <p:nvPr/>
          </p:nvSpPr>
          <p:spPr>
            <a:xfrm>
              <a:off x="1332706" y="185859"/>
              <a:ext cx="2636838" cy="69755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latin typeface="Arial" panose="020B0604020202020204" pitchFamily="34" charset="0"/>
                  <a:cs typeface="Arial" panose="020B0604020202020204" pitchFamily="34" charset="0"/>
                </a:rPr>
                <a:t>BẮT ĐẦU</a:t>
              </a:r>
              <a:endParaRPr lang="en-GB" sz="2800" dirty="0">
                <a:latin typeface="Arial" panose="020B0604020202020204" pitchFamily="34" charset="0"/>
                <a:cs typeface="Arial" panose="020B0604020202020204" pitchFamily="34" charset="0"/>
              </a:endParaRPr>
            </a:p>
          </p:txBody>
        </p:sp>
      </p:grpSp>
      <p:grpSp>
        <p:nvGrpSpPr>
          <p:cNvPr id="17" name="times up">
            <a:extLst>
              <a:ext uri="{FF2B5EF4-FFF2-40B4-BE49-F238E27FC236}">
                <a16:creationId xmlns:a16="http://schemas.microsoft.com/office/drawing/2014/main" id="{1888AEB1-269E-444F-FA0E-47473AE7117D}"/>
              </a:ext>
            </a:extLst>
          </p:cNvPr>
          <p:cNvGrpSpPr/>
          <p:nvPr/>
        </p:nvGrpSpPr>
        <p:grpSpPr>
          <a:xfrm>
            <a:off x="6942417" y="185859"/>
            <a:ext cx="2636838" cy="799962"/>
            <a:chOff x="4321176" y="185859"/>
            <a:chExt cx="2636838" cy="799962"/>
          </a:xfrm>
        </p:grpSpPr>
        <p:sp>
          <p:nvSpPr>
            <p:cNvPr id="19" name="Rounded Rectangle 123">
              <a:extLst>
                <a:ext uri="{FF2B5EF4-FFF2-40B4-BE49-F238E27FC236}">
                  <a16:creationId xmlns:a16="http://schemas.microsoft.com/office/drawing/2014/main" id="{60B48A6A-FAB6-1094-DDD5-EFCB5DCF40BA}"/>
                </a:ext>
              </a:extLst>
            </p:cNvPr>
            <p:cNvSpPr/>
            <p:nvPr/>
          </p:nvSpPr>
          <p:spPr>
            <a:xfrm>
              <a:off x="4321176" y="288262"/>
              <a:ext cx="2636838" cy="697559"/>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a:latin typeface="Arial" panose="020B0604020202020204" pitchFamily="34" charset="0"/>
                <a:cs typeface="Arial" panose="020B0604020202020204" pitchFamily="34" charset="0"/>
              </a:endParaRPr>
            </a:p>
          </p:txBody>
        </p:sp>
        <p:sp>
          <p:nvSpPr>
            <p:cNvPr id="20" name="Rounded Rectangle 124">
              <a:extLst>
                <a:ext uri="{FF2B5EF4-FFF2-40B4-BE49-F238E27FC236}">
                  <a16:creationId xmlns:a16="http://schemas.microsoft.com/office/drawing/2014/main" id="{3C664DDC-1EE7-B5DD-0117-A26B9A8610A5}"/>
                </a:ext>
              </a:extLst>
            </p:cNvPr>
            <p:cNvSpPr/>
            <p:nvPr/>
          </p:nvSpPr>
          <p:spPr>
            <a:xfrm>
              <a:off x="4321176" y="185859"/>
              <a:ext cx="2636838" cy="69755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latin typeface="Arial" panose="020B0604020202020204" pitchFamily="34" charset="0"/>
                  <a:cs typeface="Arial" panose="020B0604020202020204" pitchFamily="34" charset="0"/>
                </a:rPr>
                <a:t>HẾT GIỜ!</a:t>
              </a:r>
              <a:endParaRPr lang="en-GB" sz="2800" dirty="0">
                <a:latin typeface="Arial" panose="020B0604020202020204" pitchFamily="34" charset="0"/>
                <a:cs typeface="Arial" panose="020B0604020202020204" pitchFamily="34" charset="0"/>
              </a:endParaRPr>
            </a:p>
          </p:txBody>
        </p:sp>
      </p:grpSp>
      <p:sp>
        <p:nvSpPr>
          <p:cNvPr id="21" name="AutoShape 3">
            <a:extLst>
              <a:ext uri="{FF2B5EF4-FFF2-40B4-BE49-F238E27FC236}">
                <a16:creationId xmlns:a16="http://schemas.microsoft.com/office/drawing/2014/main" id="{1EA1584B-A2E1-A6BE-8C73-7FDE4D9F752C}"/>
              </a:ext>
            </a:extLst>
          </p:cNvPr>
          <p:cNvSpPr>
            <a:spLocks noChangeAspect="1" noChangeArrowheads="1" noTextEdit="1"/>
          </p:cNvSpPr>
          <p:nvPr/>
        </p:nvSpPr>
        <p:spPr bwMode="auto">
          <a:xfrm>
            <a:off x="5430417" y="1176728"/>
            <a:ext cx="4922838" cy="538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 name="Rectangle 5">
            <a:extLst>
              <a:ext uri="{FF2B5EF4-FFF2-40B4-BE49-F238E27FC236}">
                <a16:creationId xmlns:a16="http://schemas.microsoft.com/office/drawing/2014/main" id="{EB5CC444-E2F5-4891-BBD7-06D57331971F}"/>
              </a:ext>
            </a:extLst>
          </p:cNvPr>
          <p:cNvSpPr>
            <a:spLocks noChangeArrowheads="1"/>
          </p:cNvSpPr>
          <p:nvPr/>
        </p:nvSpPr>
        <p:spPr bwMode="auto">
          <a:xfrm>
            <a:off x="8086305" y="1741878"/>
            <a:ext cx="136525" cy="371475"/>
          </a:xfrm>
          <a:prstGeom prst="rect">
            <a:avLst/>
          </a:prstGeom>
          <a:solidFill>
            <a:srgbClr val="9E9D9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 name="Rectangle 6">
            <a:extLst>
              <a:ext uri="{FF2B5EF4-FFF2-40B4-BE49-F238E27FC236}">
                <a16:creationId xmlns:a16="http://schemas.microsoft.com/office/drawing/2014/main" id="{36322EE4-68AA-B240-1010-FC0F4DEFB7C2}"/>
              </a:ext>
            </a:extLst>
          </p:cNvPr>
          <p:cNvSpPr>
            <a:spLocks noChangeArrowheads="1"/>
          </p:cNvSpPr>
          <p:nvPr/>
        </p:nvSpPr>
        <p:spPr bwMode="auto">
          <a:xfrm>
            <a:off x="8086305" y="1741878"/>
            <a:ext cx="136525"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 name="Rectangle 7">
            <a:extLst>
              <a:ext uri="{FF2B5EF4-FFF2-40B4-BE49-F238E27FC236}">
                <a16:creationId xmlns:a16="http://schemas.microsoft.com/office/drawing/2014/main" id="{E954D6A4-B818-39EC-D058-874F2D9AAD16}"/>
              </a:ext>
            </a:extLst>
          </p:cNvPr>
          <p:cNvSpPr>
            <a:spLocks noChangeArrowheads="1"/>
          </p:cNvSpPr>
          <p:nvPr/>
        </p:nvSpPr>
        <p:spPr bwMode="auto">
          <a:xfrm>
            <a:off x="8086305" y="1741878"/>
            <a:ext cx="136525" cy="146050"/>
          </a:xfrm>
          <a:prstGeom prst="rect">
            <a:avLst/>
          </a:prstGeom>
          <a:solidFill>
            <a:srgbClr val="86857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 name="Rectangle 8">
            <a:extLst>
              <a:ext uri="{FF2B5EF4-FFF2-40B4-BE49-F238E27FC236}">
                <a16:creationId xmlns:a16="http://schemas.microsoft.com/office/drawing/2014/main" id="{49C2837E-5FE9-C579-2A30-5CB1798B0D38}"/>
              </a:ext>
            </a:extLst>
          </p:cNvPr>
          <p:cNvSpPr>
            <a:spLocks noChangeArrowheads="1"/>
          </p:cNvSpPr>
          <p:nvPr/>
        </p:nvSpPr>
        <p:spPr bwMode="auto">
          <a:xfrm>
            <a:off x="8086305" y="1741878"/>
            <a:ext cx="136525"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 name="Freeform 9">
            <a:extLst>
              <a:ext uri="{FF2B5EF4-FFF2-40B4-BE49-F238E27FC236}">
                <a16:creationId xmlns:a16="http://schemas.microsoft.com/office/drawing/2014/main" id="{664921F6-FBC8-62FC-5227-1F02FA130170}"/>
              </a:ext>
            </a:extLst>
          </p:cNvPr>
          <p:cNvSpPr>
            <a:spLocks/>
          </p:cNvSpPr>
          <p:nvPr/>
        </p:nvSpPr>
        <p:spPr bwMode="auto">
          <a:xfrm>
            <a:off x="7929142" y="1633928"/>
            <a:ext cx="460375" cy="195263"/>
          </a:xfrm>
          <a:custGeom>
            <a:avLst/>
            <a:gdLst>
              <a:gd name="T0" fmla="*/ 188 w 188"/>
              <a:gd name="T1" fmla="*/ 64 h 80"/>
              <a:gd name="T2" fmla="*/ 172 w 188"/>
              <a:gd name="T3" fmla="*/ 80 h 80"/>
              <a:gd name="T4" fmla="*/ 16 w 188"/>
              <a:gd name="T5" fmla="*/ 80 h 80"/>
              <a:gd name="T6" fmla="*/ 0 w 188"/>
              <a:gd name="T7" fmla="*/ 64 h 80"/>
              <a:gd name="T8" fmla="*/ 0 w 188"/>
              <a:gd name="T9" fmla="*/ 16 h 80"/>
              <a:gd name="T10" fmla="*/ 16 w 188"/>
              <a:gd name="T11" fmla="*/ 0 h 80"/>
              <a:gd name="T12" fmla="*/ 172 w 188"/>
              <a:gd name="T13" fmla="*/ 0 h 80"/>
              <a:gd name="T14" fmla="*/ 188 w 188"/>
              <a:gd name="T15" fmla="*/ 16 h 80"/>
              <a:gd name="T16" fmla="*/ 188 w 188"/>
              <a:gd name="T17" fmla="*/ 6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8" h="80">
                <a:moveTo>
                  <a:pt x="188" y="64"/>
                </a:moveTo>
                <a:cubicBezTo>
                  <a:pt x="188" y="73"/>
                  <a:pt x="181" y="80"/>
                  <a:pt x="172" y="80"/>
                </a:cubicBezTo>
                <a:cubicBezTo>
                  <a:pt x="16" y="80"/>
                  <a:pt x="16" y="80"/>
                  <a:pt x="16" y="80"/>
                </a:cubicBezTo>
                <a:cubicBezTo>
                  <a:pt x="7" y="80"/>
                  <a:pt x="0" y="73"/>
                  <a:pt x="0" y="64"/>
                </a:cubicBezTo>
                <a:cubicBezTo>
                  <a:pt x="0" y="16"/>
                  <a:pt x="0" y="16"/>
                  <a:pt x="0" y="16"/>
                </a:cubicBezTo>
                <a:cubicBezTo>
                  <a:pt x="0" y="7"/>
                  <a:pt x="7" y="0"/>
                  <a:pt x="16" y="0"/>
                </a:cubicBezTo>
                <a:cubicBezTo>
                  <a:pt x="172" y="0"/>
                  <a:pt x="172" y="0"/>
                  <a:pt x="172" y="0"/>
                </a:cubicBezTo>
                <a:cubicBezTo>
                  <a:pt x="181" y="0"/>
                  <a:pt x="188" y="7"/>
                  <a:pt x="188" y="16"/>
                </a:cubicBezTo>
                <a:lnTo>
                  <a:pt x="188" y="64"/>
                </a:lnTo>
                <a:close/>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 name="Freeform 10">
            <a:extLst>
              <a:ext uri="{FF2B5EF4-FFF2-40B4-BE49-F238E27FC236}">
                <a16:creationId xmlns:a16="http://schemas.microsoft.com/office/drawing/2014/main" id="{AAC6C1BA-3379-0F97-FFA5-A5B9CE65774C}"/>
              </a:ext>
            </a:extLst>
          </p:cNvPr>
          <p:cNvSpPr>
            <a:spLocks/>
          </p:cNvSpPr>
          <p:nvPr/>
        </p:nvSpPr>
        <p:spPr bwMode="auto">
          <a:xfrm>
            <a:off x="8956255" y="1881578"/>
            <a:ext cx="911225" cy="1109663"/>
          </a:xfrm>
          <a:custGeom>
            <a:avLst/>
            <a:gdLst>
              <a:gd name="T0" fmla="*/ 5 w 372"/>
              <a:gd name="T1" fmla="*/ 378 h 454"/>
              <a:gd name="T2" fmla="*/ 8 w 372"/>
              <a:gd name="T3" fmla="*/ 397 h 454"/>
              <a:gd name="T4" fmla="*/ 80 w 372"/>
              <a:gd name="T5" fmla="*/ 450 h 454"/>
              <a:gd name="T6" fmla="*/ 99 w 372"/>
              <a:gd name="T7" fmla="*/ 447 h 454"/>
              <a:gd name="T8" fmla="*/ 368 w 372"/>
              <a:gd name="T9" fmla="*/ 76 h 454"/>
              <a:gd name="T10" fmla="*/ 364 w 372"/>
              <a:gd name="T11" fmla="*/ 57 h 454"/>
              <a:gd name="T12" fmla="*/ 292 w 372"/>
              <a:gd name="T13" fmla="*/ 5 h 454"/>
              <a:gd name="T14" fmla="*/ 273 w 372"/>
              <a:gd name="T15" fmla="*/ 8 h 454"/>
              <a:gd name="T16" fmla="*/ 5 w 372"/>
              <a:gd name="T17" fmla="*/ 378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2" h="454">
                <a:moveTo>
                  <a:pt x="5" y="378"/>
                </a:moveTo>
                <a:cubicBezTo>
                  <a:pt x="0" y="384"/>
                  <a:pt x="2" y="393"/>
                  <a:pt x="8" y="397"/>
                </a:cubicBezTo>
                <a:cubicBezTo>
                  <a:pt x="80" y="450"/>
                  <a:pt x="80" y="450"/>
                  <a:pt x="80" y="450"/>
                </a:cubicBezTo>
                <a:cubicBezTo>
                  <a:pt x="86" y="454"/>
                  <a:pt x="95" y="453"/>
                  <a:pt x="99" y="447"/>
                </a:cubicBezTo>
                <a:cubicBezTo>
                  <a:pt x="368" y="76"/>
                  <a:pt x="368" y="76"/>
                  <a:pt x="368" y="76"/>
                </a:cubicBezTo>
                <a:cubicBezTo>
                  <a:pt x="372" y="70"/>
                  <a:pt x="371" y="62"/>
                  <a:pt x="364" y="57"/>
                </a:cubicBezTo>
                <a:cubicBezTo>
                  <a:pt x="292" y="5"/>
                  <a:pt x="292" y="5"/>
                  <a:pt x="292" y="5"/>
                </a:cubicBezTo>
                <a:cubicBezTo>
                  <a:pt x="286" y="0"/>
                  <a:pt x="277" y="2"/>
                  <a:pt x="273" y="8"/>
                </a:cubicBezTo>
                <a:cubicBezTo>
                  <a:pt x="5" y="378"/>
                  <a:pt x="5" y="378"/>
                  <a:pt x="5" y="378"/>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 name="Freeform 11">
            <a:extLst>
              <a:ext uri="{FF2B5EF4-FFF2-40B4-BE49-F238E27FC236}">
                <a16:creationId xmlns:a16="http://schemas.microsoft.com/office/drawing/2014/main" id="{7092BFB9-9C81-4A0D-8D0D-A73B7F12C98E}"/>
              </a:ext>
            </a:extLst>
          </p:cNvPr>
          <p:cNvSpPr>
            <a:spLocks/>
          </p:cNvSpPr>
          <p:nvPr/>
        </p:nvSpPr>
        <p:spPr bwMode="auto">
          <a:xfrm>
            <a:off x="6457530" y="1860941"/>
            <a:ext cx="909638" cy="1111250"/>
          </a:xfrm>
          <a:custGeom>
            <a:avLst/>
            <a:gdLst>
              <a:gd name="T0" fmla="*/ 368 w 372"/>
              <a:gd name="T1" fmla="*/ 378 h 454"/>
              <a:gd name="T2" fmla="*/ 365 w 372"/>
              <a:gd name="T3" fmla="*/ 397 h 454"/>
              <a:gd name="T4" fmla="*/ 292 w 372"/>
              <a:gd name="T5" fmla="*/ 449 h 454"/>
              <a:gd name="T6" fmla="*/ 273 w 372"/>
              <a:gd name="T7" fmla="*/ 446 h 454"/>
              <a:gd name="T8" fmla="*/ 5 w 372"/>
              <a:gd name="T9" fmla="*/ 76 h 454"/>
              <a:gd name="T10" fmla="*/ 8 w 372"/>
              <a:gd name="T11" fmla="*/ 57 h 454"/>
              <a:gd name="T12" fmla="*/ 80 w 372"/>
              <a:gd name="T13" fmla="*/ 4 h 454"/>
              <a:gd name="T14" fmla="*/ 100 w 372"/>
              <a:gd name="T15" fmla="*/ 7 h 454"/>
              <a:gd name="T16" fmla="*/ 368 w 372"/>
              <a:gd name="T17" fmla="*/ 378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2" h="454">
                <a:moveTo>
                  <a:pt x="368" y="378"/>
                </a:moveTo>
                <a:cubicBezTo>
                  <a:pt x="372" y="384"/>
                  <a:pt x="371" y="392"/>
                  <a:pt x="365" y="397"/>
                </a:cubicBezTo>
                <a:cubicBezTo>
                  <a:pt x="292" y="449"/>
                  <a:pt x="292" y="449"/>
                  <a:pt x="292" y="449"/>
                </a:cubicBezTo>
                <a:cubicBezTo>
                  <a:pt x="286" y="454"/>
                  <a:pt x="277" y="452"/>
                  <a:pt x="273" y="446"/>
                </a:cubicBezTo>
                <a:cubicBezTo>
                  <a:pt x="5" y="76"/>
                  <a:pt x="5" y="76"/>
                  <a:pt x="5" y="76"/>
                </a:cubicBezTo>
                <a:cubicBezTo>
                  <a:pt x="0" y="70"/>
                  <a:pt x="2" y="61"/>
                  <a:pt x="8" y="57"/>
                </a:cubicBezTo>
                <a:cubicBezTo>
                  <a:pt x="80" y="4"/>
                  <a:pt x="80" y="4"/>
                  <a:pt x="80" y="4"/>
                </a:cubicBezTo>
                <a:cubicBezTo>
                  <a:pt x="86" y="0"/>
                  <a:pt x="95" y="1"/>
                  <a:pt x="100" y="7"/>
                </a:cubicBezTo>
                <a:cubicBezTo>
                  <a:pt x="368" y="378"/>
                  <a:pt x="368" y="378"/>
                  <a:pt x="368" y="378"/>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 name="Freeform 12">
            <a:extLst>
              <a:ext uri="{FF2B5EF4-FFF2-40B4-BE49-F238E27FC236}">
                <a16:creationId xmlns:a16="http://schemas.microsoft.com/office/drawing/2014/main" id="{20B1518F-C355-80AC-BBF7-9C55C643A247}"/>
              </a:ext>
            </a:extLst>
          </p:cNvPr>
          <p:cNvSpPr>
            <a:spLocks noEditPoints="1"/>
          </p:cNvSpPr>
          <p:nvPr/>
        </p:nvSpPr>
        <p:spPr bwMode="auto">
          <a:xfrm>
            <a:off x="6668667" y="2167328"/>
            <a:ext cx="271463" cy="195263"/>
          </a:xfrm>
          <a:custGeom>
            <a:avLst/>
            <a:gdLst>
              <a:gd name="T0" fmla="*/ 0 w 171"/>
              <a:gd name="T1" fmla="*/ 97 h 123"/>
              <a:gd name="T2" fmla="*/ 0 w 171"/>
              <a:gd name="T3" fmla="*/ 97 h 123"/>
              <a:gd name="T4" fmla="*/ 18 w 171"/>
              <a:gd name="T5" fmla="*/ 123 h 123"/>
              <a:gd name="T6" fmla="*/ 18 w 171"/>
              <a:gd name="T7" fmla="*/ 123 h 123"/>
              <a:gd name="T8" fmla="*/ 0 w 171"/>
              <a:gd name="T9" fmla="*/ 97 h 123"/>
              <a:gd name="T10" fmla="*/ 152 w 171"/>
              <a:gd name="T11" fmla="*/ 0 h 123"/>
              <a:gd name="T12" fmla="*/ 152 w 171"/>
              <a:gd name="T13" fmla="*/ 0 h 123"/>
              <a:gd name="T14" fmla="*/ 171 w 171"/>
              <a:gd name="T15" fmla="*/ 26 h 123"/>
              <a:gd name="T16" fmla="*/ 171 w 171"/>
              <a:gd name="T17" fmla="*/ 26 h 123"/>
              <a:gd name="T18" fmla="*/ 152 w 171"/>
              <a:gd name="T19"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23">
                <a:moveTo>
                  <a:pt x="0" y="97"/>
                </a:moveTo>
                <a:lnTo>
                  <a:pt x="0" y="97"/>
                </a:lnTo>
                <a:lnTo>
                  <a:pt x="18" y="123"/>
                </a:lnTo>
                <a:lnTo>
                  <a:pt x="18" y="123"/>
                </a:lnTo>
                <a:lnTo>
                  <a:pt x="0" y="97"/>
                </a:lnTo>
                <a:close/>
                <a:moveTo>
                  <a:pt x="152" y="0"/>
                </a:moveTo>
                <a:lnTo>
                  <a:pt x="152" y="0"/>
                </a:lnTo>
                <a:lnTo>
                  <a:pt x="171" y="26"/>
                </a:lnTo>
                <a:lnTo>
                  <a:pt x="171" y="26"/>
                </a:lnTo>
                <a:lnTo>
                  <a:pt x="152" y="0"/>
                </a:lnTo>
                <a:close/>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Freeform 13">
            <a:extLst>
              <a:ext uri="{FF2B5EF4-FFF2-40B4-BE49-F238E27FC236}">
                <a16:creationId xmlns:a16="http://schemas.microsoft.com/office/drawing/2014/main" id="{2AB28E36-EB49-4A41-8284-EC9B1D0C082D}"/>
              </a:ext>
            </a:extLst>
          </p:cNvPr>
          <p:cNvSpPr>
            <a:spLocks noEditPoints="1"/>
          </p:cNvSpPr>
          <p:nvPr/>
        </p:nvSpPr>
        <p:spPr bwMode="auto">
          <a:xfrm>
            <a:off x="6668667" y="2167328"/>
            <a:ext cx="271463" cy="195263"/>
          </a:xfrm>
          <a:custGeom>
            <a:avLst/>
            <a:gdLst>
              <a:gd name="T0" fmla="*/ 0 w 171"/>
              <a:gd name="T1" fmla="*/ 97 h 123"/>
              <a:gd name="T2" fmla="*/ 0 w 171"/>
              <a:gd name="T3" fmla="*/ 97 h 123"/>
              <a:gd name="T4" fmla="*/ 18 w 171"/>
              <a:gd name="T5" fmla="*/ 123 h 123"/>
              <a:gd name="T6" fmla="*/ 18 w 171"/>
              <a:gd name="T7" fmla="*/ 123 h 123"/>
              <a:gd name="T8" fmla="*/ 0 w 171"/>
              <a:gd name="T9" fmla="*/ 97 h 123"/>
              <a:gd name="T10" fmla="*/ 152 w 171"/>
              <a:gd name="T11" fmla="*/ 0 h 123"/>
              <a:gd name="T12" fmla="*/ 152 w 171"/>
              <a:gd name="T13" fmla="*/ 0 h 123"/>
              <a:gd name="T14" fmla="*/ 171 w 171"/>
              <a:gd name="T15" fmla="*/ 26 h 123"/>
              <a:gd name="T16" fmla="*/ 171 w 171"/>
              <a:gd name="T17" fmla="*/ 26 h 123"/>
              <a:gd name="T18" fmla="*/ 152 w 171"/>
              <a:gd name="T19"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23">
                <a:moveTo>
                  <a:pt x="0" y="97"/>
                </a:moveTo>
                <a:lnTo>
                  <a:pt x="0" y="97"/>
                </a:lnTo>
                <a:lnTo>
                  <a:pt x="18" y="123"/>
                </a:lnTo>
                <a:lnTo>
                  <a:pt x="18" y="123"/>
                </a:lnTo>
                <a:lnTo>
                  <a:pt x="0" y="97"/>
                </a:lnTo>
                <a:moveTo>
                  <a:pt x="152" y="0"/>
                </a:moveTo>
                <a:lnTo>
                  <a:pt x="152" y="0"/>
                </a:lnTo>
                <a:lnTo>
                  <a:pt x="171" y="26"/>
                </a:lnTo>
                <a:lnTo>
                  <a:pt x="171" y="26"/>
                </a:lnTo>
                <a:lnTo>
                  <a:pt x="15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Freeform 14">
            <a:extLst>
              <a:ext uri="{FF2B5EF4-FFF2-40B4-BE49-F238E27FC236}">
                <a16:creationId xmlns:a16="http://schemas.microsoft.com/office/drawing/2014/main" id="{12A4C55D-EA8B-F9BC-1633-25528B3B912E}"/>
              </a:ext>
            </a:extLst>
          </p:cNvPr>
          <p:cNvSpPr>
            <a:spLocks/>
          </p:cNvSpPr>
          <p:nvPr/>
        </p:nvSpPr>
        <p:spPr bwMode="auto">
          <a:xfrm>
            <a:off x="6668667" y="2167328"/>
            <a:ext cx="271463" cy="195263"/>
          </a:xfrm>
          <a:custGeom>
            <a:avLst/>
            <a:gdLst>
              <a:gd name="T0" fmla="*/ 99 w 111"/>
              <a:gd name="T1" fmla="*/ 0 h 80"/>
              <a:gd name="T2" fmla="*/ 0 w 111"/>
              <a:gd name="T3" fmla="*/ 63 h 80"/>
              <a:gd name="T4" fmla="*/ 12 w 111"/>
              <a:gd name="T5" fmla="*/ 80 h 80"/>
              <a:gd name="T6" fmla="*/ 33 w 111"/>
              <a:gd name="T7" fmla="*/ 66 h 80"/>
              <a:gd name="T8" fmla="*/ 47 w 111"/>
              <a:gd name="T9" fmla="*/ 59 h 80"/>
              <a:gd name="T10" fmla="*/ 85 w 111"/>
              <a:gd name="T11" fmla="*/ 36 h 80"/>
              <a:gd name="T12" fmla="*/ 107 w 111"/>
              <a:gd name="T13" fmla="*/ 19 h 80"/>
              <a:gd name="T14" fmla="*/ 111 w 111"/>
              <a:gd name="T15" fmla="*/ 17 h 80"/>
              <a:gd name="T16" fmla="*/ 99 w 111"/>
              <a:gd name="T17"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80">
                <a:moveTo>
                  <a:pt x="99" y="0"/>
                </a:moveTo>
                <a:cubicBezTo>
                  <a:pt x="0" y="63"/>
                  <a:pt x="0" y="63"/>
                  <a:pt x="0" y="63"/>
                </a:cubicBezTo>
                <a:cubicBezTo>
                  <a:pt x="12" y="80"/>
                  <a:pt x="12" y="80"/>
                  <a:pt x="12" y="80"/>
                </a:cubicBezTo>
                <a:cubicBezTo>
                  <a:pt x="19" y="75"/>
                  <a:pt x="26" y="70"/>
                  <a:pt x="33" y="66"/>
                </a:cubicBezTo>
                <a:cubicBezTo>
                  <a:pt x="38" y="64"/>
                  <a:pt x="42" y="61"/>
                  <a:pt x="47" y="59"/>
                </a:cubicBezTo>
                <a:cubicBezTo>
                  <a:pt x="58" y="50"/>
                  <a:pt x="71" y="42"/>
                  <a:pt x="85" y="36"/>
                </a:cubicBezTo>
                <a:cubicBezTo>
                  <a:pt x="92" y="30"/>
                  <a:pt x="99" y="25"/>
                  <a:pt x="107" y="19"/>
                </a:cubicBezTo>
                <a:cubicBezTo>
                  <a:pt x="108" y="19"/>
                  <a:pt x="110" y="18"/>
                  <a:pt x="111" y="17"/>
                </a:cubicBezTo>
                <a:cubicBezTo>
                  <a:pt x="99" y="0"/>
                  <a:pt x="99" y="0"/>
                  <a:pt x="99" y="0"/>
                </a:cubicBezTo>
              </a:path>
            </a:pathLst>
          </a:custGeom>
          <a:solidFill>
            <a:srgbClr val="4B4A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4" name="Freeform 15">
            <a:extLst>
              <a:ext uri="{FF2B5EF4-FFF2-40B4-BE49-F238E27FC236}">
                <a16:creationId xmlns:a16="http://schemas.microsoft.com/office/drawing/2014/main" id="{85316E02-29A8-5F6E-3080-03540A1D7ADA}"/>
              </a:ext>
            </a:extLst>
          </p:cNvPr>
          <p:cNvSpPr>
            <a:spLocks/>
          </p:cNvSpPr>
          <p:nvPr/>
        </p:nvSpPr>
        <p:spPr bwMode="auto">
          <a:xfrm>
            <a:off x="9629355" y="2343541"/>
            <a:ext cx="30163" cy="38100"/>
          </a:xfrm>
          <a:custGeom>
            <a:avLst/>
            <a:gdLst>
              <a:gd name="T0" fmla="*/ 11 w 12"/>
              <a:gd name="T1" fmla="*/ 0 h 16"/>
              <a:gd name="T2" fmla="*/ 0 w 12"/>
              <a:gd name="T3" fmla="*/ 15 h 16"/>
              <a:gd name="T4" fmla="*/ 1 w 12"/>
              <a:gd name="T5" fmla="*/ 16 h 16"/>
              <a:gd name="T6" fmla="*/ 12 w 12"/>
              <a:gd name="T7" fmla="*/ 0 h 16"/>
              <a:gd name="T8" fmla="*/ 11 w 12"/>
              <a:gd name="T9" fmla="*/ 0 h 16"/>
            </a:gdLst>
            <a:ahLst/>
            <a:cxnLst>
              <a:cxn ang="0">
                <a:pos x="T0" y="T1"/>
              </a:cxn>
              <a:cxn ang="0">
                <a:pos x="T2" y="T3"/>
              </a:cxn>
              <a:cxn ang="0">
                <a:pos x="T4" y="T5"/>
              </a:cxn>
              <a:cxn ang="0">
                <a:pos x="T6" y="T7"/>
              </a:cxn>
              <a:cxn ang="0">
                <a:pos x="T8" y="T9"/>
              </a:cxn>
            </a:cxnLst>
            <a:rect l="0" t="0" r="r" b="b"/>
            <a:pathLst>
              <a:path w="12" h="16">
                <a:moveTo>
                  <a:pt x="11" y="0"/>
                </a:moveTo>
                <a:cubicBezTo>
                  <a:pt x="0" y="15"/>
                  <a:pt x="0" y="15"/>
                  <a:pt x="0" y="15"/>
                </a:cubicBezTo>
                <a:cubicBezTo>
                  <a:pt x="0" y="15"/>
                  <a:pt x="1" y="15"/>
                  <a:pt x="1" y="16"/>
                </a:cubicBezTo>
                <a:cubicBezTo>
                  <a:pt x="12" y="0"/>
                  <a:pt x="12" y="0"/>
                  <a:pt x="12" y="0"/>
                </a:cubicBezTo>
                <a:cubicBezTo>
                  <a:pt x="11" y="0"/>
                  <a:pt x="11" y="0"/>
                  <a:pt x="11"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5" name="Freeform 16">
            <a:extLst>
              <a:ext uri="{FF2B5EF4-FFF2-40B4-BE49-F238E27FC236}">
                <a16:creationId xmlns:a16="http://schemas.microsoft.com/office/drawing/2014/main" id="{7A297D3C-7D1C-796C-54B4-AA4B1E2B7240}"/>
              </a:ext>
            </a:extLst>
          </p:cNvPr>
          <p:cNvSpPr>
            <a:spLocks/>
          </p:cNvSpPr>
          <p:nvPr/>
        </p:nvSpPr>
        <p:spPr bwMode="auto">
          <a:xfrm>
            <a:off x="9389642" y="2189553"/>
            <a:ext cx="266700" cy="190500"/>
          </a:xfrm>
          <a:custGeom>
            <a:avLst/>
            <a:gdLst>
              <a:gd name="T0" fmla="*/ 11 w 109"/>
              <a:gd name="T1" fmla="*/ 0 h 78"/>
              <a:gd name="T2" fmla="*/ 0 w 109"/>
              <a:gd name="T3" fmla="*/ 16 h 78"/>
              <a:gd name="T4" fmla="*/ 4 w 109"/>
              <a:gd name="T5" fmla="*/ 18 h 78"/>
              <a:gd name="T6" fmla="*/ 26 w 109"/>
              <a:gd name="T7" fmla="*/ 35 h 78"/>
              <a:gd name="T8" fmla="*/ 64 w 109"/>
              <a:gd name="T9" fmla="*/ 58 h 78"/>
              <a:gd name="T10" fmla="*/ 78 w 109"/>
              <a:gd name="T11" fmla="*/ 65 h 78"/>
              <a:gd name="T12" fmla="*/ 98 w 109"/>
              <a:gd name="T13" fmla="*/ 78 h 78"/>
              <a:gd name="T14" fmla="*/ 109 w 109"/>
              <a:gd name="T15" fmla="*/ 63 h 78"/>
              <a:gd name="T16" fmla="*/ 11 w 109"/>
              <a:gd name="T17"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78">
                <a:moveTo>
                  <a:pt x="11" y="0"/>
                </a:moveTo>
                <a:cubicBezTo>
                  <a:pt x="0" y="16"/>
                  <a:pt x="0" y="16"/>
                  <a:pt x="0" y="16"/>
                </a:cubicBezTo>
                <a:cubicBezTo>
                  <a:pt x="1" y="17"/>
                  <a:pt x="3" y="18"/>
                  <a:pt x="4" y="18"/>
                </a:cubicBezTo>
                <a:cubicBezTo>
                  <a:pt x="11" y="24"/>
                  <a:pt x="19" y="29"/>
                  <a:pt x="26" y="35"/>
                </a:cubicBezTo>
                <a:cubicBezTo>
                  <a:pt x="40" y="41"/>
                  <a:pt x="52" y="49"/>
                  <a:pt x="64" y="58"/>
                </a:cubicBezTo>
                <a:cubicBezTo>
                  <a:pt x="68" y="61"/>
                  <a:pt x="73" y="63"/>
                  <a:pt x="78" y="65"/>
                </a:cubicBezTo>
                <a:cubicBezTo>
                  <a:pt x="85" y="69"/>
                  <a:pt x="92" y="73"/>
                  <a:pt x="98" y="78"/>
                </a:cubicBezTo>
                <a:cubicBezTo>
                  <a:pt x="109" y="63"/>
                  <a:pt x="109" y="63"/>
                  <a:pt x="109" y="63"/>
                </a:cubicBezTo>
                <a:cubicBezTo>
                  <a:pt x="11" y="0"/>
                  <a:pt x="11" y="0"/>
                  <a:pt x="11" y="0"/>
                </a:cubicBezTo>
              </a:path>
            </a:pathLst>
          </a:custGeom>
          <a:solidFill>
            <a:srgbClr val="4B4A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6" name="Freeform 17">
            <a:extLst>
              <a:ext uri="{FF2B5EF4-FFF2-40B4-BE49-F238E27FC236}">
                <a16:creationId xmlns:a16="http://schemas.microsoft.com/office/drawing/2014/main" id="{E4245360-6177-3265-F28B-435A17EDC515}"/>
              </a:ext>
            </a:extLst>
          </p:cNvPr>
          <p:cNvSpPr>
            <a:spLocks/>
          </p:cNvSpPr>
          <p:nvPr/>
        </p:nvSpPr>
        <p:spPr bwMode="auto">
          <a:xfrm>
            <a:off x="5887617" y="1349766"/>
            <a:ext cx="1560513" cy="1320800"/>
          </a:xfrm>
          <a:custGeom>
            <a:avLst/>
            <a:gdLst>
              <a:gd name="T0" fmla="*/ 638 w 638"/>
              <a:gd name="T1" fmla="*/ 194 h 540"/>
              <a:gd name="T2" fmla="*/ 638 w 638"/>
              <a:gd name="T3" fmla="*/ 194 h 540"/>
              <a:gd name="T4" fmla="*/ 194 w 638"/>
              <a:gd name="T5" fmla="*/ 96 h 540"/>
              <a:gd name="T6" fmla="*/ 96 w 638"/>
              <a:gd name="T7" fmla="*/ 540 h 540"/>
              <a:gd name="T8" fmla="*/ 96 w 638"/>
              <a:gd name="T9" fmla="*/ 540 h 540"/>
              <a:gd name="T10" fmla="*/ 638 w 638"/>
              <a:gd name="T11" fmla="*/ 194 h 540"/>
            </a:gdLst>
            <a:ahLst/>
            <a:cxnLst>
              <a:cxn ang="0">
                <a:pos x="T0" y="T1"/>
              </a:cxn>
              <a:cxn ang="0">
                <a:pos x="T2" y="T3"/>
              </a:cxn>
              <a:cxn ang="0">
                <a:pos x="T4" y="T5"/>
              </a:cxn>
              <a:cxn ang="0">
                <a:pos x="T6" y="T7"/>
              </a:cxn>
              <a:cxn ang="0">
                <a:pos x="T8" y="T9"/>
              </a:cxn>
              <a:cxn ang="0">
                <a:pos x="T10" y="T11"/>
              </a:cxn>
            </a:cxnLst>
            <a:rect l="0" t="0" r="r" b="b"/>
            <a:pathLst>
              <a:path w="638" h="540">
                <a:moveTo>
                  <a:pt x="638" y="194"/>
                </a:moveTo>
                <a:cubicBezTo>
                  <a:pt x="638" y="194"/>
                  <a:pt x="638" y="194"/>
                  <a:pt x="638" y="194"/>
                </a:cubicBezTo>
                <a:cubicBezTo>
                  <a:pt x="543" y="44"/>
                  <a:pt x="344" y="0"/>
                  <a:pt x="194" y="96"/>
                </a:cubicBezTo>
                <a:cubicBezTo>
                  <a:pt x="44" y="191"/>
                  <a:pt x="0" y="390"/>
                  <a:pt x="96" y="540"/>
                </a:cubicBezTo>
                <a:cubicBezTo>
                  <a:pt x="96" y="540"/>
                  <a:pt x="96" y="540"/>
                  <a:pt x="96" y="540"/>
                </a:cubicBezTo>
                <a:cubicBezTo>
                  <a:pt x="638" y="194"/>
                  <a:pt x="638" y="194"/>
                  <a:pt x="638" y="194"/>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7" name="Freeform 18">
            <a:extLst>
              <a:ext uri="{FF2B5EF4-FFF2-40B4-BE49-F238E27FC236}">
                <a16:creationId xmlns:a16="http://schemas.microsoft.com/office/drawing/2014/main" id="{AFDB3467-7BA7-3128-D513-B551ECF243FA}"/>
              </a:ext>
            </a:extLst>
          </p:cNvPr>
          <p:cNvSpPr>
            <a:spLocks noEditPoints="1"/>
          </p:cNvSpPr>
          <p:nvPr/>
        </p:nvSpPr>
        <p:spPr bwMode="auto">
          <a:xfrm>
            <a:off x="6103517" y="2553091"/>
            <a:ext cx="203200" cy="117475"/>
          </a:xfrm>
          <a:custGeom>
            <a:avLst/>
            <a:gdLst>
              <a:gd name="T0" fmla="*/ 0 w 83"/>
              <a:gd name="T1" fmla="*/ 36 h 48"/>
              <a:gd name="T2" fmla="*/ 8 w 83"/>
              <a:gd name="T3" fmla="*/ 48 h 48"/>
              <a:gd name="T4" fmla="*/ 0 w 83"/>
              <a:gd name="T5" fmla="*/ 36 h 48"/>
              <a:gd name="T6" fmla="*/ 83 w 83"/>
              <a:gd name="T7" fmla="*/ 0 h 48"/>
              <a:gd name="T8" fmla="*/ 8 w 83"/>
              <a:gd name="T9" fmla="*/ 48 h 48"/>
              <a:gd name="T10" fmla="*/ 83 w 83"/>
              <a:gd name="T11" fmla="*/ 0 h 48"/>
              <a:gd name="T12" fmla="*/ 83 w 83"/>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83" h="48">
                <a:moveTo>
                  <a:pt x="0" y="36"/>
                </a:moveTo>
                <a:cubicBezTo>
                  <a:pt x="3" y="40"/>
                  <a:pt x="5" y="44"/>
                  <a:pt x="8" y="48"/>
                </a:cubicBezTo>
                <a:cubicBezTo>
                  <a:pt x="5" y="44"/>
                  <a:pt x="3" y="40"/>
                  <a:pt x="0" y="36"/>
                </a:cubicBezTo>
                <a:moveTo>
                  <a:pt x="83" y="0"/>
                </a:moveTo>
                <a:cubicBezTo>
                  <a:pt x="8" y="48"/>
                  <a:pt x="8" y="48"/>
                  <a:pt x="8" y="48"/>
                </a:cubicBezTo>
                <a:cubicBezTo>
                  <a:pt x="83" y="0"/>
                  <a:pt x="83" y="0"/>
                  <a:pt x="83" y="0"/>
                </a:cubicBezTo>
                <a:cubicBezTo>
                  <a:pt x="83" y="0"/>
                  <a:pt x="83" y="0"/>
                  <a:pt x="83" y="0"/>
                </a:cubicBezTo>
              </a:path>
            </a:pathLst>
          </a:cu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8" name="Freeform 19">
            <a:extLst>
              <a:ext uri="{FF2B5EF4-FFF2-40B4-BE49-F238E27FC236}">
                <a16:creationId xmlns:a16="http://schemas.microsoft.com/office/drawing/2014/main" id="{31FA6AD2-3451-B037-4EB0-473569732340}"/>
              </a:ext>
            </a:extLst>
          </p:cNvPr>
          <p:cNvSpPr>
            <a:spLocks/>
          </p:cNvSpPr>
          <p:nvPr/>
        </p:nvSpPr>
        <p:spPr bwMode="auto">
          <a:xfrm>
            <a:off x="6036842" y="1589478"/>
            <a:ext cx="365125" cy="1081088"/>
          </a:xfrm>
          <a:custGeom>
            <a:avLst/>
            <a:gdLst>
              <a:gd name="T0" fmla="*/ 149 w 149"/>
              <a:gd name="T1" fmla="*/ 0 h 442"/>
              <a:gd name="T2" fmla="*/ 60 w 149"/>
              <a:gd name="T3" fmla="*/ 95 h 442"/>
              <a:gd name="T4" fmla="*/ 5 w 149"/>
              <a:gd name="T5" fmla="*/ 278 h 442"/>
              <a:gd name="T6" fmla="*/ 13 w 149"/>
              <a:gd name="T7" fmla="*/ 391 h 442"/>
              <a:gd name="T8" fmla="*/ 27 w 149"/>
              <a:gd name="T9" fmla="*/ 430 h 442"/>
              <a:gd name="T10" fmla="*/ 35 w 149"/>
              <a:gd name="T11" fmla="*/ 442 h 442"/>
              <a:gd name="T12" fmla="*/ 35 w 149"/>
              <a:gd name="T13" fmla="*/ 442 h 442"/>
              <a:gd name="T14" fmla="*/ 35 w 149"/>
              <a:gd name="T15" fmla="*/ 442 h 442"/>
              <a:gd name="T16" fmla="*/ 110 w 149"/>
              <a:gd name="T17" fmla="*/ 394 h 442"/>
              <a:gd name="T18" fmla="*/ 105 w 149"/>
              <a:gd name="T19" fmla="*/ 139 h 442"/>
              <a:gd name="T20" fmla="*/ 148 w 149"/>
              <a:gd name="T21" fmla="*/ 2 h 442"/>
              <a:gd name="T22" fmla="*/ 149 w 149"/>
              <a:gd name="T23" fmla="*/ 0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9" h="442">
                <a:moveTo>
                  <a:pt x="149" y="0"/>
                </a:moveTo>
                <a:cubicBezTo>
                  <a:pt x="117" y="27"/>
                  <a:pt x="80" y="57"/>
                  <a:pt x="60" y="95"/>
                </a:cubicBezTo>
                <a:cubicBezTo>
                  <a:pt x="31" y="152"/>
                  <a:pt x="12" y="215"/>
                  <a:pt x="5" y="278"/>
                </a:cubicBezTo>
                <a:cubicBezTo>
                  <a:pt x="0" y="328"/>
                  <a:pt x="7" y="359"/>
                  <a:pt x="13" y="391"/>
                </a:cubicBezTo>
                <a:cubicBezTo>
                  <a:pt x="16" y="407"/>
                  <a:pt x="21" y="418"/>
                  <a:pt x="27" y="430"/>
                </a:cubicBezTo>
                <a:cubicBezTo>
                  <a:pt x="30" y="434"/>
                  <a:pt x="32" y="438"/>
                  <a:pt x="35" y="442"/>
                </a:cubicBezTo>
                <a:cubicBezTo>
                  <a:pt x="35" y="442"/>
                  <a:pt x="35" y="442"/>
                  <a:pt x="35" y="442"/>
                </a:cubicBezTo>
                <a:cubicBezTo>
                  <a:pt x="35" y="442"/>
                  <a:pt x="35" y="442"/>
                  <a:pt x="35" y="442"/>
                </a:cubicBezTo>
                <a:cubicBezTo>
                  <a:pt x="110" y="394"/>
                  <a:pt x="110" y="394"/>
                  <a:pt x="110" y="394"/>
                </a:cubicBezTo>
                <a:cubicBezTo>
                  <a:pt x="92" y="312"/>
                  <a:pt x="87" y="222"/>
                  <a:pt x="105" y="139"/>
                </a:cubicBezTo>
                <a:cubicBezTo>
                  <a:pt x="115" y="91"/>
                  <a:pt x="130" y="47"/>
                  <a:pt x="148" y="2"/>
                </a:cubicBezTo>
                <a:cubicBezTo>
                  <a:pt x="148" y="2"/>
                  <a:pt x="149" y="1"/>
                  <a:pt x="149" y="0"/>
                </a:cubicBezTo>
              </a:path>
            </a:pathLst>
          </a:custGeom>
          <a:solidFill>
            <a:srgbClr val="F391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9" name="Freeform 20">
            <a:extLst>
              <a:ext uri="{FF2B5EF4-FFF2-40B4-BE49-F238E27FC236}">
                <a16:creationId xmlns:a16="http://schemas.microsoft.com/office/drawing/2014/main" id="{CD92E5D5-C3CB-51E7-F3D8-01996F94E1D8}"/>
              </a:ext>
            </a:extLst>
          </p:cNvPr>
          <p:cNvSpPr>
            <a:spLocks/>
          </p:cNvSpPr>
          <p:nvPr/>
        </p:nvSpPr>
        <p:spPr bwMode="auto">
          <a:xfrm>
            <a:off x="6498805" y="5628078"/>
            <a:ext cx="765175" cy="941388"/>
          </a:xfrm>
          <a:custGeom>
            <a:avLst/>
            <a:gdLst>
              <a:gd name="T0" fmla="*/ 140 w 313"/>
              <a:gd name="T1" fmla="*/ 366 h 385"/>
              <a:gd name="T2" fmla="*/ 112 w 313"/>
              <a:gd name="T3" fmla="*/ 381 h 385"/>
              <a:gd name="T4" fmla="*/ 13 w 313"/>
              <a:gd name="T5" fmla="*/ 378 h 385"/>
              <a:gd name="T6" fmla="*/ 6 w 313"/>
              <a:gd name="T7" fmla="*/ 350 h 385"/>
              <a:gd name="T8" fmla="*/ 174 w 313"/>
              <a:gd name="T9" fmla="*/ 13 h 385"/>
              <a:gd name="T10" fmla="*/ 201 w 313"/>
              <a:gd name="T11" fmla="*/ 6 h 385"/>
              <a:gd name="T12" fmla="*/ 301 w 313"/>
              <a:gd name="T13" fmla="*/ 66 h 385"/>
              <a:gd name="T14" fmla="*/ 308 w 313"/>
              <a:gd name="T15" fmla="*/ 93 h 385"/>
              <a:gd name="T16" fmla="*/ 140 w 313"/>
              <a:gd name="T17" fmla="*/ 366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3" h="385">
                <a:moveTo>
                  <a:pt x="140" y="366"/>
                </a:moveTo>
                <a:cubicBezTo>
                  <a:pt x="134" y="376"/>
                  <a:pt x="129" y="381"/>
                  <a:pt x="112" y="381"/>
                </a:cubicBezTo>
                <a:cubicBezTo>
                  <a:pt x="112" y="381"/>
                  <a:pt x="36" y="385"/>
                  <a:pt x="13" y="378"/>
                </a:cubicBezTo>
                <a:cubicBezTo>
                  <a:pt x="2" y="375"/>
                  <a:pt x="0" y="360"/>
                  <a:pt x="6" y="350"/>
                </a:cubicBezTo>
                <a:cubicBezTo>
                  <a:pt x="174" y="13"/>
                  <a:pt x="174" y="13"/>
                  <a:pt x="174" y="13"/>
                </a:cubicBezTo>
                <a:cubicBezTo>
                  <a:pt x="179" y="4"/>
                  <a:pt x="192" y="0"/>
                  <a:pt x="201" y="6"/>
                </a:cubicBezTo>
                <a:cubicBezTo>
                  <a:pt x="301" y="66"/>
                  <a:pt x="301" y="66"/>
                  <a:pt x="301" y="66"/>
                </a:cubicBezTo>
                <a:cubicBezTo>
                  <a:pt x="310" y="71"/>
                  <a:pt x="313" y="84"/>
                  <a:pt x="308" y="93"/>
                </a:cubicBezTo>
                <a:cubicBezTo>
                  <a:pt x="140" y="366"/>
                  <a:pt x="140" y="366"/>
                  <a:pt x="140" y="366"/>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0" name="Freeform 21">
            <a:extLst>
              <a:ext uri="{FF2B5EF4-FFF2-40B4-BE49-F238E27FC236}">
                <a16:creationId xmlns:a16="http://schemas.microsoft.com/office/drawing/2014/main" id="{F820E4F9-0064-4AFF-784C-91B226D6A07F}"/>
              </a:ext>
            </a:extLst>
          </p:cNvPr>
          <p:cNvSpPr>
            <a:spLocks noEditPoints="1"/>
          </p:cNvSpPr>
          <p:nvPr/>
        </p:nvSpPr>
        <p:spPr bwMode="auto">
          <a:xfrm>
            <a:off x="6768680" y="5901128"/>
            <a:ext cx="331788" cy="238125"/>
          </a:xfrm>
          <a:custGeom>
            <a:avLst/>
            <a:gdLst>
              <a:gd name="T0" fmla="*/ 209 w 209"/>
              <a:gd name="T1" fmla="*/ 125 h 150"/>
              <a:gd name="T2" fmla="*/ 195 w 209"/>
              <a:gd name="T3" fmla="*/ 150 h 150"/>
              <a:gd name="T4" fmla="*/ 195 w 209"/>
              <a:gd name="T5" fmla="*/ 150 h 150"/>
              <a:gd name="T6" fmla="*/ 209 w 209"/>
              <a:gd name="T7" fmla="*/ 125 h 150"/>
              <a:gd name="T8" fmla="*/ 209 w 209"/>
              <a:gd name="T9" fmla="*/ 125 h 150"/>
              <a:gd name="T10" fmla="*/ 23 w 209"/>
              <a:gd name="T11" fmla="*/ 0 h 150"/>
              <a:gd name="T12" fmla="*/ 0 w 209"/>
              <a:gd name="T13" fmla="*/ 45 h 150"/>
              <a:gd name="T14" fmla="*/ 0 w 209"/>
              <a:gd name="T15" fmla="*/ 45 h 150"/>
              <a:gd name="T16" fmla="*/ 23 w 209"/>
              <a:gd name="T17" fmla="*/ 0 h 150"/>
              <a:gd name="T18" fmla="*/ 23 w 209"/>
              <a:gd name="T1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150">
                <a:moveTo>
                  <a:pt x="209" y="125"/>
                </a:moveTo>
                <a:lnTo>
                  <a:pt x="195" y="150"/>
                </a:lnTo>
                <a:lnTo>
                  <a:pt x="195" y="150"/>
                </a:lnTo>
                <a:lnTo>
                  <a:pt x="209" y="125"/>
                </a:lnTo>
                <a:lnTo>
                  <a:pt x="209" y="125"/>
                </a:lnTo>
                <a:close/>
                <a:moveTo>
                  <a:pt x="23" y="0"/>
                </a:moveTo>
                <a:lnTo>
                  <a:pt x="0" y="45"/>
                </a:lnTo>
                <a:lnTo>
                  <a:pt x="0" y="45"/>
                </a:lnTo>
                <a:lnTo>
                  <a:pt x="23" y="0"/>
                </a:lnTo>
                <a:lnTo>
                  <a:pt x="23" y="0"/>
                </a:lnTo>
                <a:close/>
              </a:path>
            </a:pathLst>
          </a:custGeom>
          <a:solidFill>
            <a:srgbClr val="AEAD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1" name="Freeform 22">
            <a:extLst>
              <a:ext uri="{FF2B5EF4-FFF2-40B4-BE49-F238E27FC236}">
                <a16:creationId xmlns:a16="http://schemas.microsoft.com/office/drawing/2014/main" id="{F7E0861F-185D-49B3-F91A-70911A339ABB}"/>
              </a:ext>
            </a:extLst>
          </p:cNvPr>
          <p:cNvSpPr>
            <a:spLocks noEditPoints="1"/>
          </p:cNvSpPr>
          <p:nvPr/>
        </p:nvSpPr>
        <p:spPr bwMode="auto">
          <a:xfrm>
            <a:off x="6768680" y="5901128"/>
            <a:ext cx="331788" cy="238125"/>
          </a:xfrm>
          <a:custGeom>
            <a:avLst/>
            <a:gdLst>
              <a:gd name="T0" fmla="*/ 209 w 209"/>
              <a:gd name="T1" fmla="*/ 125 h 150"/>
              <a:gd name="T2" fmla="*/ 195 w 209"/>
              <a:gd name="T3" fmla="*/ 150 h 150"/>
              <a:gd name="T4" fmla="*/ 195 w 209"/>
              <a:gd name="T5" fmla="*/ 150 h 150"/>
              <a:gd name="T6" fmla="*/ 209 w 209"/>
              <a:gd name="T7" fmla="*/ 125 h 150"/>
              <a:gd name="T8" fmla="*/ 209 w 209"/>
              <a:gd name="T9" fmla="*/ 125 h 150"/>
              <a:gd name="T10" fmla="*/ 23 w 209"/>
              <a:gd name="T11" fmla="*/ 0 h 150"/>
              <a:gd name="T12" fmla="*/ 0 w 209"/>
              <a:gd name="T13" fmla="*/ 45 h 150"/>
              <a:gd name="T14" fmla="*/ 0 w 209"/>
              <a:gd name="T15" fmla="*/ 45 h 150"/>
              <a:gd name="T16" fmla="*/ 23 w 209"/>
              <a:gd name="T17" fmla="*/ 0 h 150"/>
              <a:gd name="T18" fmla="*/ 23 w 209"/>
              <a:gd name="T1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150">
                <a:moveTo>
                  <a:pt x="209" y="125"/>
                </a:moveTo>
                <a:lnTo>
                  <a:pt x="195" y="150"/>
                </a:lnTo>
                <a:lnTo>
                  <a:pt x="195" y="150"/>
                </a:lnTo>
                <a:lnTo>
                  <a:pt x="209" y="125"/>
                </a:lnTo>
                <a:lnTo>
                  <a:pt x="209" y="125"/>
                </a:lnTo>
                <a:moveTo>
                  <a:pt x="23" y="0"/>
                </a:moveTo>
                <a:lnTo>
                  <a:pt x="0" y="45"/>
                </a:lnTo>
                <a:lnTo>
                  <a:pt x="0" y="45"/>
                </a:lnTo>
                <a:lnTo>
                  <a:pt x="23" y="0"/>
                </a:lnTo>
                <a:lnTo>
                  <a:pt x="2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2" name="Freeform 23">
            <a:extLst>
              <a:ext uri="{FF2B5EF4-FFF2-40B4-BE49-F238E27FC236}">
                <a16:creationId xmlns:a16="http://schemas.microsoft.com/office/drawing/2014/main" id="{E11EC8EC-9766-77A9-8A1E-33695AB16A6E}"/>
              </a:ext>
            </a:extLst>
          </p:cNvPr>
          <p:cNvSpPr>
            <a:spLocks/>
          </p:cNvSpPr>
          <p:nvPr/>
        </p:nvSpPr>
        <p:spPr bwMode="auto">
          <a:xfrm>
            <a:off x="6768680" y="5901128"/>
            <a:ext cx="331788" cy="238125"/>
          </a:xfrm>
          <a:custGeom>
            <a:avLst/>
            <a:gdLst>
              <a:gd name="T0" fmla="*/ 15 w 136"/>
              <a:gd name="T1" fmla="*/ 0 h 97"/>
              <a:gd name="T2" fmla="*/ 0 w 136"/>
              <a:gd name="T3" fmla="*/ 29 h 97"/>
              <a:gd name="T4" fmla="*/ 59 w 136"/>
              <a:gd name="T5" fmla="*/ 64 h 97"/>
              <a:gd name="T6" fmla="*/ 127 w 136"/>
              <a:gd name="T7" fmla="*/ 97 h 97"/>
              <a:gd name="T8" fmla="*/ 136 w 136"/>
              <a:gd name="T9" fmla="*/ 81 h 97"/>
              <a:gd name="T10" fmla="*/ 15 w 136"/>
              <a:gd name="T11" fmla="*/ 0 h 97"/>
            </a:gdLst>
            <a:ahLst/>
            <a:cxnLst>
              <a:cxn ang="0">
                <a:pos x="T0" y="T1"/>
              </a:cxn>
              <a:cxn ang="0">
                <a:pos x="T2" y="T3"/>
              </a:cxn>
              <a:cxn ang="0">
                <a:pos x="T4" y="T5"/>
              </a:cxn>
              <a:cxn ang="0">
                <a:pos x="T6" y="T7"/>
              </a:cxn>
              <a:cxn ang="0">
                <a:pos x="T8" y="T9"/>
              </a:cxn>
              <a:cxn ang="0">
                <a:pos x="T10" y="T11"/>
              </a:cxn>
            </a:cxnLst>
            <a:rect l="0" t="0" r="r" b="b"/>
            <a:pathLst>
              <a:path w="136" h="97">
                <a:moveTo>
                  <a:pt x="15" y="0"/>
                </a:moveTo>
                <a:cubicBezTo>
                  <a:pt x="0" y="29"/>
                  <a:pt x="0" y="29"/>
                  <a:pt x="0" y="29"/>
                </a:cubicBezTo>
                <a:cubicBezTo>
                  <a:pt x="20" y="40"/>
                  <a:pt x="40" y="52"/>
                  <a:pt x="59" y="64"/>
                </a:cubicBezTo>
                <a:cubicBezTo>
                  <a:pt x="82" y="74"/>
                  <a:pt x="105" y="85"/>
                  <a:pt x="127" y="97"/>
                </a:cubicBezTo>
                <a:cubicBezTo>
                  <a:pt x="136" y="81"/>
                  <a:pt x="136" y="81"/>
                  <a:pt x="136" y="81"/>
                </a:cubicBezTo>
                <a:cubicBezTo>
                  <a:pt x="94" y="57"/>
                  <a:pt x="53" y="30"/>
                  <a:pt x="15" y="0"/>
                </a:cubicBezTo>
              </a:path>
            </a:pathLst>
          </a:custGeom>
          <a:solidFill>
            <a:srgbClr val="3F3E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3" name="Freeform 24">
            <a:extLst>
              <a:ext uri="{FF2B5EF4-FFF2-40B4-BE49-F238E27FC236}">
                <a16:creationId xmlns:a16="http://schemas.microsoft.com/office/drawing/2014/main" id="{31A5A5AF-925A-F1B1-57D4-183A14B18B39}"/>
              </a:ext>
            </a:extLst>
          </p:cNvPr>
          <p:cNvSpPr>
            <a:spLocks/>
          </p:cNvSpPr>
          <p:nvPr/>
        </p:nvSpPr>
        <p:spPr bwMode="auto">
          <a:xfrm>
            <a:off x="9064205" y="5628078"/>
            <a:ext cx="765175" cy="941388"/>
          </a:xfrm>
          <a:custGeom>
            <a:avLst/>
            <a:gdLst>
              <a:gd name="T0" fmla="*/ 173 w 313"/>
              <a:gd name="T1" fmla="*/ 366 h 385"/>
              <a:gd name="T2" fmla="*/ 201 w 313"/>
              <a:gd name="T3" fmla="*/ 381 h 385"/>
              <a:gd name="T4" fmla="*/ 300 w 313"/>
              <a:gd name="T5" fmla="*/ 378 h 385"/>
              <a:gd name="T6" fmla="*/ 307 w 313"/>
              <a:gd name="T7" fmla="*/ 350 h 385"/>
              <a:gd name="T8" fmla="*/ 139 w 313"/>
              <a:gd name="T9" fmla="*/ 13 h 385"/>
              <a:gd name="T10" fmla="*/ 112 w 313"/>
              <a:gd name="T11" fmla="*/ 6 h 385"/>
              <a:gd name="T12" fmla="*/ 12 w 313"/>
              <a:gd name="T13" fmla="*/ 66 h 385"/>
              <a:gd name="T14" fmla="*/ 5 w 313"/>
              <a:gd name="T15" fmla="*/ 93 h 385"/>
              <a:gd name="T16" fmla="*/ 173 w 313"/>
              <a:gd name="T17" fmla="*/ 366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3" h="385">
                <a:moveTo>
                  <a:pt x="173" y="366"/>
                </a:moveTo>
                <a:cubicBezTo>
                  <a:pt x="179" y="376"/>
                  <a:pt x="184" y="381"/>
                  <a:pt x="201" y="381"/>
                </a:cubicBezTo>
                <a:cubicBezTo>
                  <a:pt x="201" y="381"/>
                  <a:pt x="277" y="385"/>
                  <a:pt x="300" y="378"/>
                </a:cubicBezTo>
                <a:cubicBezTo>
                  <a:pt x="311" y="375"/>
                  <a:pt x="313" y="360"/>
                  <a:pt x="307" y="350"/>
                </a:cubicBezTo>
                <a:cubicBezTo>
                  <a:pt x="139" y="13"/>
                  <a:pt x="139" y="13"/>
                  <a:pt x="139" y="13"/>
                </a:cubicBezTo>
                <a:cubicBezTo>
                  <a:pt x="134" y="4"/>
                  <a:pt x="121" y="0"/>
                  <a:pt x="112" y="6"/>
                </a:cubicBezTo>
                <a:cubicBezTo>
                  <a:pt x="12" y="66"/>
                  <a:pt x="12" y="66"/>
                  <a:pt x="12" y="66"/>
                </a:cubicBezTo>
                <a:cubicBezTo>
                  <a:pt x="3" y="71"/>
                  <a:pt x="0" y="84"/>
                  <a:pt x="5" y="93"/>
                </a:cubicBezTo>
                <a:cubicBezTo>
                  <a:pt x="173" y="366"/>
                  <a:pt x="173" y="366"/>
                  <a:pt x="173" y="366"/>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4" name="Freeform 25">
            <a:extLst>
              <a:ext uri="{FF2B5EF4-FFF2-40B4-BE49-F238E27FC236}">
                <a16:creationId xmlns:a16="http://schemas.microsoft.com/office/drawing/2014/main" id="{83357DE1-D3CD-88CB-D412-6FED956D48EA}"/>
              </a:ext>
            </a:extLst>
          </p:cNvPr>
          <p:cNvSpPr>
            <a:spLocks/>
          </p:cNvSpPr>
          <p:nvPr/>
        </p:nvSpPr>
        <p:spPr bwMode="auto">
          <a:xfrm>
            <a:off x="9524580" y="5899541"/>
            <a:ext cx="36513" cy="73025"/>
          </a:xfrm>
          <a:custGeom>
            <a:avLst/>
            <a:gdLst>
              <a:gd name="T0" fmla="*/ 0 w 23"/>
              <a:gd name="T1" fmla="*/ 0 h 46"/>
              <a:gd name="T2" fmla="*/ 0 w 23"/>
              <a:gd name="T3" fmla="*/ 0 h 46"/>
              <a:gd name="T4" fmla="*/ 23 w 23"/>
              <a:gd name="T5" fmla="*/ 46 h 46"/>
              <a:gd name="T6" fmla="*/ 23 w 23"/>
              <a:gd name="T7" fmla="*/ 46 h 46"/>
              <a:gd name="T8" fmla="*/ 0 w 23"/>
              <a:gd name="T9" fmla="*/ 0 h 46"/>
            </a:gdLst>
            <a:ahLst/>
            <a:cxnLst>
              <a:cxn ang="0">
                <a:pos x="T0" y="T1"/>
              </a:cxn>
              <a:cxn ang="0">
                <a:pos x="T2" y="T3"/>
              </a:cxn>
              <a:cxn ang="0">
                <a:pos x="T4" y="T5"/>
              </a:cxn>
              <a:cxn ang="0">
                <a:pos x="T6" y="T7"/>
              </a:cxn>
              <a:cxn ang="0">
                <a:pos x="T8" y="T9"/>
              </a:cxn>
            </a:cxnLst>
            <a:rect l="0" t="0" r="r" b="b"/>
            <a:pathLst>
              <a:path w="23" h="46">
                <a:moveTo>
                  <a:pt x="0" y="0"/>
                </a:moveTo>
                <a:lnTo>
                  <a:pt x="0" y="0"/>
                </a:lnTo>
                <a:lnTo>
                  <a:pt x="23" y="46"/>
                </a:lnTo>
                <a:lnTo>
                  <a:pt x="23" y="46"/>
                </a:lnTo>
                <a:lnTo>
                  <a:pt x="0" y="0"/>
                </a:lnTo>
                <a:close/>
              </a:path>
            </a:pathLst>
          </a:custGeom>
          <a:solidFill>
            <a:srgbClr val="AEAD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5" name="Freeform 26">
            <a:extLst>
              <a:ext uri="{FF2B5EF4-FFF2-40B4-BE49-F238E27FC236}">
                <a16:creationId xmlns:a16="http://schemas.microsoft.com/office/drawing/2014/main" id="{D91CF694-0737-9FE2-CA67-DC500F738DDB}"/>
              </a:ext>
            </a:extLst>
          </p:cNvPr>
          <p:cNvSpPr>
            <a:spLocks/>
          </p:cNvSpPr>
          <p:nvPr/>
        </p:nvSpPr>
        <p:spPr bwMode="auto">
          <a:xfrm>
            <a:off x="9524580" y="5899541"/>
            <a:ext cx="36513" cy="73025"/>
          </a:xfrm>
          <a:custGeom>
            <a:avLst/>
            <a:gdLst>
              <a:gd name="T0" fmla="*/ 0 w 23"/>
              <a:gd name="T1" fmla="*/ 0 h 46"/>
              <a:gd name="T2" fmla="*/ 0 w 23"/>
              <a:gd name="T3" fmla="*/ 0 h 46"/>
              <a:gd name="T4" fmla="*/ 23 w 23"/>
              <a:gd name="T5" fmla="*/ 46 h 46"/>
              <a:gd name="T6" fmla="*/ 23 w 23"/>
              <a:gd name="T7" fmla="*/ 46 h 46"/>
              <a:gd name="T8" fmla="*/ 0 w 23"/>
              <a:gd name="T9" fmla="*/ 0 h 46"/>
            </a:gdLst>
            <a:ahLst/>
            <a:cxnLst>
              <a:cxn ang="0">
                <a:pos x="T0" y="T1"/>
              </a:cxn>
              <a:cxn ang="0">
                <a:pos x="T2" y="T3"/>
              </a:cxn>
              <a:cxn ang="0">
                <a:pos x="T4" y="T5"/>
              </a:cxn>
              <a:cxn ang="0">
                <a:pos x="T6" y="T7"/>
              </a:cxn>
              <a:cxn ang="0">
                <a:pos x="T8" y="T9"/>
              </a:cxn>
            </a:cxnLst>
            <a:rect l="0" t="0" r="r" b="b"/>
            <a:pathLst>
              <a:path w="23" h="46">
                <a:moveTo>
                  <a:pt x="0" y="0"/>
                </a:moveTo>
                <a:lnTo>
                  <a:pt x="0" y="0"/>
                </a:lnTo>
                <a:lnTo>
                  <a:pt x="23" y="46"/>
                </a:lnTo>
                <a:lnTo>
                  <a:pt x="23" y="46"/>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6" name="Freeform 27">
            <a:extLst>
              <a:ext uri="{FF2B5EF4-FFF2-40B4-BE49-F238E27FC236}">
                <a16:creationId xmlns:a16="http://schemas.microsoft.com/office/drawing/2014/main" id="{5C97E94E-DB43-A060-2D53-9F2A2F2D0190}"/>
              </a:ext>
            </a:extLst>
          </p:cNvPr>
          <p:cNvSpPr>
            <a:spLocks/>
          </p:cNvSpPr>
          <p:nvPr/>
        </p:nvSpPr>
        <p:spPr bwMode="auto">
          <a:xfrm>
            <a:off x="9226130" y="5899541"/>
            <a:ext cx="334963" cy="239713"/>
          </a:xfrm>
          <a:custGeom>
            <a:avLst/>
            <a:gdLst>
              <a:gd name="T0" fmla="*/ 122 w 137"/>
              <a:gd name="T1" fmla="*/ 0 h 98"/>
              <a:gd name="T2" fmla="*/ 0 w 137"/>
              <a:gd name="T3" fmla="*/ 81 h 98"/>
              <a:gd name="T4" fmla="*/ 10 w 137"/>
              <a:gd name="T5" fmla="*/ 98 h 98"/>
              <a:gd name="T6" fmla="*/ 78 w 137"/>
              <a:gd name="T7" fmla="*/ 65 h 98"/>
              <a:gd name="T8" fmla="*/ 137 w 137"/>
              <a:gd name="T9" fmla="*/ 30 h 98"/>
              <a:gd name="T10" fmla="*/ 122 w 137"/>
              <a:gd name="T11" fmla="*/ 0 h 98"/>
            </a:gdLst>
            <a:ahLst/>
            <a:cxnLst>
              <a:cxn ang="0">
                <a:pos x="T0" y="T1"/>
              </a:cxn>
              <a:cxn ang="0">
                <a:pos x="T2" y="T3"/>
              </a:cxn>
              <a:cxn ang="0">
                <a:pos x="T4" y="T5"/>
              </a:cxn>
              <a:cxn ang="0">
                <a:pos x="T6" y="T7"/>
              </a:cxn>
              <a:cxn ang="0">
                <a:pos x="T8" y="T9"/>
              </a:cxn>
              <a:cxn ang="0">
                <a:pos x="T10" y="T11"/>
              </a:cxn>
            </a:cxnLst>
            <a:rect l="0" t="0" r="r" b="b"/>
            <a:pathLst>
              <a:path w="137" h="98">
                <a:moveTo>
                  <a:pt x="122" y="0"/>
                </a:moveTo>
                <a:cubicBezTo>
                  <a:pt x="83" y="30"/>
                  <a:pt x="43" y="58"/>
                  <a:pt x="0" y="81"/>
                </a:cubicBezTo>
                <a:cubicBezTo>
                  <a:pt x="10" y="98"/>
                  <a:pt x="10" y="98"/>
                  <a:pt x="10" y="98"/>
                </a:cubicBezTo>
                <a:cubicBezTo>
                  <a:pt x="32" y="86"/>
                  <a:pt x="55" y="75"/>
                  <a:pt x="78" y="65"/>
                </a:cubicBezTo>
                <a:cubicBezTo>
                  <a:pt x="97" y="53"/>
                  <a:pt x="117" y="41"/>
                  <a:pt x="137" y="30"/>
                </a:cubicBezTo>
                <a:cubicBezTo>
                  <a:pt x="122" y="0"/>
                  <a:pt x="122" y="0"/>
                  <a:pt x="122" y="0"/>
                </a:cubicBezTo>
              </a:path>
            </a:pathLst>
          </a:custGeom>
          <a:solidFill>
            <a:srgbClr val="3F3E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327" name="Group 2326">
            <a:extLst>
              <a:ext uri="{FF2B5EF4-FFF2-40B4-BE49-F238E27FC236}">
                <a16:creationId xmlns:a16="http://schemas.microsoft.com/office/drawing/2014/main" id="{522BCAEF-217C-21CA-5F24-5637B046C282}"/>
              </a:ext>
            </a:extLst>
          </p:cNvPr>
          <p:cNvGrpSpPr/>
          <p:nvPr/>
        </p:nvGrpSpPr>
        <p:grpSpPr>
          <a:xfrm rot="1786145">
            <a:off x="6247980" y="2264166"/>
            <a:ext cx="3829050" cy="3830638"/>
            <a:chOff x="817563" y="2264166"/>
            <a:chExt cx="3829050" cy="3830638"/>
          </a:xfrm>
        </p:grpSpPr>
        <p:sp>
          <p:nvSpPr>
            <p:cNvPr id="2328" name="Oval 28">
              <a:extLst>
                <a:ext uri="{FF2B5EF4-FFF2-40B4-BE49-F238E27FC236}">
                  <a16:creationId xmlns:a16="http://schemas.microsoft.com/office/drawing/2014/main" id="{A48DC411-FE5B-FE68-B628-66F1AF2F98CB}"/>
                </a:ext>
              </a:extLst>
            </p:cNvPr>
            <p:cNvSpPr>
              <a:spLocks noChangeArrowheads="1"/>
            </p:cNvSpPr>
            <p:nvPr/>
          </p:nvSpPr>
          <p:spPr bwMode="auto">
            <a:xfrm>
              <a:off x="817563" y="2264166"/>
              <a:ext cx="3829050" cy="3830638"/>
            </a:xfrm>
            <a:prstGeom prst="ellipse">
              <a:avLst/>
            </a:prstGeom>
            <a:solidFill>
              <a:srgbClr val="FDFC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2329" name="hour hand">
              <a:extLst>
                <a:ext uri="{FF2B5EF4-FFF2-40B4-BE49-F238E27FC236}">
                  <a16:creationId xmlns:a16="http://schemas.microsoft.com/office/drawing/2014/main" id="{1654736F-6054-08FC-7AB6-BDA1B3A5F5D1}"/>
                </a:ext>
              </a:extLst>
            </p:cNvPr>
            <p:cNvSpPr>
              <a:spLocks/>
            </p:cNvSpPr>
            <p:nvPr/>
          </p:nvSpPr>
          <p:spPr bwMode="auto">
            <a:xfrm>
              <a:off x="2159000" y="3253178"/>
              <a:ext cx="601663" cy="950913"/>
            </a:xfrm>
            <a:custGeom>
              <a:avLst/>
              <a:gdLst>
                <a:gd name="T0" fmla="*/ 0 w 379"/>
                <a:gd name="T1" fmla="*/ 23 h 599"/>
                <a:gd name="T2" fmla="*/ 39 w 379"/>
                <a:gd name="T3" fmla="*/ 0 h 599"/>
                <a:gd name="T4" fmla="*/ 379 w 379"/>
                <a:gd name="T5" fmla="*/ 576 h 599"/>
                <a:gd name="T6" fmla="*/ 341 w 379"/>
                <a:gd name="T7" fmla="*/ 599 h 599"/>
                <a:gd name="T8" fmla="*/ 0 w 379"/>
                <a:gd name="T9" fmla="*/ 23 h 599"/>
              </a:gdLst>
              <a:ahLst/>
              <a:cxnLst>
                <a:cxn ang="0">
                  <a:pos x="T0" y="T1"/>
                </a:cxn>
                <a:cxn ang="0">
                  <a:pos x="T2" y="T3"/>
                </a:cxn>
                <a:cxn ang="0">
                  <a:pos x="T4" y="T5"/>
                </a:cxn>
                <a:cxn ang="0">
                  <a:pos x="T6" y="T7"/>
                </a:cxn>
                <a:cxn ang="0">
                  <a:pos x="T8" y="T9"/>
                </a:cxn>
              </a:cxnLst>
              <a:rect l="0" t="0" r="r" b="b"/>
              <a:pathLst>
                <a:path w="379" h="599">
                  <a:moveTo>
                    <a:pt x="0" y="23"/>
                  </a:moveTo>
                  <a:lnTo>
                    <a:pt x="39" y="0"/>
                  </a:lnTo>
                  <a:lnTo>
                    <a:pt x="379" y="576"/>
                  </a:lnTo>
                  <a:lnTo>
                    <a:pt x="341" y="599"/>
                  </a:lnTo>
                  <a:lnTo>
                    <a:pt x="0" y="23"/>
                  </a:lnTo>
                  <a:close/>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2330" name="Freeform 29">
            <a:extLst>
              <a:ext uri="{FF2B5EF4-FFF2-40B4-BE49-F238E27FC236}">
                <a16:creationId xmlns:a16="http://schemas.microsoft.com/office/drawing/2014/main" id="{08183922-9CDA-D5DB-1DAD-C883167D92B4}"/>
              </a:ext>
            </a:extLst>
          </p:cNvPr>
          <p:cNvSpPr>
            <a:spLocks noEditPoints="1"/>
          </p:cNvSpPr>
          <p:nvPr/>
        </p:nvSpPr>
        <p:spPr bwMode="auto">
          <a:xfrm>
            <a:off x="5968580" y="1986353"/>
            <a:ext cx="4387850" cy="4384675"/>
          </a:xfrm>
          <a:custGeom>
            <a:avLst/>
            <a:gdLst>
              <a:gd name="T0" fmla="*/ 897 w 1794"/>
              <a:gd name="T1" fmla="*/ 1793 h 1793"/>
              <a:gd name="T2" fmla="*/ 263 w 1794"/>
              <a:gd name="T3" fmla="*/ 1531 h 1793"/>
              <a:gd name="T4" fmla="*/ 0 w 1794"/>
              <a:gd name="T5" fmla="*/ 897 h 1793"/>
              <a:gd name="T6" fmla="*/ 263 w 1794"/>
              <a:gd name="T7" fmla="*/ 262 h 1793"/>
              <a:gd name="T8" fmla="*/ 897 w 1794"/>
              <a:gd name="T9" fmla="*/ 0 h 1793"/>
              <a:gd name="T10" fmla="*/ 1531 w 1794"/>
              <a:gd name="T11" fmla="*/ 262 h 1793"/>
              <a:gd name="T12" fmla="*/ 1794 w 1794"/>
              <a:gd name="T13" fmla="*/ 897 h 1793"/>
              <a:gd name="T14" fmla="*/ 1531 w 1794"/>
              <a:gd name="T15" fmla="*/ 1531 h 1793"/>
              <a:gd name="T16" fmla="*/ 897 w 1794"/>
              <a:gd name="T17" fmla="*/ 1793 h 1793"/>
              <a:gd name="T18" fmla="*/ 897 w 1794"/>
              <a:gd name="T19" fmla="*/ 79 h 1793"/>
              <a:gd name="T20" fmla="*/ 79 w 1794"/>
              <a:gd name="T21" fmla="*/ 897 h 1793"/>
              <a:gd name="T22" fmla="*/ 897 w 1794"/>
              <a:gd name="T23" fmla="*/ 1714 h 1793"/>
              <a:gd name="T24" fmla="*/ 1715 w 1794"/>
              <a:gd name="T25" fmla="*/ 897 h 1793"/>
              <a:gd name="T26" fmla="*/ 897 w 1794"/>
              <a:gd name="T27" fmla="*/ 79 h 17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94" h="1793">
                <a:moveTo>
                  <a:pt x="897" y="1793"/>
                </a:moveTo>
                <a:cubicBezTo>
                  <a:pt x="658" y="1793"/>
                  <a:pt x="432" y="1700"/>
                  <a:pt x="263" y="1531"/>
                </a:cubicBezTo>
                <a:cubicBezTo>
                  <a:pt x="94" y="1361"/>
                  <a:pt x="0" y="1136"/>
                  <a:pt x="0" y="897"/>
                </a:cubicBezTo>
                <a:cubicBezTo>
                  <a:pt x="0" y="657"/>
                  <a:pt x="94" y="432"/>
                  <a:pt x="263" y="262"/>
                </a:cubicBezTo>
                <a:cubicBezTo>
                  <a:pt x="432" y="93"/>
                  <a:pt x="658" y="0"/>
                  <a:pt x="897" y="0"/>
                </a:cubicBezTo>
                <a:cubicBezTo>
                  <a:pt x="1137" y="0"/>
                  <a:pt x="1362" y="93"/>
                  <a:pt x="1531" y="262"/>
                </a:cubicBezTo>
                <a:cubicBezTo>
                  <a:pt x="1701" y="432"/>
                  <a:pt x="1794" y="657"/>
                  <a:pt x="1794" y="897"/>
                </a:cubicBezTo>
                <a:cubicBezTo>
                  <a:pt x="1794" y="1136"/>
                  <a:pt x="1701" y="1361"/>
                  <a:pt x="1531" y="1531"/>
                </a:cubicBezTo>
                <a:cubicBezTo>
                  <a:pt x="1362" y="1700"/>
                  <a:pt x="1137" y="1793"/>
                  <a:pt x="897" y="1793"/>
                </a:cubicBezTo>
                <a:moveTo>
                  <a:pt x="897" y="79"/>
                </a:moveTo>
                <a:cubicBezTo>
                  <a:pt x="446" y="79"/>
                  <a:pt x="79" y="446"/>
                  <a:pt x="79" y="897"/>
                </a:cubicBezTo>
                <a:cubicBezTo>
                  <a:pt x="79" y="1348"/>
                  <a:pt x="446" y="1714"/>
                  <a:pt x="897" y="1714"/>
                </a:cubicBezTo>
                <a:cubicBezTo>
                  <a:pt x="1348" y="1714"/>
                  <a:pt x="1715" y="1348"/>
                  <a:pt x="1715" y="897"/>
                </a:cubicBezTo>
                <a:cubicBezTo>
                  <a:pt x="1715" y="446"/>
                  <a:pt x="1348" y="79"/>
                  <a:pt x="897" y="79"/>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31" name="Freeform 30">
            <a:extLst>
              <a:ext uri="{FF2B5EF4-FFF2-40B4-BE49-F238E27FC236}">
                <a16:creationId xmlns:a16="http://schemas.microsoft.com/office/drawing/2014/main" id="{45C2BF6A-7910-E697-8611-680BE6ADCFB5}"/>
              </a:ext>
            </a:extLst>
          </p:cNvPr>
          <p:cNvSpPr>
            <a:spLocks noEditPoints="1"/>
          </p:cNvSpPr>
          <p:nvPr/>
        </p:nvSpPr>
        <p:spPr bwMode="auto">
          <a:xfrm>
            <a:off x="6141617" y="2157803"/>
            <a:ext cx="4043363" cy="4041775"/>
          </a:xfrm>
          <a:custGeom>
            <a:avLst/>
            <a:gdLst>
              <a:gd name="T0" fmla="*/ 826 w 1653"/>
              <a:gd name="T1" fmla="*/ 1653 h 1653"/>
              <a:gd name="T2" fmla="*/ 0 w 1653"/>
              <a:gd name="T3" fmla="*/ 827 h 1653"/>
              <a:gd name="T4" fmla="*/ 826 w 1653"/>
              <a:gd name="T5" fmla="*/ 0 h 1653"/>
              <a:gd name="T6" fmla="*/ 1653 w 1653"/>
              <a:gd name="T7" fmla="*/ 827 h 1653"/>
              <a:gd name="T8" fmla="*/ 826 w 1653"/>
              <a:gd name="T9" fmla="*/ 1653 h 1653"/>
              <a:gd name="T10" fmla="*/ 826 w 1653"/>
              <a:gd name="T11" fmla="*/ 49 h 1653"/>
              <a:gd name="T12" fmla="*/ 48 w 1653"/>
              <a:gd name="T13" fmla="*/ 827 h 1653"/>
              <a:gd name="T14" fmla="*/ 826 w 1653"/>
              <a:gd name="T15" fmla="*/ 1605 h 1653"/>
              <a:gd name="T16" fmla="*/ 1604 w 1653"/>
              <a:gd name="T17" fmla="*/ 827 h 1653"/>
              <a:gd name="T18" fmla="*/ 826 w 1653"/>
              <a:gd name="T19" fmla="*/ 49 h 1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53" h="1653">
                <a:moveTo>
                  <a:pt x="826" y="1653"/>
                </a:moveTo>
                <a:cubicBezTo>
                  <a:pt x="371" y="1653"/>
                  <a:pt x="0" y="1282"/>
                  <a:pt x="0" y="827"/>
                </a:cubicBezTo>
                <a:cubicBezTo>
                  <a:pt x="0" y="371"/>
                  <a:pt x="371" y="0"/>
                  <a:pt x="826" y="0"/>
                </a:cubicBezTo>
                <a:cubicBezTo>
                  <a:pt x="1282" y="0"/>
                  <a:pt x="1653" y="371"/>
                  <a:pt x="1653" y="827"/>
                </a:cubicBezTo>
                <a:cubicBezTo>
                  <a:pt x="1653" y="1282"/>
                  <a:pt x="1282" y="1653"/>
                  <a:pt x="826" y="1653"/>
                </a:cubicBezTo>
                <a:moveTo>
                  <a:pt x="826" y="49"/>
                </a:moveTo>
                <a:cubicBezTo>
                  <a:pt x="397" y="49"/>
                  <a:pt x="48" y="398"/>
                  <a:pt x="48" y="827"/>
                </a:cubicBezTo>
                <a:cubicBezTo>
                  <a:pt x="48" y="1256"/>
                  <a:pt x="397" y="1605"/>
                  <a:pt x="826" y="1605"/>
                </a:cubicBezTo>
                <a:cubicBezTo>
                  <a:pt x="1255" y="1605"/>
                  <a:pt x="1604" y="1256"/>
                  <a:pt x="1604" y="827"/>
                </a:cubicBezTo>
                <a:cubicBezTo>
                  <a:pt x="1604" y="398"/>
                  <a:pt x="1255" y="49"/>
                  <a:pt x="826" y="49"/>
                </a:cubicBezTo>
              </a:path>
            </a:pathLst>
          </a:custGeom>
          <a:solidFill>
            <a:srgbClr val="DFDE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32" name="Freeform 31">
            <a:extLst>
              <a:ext uri="{FF2B5EF4-FFF2-40B4-BE49-F238E27FC236}">
                <a16:creationId xmlns:a16="http://schemas.microsoft.com/office/drawing/2014/main" id="{53E4F004-43F2-191F-855D-86F4594D427D}"/>
              </a:ext>
            </a:extLst>
          </p:cNvPr>
          <p:cNvSpPr>
            <a:spLocks noEditPoints="1"/>
          </p:cNvSpPr>
          <p:nvPr/>
        </p:nvSpPr>
        <p:spPr bwMode="auto">
          <a:xfrm>
            <a:off x="6051130" y="2067316"/>
            <a:ext cx="4221163" cy="4222750"/>
          </a:xfrm>
          <a:custGeom>
            <a:avLst/>
            <a:gdLst>
              <a:gd name="T0" fmla="*/ 863 w 1726"/>
              <a:gd name="T1" fmla="*/ 1690 h 1727"/>
              <a:gd name="T2" fmla="*/ 37 w 1726"/>
              <a:gd name="T3" fmla="*/ 864 h 1727"/>
              <a:gd name="T4" fmla="*/ 863 w 1726"/>
              <a:gd name="T5" fmla="*/ 37 h 1727"/>
              <a:gd name="T6" fmla="*/ 1690 w 1726"/>
              <a:gd name="T7" fmla="*/ 864 h 1727"/>
              <a:gd name="T8" fmla="*/ 1690 w 1726"/>
              <a:gd name="T9" fmla="*/ 864 h 1727"/>
              <a:gd name="T10" fmla="*/ 1690 w 1726"/>
              <a:gd name="T11" fmla="*/ 864 h 1727"/>
              <a:gd name="T12" fmla="*/ 863 w 1726"/>
              <a:gd name="T13" fmla="*/ 1690 h 1727"/>
              <a:gd name="T14" fmla="*/ 863 w 1726"/>
              <a:gd name="T15" fmla="*/ 1690 h 1727"/>
              <a:gd name="T16" fmla="*/ 863 w 1726"/>
              <a:gd name="T17" fmla="*/ 0 h 1727"/>
              <a:gd name="T18" fmla="*/ 0 w 1726"/>
              <a:gd name="T19" fmla="*/ 864 h 1727"/>
              <a:gd name="T20" fmla="*/ 863 w 1726"/>
              <a:gd name="T21" fmla="*/ 1727 h 1727"/>
              <a:gd name="T22" fmla="*/ 1726 w 1726"/>
              <a:gd name="T23" fmla="*/ 864 h 1727"/>
              <a:gd name="T24" fmla="*/ 863 w 1726"/>
              <a:gd name="T25" fmla="*/ 0 h 1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6" h="1727">
                <a:moveTo>
                  <a:pt x="863" y="1690"/>
                </a:moveTo>
                <a:cubicBezTo>
                  <a:pt x="408" y="1690"/>
                  <a:pt x="37" y="1319"/>
                  <a:pt x="37" y="864"/>
                </a:cubicBezTo>
                <a:cubicBezTo>
                  <a:pt x="37" y="408"/>
                  <a:pt x="408" y="37"/>
                  <a:pt x="863" y="37"/>
                </a:cubicBezTo>
                <a:cubicBezTo>
                  <a:pt x="1319" y="37"/>
                  <a:pt x="1690" y="408"/>
                  <a:pt x="1690" y="864"/>
                </a:cubicBezTo>
                <a:cubicBezTo>
                  <a:pt x="1690" y="864"/>
                  <a:pt x="1690" y="864"/>
                  <a:pt x="1690" y="864"/>
                </a:cubicBezTo>
                <a:cubicBezTo>
                  <a:pt x="1690" y="864"/>
                  <a:pt x="1690" y="864"/>
                  <a:pt x="1690" y="864"/>
                </a:cubicBezTo>
                <a:cubicBezTo>
                  <a:pt x="1690" y="1319"/>
                  <a:pt x="1319" y="1690"/>
                  <a:pt x="863" y="1690"/>
                </a:cubicBezTo>
                <a:cubicBezTo>
                  <a:pt x="863" y="1690"/>
                  <a:pt x="863" y="1690"/>
                  <a:pt x="863" y="1690"/>
                </a:cubicBezTo>
                <a:moveTo>
                  <a:pt x="863" y="0"/>
                </a:moveTo>
                <a:cubicBezTo>
                  <a:pt x="387" y="0"/>
                  <a:pt x="0" y="388"/>
                  <a:pt x="0" y="864"/>
                </a:cubicBezTo>
                <a:cubicBezTo>
                  <a:pt x="0" y="1340"/>
                  <a:pt x="387" y="1727"/>
                  <a:pt x="863" y="1727"/>
                </a:cubicBezTo>
                <a:cubicBezTo>
                  <a:pt x="1339" y="1727"/>
                  <a:pt x="1726" y="1340"/>
                  <a:pt x="1726" y="864"/>
                </a:cubicBezTo>
                <a:cubicBezTo>
                  <a:pt x="1726" y="388"/>
                  <a:pt x="1339" y="0"/>
                  <a:pt x="863" y="0"/>
                </a:cubicBezTo>
              </a:path>
            </a:pathLst>
          </a:custGeom>
          <a:solidFill>
            <a:srgbClr val="CD4A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333" name="Group 2332">
            <a:extLst>
              <a:ext uri="{FF2B5EF4-FFF2-40B4-BE49-F238E27FC236}">
                <a16:creationId xmlns:a16="http://schemas.microsoft.com/office/drawing/2014/main" id="{B1E0B34D-939E-5576-2A5F-8A3416331B28}"/>
              </a:ext>
            </a:extLst>
          </p:cNvPr>
          <p:cNvGrpSpPr/>
          <p:nvPr/>
        </p:nvGrpSpPr>
        <p:grpSpPr>
          <a:xfrm>
            <a:off x="7886280" y="2411803"/>
            <a:ext cx="566738" cy="566738"/>
            <a:chOff x="2455863" y="2411803"/>
            <a:chExt cx="566738" cy="566738"/>
          </a:xfrm>
        </p:grpSpPr>
        <p:sp>
          <p:nvSpPr>
            <p:cNvPr id="2334" name="Oval 32">
              <a:extLst>
                <a:ext uri="{FF2B5EF4-FFF2-40B4-BE49-F238E27FC236}">
                  <a16:creationId xmlns:a16="http://schemas.microsoft.com/office/drawing/2014/main" id="{9083433E-31FC-7633-EA30-49ECE3583560}"/>
                </a:ext>
              </a:extLst>
            </p:cNvPr>
            <p:cNvSpPr>
              <a:spLocks noChangeArrowheads="1"/>
            </p:cNvSpPr>
            <p:nvPr/>
          </p:nvSpPr>
          <p:spPr bwMode="auto">
            <a:xfrm>
              <a:off x="2455863" y="2411803"/>
              <a:ext cx="566738" cy="566738"/>
            </a:xfrm>
            <a:prstGeom prst="ellipse">
              <a:avLst/>
            </a:pr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35" name="Oval 33">
              <a:extLst>
                <a:ext uri="{FF2B5EF4-FFF2-40B4-BE49-F238E27FC236}">
                  <a16:creationId xmlns:a16="http://schemas.microsoft.com/office/drawing/2014/main" id="{12009A17-92FC-FE1F-F4FC-3A2E37E7F104}"/>
                </a:ext>
              </a:extLst>
            </p:cNvPr>
            <p:cNvSpPr>
              <a:spLocks noChangeArrowheads="1"/>
            </p:cNvSpPr>
            <p:nvPr/>
          </p:nvSpPr>
          <p:spPr bwMode="auto">
            <a:xfrm>
              <a:off x="2511425" y="2465778"/>
              <a:ext cx="455613" cy="457200"/>
            </a:xfrm>
            <a:prstGeom prst="ellipse">
              <a:avLst/>
            </a:pr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4" name="Freeform 34">
              <a:extLst>
                <a:ext uri="{FF2B5EF4-FFF2-40B4-BE49-F238E27FC236}">
                  <a16:creationId xmlns:a16="http://schemas.microsoft.com/office/drawing/2014/main" id="{DEB28EEA-304A-C4B8-67EA-FBA16FEA5B56}"/>
                </a:ext>
              </a:extLst>
            </p:cNvPr>
            <p:cNvSpPr>
              <a:spLocks noEditPoints="1"/>
            </p:cNvSpPr>
            <p:nvPr/>
          </p:nvSpPr>
          <p:spPr bwMode="auto">
            <a:xfrm>
              <a:off x="2511425" y="2621353"/>
              <a:ext cx="9525" cy="111125"/>
            </a:xfrm>
            <a:custGeom>
              <a:avLst/>
              <a:gdLst>
                <a:gd name="T0" fmla="*/ 0 w 4"/>
                <a:gd name="T1" fmla="*/ 43 h 45"/>
                <a:gd name="T2" fmla="*/ 0 w 4"/>
                <a:gd name="T3" fmla="*/ 42 h 45"/>
                <a:gd name="T4" fmla="*/ 0 w 4"/>
                <a:gd name="T5" fmla="*/ 41 h 45"/>
                <a:gd name="T6" fmla="*/ 0 w 4"/>
                <a:gd name="T7" fmla="*/ 40 h 45"/>
                <a:gd name="T8" fmla="*/ 0 w 4"/>
                <a:gd name="T9" fmla="*/ 40 h 45"/>
                <a:gd name="T10" fmla="*/ 0 w 4"/>
                <a:gd name="T11" fmla="*/ 39 h 45"/>
                <a:gd name="T12" fmla="*/ 0 w 4"/>
                <a:gd name="T13" fmla="*/ 38 h 45"/>
                <a:gd name="T14" fmla="*/ 0 w 4"/>
                <a:gd name="T15" fmla="*/ 38 h 45"/>
                <a:gd name="T16" fmla="*/ 0 w 4"/>
                <a:gd name="T17" fmla="*/ 37 h 45"/>
                <a:gd name="T18" fmla="*/ 0 w 4"/>
                <a:gd name="T19" fmla="*/ 36 h 45"/>
                <a:gd name="T20" fmla="*/ 0 w 4"/>
                <a:gd name="T21" fmla="*/ 36 h 45"/>
                <a:gd name="T22" fmla="*/ 0 w 4"/>
                <a:gd name="T23" fmla="*/ 35 h 45"/>
                <a:gd name="T24" fmla="*/ 0 w 4"/>
                <a:gd name="T25" fmla="*/ 34 h 45"/>
                <a:gd name="T26" fmla="*/ 0 w 4"/>
                <a:gd name="T27" fmla="*/ 34 h 45"/>
                <a:gd name="T28" fmla="*/ 0 w 4"/>
                <a:gd name="T29" fmla="*/ 33 h 45"/>
                <a:gd name="T30" fmla="*/ 0 w 4"/>
                <a:gd name="T31" fmla="*/ 32 h 45"/>
                <a:gd name="T32" fmla="*/ 0 w 4"/>
                <a:gd name="T33" fmla="*/ 31 h 45"/>
                <a:gd name="T34" fmla="*/ 0 w 4"/>
                <a:gd name="T35" fmla="*/ 31 h 45"/>
                <a:gd name="T36" fmla="*/ 0 w 4"/>
                <a:gd name="T37" fmla="*/ 30 h 45"/>
                <a:gd name="T38" fmla="*/ 0 w 4"/>
                <a:gd name="T39" fmla="*/ 29 h 45"/>
                <a:gd name="T40" fmla="*/ 0 w 4"/>
                <a:gd name="T41" fmla="*/ 29 h 45"/>
                <a:gd name="T42" fmla="*/ 0 w 4"/>
                <a:gd name="T43" fmla="*/ 28 h 45"/>
                <a:gd name="T44" fmla="*/ 0 w 4"/>
                <a:gd name="T45" fmla="*/ 27 h 45"/>
                <a:gd name="T46" fmla="*/ 0 w 4"/>
                <a:gd name="T47" fmla="*/ 26 h 45"/>
                <a:gd name="T48" fmla="*/ 0 w 4"/>
                <a:gd name="T49" fmla="*/ 26 h 45"/>
                <a:gd name="T50" fmla="*/ 0 w 4"/>
                <a:gd name="T51" fmla="*/ 25 h 45"/>
                <a:gd name="T52" fmla="*/ 0 w 4"/>
                <a:gd name="T53" fmla="*/ 24 h 45"/>
                <a:gd name="T54" fmla="*/ 0 w 4"/>
                <a:gd name="T55" fmla="*/ 23 h 45"/>
                <a:gd name="T56" fmla="*/ 0 w 4"/>
                <a:gd name="T57" fmla="*/ 22 h 45"/>
                <a:gd name="T58" fmla="*/ 0 w 4"/>
                <a:gd name="T59" fmla="*/ 22 h 45"/>
                <a:gd name="T60" fmla="*/ 0 w 4"/>
                <a:gd name="T61" fmla="*/ 21 h 45"/>
                <a:gd name="T62" fmla="*/ 0 w 4"/>
                <a:gd name="T63" fmla="*/ 20 h 45"/>
                <a:gd name="T64" fmla="*/ 0 w 4"/>
                <a:gd name="T65" fmla="*/ 19 h 45"/>
                <a:gd name="T66" fmla="*/ 0 w 4"/>
                <a:gd name="T67" fmla="*/ 18 h 45"/>
                <a:gd name="T68" fmla="*/ 0 w 4"/>
                <a:gd name="T69" fmla="*/ 18 h 45"/>
                <a:gd name="T70" fmla="*/ 0 w 4"/>
                <a:gd name="T71" fmla="*/ 17 h 45"/>
                <a:gd name="T72" fmla="*/ 1 w 4"/>
                <a:gd name="T73" fmla="*/ 16 h 45"/>
                <a:gd name="T74" fmla="*/ 1 w 4"/>
                <a:gd name="T75" fmla="*/ 15 h 45"/>
                <a:gd name="T76" fmla="*/ 1 w 4"/>
                <a:gd name="T77" fmla="*/ 15 h 45"/>
                <a:gd name="T78" fmla="*/ 1 w 4"/>
                <a:gd name="T79" fmla="*/ 13 h 45"/>
                <a:gd name="T80" fmla="*/ 1 w 4"/>
                <a:gd name="T81" fmla="*/ 12 h 45"/>
                <a:gd name="T82" fmla="*/ 1 w 4"/>
                <a:gd name="T83" fmla="*/ 12 h 45"/>
                <a:gd name="T84" fmla="*/ 1 w 4"/>
                <a:gd name="T85" fmla="*/ 11 h 45"/>
                <a:gd name="T86" fmla="*/ 2 w 4"/>
                <a:gd name="T87" fmla="*/ 10 h 45"/>
                <a:gd name="T88" fmla="*/ 2 w 4"/>
                <a:gd name="T89" fmla="*/ 10 h 45"/>
                <a:gd name="T90" fmla="*/ 2 w 4"/>
                <a:gd name="T91" fmla="*/ 9 h 45"/>
                <a:gd name="T92" fmla="*/ 2 w 4"/>
                <a:gd name="T93" fmla="*/ 8 h 45"/>
                <a:gd name="T94" fmla="*/ 2 w 4"/>
                <a:gd name="T95" fmla="*/ 8 h 45"/>
                <a:gd name="T96" fmla="*/ 2 w 4"/>
                <a:gd name="T97" fmla="*/ 7 h 45"/>
                <a:gd name="T98" fmla="*/ 3 w 4"/>
                <a:gd name="T99" fmla="*/ 6 h 45"/>
                <a:gd name="T100" fmla="*/ 3 w 4"/>
                <a:gd name="T101" fmla="*/ 6 h 45"/>
                <a:gd name="T102" fmla="*/ 3 w 4"/>
                <a:gd name="T103" fmla="*/ 5 h 45"/>
                <a:gd name="T104" fmla="*/ 3 w 4"/>
                <a:gd name="T105" fmla="*/ 4 h 45"/>
                <a:gd name="T106" fmla="*/ 3 w 4"/>
                <a:gd name="T107" fmla="*/ 4 h 45"/>
                <a:gd name="T108" fmla="*/ 3 w 4"/>
                <a:gd name="T109" fmla="*/ 3 h 45"/>
                <a:gd name="T110" fmla="*/ 4 w 4"/>
                <a:gd name="T111" fmla="*/ 2 h 45"/>
                <a:gd name="T112" fmla="*/ 4 w 4"/>
                <a:gd name="T113" fmla="*/ 1 h 45"/>
                <a:gd name="T114" fmla="*/ 4 w 4"/>
                <a:gd name="T115"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 h="45">
                  <a:moveTo>
                    <a:pt x="1" y="45"/>
                  </a:moveTo>
                  <a:cubicBezTo>
                    <a:pt x="1" y="45"/>
                    <a:pt x="1" y="45"/>
                    <a:pt x="1" y="45"/>
                  </a:cubicBezTo>
                  <a:cubicBezTo>
                    <a:pt x="1" y="45"/>
                    <a:pt x="1" y="45"/>
                    <a:pt x="1" y="45"/>
                  </a:cubicBezTo>
                  <a:moveTo>
                    <a:pt x="0" y="43"/>
                  </a:moveTo>
                  <a:cubicBezTo>
                    <a:pt x="0" y="43"/>
                    <a:pt x="0" y="43"/>
                    <a:pt x="0" y="43"/>
                  </a:cubicBezTo>
                  <a:cubicBezTo>
                    <a:pt x="0" y="43"/>
                    <a:pt x="0" y="43"/>
                    <a:pt x="0" y="43"/>
                  </a:cubicBezTo>
                  <a:moveTo>
                    <a:pt x="0" y="43"/>
                  </a:moveTo>
                  <a:cubicBezTo>
                    <a:pt x="0" y="43"/>
                    <a:pt x="0" y="43"/>
                    <a:pt x="0" y="43"/>
                  </a:cubicBezTo>
                  <a:cubicBezTo>
                    <a:pt x="0" y="43"/>
                    <a:pt x="0" y="43"/>
                    <a:pt x="0" y="43"/>
                  </a:cubicBezTo>
                  <a:moveTo>
                    <a:pt x="0" y="42"/>
                  </a:moveTo>
                  <a:cubicBezTo>
                    <a:pt x="0" y="42"/>
                    <a:pt x="0" y="42"/>
                    <a:pt x="0" y="42"/>
                  </a:cubicBezTo>
                  <a:cubicBezTo>
                    <a:pt x="0" y="42"/>
                    <a:pt x="0" y="42"/>
                    <a:pt x="0" y="42"/>
                  </a:cubicBezTo>
                  <a:moveTo>
                    <a:pt x="0" y="42"/>
                  </a:moveTo>
                  <a:cubicBezTo>
                    <a:pt x="0" y="42"/>
                    <a:pt x="0" y="42"/>
                    <a:pt x="0" y="42"/>
                  </a:cubicBezTo>
                  <a:cubicBezTo>
                    <a:pt x="0" y="42"/>
                    <a:pt x="0" y="42"/>
                    <a:pt x="0" y="42"/>
                  </a:cubicBezTo>
                  <a:moveTo>
                    <a:pt x="0" y="42"/>
                  </a:moveTo>
                  <a:cubicBezTo>
                    <a:pt x="0" y="42"/>
                    <a:pt x="0" y="42"/>
                    <a:pt x="0" y="42"/>
                  </a:cubicBezTo>
                  <a:cubicBezTo>
                    <a:pt x="0" y="42"/>
                    <a:pt x="0" y="42"/>
                    <a:pt x="0" y="42"/>
                  </a:cubicBezTo>
                  <a:moveTo>
                    <a:pt x="0" y="41"/>
                  </a:moveTo>
                  <a:cubicBezTo>
                    <a:pt x="0" y="41"/>
                    <a:pt x="0" y="41"/>
                    <a:pt x="0" y="41"/>
                  </a:cubicBezTo>
                  <a:cubicBezTo>
                    <a:pt x="0" y="41"/>
                    <a:pt x="0" y="41"/>
                    <a:pt x="0" y="41"/>
                  </a:cubicBezTo>
                  <a:moveTo>
                    <a:pt x="0" y="41"/>
                  </a:moveTo>
                  <a:cubicBezTo>
                    <a:pt x="0" y="41"/>
                    <a:pt x="0" y="41"/>
                    <a:pt x="0" y="41"/>
                  </a:cubicBezTo>
                  <a:cubicBezTo>
                    <a:pt x="0" y="41"/>
                    <a:pt x="0" y="41"/>
                    <a:pt x="0" y="41"/>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8"/>
                  </a:moveTo>
                  <a:cubicBezTo>
                    <a:pt x="0" y="38"/>
                    <a:pt x="0" y="39"/>
                    <a:pt x="0" y="39"/>
                  </a:cubicBezTo>
                  <a:cubicBezTo>
                    <a:pt x="0" y="39"/>
                    <a:pt x="0" y="39"/>
                    <a:pt x="0" y="38"/>
                  </a:cubicBezTo>
                  <a:moveTo>
                    <a:pt x="0" y="38"/>
                  </a:moveTo>
                  <a:cubicBezTo>
                    <a:pt x="0" y="38"/>
                    <a:pt x="0" y="38"/>
                    <a:pt x="0" y="38"/>
                  </a:cubicBezTo>
                  <a:cubicBezTo>
                    <a:pt x="0" y="38"/>
                    <a:pt x="0" y="38"/>
                    <a:pt x="0" y="38"/>
                  </a:cubicBezTo>
                  <a:moveTo>
                    <a:pt x="0" y="38"/>
                  </a:moveTo>
                  <a:cubicBezTo>
                    <a:pt x="0" y="38"/>
                    <a:pt x="0" y="38"/>
                    <a:pt x="0" y="38"/>
                  </a:cubicBezTo>
                  <a:cubicBezTo>
                    <a:pt x="0" y="38"/>
                    <a:pt x="0" y="38"/>
                    <a:pt x="0" y="38"/>
                  </a:cubicBezTo>
                  <a:moveTo>
                    <a:pt x="0" y="37"/>
                  </a:moveTo>
                  <a:cubicBezTo>
                    <a:pt x="0" y="38"/>
                    <a:pt x="0" y="38"/>
                    <a:pt x="0" y="38"/>
                  </a:cubicBezTo>
                  <a:cubicBezTo>
                    <a:pt x="0" y="38"/>
                    <a:pt x="0" y="38"/>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5"/>
                  </a:moveTo>
                  <a:cubicBezTo>
                    <a:pt x="0" y="35"/>
                    <a:pt x="0" y="36"/>
                    <a:pt x="0" y="36"/>
                  </a:cubicBezTo>
                  <a:cubicBezTo>
                    <a:pt x="0" y="36"/>
                    <a:pt x="0" y="35"/>
                    <a:pt x="0" y="35"/>
                  </a:cubicBezTo>
                  <a:moveTo>
                    <a:pt x="0" y="35"/>
                  </a:moveTo>
                  <a:cubicBezTo>
                    <a:pt x="0" y="35"/>
                    <a:pt x="0" y="35"/>
                    <a:pt x="0" y="35"/>
                  </a:cubicBezTo>
                  <a:cubicBezTo>
                    <a:pt x="0" y="35"/>
                    <a:pt x="0" y="35"/>
                    <a:pt x="0" y="35"/>
                  </a:cubicBezTo>
                  <a:moveTo>
                    <a:pt x="0" y="35"/>
                  </a:moveTo>
                  <a:cubicBezTo>
                    <a:pt x="0" y="35"/>
                    <a:pt x="0" y="35"/>
                    <a:pt x="0" y="35"/>
                  </a:cubicBezTo>
                  <a:cubicBezTo>
                    <a:pt x="0" y="35"/>
                    <a:pt x="0" y="35"/>
                    <a:pt x="0" y="35"/>
                  </a:cubicBezTo>
                  <a:moveTo>
                    <a:pt x="0" y="35"/>
                  </a:moveTo>
                  <a:cubicBezTo>
                    <a:pt x="0" y="35"/>
                    <a:pt x="0" y="35"/>
                    <a:pt x="0" y="35"/>
                  </a:cubicBezTo>
                  <a:cubicBezTo>
                    <a:pt x="0" y="35"/>
                    <a:pt x="0" y="35"/>
                    <a:pt x="0" y="35"/>
                  </a:cubicBezTo>
                  <a:moveTo>
                    <a:pt x="0" y="34"/>
                  </a:moveTo>
                  <a:cubicBezTo>
                    <a:pt x="0" y="34"/>
                    <a:pt x="0" y="34"/>
                    <a:pt x="0" y="34"/>
                  </a:cubicBezTo>
                  <a:cubicBezTo>
                    <a:pt x="0" y="34"/>
                    <a:pt x="0" y="34"/>
                    <a:pt x="0" y="34"/>
                  </a:cubicBezTo>
                  <a:moveTo>
                    <a:pt x="0" y="34"/>
                  </a:moveTo>
                  <a:cubicBezTo>
                    <a:pt x="0" y="34"/>
                    <a:pt x="0" y="34"/>
                    <a:pt x="0" y="34"/>
                  </a:cubicBezTo>
                  <a:cubicBezTo>
                    <a:pt x="0" y="34"/>
                    <a:pt x="0" y="34"/>
                    <a:pt x="0" y="34"/>
                  </a:cubicBezTo>
                  <a:moveTo>
                    <a:pt x="0" y="34"/>
                  </a:moveTo>
                  <a:cubicBezTo>
                    <a:pt x="0" y="34"/>
                    <a:pt x="0" y="34"/>
                    <a:pt x="0" y="34"/>
                  </a:cubicBezTo>
                  <a:cubicBezTo>
                    <a:pt x="0" y="34"/>
                    <a:pt x="0" y="34"/>
                    <a:pt x="0" y="34"/>
                  </a:cubicBezTo>
                  <a:moveTo>
                    <a:pt x="0" y="33"/>
                  </a:moveTo>
                  <a:cubicBezTo>
                    <a:pt x="0" y="33"/>
                    <a:pt x="0" y="33"/>
                    <a:pt x="0" y="34"/>
                  </a:cubicBezTo>
                  <a:cubicBezTo>
                    <a:pt x="0" y="33"/>
                    <a:pt x="0" y="33"/>
                    <a:pt x="0" y="33"/>
                  </a:cubicBezTo>
                  <a:moveTo>
                    <a:pt x="0" y="33"/>
                  </a:moveTo>
                  <a:cubicBezTo>
                    <a:pt x="0" y="33"/>
                    <a:pt x="0" y="33"/>
                    <a:pt x="0" y="33"/>
                  </a:cubicBezTo>
                  <a:cubicBezTo>
                    <a:pt x="0" y="33"/>
                    <a:pt x="0" y="33"/>
                    <a:pt x="0" y="33"/>
                  </a:cubicBezTo>
                  <a:moveTo>
                    <a:pt x="0" y="33"/>
                  </a:moveTo>
                  <a:cubicBezTo>
                    <a:pt x="0" y="33"/>
                    <a:pt x="0" y="33"/>
                    <a:pt x="0" y="33"/>
                  </a:cubicBezTo>
                  <a:cubicBezTo>
                    <a:pt x="0" y="33"/>
                    <a:pt x="0" y="33"/>
                    <a:pt x="0" y="33"/>
                  </a:cubicBezTo>
                  <a:moveTo>
                    <a:pt x="0" y="32"/>
                  </a:moveTo>
                  <a:cubicBezTo>
                    <a:pt x="0" y="32"/>
                    <a:pt x="0" y="33"/>
                    <a:pt x="0" y="33"/>
                  </a:cubicBezTo>
                  <a:cubicBezTo>
                    <a:pt x="0" y="33"/>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1"/>
                  </a:moveTo>
                  <a:cubicBezTo>
                    <a:pt x="0" y="31"/>
                    <a:pt x="0" y="31"/>
                    <a:pt x="0" y="31"/>
                  </a:cubicBezTo>
                  <a:cubicBezTo>
                    <a:pt x="0" y="31"/>
                    <a:pt x="0" y="31"/>
                    <a:pt x="0" y="31"/>
                  </a:cubicBezTo>
                  <a:moveTo>
                    <a:pt x="0" y="31"/>
                  </a:moveTo>
                  <a:cubicBezTo>
                    <a:pt x="0" y="31"/>
                    <a:pt x="0" y="31"/>
                    <a:pt x="0" y="31"/>
                  </a:cubicBezTo>
                  <a:cubicBezTo>
                    <a:pt x="0" y="31"/>
                    <a:pt x="0" y="31"/>
                    <a:pt x="0" y="31"/>
                  </a:cubicBezTo>
                  <a:moveTo>
                    <a:pt x="0" y="31"/>
                  </a:moveTo>
                  <a:cubicBezTo>
                    <a:pt x="0" y="31"/>
                    <a:pt x="0" y="31"/>
                    <a:pt x="0" y="31"/>
                  </a:cubicBezTo>
                  <a:cubicBezTo>
                    <a:pt x="0" y="31"/>
                    <a:pt x="0" y="31"/>
                    <a:pt x="0" y="31"/>
                  </a:cubicBezTo>
                  <a:moveTo>
                    <a:pt x="0" y="30"/>
                  </a:moveTo>
                  <a:cubicBezTo>
                    <a:pt x="0" y="30"/>
                    <a:pt x="0" y="30"/>
                    <a:pt x="0" y="31"/>
                  </a:cubicBezTo>
                  <a:cubicBezTo>
                    <a:pt x="0" y="30"/>
                    <a:pt x="0" y="30"/>
                    <a:pt x="0" y="30"/>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cubicBezTo>
                    <a:pt x="0" y="30"/>
                    <a:pt x="0" y="30"/>
                    <a:pt x="0" y="30"/>
                  </a:cubicBezTo>
                  <a:moveTo>
                    <a:pt x="0" y="29"/>
                  </a:moveTo>
                  <a:cubicBezTo>
                    <a:pt x="0" y="29"/>
                    <a:pt x="0" y="30"/>
                    <a:pt x="0" y="30"/>
                  </a:cubicBezTo>
                  <a:cubicBezTo>
                    <a:pt x="0" y="30"/>
                    <a:pt x="0" y="29"/>
                    <a:pt x="0" y="29"/>
                  </a:cubicBezTo>
                  <a:moveTo>
                    <a:pt x="0" y="29"/>
                  </a:moveTo>
                  <a:cubicBezTo>
                    <a:pt x="0" y="29"/>
                    <a:pt x="0" y="29"/>
                    <a:pt x="0" y="29"/>
                  </a:cubicBezTo>
                  <a:cubicBezTo>
                    <a:pt x="0" y="29"/>
                    <a:pt x="0" y="29"/>
                    <a:pt x="0" y="29"/>
                  </a:cubicBezTo>
                  <a:moveTo>
                    <a:pt x="0" y="29"/>
                  </a:moveTo>
                  <a:cubicBezTo>
                    <a:pt x="0" y="29"/>
                    <a:pt x="0" y="29"/>
                    <a:pt x="0" y="29"/>
                  </a:cubicBezTo>
                  <a:cubicBezTo>
                    <a:pt x="0" y="29"/>
                    <a:pt x="0" y="29"/>
                    <a:pt x="0" y="29"/>
                  </a:cubicBezTo>
                  <a:moveTo>
                    <a:pt x="0" y="28"/>
                  </a:moveTo>
                  <a:cubicBezTo>
                    <a:pt x="0" y="29"/>
                    <a:pt x="0" y="29"/>
                    <a:pt x="0" y="29"/>
                  </a:cubicBezTo>
                  <a:cubicBezTo>
                    <a:pt x="0" y="29"/>
                    <a:pt x="0" y="29"/>
                    <a:pt x="0" y="28"/>
                  </a:cubicBezTo>
                  <a:moveTo>
                    <a:pt x="0" y="28"/>
                  </a:moveTo>
                  <a:cubicBezTo>
                    <a:pt x="0" y="28"/>
                    <a:pt x="0" y="28"/>
                    <a:pt x="0" y="28"/>
                  </a:cubicBezTo>
                  <a:cubicBezTo>
                    <a:pt x="0" y="28"/>
                    <a:pt x="0" y="28"/>
                    <a:pt x="0" y="28"/>
                  </a:cubicBezTo>
                  <a:moveTo>
                    <a:pt x="0" y="28"/>
                  </a:moveTo>
                  <a:cubicBezTo>
                    <a:pt x="0" y="28"/>
                    <a:pt x="0" y="28"/>
                    <a:pt x="0" y="28"/>
                  </a:cubicBezTo>
                  <a:cubicBezTo>
                    <a:pt x="0" y="28"/>
                    <a:pt x="0" y="28"/>
                    <a:pt x="0" y="28"/>
                  </a:cubicBezTo>
                  <a:moveTo>
                    <a:pt x="0" y="28"/>
                  </a:moveTo>
                  <a:cubicBezTo>
                    <a:pt x="0" y="28"/>
                    <a:pt x="0" y="28"/>
                    <a:pt x="0" y="28"/>
                  </a:cubicBezTo>
                  <a:cubicBezTo>
                    <a:pt x="0" y="28"/>
                    <a:pt x="0" y="28"/>
                    <a:pt x="0" y="28"/>
                  </a:cubicBezTo>
                  <a:moveTo>
                    <a:pt x="0" y="27"/>
                  </a:moveTo>
                  <a:cubicBezTo>
                    <a:pt x="0" y="27"/>
                    <a:pt x="0" y="27"/>
                    <a:pt x="0" y="28"/>
                  </a:cubicBezTo>
                  <a:cubicBezTo>
                    <a:pt x="0" y="27"/>
                    <a:pt x="0" y="27"/>
                    <a:pt x="0" y="27"/>
                  </a:cubicBezTo>
                  <a:moveTo>
                    <a:pt x="0" y="27"/>
                  </a:moveTo>
                  <a:cubicBezTo>
                    <a:pt x="0" y="27"/>
                    <a:pt x="0" y="27"/>
                    <a:pt x="0" y="27"/>
                  </a:cubicBezTo>
                  <a:cubicBezTo>
                    <a:pt x="0" y="27"/>
                    <a:pt x="0" y="27"/>
                    <a:pt x="0" y="27"/>
                  </a:cubicBezTo>
                  <a:moveTo>
                    <a:pt x="0" y="26"/>
                  </a:moveTo>
                  <a:cubicBezTo>
                    <a:pt x="0" y="27"/>
                    <a:pt x="0" y="27"/>
                    <a:pt x="0" y="27"/>
                  </a:cubicBezTo>
                  <a:cubicBezTo>
                    <a:pt x="0" y="27"/>
                    <a:pt x="0" y="27"/>
                    <a:pt x="0" y="26"/>
                  </a:cubicBezTo>
                  <a:moveTo>
                    <a:pt x="0" y="26"/>
                  </a:moveTo>
                  <a:cubicBezTo>
                    <a:pt x="0" y="26"/>
                    <a:pt x="0" y="26"/>
                    <a:pt x="0" y="26"/>
                  </a:cubicBezTo>
                  <a:cubicBezTo>
                    <a:pt x="0" y="26"/>
                    <a:pt x="0" y="26"/>
                    <a:pt x="0" y="26"/>
                  </a:cubicBezTo>
                  <a:moveTo>
                    <a:pt x="0" y="26"/>
                  </a:moveTo>
                  <a:cubicBezTo>
                    <a:pt x="0" y="26"/>
                    <a:pt x="0" y="26"/>
                    <a:pt x="0" y="26"/>
                  </a:cubicBezTo>
                  <a:cubicBezTo>
                    <a:pt x="0" y="26"/>
                    <a:pt x="0" y="26"/>
                    <a:pt x="0" y="26"/>
                  </a:cubicBezTo>
                  <a:moveTo>
                    <a:pt x="0" y="26"/>
                  </a:moveTo>
                  <a:cubicBezTo>
                    <a:pt x="0" y="26"/>
                    <a:pt x="0" y="26"/>
                    <a:pt x="0" y="26"/>
                  </a:cubicBezTo>
                  <a:cubicBezTo>
                    <a:pt x="0" y="26"/>
                    <a:pt x="0" y="26"/>
                    <a:pt x="0" y="26"/>
                  </a:cubicBezTo>
                  <a:moveTo>
                    <a:pt x="0" y="25"/>
                  </a:moveTo>
                  <a:cubicBezTo>
                    <a:pt x="0" y="25"/>
                    <a:pt x="0" y="25"/>
                    <a:pt x="0" y="25"/>
                  </a:cubicBezTo>
                  <a:cubicBezTo>
                    <a:pt x="0" y="25"/>
                    <a:pt x="0" y="25"/>
                    <a:pt x="0" y="25"/>
                  </a:cubicBezTo>
                  <a:moveTo>
                    <a:pt x="0" y="25"/>
                  </a:moveTo>
                  <a:cubicBezTo>
                    <a:pt x="0" y="25"/>
                    <a:pt x="0" y="25"/>
                    <a:pt x="0" y="25"/>
                  </a:cubicBezTo>
                  <a:cubicBezTo>
                    <a:pt x="0" y="25"/>
                    <a:pt x="0" y="25"/>
                    <a:pt x="0" y="25"/>
                  </a:cubicBezTo>
                  <a:moveTo>
                    <a:pt x="0" y="25"/>
                  </a:moveTo>
                  <a:cubicBezTo>
                    <a:pt x="0" y="25"/>
                    <a:pt x="0" y="25"/>
                    <a:pt x="0" y="25"/>
                  </a:cubicBezTo>
                  <a:cubicBezTo>
                    <a:pt x="0" y="25"/>
                    <a:pt x="0" y="25"/>
                    <a:pt x="0" y="25"/>
                  </a:cubicBezTo>
                  <a:moveTo>
                    <a:pt x="0" y="24"/>
                  </a:moveTo>
                  <a:cubicBezTo>
                    <a:pt x="0" y="24"/>
                    <a:pt x="0" y="24"/>
                    <a:pt x="0" y="25"/>
                  </a:cubicBezTo>
                  <a:cubicBezTo>
                    <a:pt x="0" y="24"/>
                    <a:pt x="0" y="24"/>
                    <a:pt x="0" y="24"/>
                  </a:cubicBezTo>
                  <a:moveTo>
                    <a:pt x="0" y="24"/>
                  </a:moveTo>
                  <a:cubicBezTo>
                    <a:pt x="0" y="24"/>
                    <a:pt x="0" y="24"/>
                    <a:pt x="0" y="24"/>
                  </a:cubicBezTo>
                  <a:cubicBezTo>
                    <a:pt x="0" y="24"/>
                    <a:pt x="0" y="24"/>
                    <a:pt x="0" y="24"/>
                  </a:cubicBezTo>
                  <a:moveTo>
                    <a:pt x="0" y="24"/>
                  </a:moveTo>
                  <a:cubicBezTo>
                    <a:pt x="0" y="24"/>
                    <a:pt x="0" y="24"/>
                    <a:pt x="0" y="24"/>
                  </a:cubicBezTo>
                  <a:cubicBezTo>
                    <a:pt x="0" y="24"/>
                    <a:pt x="0" y="24"/>
                    <a:pt x="0" y="24"/>
                  </a:cubicBezTo>
                  <a:moveTo>
                    <a:pt x="0" y="23"/>
                  </a:moveTo>
                  <a:cubicBezTo>
                    <a:pt x="0" y="23"/>
                    <a:pt x="0" y="23"/>
                    <a:pt x="0" y="24"/>
                  </a:cubicBezTo>
                  <a:cubicBezTo>
                    <a:pt x="0" y="23"/>
                    <a:pt x="0" y="23"/>
                    <a:pt x="0" y="23"/>
                  </a:cubicBezTo>
                  <a:moveTo>
                    <a:pt x="0" y="23"/>
                  </a:moveTo>
                  <a:cubicBezTo>
                    <a:pt x="0" y="23"/>
                    <a:pt x="0" y="23"/>
                    <a:pt x="0" y="23"/>
                  </a:cubicBezTo>
                  <a:cubicBezTo>
                    <a:pt x="0" y="23"/>
                    <a:pt x="0" y="23"/>
                    <a:pt x="0" y="23"/>
                  </a:cubicBezTo>
                  <a:moveTo>
                    <a:pt x="0" y="23"/>
                  </a:moveTo>
                  <a:cubicBezTo>
                    <a:pt x="0" y="23"/>
                    <a:pt x="0" y="23"/>
                    <a:pt x="0" y="23"/>
                  </a:cubicBezTo>
                  <a:cubicBezTo>
                    <a:pt x="0" y="23"/>
                    <a:pt x="0" y="23"/>
                    <a:pt x="0" y="23"/>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1"/>
                  </a:moveTo>
                  <a:cubicBezTo>
                    <a:pt x="0" y="21"/>
                    <a:pt x="0" y="22"/>
                    <a:pt x="0" y="22"/>
                  </a:cubicBezTo>
                  <a:cubicBezTo>
                    <a:pt x="0" y="22"/>
                    <a:pt x="0" y="21"/>
                    <a:pt x="0" y="21"/>
                  </a:cubicBezTo>
                  <a:moveTo>
                    <a:pt x="0" y="21"/>
                  </a:moveTo>
                  <a:cubicBezTo>
                    <a:pt x="0" y="21"/>
                    <a:pt x="0" y="21"/>
                    <a:pt x="0" y="21"/>
                  </a:cubicBezTo>
                  <a:cubicBezTo>
                    <a:pt x="0" y="21"/>
                    <a:pt x="0" y="21"/>
                    <a:pt x="0" y="21"/>
                  </a:cubicBezTo>
                  <a:moveTo>
                    <a:pt x="0" y="21"/>
                  </a:moveTo>
                  <a:cubicBezTo>
                    <a:pt x="0" y="21"/>
                    <a:pt x="0" y="21"/>
                    <a:pt x="0" y="21"/>
                  </a:cubicBezTo>
                  <a:cubicBezTo>
                    <a:pt x="0" y="21"/>
                    <a:pt x="0" y="21"/>
                    <a:pt x="0" y="21"/>
                  </a:cubicBezTo>
                  <a:moveTo>
                    <a:pt x="0" y="20"/>
                  </a:moveTo>
                  <a:cubicBezTo>
                    <a:pt x="0" y="21"/>
                    <a:pt x="0" y="21"/>
                    <a:pt x="0" y="21"/>
                  </a:cubicBezTo>
                  <a:cubicBezTo>
                    <a:pt x="0" y="21"/>
                    <a:pt x="0" y="21"/>
                    <a:pt x="0" y="20"/>
                  </a:cubicBezTo>
                  <a:moveTo>
                    <a:pt x="0" y="20"/>
                  </a:moveTo>
                  <a:cubicBezTo>
                    <a:pt x="0" y="20"/>
                    <a:pt x="0" y="20"/>
                    <a:pt x="0" y="20"/>
                  </a:cubicBezTo>
                  <a:cubicBezTo>
                    <a:pt x="0" y="20"/>
                    <a:pt x="0" y="20"/>
                    <a:pt x="0" y="20"/>
                  </a:cubicBezTo>
                  <a:moveTo>
                    <a:pt x="0" y="19"/>
                  </a:moveTo>
                  <a:cubicBezTo>
                    <a:pt x="0" y="19"/>
                    <a:pt x="0" y="20"/>
                    <a:pt x="0" y="20"/>
                  </a:cubicBezTo>
                  <a:cubicBezTo>
                    <a:pt x="0" y="20"/>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9"/>
                    <a:pt x="0" y="19"/>
                  </a:cubicBezTo>
                  <a:cubicBezTo>
                    <a:pt x="0" y="19"/>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7"/>
                    <a:pt x="0" y="18"/>
                  </a:cubicBezTo>
                  <a:cubicBezTo>
                    <a:pt x="0" y="17"/>
                    <a:pt x="0" y="17"/>
                    <a:pt x="0" y="17"/>
                  </a:cubicBezTo>
                  <a:moveTo>
                    <a:pt x="0" y="17"/>
                  </a:moveTo>
                  <a:cubicBezTo>
                    <a:pt x="0" y="17"/>
                    <a:pt x="0" y="17"/>
                    <a:pt x="0" y="17"/>
                  </a:cubicBezTo>
                  <a:cubicBezTo>
                    <a:pt x="0" y="17"/>
                    <a:pt x="0" y="17"/>
                    <a:pt x="0" y="17"/>
                  </a:cubicBezTo>
                  <a:moveTo>
                    <a:pt x="1" y="16"/>
                  </a:moveTo>
                  <a:cubicBezTo>
                    <a:pt x="1" y="16"/>
                    <a:pt x="0" y="16"/>
                    <a:pt x="0" y="17"/>
                  </a:cubicBezTo>
                  <a:cubicBezTo>
                    <a:pt x="0" y="16"/>
                    <a:pt x="1" y="16"/>
                    <a:pt x="1" y="16"/>
                  </a:cubicBezTo>
                  <a:moveTo>
                    <a:pt x="1" y="16"/>
                  </a:moveTo>
                  <a:cubicBezTo>
                    <a:pt x="1" y="16"/>
                    <a:pt x="1" y="16"/>
                    <a:pt x="1" y="16"/>
                  </a:cubicBezTo>
                  <a:cubicBezTo>
                    <a:pt x="1" y="16"/>
                    <a:pt x="1" y="16"/>
                    <a:pt x="1" y="16"/>
                  </a:cubicBezTo>
                  <a:moveTo>
                    <a:pt x="1" y="15"/>
                  </a:moveTo>
                  <a:cubicBezTo>
                    <a:pt x="1" y="16"/>
                    <a:pt x="1" y="16"/>
                    <a:pt x="1" y="16"/>
                  </a:cubicBezTo>
                  <a:cubicBezTo>
                    <a:pt x="1" y="16"/>
                    <a:pt x="1" y="16"/>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4"/>
                  </a:moveTo>
                  <a:cubicBezTo>
                    <a:pt x="1" y="14"/>
                    <a:pt x="1" y="15"/>
                    <a:pt x="1" y="15"/>
                  </a:cubicBezTo>
                  <a:cubicBezTo>
                    <a:pt x="1" y="15"/>
                    <a:pt x="1" y="14"/>
                    <a:pt x="1" y="14"/>
                  </a:cubicBezTo>
                  <a:moveTo>
                    <a:pt x="1" y="14"/>
                  </a:moveTo>
                  <a:cubicBezTo>
                    <a:pt x="1" y="14"/>
                    <a:pt x="1" y="14"/>
                    <a:pt x="1" y="14"/>
                  </a:cubicBezTo>
                  <a:cubicBezTo>
                    <a:pt x="1" y="14"/>
                    <a:pt x="1" y="14"/>
                    <a:pt x="1" y="14"/>
                  </a:cubicBezTo>
                  <a:moveTo>
                    <a:pt x="1" y="13"/>
                  </a:moveTo>
                  <a:cubicBezTo>
                    <a:pt x="1" y="14"/>
                    <a:pt x="1" y="14"/>
                    <a:pt x="1" y="14"/>
                  </a:cubicBezTo>
                  <a:cubicBezTo>
                    <a:pt x="1" y="14"/>
                    <a:pt x="1" y="14"/>
                    <a:pt x="1" y="13"/>
                  </a:cubicBezTo>
                  <a:moveTo>
                    <a:pt x="1" y="13"/>
                  </a:moveTo>
                  <a:cubicBezTo>
                    <a:pt x="1" y="13"/>
                    <a:pt x="1" y="13"/>
                    <a:pt x="1" y="13"/>
                  </a:cubicBezTo>
                  <a:cubicBezTo>
                    <a:pt x="1" y="13"/>
                    <a:pt x="1" y="13"/>
                    <a:pt x="1" y="13"/>
                  </a:cubicBezTo>
                  <a:moveTo>
                    <a:pt x="1" y="12"/>
                  </a:moveTo>
                  <a:cubicBezTo>
                    <a:pt x="1" y="13"/>
                    <a:pt x="1" y="13"/>
                    <a:pt x="1" y="13"/>
                  </a:cubicBezTo>
                  <a:cubicBezTo>
                    <a:pt x="1" y="13"/>
                    <a:pt x="1" y="13"/>
                    <a:pt x="1" y="12"/>
                  </a:cubicBezTo>
                  <a:moveTo>
                    <a:pt x="1" y="12"/>
                  </a:moveTo>
                  <a:cubicBezTo>
                    <a:pt x="1" y="12"/>
                    <a:pt x="1" y="12"/>
                    <a:pt x="1" y="12"/>
                  </a:cubicBezTo>
                  <a:cubicBezTo>
                    <a:pt x="1" y="12"/>
                    <a:pt x="1" y="12"/>
                    <a:pt x="1" y="12"/>
                  </a:cubicBezTo>
                  <a:moveTo>
                    <a:pt x="1" y="12"/>
                  </a:moveTo>
                  <a:cubicBezTo>
                    <a:pt x="1" y="12"/>
                    <a:pt x="1" y="12"/>
                    <a:pt x="1" y="12"/>
                  </a:cubicBezTo>
                  <a:cubicBezTo>
                    <a:pt x="1" y="12"/>
                    <a:pt x="1" y="12"/>
                    <a:pt x="1" y="12"/>
                  </a:cubicBezTo>
                  <a:moveTo>
                    <a:pt x="1" y="11"/>
                  </a:moveTo>
                  <a:cubicBezTo>
                    <a:pt x="1" y="12"/>
                    <a:pt x="1" y="12"/>
                    <a:pt x="1" y="12"/>
                  </a:cubicBezTo>
                  <a:cubicBezTo>
                    <a:pt x="1" y="12"/>
                    <a:pt x="1" y="12"/>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2" y="11"/>
                  </a:moveTo>
                  <a:cubicBezTo>
                    <a:pt x="2" y="11"/>
                    <a:pt x="1" y="11"/>
                    <a:pt x="1" y="11"/>
                  </a:cubicBezTo>
                  <a:cubicBezTo>
                    <a:pt x="1" y="11"/>
                    <a:pt x="2" y="11"/>
                    <a:pt x="2" y="11"/>
                  </a:cubicBezTo>
                  <a:moveTo>
                    <a:pt x="2" y="10"/>
                  </a:moveTo>
                  <a:cubicBezTo>
                    <a:pt x="2" y="10"/>
                    <a:pt x="2" y="11"/>
                    <a:pt x="2" y="11"/>
                  </a:cubicBezTo>
                  <a:cubicBezTo>
                    <a:pt x="2" y="11"/>
                    <a:pt x="2" y="10"/>
                    <a:pt x="2" y="10"/>
                  </a:cubicBezTo>
                  <a:moveTo>
                    <a:pt x="2" y="10"/>
                  </a:moveTo>
                  <a:cubicBezTo>
                    <a:pt x="2" y="10"/>
                    <a:pt x="2" y="10"/>
                    <a:pt x="2" y="10"/>
                  </a:cubicBezTo>
                  <a:cubicBezTo>
                    <a:pt x="2" y="10"/>
                    <a:pt x="2" y="10"/>
                    <a:pt x="2" y="10"/>
                  </a:cubicBezTo>
                  <a:moveTo>
                    <a:pt x="2" y="10"/>
                  </a:moveTo>
                  <a:cubicBezTo>
                    <a:pt x="2" y="10"/>
                    <a:pt x="2" y="10"/>
                    <a:pt x="2" y="10"/>
                  </a:cubicBezTo>
                  <a:cubicBezTo>
                    <a:pt x="2" y="10"/>
                    <a:pt x="2" y="10"/>
                    <a:pt x="2" y="10"/>
                  </a:cubicBezTo>
                  <a:moveTo>
                    <a:pt x="2" y="9"/>
                  </a:moveTo>
                  <a:cubicBezTo>
                    <a:pt x="2" y="10"/>
                    <a:pt x="2" y="10"/>
                    <a:pt x="2" y="10"/>
                  </a:cubicBezTo>
                  <a:cubicBezTo>
                    <a:pt x="2" y="10"/>
                    <a:pt x="2" y="10"/>
                    <a:pt x="2" y="9"/>
                  </a:cubicBezTo>
                  <a:moveTo>
                    <a:pt x="2" y="9"/>
                  </a:moveTo>
                  <a:cubicBezTo>
                    <a:pt x="2" y="9"/>
                    <a:pt x="2" y="9"/>
                    <a:pt x="2" y="9"/>
                  </a:cubicBezTo>
                  <a:cubicBezTo>
                    <a:pt x="2" y="9"/>
                    <a:pt x="2" y="9"/>
                    <a:pt x="2" y="9"/>
                  </a:cubicBezTo>
                  <a:moveTo>
                    <a:pt x="2" y="9"/>
                  </a:moveTo>
                  <a:cubicBezTo>
                    <a:pt x="2" y="9"/>
                    <a:pt x="2" y="9"/>
                    <a:pt x="2" y="9"/>
                  </a:cubicBezTo>
                  <a:cubicBezTo>
                    <a:pt x="2" y="9"/>
                    <a:pt x="2" y="9"/>
                    <a:pt x="2" y="9"/>
                  </a:cubicBezTo>
                  <a:moveTo>
                    <a:pt x="2" y="9"/>
                  </a:moveTo>
                  <a:cubicBezTo>
                    <a:pt x="2" y="9"/>
                    <a:pt x="2" y="9"/>
                    <a:pt x="2" y="9"/>
                  </a:cubicBezTo>
                  <a:cubicBezTo>
                    <a:pt x="2" y="9"/>
                    <a:pt x="2" y="9"/>
                    <a:pt x="2" y="9"/>
                  </a:cubicBezTo>
                  <a:moveTo>
                    <a:pt x="2" y="8"/>
                  </a:moveTo>
                  <a:cubicBezTo>
                    <a:pt x="2" y="8"/>
                    <a:pt x="2" y="9"/>
                    <a:pt x="2" y="9"/>
                  </a:cubicBezTo>
                  <a:cubicBezTo>
                    <a:pt x="2" y="9"/>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3" y="6"/>
                  </a:moveTo>
                  <a:cubicBezTo>
                    <a:pt x="3" y="6"/>
                    <a:pt x="2" y="7"/>
                    <a:pt x="2" y="7"/>
                  </a:cubicBezTo>
                  <a:cubicBezTo>
                    <a:pt x="2" y="7"/>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5"/>
                  </a:moveTo>
                  <a:cubicBezTo>
                    <a:pt x="3" y="5"/>
                    <a:pt x="3" y="5"/>
                    <a:pt x="3" y="5"/>
                  </a:cubicBezTo>
                  <a:cubicBezTo>
                    <a:pt x="3" y="5"/>
                    <a:pt x="3" y="5"/>
                    <a:pt x="3" y="5"/>
                  </a:cubicBezTo>
                  <a:moveTo>
                    <a:pt x="3" y="5"/>
                  </a:moveTo>
                  <a:cubicBezTo>
                    <a:pt x="3" y="5"/>
                    <a:pt x="3" y="5"/>
                    <a:pt x="3" y="5"/>
                  </a:cubicBezTo>
                  <a:cubicBezTo>
                    <a:pt x="3" y="5"/>
                    <a:pt x="3" y="5"/>
                    <a:pt x="3" y="5"/>
                  </a:cubicBezTo>
                  <a:moveTo>
                    <a:pt x="3" y="5"/>
                  </a:moveTo>
                  <a:cubicBezTo>
                    <a:pt x="3" y="5"/>
                    <a:pt x="3" y="5"/>
                    <a:pt x="3" y="5"/>
                  </a:cubicBezTo>
                  <a:cubicBezTo>
                    <a:pt x="3" y="5"/>
                    <a:pt x="3" y="5"/>
                    <a:pt x="3" y="5"/>
                  </a:cubicBezTo>
                  <a:moveTo>
                    <a:pt x="3" y="4"/>
                  </a:moveTo>
                  <a:cubicBezTo>
                    <a:pt x="3" y="5"/>
                    <a:pt x="3" y="5"/>
                    <a:pt x="3" y="5"/>
                  </a:cubicBezTo>
                  <a:cubicBezTo>
                    <a:pt x="3" y="5"/>
                    <a:pt x="3" y="5"/>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3"/>
                  </a:moveTo>
                  <a:cubicBezTo>
                    <a:pt x="3" y="3"/>
                    <a:pt x="3" y="3"/>
                    <a:pt x="3" y="4"/>
                  </a:cubicBezTo>
                  <a:cubicBezTo>
                    <a:pt x="3" y="3"/>
                    <a:pt x="3" y="3"/>
                    <a:pt x="3" y="3"/>
                  </a:cubicBezTo>
                  <a:moveTo>
                    <a:pt x="3" y="3"/>
                  </a:moveTo>
                  <a:cubicBezTo>
                    <a:pt x="3" y="3"/>
                    <a:pt x="3" y="3"/>
                    <a:pt x="3" y="3"/>
                  </a:cubicBezTo>
                  <a:cubicBezTo>
                    <a:pt x="3" y="3"/>
                    <a:pt x="3" y="3"/>
                    <a:pt x="3" y="3"/>
                  </a:cubicBezTo>
                  <a:moveTo>
                    <a:pt x="4" y="3"/>
                  </a:moveTo>
                  <a:cubicBezTo>
                    <a:pt x="4" y="3"/>
                    <a:pt x="4" y="3"/>
                    <a:pt x="3" y="3"/>
                  </a:cubicBezTo>
                  <a:cubicBezTo>
                    <a:pt x="4" y="3"/>
                    <a:pt x="4" y="3"/>
                    <a:pt x="4" y="3"/>
                  </a:cubicBezTo>
                  <a:moveTo>
                    <a:pt x="4" y="3"/>
                  </a:moveTo>
                  <a:cubicBezTo>
                    <a:pt x="4" y="3"/>
                    <a:pt x="4" y="3"/>
                    <a:pt x="4" y="3"/>
                  </a:cubicBezTo>
                  <a:cubicBezTo>
                    <a:pt x="4" y="3"/>
                    <a:pt x="4" y="3"/>
                    <a:pt x="4" y="3"/>
                  </a:cubicBezTo>
                  <a:moveTo>
                    <a:pt x="4" y="2"/>
                  </a:moveTo>
                  <a:cubicBezTo>
                    <a:pt x="4" y="2"/>
                    <a:pt x="4" y="2"/>
                    <a:pt x="4" y="2"/>
                  </a:cubicBezTo>
                  <a:cubicBezTo>
                    <a:pt x="4" y="2"/>
                    <a:pt x="4" y="2"/>
                    <a:pt x="4" y="2"/>
                  </a:cubicBezTo>
                  <a:moveTo>
                    <a:pt x="4" y="2"/>
                  </a:moveTo>
                  <a:cubicBezTo>
                    <a:pt x="4" y="2"/>
                    <a:pt x="4" y="2"/>
                    <a:pt x="4" y="2"/>
                  </a:cubicBezTo>
                  <a:cubicBezTo>
                    <a:pt x="4" y="2"/>
                    <a:pt x="4" y="2"/>
                    <a:pt x="4" y="2"/>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5" name="Freeform 35">
              <a:extLst>
                <a:ext uri="{FF2B5EF4-FFF2-40B4-BE49-F238E27FC236}">
                  <a16:creationId xmlns:a16="http://schemas.microsoft.com/office/drawing/2014/main" id="{2E77B6E4-2C3E-4C0B-3B5B-44D97B1C2EEC}"/>
                </a:ext>
              </a:extLst>
            </p:cNvPr>
            <p:cNvSpPr>
              <a:spLocks/>
            </p:cNvSpPr>
            <p:nvPr/>
          </p:nvSpPr>
          <p:spPr bwMode="auto">
            <a:xfrm>
              <a:off x="2511425" y="2494353"/>
              <a:ext cx="190500" cy="425450"/>
            </a:xfrm>
            <a:custGeom>
              <a:avLst/>
              <a:gdLst>
                <a:gd name="T0" fmla="*/ 4 w 78"/>
                <a:gd name="T1" fmla="*/ 53 h 174"/>
                <a:gd name="T2" fmla="*/ 4 w 78"/>
                <a:gd name="T3" fmla="*/ 54 h 174"/>
                <a:gd name="T4" fmla="*/ 3 w 78"/>
                <a:gd name="T5" fmla="*/ 55 h 174"/>
                <a:gd name="T6" fmla="*/ 3 w 78"/>
                <a:gd name="T7" fmla="*/ 56 h 174"/>
                <a:gd name="T8" fmla="*/ 3 w 78"/>
                <a:gd name="T9" fmla="*/ 56 h 174"/>
                <a:gd name="T10" fmla="*/ 3 w 78"/>
                <a:gd name="T11" fmla="*/ 57 h 174"/>
                <a:gd name="T12" fmla="*/ 3 w 78"/>
                <a:gd name="T13" fmla="*/ 58 h 174"/>
                <a:gd name="T14" fmla="*/ 3 w 78"/>
                <a:gd name="T15" fmla="*/ 58 h 174"/>
                <a:gd name="T16" fmla="*/ 2 w 78"/>
                <a:gd name="T17" fmla="*/ 59 h 174"/>
                <a:gd name="T18" fmla="*/ 2 w 78"/>
                <a:gd name="T19" fmla="*/ 60 h 174"/>
                <a:gd name="T20" fmla="*/ 2 w 78"/>
                <a:gd name="T21" fmla="*/ 61 h 174"/>
                <a:gd name="T22" fmla="*/ 2 w 78"/>
                <a:gd name="T23" fmla="*/ 61 h 174"/>
                <a:gd name="T24" fmla="*/ 2 w 78"/>
                <a:gd name="T25" fmla="*/ 62 h 174"/>
                <a:gd name="T26" fmla="*/ 2 w 78"/>
                <a:gd name="T27" fmla="*/ 63 h 174"/>
                <a:gd name="T28" fmla="*/ 1 w 78"/>
                <a:gd name="T29" fmla="*/ 63 h 174"/>
                <a:gd name="T30" fmla="*/ 1 w 78"/>
                <a:gd name="T31" fmla="*/ 64 h 174"/>
                <a:gd name="T32" fmla="*/ 1 w 78"/>
                <a:gd name="T33" fmla="*/ 65 h 174"/>
                <a:gd name="T34" fmla="*/ 1 w 78"/>
                <a:gd name="T35" fmla="*/ 66 h 174"/>
                <a:gd name="T36" fmla="*/ 1 w 78"/>
                <a:gd name="T37" fmla="*/ 67 h 174"/>
                <a:gd name="T38" fmla="*/ 1 w 78"/>
                <a:gd name="T39" fmla="*/ 68 h 174"/>
                <a:gd name="T40" fmla="*/ 0 w 78"/>
                <a:gd name="T41" fmla="*/ 69 h 174"/>
                <a:gd name="T42" fmla="*/ 0 w 78"/>
                <a:gd name="T43" fmla="*/ 70 h 174"/>
                <a:gd name="T44" fmla="*/ 0 w 78"/>
                <a:gd name="T45" fmla="*/ 71 h 174"/>
                <a:gd name="T46" fmla="*/ 0 w 78"/>
                <a:gd name="T47" fmla="*/ 71 h 174"/>
                <a:gd name="T48" fmla="*/ 0 w 78"/>
                <a:gd name="T49" fmla="*/ 73 h 174"/>
                <a:gd name="T50" fmla="*/ 0 w 78"/>
                <a:gd name="T51" fmla="*/ 73 h 174"/>
                <a:gd name="T52" fmla="*/ 0 w 78"/>
                <a:gd name="T53" fmla="*/ 74 h 174"/>
                <a:gd name="T54" fmla="*/ 0 w 78"/>
                <a:gd name="T55" fmla="*/ 75 h 174"/>
                <a:gd name="T56" fmla="*/ 0 w 78"/>
                <a:gd name="T57" fmla="*/ 76 h 174"/>
                <a:gd name="T58" fmla="*/ 0 w 78"/>
                <a:gd name="T59" fmla="*/ 77 h 174"/>
                <a:gd name="T60" fmla="*/ 0 w 78"/>
                <a:gd name="T61" fmla="*/ 77 h 174"/>
                <a:gd name="T62" fmla="*/ 0 w 78"/>
                <a:gd name="T63" fmla="*/ 78 h 174"/>
                <a:gd name="T64" fmla="*/ 0 w 78"/>
                <a:gd name="T65" fmla="*/ 79 h 174"/>
                <a:gd name="T66" fmla="*/ 0 w 78"/>
                <a:gd name="T67" fmla="*/ 80 h 174"/>
                <a:gd name="T68" fmla="*/ 0 w 78"/>
                <a:gd name="T69" fmla="*/ 81 h 174"/>
                <a:gd name="T70" fmla="*/ 0 w 78"/>
                <a:gd name="T71" fmla="*/ 81 h 174"/>
                <a:gd name="T72" fmla="*/ 0 w 78"/>
                <a:gd name="T73" fmla="*/ 82 h 174"/>
                <a:gd name="T74" fmla="*/ 0 w 78"/>
                <a:gd name="T75" fmla="*/ 83 h 174"/>
                <a:gd name="T76" fmla="*/ 0 w 78"/>
                <a:gd name="T77" fmla="*/ 84 h 174"/>
                <a:gd name="T78" fmla="*/ 0 w 78"/>
                <a:gd name="T79" fmla="*/ 84 h 174"/>
                <a:gd name="T80" fmla="*/ 0 w 78"/>
                <a:gd name="T81" fmla="*/ 85 h 174"/>
                <a:gd name="T82" fmla="*/ 0 w 78"/>
                <a:gd name="T83" fmla="*/ 86 h 174"/>
                <a:gd name="T84" fmla="*/ 0 w 78"/>
                <a:gd name="T85" fmla="*/ 87 h 174"/>
                <a:gd name="T86" fmla="*/ 0 w 78"/>
                <a:gd name="T87" fmla="*/ 87 h 174"/>
                <a:gd name="T88" fmla="*/ 0 w 78"/>
                <a:gd name="T89" fmla="*/ 88 h 174"/>
                <a:gd name="T90" fmla="*/ 0 w 78"/>
                <a:gd name="T91" fmla="*/ 89 h 174"/>
                <a:gd name="T92" fmla="*/ 0 w 78"/>
                <a:gd name="T93" fmla="*/ 90 h 174"/>
                <a:gd name="T94" fmla="*/ 0 w 78"/>
                <a:gd name="T95" fmla="*/ 90 h 174"/>
                <a:gd name="T96" fmla="*/ 0 w 78"/>
                <a:gd name="T97" fmla="*/ 91 h 174"/>
                <a:gd name="T98" fmla="*/ 0 w 78"/>
                <a:gd name="T99" fmla="*/ 92 h 174"/>
                <a:gd name="T100" fmla="*/ 0 w 78"/>
                <a:gd name="T101" fmla="*/ 92 h 174"/>
                <a:gd name="T102" fmla="*/ 0 w 78"/>
                <a:gd name="T103" fmla="*/ 94 h 174"/>
                <a:gd name="T104" fmla="*/ 0 w 78"/>
                <a:gd name="T105" fmla="*/ 94 h 174"/>
                <a:gd name="T106" fmla="*/ 1 w 78"/>
                <a:gd name="T107" fmla="*/ 97 h 174"/>
                <a:gd name="T108" fmla="*/ 15 w 78"/>
                <a:gd name="T109" fmla="*/ 78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8" h="174">
                  <a:moveTo>
                    <a:pt x="48" y="0"/>
                  </a:moveTo>
                  <a:cubicBezTo>
                    <a:pt x="28" y="11"/>
                    <a:pt x="12" y="30"/>
                    <a:pt x="4" y="52"/>
                  </a:cubicBezTo>
                  <a:cubicBezTo>
                    <a:pt x="4" y="52"/>
                    <a:pt x="4" y="52"/>
                    <a:pt x="4" y="52"/>
                  </a:cubicBezTo>
                  <a:cubicBezTo>
                    <a:pt x="4" y="52"/>
                    <a:pt x="4" y="52"/>
                    <a:pt x="4" y="53"/>
                  </a:cubicBezTo>
                  <a:cubicBezTo>
                    <a:pt x="4" y="53"/>
                    <a:pt x="4" y="53"/>
                    <a:pt x="4" y="53"/>
                  </a:cubicBezTo>
                  <a:cubicBezTo>
                    <a:pt x="4" y="53"/>
                    <a:pt x="4" y="53"/>
                    <a:pt x="4" y="53"/>
                  </a:cubicBezTo>
                  <a:cubicBezTo>
                    <a:pt x="4" y="53"/>
                    <a:pt x="4" y="53"/>
                    <a:pt x="4" y="53"/>
                  </a:cubicBezTo>
                  <a:cubicBezTo>
                    <a:pt x="4" y="53"/>
                    <a:pt x="4" y="54"/>
                    <a:pt x="4" y="54"/>
                  </a:cubicBezTo>
                  <a:cubicBezTo>
                    <a:pt x="4" y="54"/>
                    <a:pt x="4" y="54"/>
                    <a:pt x="4" y="54"/>
                  </a:cubicBezTo>
                  <a:cubicBezTo>
                    <a:pt x="4" y="54"/>
                    <a:pt x="4" y="54"/>
                    <a:pt x="4" y="54"/>
                  </a:cubicBezTo>
                  <a:cubicBezTo>
                    <a:pt x="4" y="54"/>
                    <a:pt x="4" y="54"/>
                    <a:pt x="4" y="54"/>
                  </a:cubicBezTo>
                  <a:cubicBezTo>
                    <a:pt x="4" y="54"/>
                    <a:pt x="4" y="54"/>
                    <a:pt x="4" y="55"/>
                  </a:cubicBezTo>
                  <a:cubicBezTo>
                    <a:pt x="4" y="55"/>
                    <a:pt x="4" y="55"/>
                    <a:pt x="4" y="55"/>
                  </a:cubicBezTo>
                  <a:cubicBezTo>
                    <a:pt x="4" y="55"/>
                    <a:pt x="4" y="55"/>
                    <a:pt x="4" y="55"/>
                  </a:cubicBezTo>
                  <a:cubicBezTo>
                    <a:pt x="4" y="55"/>
                    <a:pt x="4" y="55"/>
                    <a:pt x="3" y="55"/>
                  </a:cubicBezTo>
                  <a:cubicBezTo>
                    <a:pt x="3" y="55"/>
                    <a:pt x="3" y="55"/>
                    <a:pt x="3" y="55"/>
                  </a:cubicBezTo>
                  <a:cubicBezTo>
                    <a:pt x="3" y="55"/>
                    <a:pt x="3" y="55"/>
                    <a:pt x="3" y="55"/>
                  </a:cubicBezTo>
                  <a:cubicBezTo>
                    <a:pt x="3" y="55"/>
                    <a:pt x="3" y="55"/>
                    <a:pt x="3" y="55"/>
                  </a:cubicBezTo>
                  <a:cubicBezTo>
                    <a:pt x="3" y="55"/>
                    <a:pt x="3" y="55"/>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2"/>
                    <a:pt x="2" y="62"/>
                    <a:pt x="2" y="62"/>
                  </a:cubicBezTo>
                  <a:cubicBezTo>
                    <a:pt x="2" y="62"/>
                    <a:pt x="2" y="62"/>
                    <a:pt x="2" y="62"/>
                  </a:cubicBezTo>
                  <a:cubicBezTo>
                    <a:pt x="2" y="62"/>
                    <a:pt x="2" y="62"/>
                    <a:pt x="2" y="62"/>
                  </a:cubicBezTo>
                  <a:cubicBezTo>
                    <a:pt x="2" y="62"/>
                    <a:pt x="2" y="62"/>
                    <a:pt x="2" y="62"/>
                  </a:cubicBezTo>
                  <a:cubicBezTo>
                    <a:pt x="2" y="62"/>
                    <a:pt x="2" y="62"/>
                    <a:pt x="2" y="62"/>
                  </a:cubicBezTo>
                  <a:cubicBezTo>
                    <a:pt x="2" y="62"/>
                    <a:pt x="2" y="62"/>
                    <a:pt x="2" y="62"/>
                  </a:cubicBezTo>
                  <a:cubicBezTo>
                    <a:pt x="2" y="62"/>
                    <a:pt x="2" y="63"/>
                    <a:pt x="2" y="63"/>
                  </a:cubicBezTo>
                  <a:cubicBezTo>
                    <a:pt x="2" y="63"/>
                    <a:pt x="2" y="63"/>
                    <a:pt x="2" y="63"/>
                  </a:cubicBezTo>
                  <a:cubicBezTo>
                    <a:pt x="2" y="63"/>
                    <a:pt x="1" y="63"/>
                    <a:pt x="1" y="63"/>
                  </a:cubicBezTo>
                  <a:cubicBezTo>
                    <a:pt x="1" y="63"/>
                    <a:pt x="1" y="63"/>
                    <a:pt x="1" y="63"/>
                  </a:cubicBezTo>
                  <a:cubicBezTo>
                    <a:pt x="1" y="63"/>
                    <a:pt x="1" y="63"/>
                    <a:pt x="1" y="63"/>
                  </a:cubicBezTo>
                  <a:cubicBezTo>
                    <a:pt x="1" y="63"/>
                    <a:pt x="1" y="63"/>
                    <a:pt x="1" y="63"/>
                  </a:cubicBezTo>
                  <a:cubicBezTo>
                    <a:pt x="1" y="63"/>
                    <a:pt x="1" y="63"/>
                    <a:pt x="1" y="63"/>
                  </a:cubicBezTo>
                  <a:cubicBezTo>
                    <a:pt x="1" y="63"/>
                    <a:pt x="1" y="63"/>
                    <a:pt x="1" y="63"/>
                  </a:cubicBezTo>
                  <a:cubicBezTo>
                    <a:pt x="1" y="64"/>
                    <a:pt x="1" y="64"/>
                    <a:pt x="1" y="64"/>
                  </a:cubicBezTo>
                  <a:cubicBezTo>
                    <a:pt x="1" y="64"/>
                    <a:pt x="1" y="64"/>
                    <a:pt x="1" y="64"/>
                  </a:cubicBezTo>
                  <a:cubicBezTo>
                    <a:pt x="1" y="64"/>
                    <a:pt x="1" y="64"/>
                    <a:pt x="1" y="64"/>
                  </a:cubicBezTo>
                  <a:cubicBezTo>
                    <a:pt x="1" y="64"/>
                    <a:pt x="1" y="64"/>
                    <a:pt x="1" y="64"/>
                  </a:cubicBezTo>
                  <a:cubicBezTo>
                    <a:pt x="1" y="64"/>
                    <a:pt x="1" y="64"/>
                    <a:pt x="1" y="64"/>
                  </a:cubicBezTo>
                  <a:cubicBezTo>
                    <a:pt x="1" y="64"/>
                    <a:pt x="1" y="64"/>
                    <a:pt x="1" y="64"/>
                  </a:cubicBezTo>
                  <a:cubicBezTo>
                    <a:pt x="1" y="65"/>
                    <a:pt x="1" y="65"/>
                    <a:pt x="1" y="65"/>
                  </a:cubicBezTo>
                  <a:cubicBezTo>
                    <a:pt x="1" y="65"/>
                    <a:pt x="1" y="65"/>
                    <a:pt x="1" y="65"/>
                  </a:cubicBezTo>
                  <a:cubicBezTo>
                    <a:pt x="1" y="65"/>
                    <a:pt x="1" y="65"/>
                    <a:pt x="1" y="65"/>
                  </a:cubicBezTo>
                  <a:cubicBezTo>
                    <a:pt x="1" y="65"/>
                    <a:pt x="1" y="65"/>
                    <a:pt x="1" y="65"/>
                  </a:cubicBezTo>
                  <a:cubicBezTo>
                    <a:pt x="1" y="66"/>
                    <a:pt x="1" y="66"/>
                    <a:pt x="1" y="66"/>
                  </a:cubicBezTo>
                  <a:cubicBezTo>
                    <a:pt x="1" y="66"/>
                    <a:pt x="1" y="66"/>
                    <a:pt x="1" y="66"/>
                  </a:cubicBezTo>
                  <a:cubicBezTo>
                    <a:pt x="1" y="66"/>
                    <a:pt x="1" y="66"/>
                    <a:pt x="1" y="66"/>
                  </a:cubicBezTo>
                  <a:cubicBezTo>
                    <a:pt x="1" y="66"/>
                    <a:pt x="1" y="66"/>
                    <a:pt x="1" y="66"/>
                  </a:cubicBezTo>
                  <a:cubicBezTo>
                    <a:pt x="1" y="66"/>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8"/>
                    <a:pt x="1" y="68"/>
                    <a:pt x="1" y="68"/>
                  </a:cubicBezTo>
                  <a:cubicBezTo>
                    <a:pt x="1" y="68"/>
                    <a:pt x="1" y="68"/>
                    <a:pt x="1" y="68"/>
                  </a:cubicBezTo>
                  <a:cubicBezTo>
                    <a:pt x="1" y="68"/>
                    <a:pt x="1" y="68"/>
                    <a:pt x="1" y="68"/>
                  </a:cubicBezTo>
                  <a:cubicBezTo>
                    <a:pt x="1" y="68"/>
                    <a:pt x="1" y="68"/>
                    <a:pt x="1" y="68"/>
                  </a:cubicBezTo>
                  <a:cubicBezTo>
                    <a:pt x="1" y="68"/>
                    <a:pt x="0" y="68"/>
                    <a:pt x="0" y="69"/>
                  </a:cubicBezTo>
                  <a:cubicBezTo>
                    <a:pt x="0" y="69"/>
                    <a:pt x="0" y="69"/>
                    <a:pt x="0" y="69"/>
                  </a:cubicBezTo>
                  <a:cubicBezTo>
                    <a:pt x="0" y="69"/>
                    <a:pt x="0" y="69"/>
                    <a:pt x="0" y="69"/>
                  </a:cubicBezTo>
                  <a:cubicBezTo>
                    <a:pt x="0" y="69"/>
                    <a:pt x="0" y="69"/>
                    <a:pt x="0" y="69"/>
                  </a:cubicBezTo>
                  <a:cubicBezTo>
                    <a:pt x="0" y="69"/>
                    <a:pt x="0" y="69"/>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1"/>
                    <a:pt x="0" y="71"/>
                  </a:cubicBezTo>
                  <a:cubicBezTo>
                    <a:pt x="0" y="71"/>
                    <a:pt x="0" y="71"/>
                    <a:pt x="0" y="71"/>
                  </a:cubicBezTo>
                  <a:cubicBezTo>
                    <a:pt x="0" y="71"/>
                    <a:pt x="0" y="71"/>
                    <a:pt x="0" y="71"/>
                  </a:cubicBezTo>
                  <a:cubicBezTo>
                    <a:pt x="0" y="71"/>
                    <a:pt x="0" y="71"/>
                    <a:pt x="0" y="71"/>
                  </a:cubicBezTo>
                  <a:cubicBezTo>
                    <a:pt x="0" y="71"/>
                    <a:pt x="0" y="71"/>
                    <a:pt x="0" y="71"/>
                  </a:cubicBezTo>
                  <a:cubicBezTo>
                    <a:pt x="0" y="71"/>
                    <a:pt x="0" y="71"/>
                    <a:pt x="0" y="71"/>
                  </a:cubicBezTo>
                  <a:cubicBezTo>
                    <a:pt x="0" y="71"/>
                    <a:pt x="0" y="72"/>
                    <a:pt x="0" y="72"/>
                  </a:cubicBezTo>
                  <a:cubicBezTo>
                    <a:pt x="0" y="72"/>
                    <a:pt x="0" y="72"/>
                    <a:pt x="0" y="72"/>
                  </a:cubicBezTo>
                  <a:cubicBezTo>
                    <a:pt x="0" y="72"/>
                    <a:pt x="0" y="72"/>
                    <a:pt x="0" y="72"/>
                  </a:cubicBezTo>
                  <a:cubicBezTo>
                    <a:pt x="0" y="72"/>
                    <a:pt x="0" y="72"/>
                    <a:pt x="0" y="72"/>
                  </a:cubicBezTo>
                  <a:cubicBezTo>
                    <a:pt x="0" y="73"/>
                    <a:pt x="0" y="73"/>
                    <a:pt x="0" y="73"/>
                  </a:cubicBezTo>
                  <a:cubicBezTo>
                    <a:pt x="0" y="73"/>
                    <a:pt x="0" y="73"/>
                    <a:pt x="0" y="73"/>
                  </a:cubicBezTo>
                  <a:cubicBezTo>
                    <a:pt x="0" y="73"/>
                    <a:pt x="0" y="73"/>
                    <a:pt x="0" y="73"/>
                  </a:cubicBezTo>
                  <a:cubicBezTo>
                    <a:pt x="0" y="73"/>
                    <a:pt x="0" y="73"/>
                    <a:pt x="0" y="73"/>
                  </a:cubicBezTo>
                  <a:cubicBezTo>
                    <a:pt x="0" y="73"/>
                    <a:pt x="0" y="73"/>
                    <a:pt x="0" y="73"/>
                  </a:cubicBezTo>
                  <a:cubicBezTo>
                    <a:pt x="0" y="73"/>
                    <a:pt x="0" y="73"/>
                    <a:pt x="0" y="73"/>
                  </a:cubicBezTo>
                  <a:cubicBezTo>
                    <a:pt x="0" y="73"/>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6"/>
                  </a:cubicBezTo>
                  <a:cubicBezTo>
                    <a:pt x="0" y="76"/>
                    <a:pt x="0" y="76"/>
                    <a:pt x="0" y="76"/>
                  </a:cubicBezTo>
                  <a:cubicBezTo>
                    <a:pt x="0" y="76"/>
                    <a:pt x="0" y="76"/>
                    <a:pt x="0" y="76"/>
                  </a:cubicBezTo>
                  <a:cubicBezTo>
                    <a:pt x="0" y="76"/>
                    <a:pt x="0" y="76"/>
                    <a:pt x="0" y="76"/>
                  </a:cubicBezTo>
                  <a:cubicBezTo>
                    <a:pt x="0" y="76"/>
                    <a:pt x="0" y="76"/>
                    <a:pt x="0" y="76"/>
                  </a:cubicBezTo>
                  <a:cubicBezTo>
                    <a:pt x="0" y="76"/>
                    <a:pt x="0" y="76"/>
                    <a:pt x="0" y="76"/>
                  </a:cubicBezTo>
                  <a:cubicBezTo>
                    <a:pt x="0" y="76"/>
                    <a:pt x="0" y="76"/>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8"/>
                  </a:cubicBezTo>
                  <a:cubicBezTo>
                    <a:pt x="0" y="78"/>
                    <a:pt x="0" y="78"/>
                    <a:pt x="0" y="78"/>
                  </a:cubicBezTo>
                  <a:cubicBezTo>
                    <a:pt x="0" y="78"/>
                    <a:pt x="0" y="78"/>
                    <a:pt x="0" y="78"/>
                  </a:cubicBezTo>
                  <a:cubicBezTo>
                    <a:pt x="0" y="78"/>
                    <a:pt x="0" y="78"/>
                    <a:pt x="0" y="78"/>
                  </a:cubicBezTo>
                  <a:cubicBezTo>
                    <a:pt x="0" y="78"/>
                    <a:pt x="0" y="78"/>
                    <a:pt x="0" y="78"/>
                  </a:cubicBezTo>
                  <a:cubicBezTo>
                    <a:pt x="0" y="78"/>
                    <a:pt x="0" y="78"/>
                    <a:pt x="0" y="78"/>
                  </a:cubicBezTo>
                  <a:cubicBezTo>
                    <a:pt x="0" y="78"/>
                    <a:pt x="0" y="78"/>
                    <a:pt x="0" y="78"/>
                  </a:cubicBezTo>
                  <a:cubicBezTo>
                    <a:pt x="0" y="79"/>
                    <a:pt x="0" y="79"/>
                    <a:pt x="0" y="79"/>
                  </a:cubicBezTo>
                  <a:cubicBezTo>
                    <a:pt x="0" y="79"/>
                    <a:pt x="0" y="79"/>
                    <a:pt x="0" y="79"/>
                  </a:cubicBezTo>
                  <a:cubicBezTo>
                    <a:pt x="0" y="79"/>
                    <a:pt x="0" y="79"/>
                    <a:pt x="0" y="79"/>
                  </a:cubicBezTo>
                  <a:cubicBezTo>
                    <a:pt x="0" y="79"/>
                    <a:pt x="0" y="79"/>
                    <a:pt x="0" y="79"/>
                  </a:cubicBezTo>
                  <a:cubicBezTo>
                    <a:pt x="0" y="79"/>
                    <a:pt x="0" y="79"/>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1"/>
                    <a:pt x="0" y="81"/>
                    <a:pt x="0" y="81"/>
                  </a:cubicBezTo>
                  <a:cubicBezTo>
                    <a:pt x="0" y="81"/>
                    <a:pt x="0" y="81"/>
                    <a:pt x="0" y="81"/>
                  </a:cubicBezTo>
                  <a:cubicBezTo>
                    <a:pt x="0" y="81"/>
                    <a:pt x="0" y="81"/>
                    <a:pt x="0" y="81"/>
                  </a:cubicBezTo>
                  <a:cubicBezTo>
                    <a:pt x="0" y="81"/>
                    <a:pt x="0" y="81"/>
                    <a:pt x="0" y="81"/>
                  </a:cubicBezTo>
                  <a:cubicBezTo>
                    <a:pt x="0" y="81"/>
                    <a:pt x="0" y="81"/>
                    <a:pt x="0" y="81"/>
                  </a:cubicBezTo>
                  <a:cubicBezTo>
                    <a:pt x="0" y="81"/>
                    <a:pt x="0" y="81"/>
                    <a:pt x="0" y="81"/>
                  </a:cubicBezTo>
                  <a:cubicBezTo>
                    <a:pt x="0" y="81"/>
                    <a:pt x="0" y="82"/>
                    <a:pt x="0" y="82"/>
                  </a:cubicBezTo>
                  <a:cubicBezTo>
                    <a:pt x="0" y="82"/>
                    <a:pt x="0" y="82"/>
                    <a:pt x="0" y="82"/>
                  </a:cubicBezTo>
                  <a:cubicBezTo>
                    <a:pt x="0" y="82"/>
                    <a:pt x="0" y="82"/>
                    <a:pt x="0" y="82"/>
                  </a:cubicBezTo>
                  <a:cubicBezTo>
                    <a:pt x="0" y="82"/>
                    <a:pt x="0" y="82"/>
                    <a:pt x="0" y="82"/>
                  </a:cubicBezTo>
                  <a:cubicBezTo>
                    <a:pt x="0" y="82"/>
                    <a:pt x="0" y="82"/>
                    <a:pt x="0" y="82"/>
                  </a:cubicBezTo>
                  <a:cubicBezTo>
                    <a:pt x="0" y="82"/>
                    <a:pt x="0" y="82"/>
                    <a:pt x="0" y="82"/>
                  </a:cubicBezTo>
                  <a:cubicBezTo>
                    <a:pt x="0" y="82"/>
                    <a:pt x="0" y="82"/>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3"/>
                    <a:pt x="0" y="93"/>
                    <a:pt x="0" y="93"/>
                  </a:cubicBezTo>
                  <a:cubicBezTo>
                    <a:pt x="0" y="93"/>
                    <a:pt x="0" y="93"/>
                    <a:pt x="0" y="93"/>
                  </a:cubicBezTo>
                  <a:cubicBezTo>
                    <a:pt x="0" y="93"/>
                    <a:pt x="0" y="93"/>
                    <a:pt x="0" y="93"/>
                  </a:cubicBezTo>
                  <a:cubicBezTo>
                    <a:pt x="0" y="93"/>
                    <a:pt x="0" y="93"/>
                    <a:pt x="0" y="93"/>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5"/>
                  </a:cubicBezTo>
                  <a:cubicBezTo>
                    <a:pt x="0" y="95"/>
                    <a:pt x="0" y="95"/>
                    <a:pt x="0" y="95"/>
                  </a:cubicBezTo>
                  <a:cubicBezTo>
                    <a:pt x="0" y="95"/>
                    <a:pt x="0" y="95"/>
                    <a:pt x="0" y="95"/>
                  </a:cubicBezTo>
                  <a:cubicBezTo>
                    <a:pt x="0" y="95"/>
                    <a:pt x="0" y="95"/>
                    <a:pt x="0" y="95"/>
                  </a:cubicBezTo>
                  <a:cubicBezTo>
                    <a:pt x="0" y="96"/>
                    <a:pt x="1" y="96"/>
                    <a:pt x="1" y="97"/>
                  </a:cubicBezTo>
                  <a:cubicBezTo>
                    <a:pt x="1" y="97"/>
                    <a:pt x="1" y="97"/>
                    <a:pt x="1" y="97"/>
                  </a:cubicBezTo>
                  <a:cubicBezTo>
                    <a:pt x="7" y="136"/>
                    <a:pt x="38" y="168"/>
                    <a:pt x="78" y="174"/>
                  </a:cubicBezTo>
                  <a:cubicBezTo>
                    <a:pt x="66" y="169"/>
                    <a:pt x="55" y="162"/>
                    <a:pt x="46" y="152"/>
                  </a:cubicBezTo>
                  <a:cubicBezTo>
                    <a:pt x="33" y="139"/>
                    <a:pt x="24" y="124"/>
                    <a:pt x="19" y="106"/>
                  </a:cubicBezTo>
                  <a:cubicBezTo>
                    <a:pt x="18" y="97"/>
                    <a:pt x="16" y="87"/>
                    <a:pt x="15" y="78"/>
                  </a:cubicBezTo>
                  <a:cubicBezTo>
                    <a:pt x="15" y="77"/>
                    <a:pt x="15" y="77"/>
                    <a:pt x="15" y="77"/>
                  </a:cubicBezTo>
                  <a:cubicBezTo>
                    <a:pt x="15" y="58"/>
                    <a:pt x="20" y="40"/>
                    <a:pt x="30" y="23"/>
                  </a:cubicBezTo>
                  <a:cubicBezTo>
                    <a:pt x="35" y="16"/>
                    <a:pt x="41" y="9"/>
                    <a:pt x="46" y="2"/>
                  </a:cubicBezTo>
                  <a:cubicBezTo>
                    <a:pt x="47" y="1"/>
                    <a:pt x="48" y="1"/>
                    <a:pt x="48"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7" name="Rectangle 36">
              <a:extLst>
                <a:ext uri="{FF2B5EF4-FFF2-40B4-BE49-F238E27FC236}">
                  <a16:creationId xmlns:a16="http://schemas.microsoft.com/office/drawing/2014/main" id="{54192BB5-44C8-1E9C-857E-C49D0A682561}"/>
                </a:ext>
              </a:extLst>
            </p:cNvPr>
            <p:cNvSpPr>
              <a:spLocks noChangeArrowheads="1"/>
            </p:cNvSpPr>
            <p:nvPr/>
          </p:nvSpPr>
          <p:spPr bwMode="auto">
            <a:xfrm>
              <a:off x="2605088" y="2592778"/>
              <a:ext cx="268288" cy="153988"/>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8" name="Rectangle 37">
              <a:extLst>
                <a:ext uri="{FF2B5EF4-FFF2-40B4-BE49-F238E27FC236}">
                  <a16:creationId xmlns:a16="http://schemas.microsoft.com/office/drawing/2014/main" id="{D75E109E-820D-3597-5954-2EAB68831C62}"/>
                </a:ext>
              </a:extLst>
            </p:cNvPr>
            <p:cNvSpPr>
              <a:spLocks noChangeArrowheads="1"/>
            </p:cNvSpPr>
            <p:nvPr/>
          </p:nvSpPr>
          <p:spPr bwMode="auto">
            <a:xfrm>
              <a:off x="2662555" y="2499116"/>
              <a:ext cx="14587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5</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1029" name="Freeform 40">
            <a:extLst>
              <a:ext uri="{FF2B5EF4-FFF2-40B4-BE49-F238E27FC236}">
                <a16:creationId xmlns:a16="http://schemas.microsoft.com/office/drawing/2014/main" id="{D40B5F72-D8CE-BF37-5BB4-6F12DFA18E58}"/>
              </a:ext>
            </a:extLst>
          </p:cNvPr>
          <p:cNvSpPr>
            <a:spLocks noEditPoints="1"/>
          </p:cNvSpPr>
          <p:nvPr/>
        </p:nvSpPr>
        <p:spPr bwMode="auto">
          <a:xfrm>
            <a:off x="8675267" y="2851541"/>
            <a:ext cx="20638" cy="122238"/>
          </a:xfrm>
          <a:custGeom>
            <a:avLst/>
            <a:gdLst>
              <a:gd name="T0" fmla="*/ 8 w 8"/>
              <a:gd name="T1" fmla="*/ 50 h 50"/>
              <a:gd name="T2" fmla="*/ 8 w 8"/>
              <a:gd name="T3" fmla="*/ 50 h 50"/>
              <a:gd name="T4" fmla="*/ 8 w 8"/>
              <a:gd name="T5" fmla="*/ 50 h 50"/>
              <a:gd name="T6" fmla="*/ 8 w 8"/>
              <a:gd name="T7" fmla="*/ 50 h 50"/>
              <a:gd name="T8" fmla="*/ 0 w 8"/>
              <a:gd name="T9" fmla="*/ 11 h 50"/>
              <a:gd name="T10" fmla="*/ 0 w 8"/>
              <a:gd name="T11" fmla="*/ 11 h 50"/>
              <a:gd name="T12" fmla="*/ 0 w 8"/>
              <a:gd name="T13" fmla="*/ 11 h 50"/>
              <a:gd name="T14" fmla="*/ 0 w 8"/>
              <a:gd name="T15" fmla="*/ 11 h 50"/>
              <a:gd name="T16" fmla="*/ 0 w 8"/>
              <a:gd name="T17" fmla="*/ 11 h 50"/>
              <a:gd name="T18" fmla="*/ 0 w 8"/>
              <a:gd name="T19" fmla="*/ 11 h 50"/>
              <a:gd name="T20" fmla="*/ 0 w 8"/>
              <a:gd name="T21" fmla="*/ 10 h 50"/>
              <a:gd name="T22" fmla="*/ 0 w 8"/>
              <a:gd name="T23" fmla="*/ 10 h 50"/>
              <a:gd name="T24" fmla="*/ 0 w 8"/>
              <a:gd name="T25" fmla="*/ 10 h 50"/>
              <a:gd name="T26" fmla="*/ 0 w 8"/>
              <a:gd name="T27" fmla="*/ 10 h 50"/>
              <a:gd name="T28" fmla="*/ 0 w 8"/>
              <a:gd name="T29" fmla="*/ 9 h 50"/>
              <a:gd name="T30" fmla="*/ 0 w 8"/>
              <a:gd name="T31" fmla="*/ 9 h 50"/>
              <a:gd name="T32" fmla="*/ 0 w 8"/>
              <a:gd name="T33" fmla="*/ 9 h 50"/>
              <a:gd name="T34" fmla="*/ 0 w 8"/>
              <a:gd name="T35" fmla="*/ 9 h 50"/>
              <a:gd name="T36" fmla="*/ 0 w 8"/>
              <a:gd name="T37" fmla="*/ 9 h 50"/>
              <a:gd name="T38" fmla="*/ 0 w 8"/>
              <a:gd name="T39" fmla="*/ 9 h 50"/>
              <a:gd name="T40" fmla="*/ 0 w 8"/>
              <a:gd name="T41" fmla="*/ 8 h 50"/>
              <a:gd name="T42" fmla="*/ 0 w 8"/>
              <a:gd name="T43" fmla="*/ 8 h 50"/>
              <a:gd name="T44" fmla="*/ 0 w 8"/>
              <a:gd name="T45" fmla="*/ 8 h 50"/>
              <a:gd name="T46" fmla="*/ 0 w 8"/>
              <a:gd name="T47" fmla="*/ 7 h 50"/>
              <a:gd name="T48" fmla="*/ 0 w 8"/>
              <a:gd name="T49" fmla="*/ 7 h 50"/>
              <a:gd name="T50" fmla="*/ 0 w 8"/>
              <a:gd name="T51" fmla="*/ 7 h 50"/>
              <a:gd name="T52" fmla="*/ 0 w 8"/>
              <a:gd name="T53" fmla="*/ 7 h 50"/>
              <a:gd name="T54" fmla="*/ 0 w 8"/>
              <a:gd name="T55" fmla="*/ 7 h 50"/>
              <a:gd name="T56" fmla="*/ 0 w 8"/>
              <a:gd name="T57" fmla="*/ 7 h 50"/>
              <a:gd name="T58" fmla="*/ 0 w 8"/>
              <a:gd name="T59" fmla="*/ 6 h 50"/>
              <a:gd name="T60" fmla="*/ 0 w 8"/>
              <a:gd name="T61" fmla="*/ 6 h 50"/>
              <a:gd name="T62" fmla="*/ 0 w 8"/>
              <a:gd name="T63" fmla="*/ 6 h 50"/>
              <a:gd name="T64" fmla="*/ 0 w 8"/>
              <a:gd name="T65" fmla="*/ 6 h 50"/>
              <a:gd name="T66" fmla="*/ 0 w 8"/>
              <a:gd name="T67" fmla="*/ 6 h 50"/>
              <a:gd name="T68" fmla="*/ 0 w 8"/>
              <a:gd name="T69" fmla="*/ 6 h 50"/>
              <a:gd name="T70" fmla="*/ 0 w 8"/>
              <a:gd name="T71" fmla="*/ 5 h 50"/>
              <a:gd name="T72" fmla="*/ 0 w 8"/>
              <a:gd name="T73" fmla="*/ 5 h 50"/>
              <a:gd name="T74" fmla="*/ 0 w 8"/>
              <a:gd name="T75" fmla="*/ 5 h 50"/>
              <a:gd name="T76" fmla="*/ 0 w 8"/>
              <a:gd name="T77" fmla="*/ 5 h 50"/>
              <a:gd name="T78" fmla="*/ 0 w 8"/>
              <a:gd name="T79" fmla="*/ 5 h 50"/>
              <a:gd name="T80" fmla="*/ 0 w 8"/>
              <a:gd name="T81" fmla="*/ 4 h 50"/>
              <a:gd name="T82" fmla="*/ 0 w 8"/>
              <a:gd name="T83" fmla="*/ 4 h 50"/>
              <a:gd name="T84" fmla="*/ 0 w 8"/>
              <a:gd name="T85" fmla="*/ 4 h 50"/>
              <a:gd name="T86" fmla="*/ 0 w 8"/>
              <a:gd name="T87" fmla="*/ 4 h 50"/>
              <a:gd name="T88" fmla="*/ 0 w 8"/>
              <a:gd name="T89" fmla="*/ 3 h 50"/>
              <a:gd name="T90" fmla="*/ 0 w 8"/>
              <a:gd name="T91" fmla="*/ 3 h 50"/>
              <a:gd name="T92" fmla="*/ 0 w 8"/>
              <a:gd name="T93" fmla="*/ 3 h 50"/>
              <a:gd name="T94" fmla="*/ 0 w 8"/>
              <a:gd name="T95" fmla="*/ 3 h 50"/>
              <a:gd name="T96" fmla="*/ 0 w 8"/>
              <a:gd name="T97" fmla="*/ 3 h 50"/>
              <a:gd name="T98" fmla="*/ 0 w 8"/>
              <a:gd name="T99" fmla="*/ 3 h 50"/>
              <a:gd name="T100" fmla="*/ 0 w 8"/>
              <a:gd name="T101" fmla="*/ 2 h 50"/>
              <a:gd name="T102" fmla="*/ 0 w 8"/>
              <a:gd name="T103" fmla="*/ 2 h 50"/>
              <a:gd name="T104" fmla="*/ 0 w 8"/>
              <a:gd name="T105" fmla="*/ 2 h 50"/>
              <a:gd name="T106" fmla="*/ 0 w 8"/>
              <a:gd name="T107" fmla="*/ 2 h 50"/>
              <a:gd name="T108" fmla="*/ 0 w 8"/>
              <a:gd name="T109" fmla="*/ 2 h 50"/>
              <a:gd name="T110" fmla="*/ 0 w 8"/>
              <a:gd name="T111" fmla="*/ 1 h 50"/>
              <a:gd name="T112" fmla="*/ 0 w 8"/>
              <a:gd name="T113" fmla="*/ 0 h 50"/>
              <a:gd name="T114" fmla="*/ 0 w 8"/>
              <a:gd name="T115"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 h="50">
                <a:moveTo>
                  <a:pt x="8" y="50"/>
                </a:moveTo>
                <a:cubicBezTo>
                  <a:pt x="8" y="50"/>
                  <a:pt x="8" y="50"/>
                  <a:pt x="8" y="50"/>
                </a:cubicBezTo>
                <a:cubicBezTo>
                  <a:pt x="8" y="50"/>
                  <a:pt x="8" y="50"/>
                  <a:pt x="8" y="50"/>
                </a:cubicBezTo>
                <a:moveTo>
                  <a:pt x="8" y="50"/>
                </a:moveTo>
                <a:cubicBezTo>
                  <a:pt x="8" y="50"/>
                  <a:pt x="8" y="50"/>
                  <a:pt x="8" y="50"/>
                </a:cubicBezTo>
                <a:cubicBezTo>
                  <a:pt x="8" y="50"/>
                  <a:pt x="8" y="50"/>
                  <a:pt x="8" y="50"/>
                </a:cubicBezTo>
                <a:moveTo>
                  <a:pt x="8" y="49"/>
                </a:moveTo>
                <a:cubicBezTo>
                  <a:pt x="8" y="50"/>
                  <a:pt x="8" y="50"/>
                  <a:pt x="8" y="50"/>
                </a:cubicBezTo>
                <a:cubicBezTo>
                  <a:pt x="8" y="50"/>
                  <a:pt x="8" y="50"/>
                  <a:pt x="8" y="49"/>
                </a:cubicBezTo>
                <a:moveTo>
                  <a:pt x="0" y="11"/>
                </a:moveTo>
                <a:cubicBezTo>
                  <a:pt x="0" y="25"/>
                  <a:pt x="2" y="38"/>
                  <a:pt x="8" y="49"/>
                </a:cubicBezTo>
                <a:cubicBezTo>
                  <a:pt x="2" y="38"/>
                  <a:pt x="0" y="25"/>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1"/>
                  <a:pt x="0" y="11"/>
                  <a:pt x="0" y="11"/>
                </a:cubicBezTo>
                <a:cubicBezTo>
                  <a:pt x="0" y="11"/>
                  <a:pt x="0" y="11"/>
                  <a:pt x="0" y="10"/>
                </a:cubicBezTo>
                <a:moveTo>
                  <a:pt x="0" y="10"/>
                </a:moveTo>
                <a:cubicBezTo>
                  <a:pt x="0" y="10"/>
                  <a:pt x="0" y="10"/>
                  <a:pt x="0" y="10"/>
                </a:cubicBezTo>
                <a:cubicBezTo>
                  <a:pt x="0" y="10"/>
                  <a:pt x="0" y="10"/>
                  <a:pt x="0" y="10"/>
                </a:cubicBez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9"/>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8"/>
                  <a:pt x="0" y="8"/>
                  <a:pt x="0" y="8"/>
                </a:cubicBezTo>
                <a:cubicBezTo>
                  <a:pt x="0" y="8"/>
                  <a:pt x="0" y="8"/>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6"/>
                  <a:pt x="0" y="6"/>
                </a:cubicBezTo>
                <a:cubicBezTo>
                  <a:pt x="0" y="6"/>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3"/>
                </a:moveTo>
                <a:cubicBezTo>
                  <a:pt x="0" y="3"/>
                  <a:pt x="0" y="3"/>
                  <a:pt x="0" y="4"/>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2"/>
                </a:moveTo>
                <a:cubicBezTo>
                  <a:pt x="0" y="3"/>
                  <a:pt x="0" y="3"/>
                  <a:pt x="0" y="3"/>
                </a:cubicBezTo>
                <a:cubicBezTo>
                  <a:pt x="0" y="3"/>
                  <a:pt x="0" y="3"/>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0" name="Freeform 46">
            <a:extLst>
              <a:ext uri="{FF2B5EF4-FFF2-40B4-BE49-F238E27FC236}">
                <a16:creationId xmlns:a16="http://schemas.microsoft.com/office/drawing/2014/main" id="{D9307B98-384F-C94E-00F7-C534195D603E}"/>
              </a:ext>
            </a:extLst>
          </p:cNvPr>
          <p:cNvSpPr>
            <a:spLocks noEditPoints="1"/>
          </p:cNvSpPr>
          <p:nvPr/>
        </p:nvSpPr>
        <p:spPr bwMode="auto">
          <a:xfrm>
            <a:off x="9216605" y="3272228"/>
            <a:ext cx="46038" cy="188913"/>
          </a:xfrm>
          <a:custGeom>
            <a:avLst/>
            <a:gdLst>
              <a:gd name="T0" fmla="*/ 3 w 19"/>
              <a:gd name="T1" fmla="*/ 76 h 77"/>
              <a:gd name="T2" fmla="*/ 3 w 19"/>
              <a:gd name="T3" fmla="*/ 76 h 77"/>
              <a:gd name="T4" fmla="*/ 3 w 19"/>
              <a:gd name="T5" fmla="*/ 76 h 77"/>
              <a:gd name="T6" fmla="*/ 3 w 19"/>
              <a:gd name="T7" fmla="*/ 75 h 77"/>
              <a:gd name="T8" fmla="*/ 3 w 19"/>
              <a:gd name="T9" fmla="*/ 75 h 77"/>
              <a:gd name="T10" fmla="*/ 3 w 19"/>
              <a:gd name="T11" fmla="*/ 75 h 77"/>
              <a:gd name="T12" fmla="*/ 3 w 19"/>
              <a:gd name="T13" fmla="*/ 74 h 77"/>
              <a:gd name="T14" fmla="*/ 3 w 19"/>
              <a:gd name="T15" fmla="*/ 74 h 77"/>
              <a:gd name="T16" fmla="*/ 3 w 19"/>
              <a:gd name="T17" fmla="*/ 74 h 77"/>
              <a:gd name="T18" fmla="*/ 2 w 19"/>
              <a:gd name="T19" fmla="*/ 73 h 77"/>
              <a:gd name="T20" fmla="*/ 2 w 19"/>
              <a:gd name="T21" fmla="*/ 73 h 77"/>
              <a:gd name="T22" fmla="*/ 2 w 19"/>
              <a:gd name="T23" fmla="*/ 72 h 77"/>
              <a:gd name="T24" fmla="*/ 2 w 19"/>
              <a:gd name="T25" fmla="*/ 72 h 77"/>
              <a:gd name="T26" fmla="*/ 2 w 19"/>
              <a:gd name="T27" fmla="*/ 71 h 77"/>
              <a:gd name="T28" fmla="*/ 2 w 19"/>
              <a:gd name="T29" fmla="*/ 71 h 77"/>
              <a:gd name="T30" fmla="*/ 2 w 19"/>
              <a:gd name="T31" fmla="*/ 71 h 77"/>
              <a:gd name="T32" fmla="*/ 2 w 19"/>
              <a:gd name="T33" fmla="*/ 70 h 77"/>
              <a:gd name="T34" fmla="*/ 2 w 19"/>
              <a:gd name="T35" fmla="*/ 70 h 77"/>
              <a:gd name="T36" fmla="*/ 2 w 19"/>
              <a:gd name="T37" fmla="*/ 69 h 77"/>
              <a:gd name="T38" fmla="*/ 2 w 19"/>
              <a:gd name="T39" fmla="*/ 69 h 77"/>
              <a:gd name="T40" fmla="*/ 2 w 19"/>
              <a:gd name="T41" fmla="*/ 69 h 77"/>
              <a:gd name="T42" fmla="*/ 2 w 19"/>
              <a:gd name="T43" fmla="*/ 68 h 77"/>
              <a:gd name="T44" fmla="*/ 2 w 19"/>
              <a:gd name="T45" fmla="*/ 68 h 77"/>
              <a:gd name="T46" fmla="*/ 2 w 19"/>
              <a:gd name="T47" fmla="*/ 68 h 77"/>
              <a:gd name="T48" fmla="*/ 1 w 19"/>
              <a:gd name="T49" fmla="*/ 67 h 77"/>
              <a:gd name="T50" fmla="*/ 1 w 19"/>
              <a:gd name="T51" fmla="*/ 67 h 77"/>
              <a:gd name="T52" fmla="*/ 1 w 19"/>
              <a:gd name="T53" fmla="*/ 67 h 77"/>
              <a:gd name="T54" fmla="*/ 1 w 19"/>
              <a:gd name="T55" fmla="*/ 66 h 77"/>
              <a:gd name="T56" fmla="*/ 1 w 19"/>
              <a:gd name="T57" fmla="*/ 66 h 77"/>
              <a:gd name="T58" fmla="*/ 1 w 19"/>
              <a:gd name="T59" fmla="*/ 65 h 77"/>
              <a:gd name="T60" fmla="*/ 1 w 19"/>
              <a:gd name="T61" fmla="*/ 65 h 77"/>
              <a:gd name="T62" fmla="*/ 1 w 19"/>
              <a:gd name="T63" fmla="*/ 65 h 77"/>
              <a:gd name="T64" fmla="*/ 1 w 19"/>
              <a:gd name="T65" fmla="*/ 64 h 77"/>
              <a:gd name="T66" fmla="*/ 1 w 19"/>
              <a:gd name="T67" fmla="*/ 64 h 77"/>
              <a:gd name="T68" fmla="*/ 1 w 19"/>
              <a:gd name="T69" fmla="*/ 64 h 77"/>
              <a:gd name="T70" fmla="*/ 1 w 19"/>
              <a:gd name="T71" fmla="*/ 63 h 77"/>
              <a:gd name="T72" fmla="*/ 1 w 19"/>
              <a:gd name="T73" fmla="*/ 63 h 77"/>
              <a:gd name="T74" fmla="*/ 1 w 19"/>
              <a:gd name="T75" fmla="*/ 62 h 77"/>
              <a:gd name="T76" fmla="*/ 1 w 19"/>
              <a:gd name="T77" fmla="*/ 62 h 77"/>
              <a:gd name="T78" fmla="*/ 1 w 19"/>
              <a:gd name="T79" fmla="*/ 61 h 77"/>
              <a:gd name="T80" fmla="*/ 1 w 19"/>
              <a:gd name="T81" fmla="*/ 61 h 77"/>
              <a:gd name="T82" fmla="*/ 1 w 19"/>
              <a:gd name="T83" fmla="*/ 61 h 77"/>
              <a:gd name="T84" fmla="*/ 1 w 19"/>
              <a:gd name="T85" fmla="*/ 60 h 77"/>
              <a:gd name="T86" fmla="*/ 1 w 19"/>
              <a:gd name="T87" fmla="*/ 60 h 77"/>
              <a:gd name="T88" fmla="*/ 1 w 19"/>
              <a:gd name="T89" fmla="*/ 60 h 77"/>
              <a:gd name="T90" fmla="*/ 18 w 19"/>
              <a:gd name="T91" fmla="*/ 0 h 77"/>
              <a:gd name="T92" fmla="*/ 18 w 19"/>
              <a:gd name="T93" fmla="*/ 0 h 77"/>
              <a:gd name="T94" fmla="*/ 19 w 19"/>
              <a:gd name="T95" fmla="*/ 0 h 77"/>
              <a:gd name="T96" fmla="*/ 19 w 19"/>
              <a:gd name="T97"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 h="77">
                <a:moveTo>
                  <a:pt x="3" y="77"/>
                </a:moveTo>
                <a:cubicBezTo>
                  <a:pt x="3" y="77"/>
                  <a:pt x="3" y="77"/>
                  <a:pt x="3" y="77"/>
                </a:cubicBezTo>
                <a:cubicBezTo>
                  <a:pt x="3" y="77"/>
                  <a:pt x="3" y="77"/>
                  <a:pt x="3" y="77"/>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5"/>
                </a:moveTo>
                <a:cubicBezTo>
                  <a:pt x="3" y="75"/>
                  <a:pt x="3" y="75"/>
                  <a:pt x="3" y="75"/>
                </a:cubicBezTo>
                <a:cubicBezTo>
                  <a:pt x="3" y="75"/>
                  <a:pt x="3" y="75"/>
                  <a:pt x="3" y="75"/>
                </a:cubicBezTo>
                <a:moveTo>
                  <a:pt x="3" y="75"/>
                </a:moveTo>
                <a:cubicBezTo>
                  <a:pt x="3" y="75"/>
                  <a:pt x="3" y="75"/>
                  <a:pt x="3" y="75"/>
                </a:cubicBezTo>
                <a:cubicBezTo>
                  <a:pt x="3" y="75"/>
                  <a:pt x="3" y="75"/>
                  <a:pt x="3" y="75"/>
                </a:cubicBezTo>
                <a:moveTo>
                  <a:pt x="3" y="75"/>
                </a:moveTo>
                <a:cubicBezTo>
                  <a:pt x="3" y="75"/>
                  <a:pt x="3" y="75"/>
                  <a:pt x="3" y="75"/>
                </a:cubicBezTo>
                <a:cubicBezTo>
                  <a:pt x="3" y="75"/>
                  <a:pt x="3" y="75"/>
                  <a:pt x="3" y="75"/>
                </a:cubicBezTo>
                <a:moveTo>
                  <a:pt x="3" y="74"/>
                </a:moveTo>
                <a:cubicBezTo>
                  <a:pt x="3" y="74"/>
                  <a:pt x="3" y="75"/>
                  <a:pt x="3" y="75"/>
                </a:cubicBezTo>
                <a:cubicBezTo>
                  <a:pt x="3" y="75"/>
                  <a:pt x="3" y="74"/>
                  <a:pt x="3" y="74"/>
                </a:cubicBezTo>
                <a:moveTo>
                  <a:pt x="3" y="74"/>
                </a:moveTo>
                <a:cubicBezTo>
                  <a:pt x="3" y="74"/>
                  <a:pt x="3" y="74"/>
                  <a:pt x="3" y="74"/>
                </a:cubicBezTo>
                <a:cubicBezTo>
                  <a:pt x="3" y="74"/>
                  <a:pt x="3" y="74"/>
                  <a:pt x="3" y="74"/>
                </a:cubicBezTo>
                <a:moveTo>
                  <a:pt x="3" y="74"/>
                </a:moveTo>
                <a:cubicBezTo>
                  <a:pt x="3" y="74"/>
                  <a:pt x="3" y="74"/>
                  <a:pt x="3" y="74"/>
                </a:cubicBezTo>
                <a:cubicBezTo>
                  <a:pt x="3" y="74"/>
                  <a:pt x="3" y="74"/>
                  <a:pt x="3" y="74"/>
                </a:cubicBezTo>
                <a:moveTo>
                  <a:pt x="3" y="74"/>
                </a:moveTo>
                <a:cubicBezTo>
                  <a:pt x="3" y="74"/>
                  <a:pt x="3" y="74"/>
                  <a:pt x="3" y="74"/>
                </a:cubicBezTo>
                <a:cubicBezTo>
                  <a:pt x="3" y="74"/>
                  <a:pt x="3" y="74"/>
                  <a:pt x="3" y="74"/>
                </a:cubicBezTo>
                <a:moveTo>
                  <a:pt x="2" y="73"/>
                </a:moveTo>
                <a:cubicBezTo>
                  <a:pt x="2" y="73"/>
                  <a:pt x="2" y="73"/>
                  <a:pt x="2" y="73"/>
                </a:cubicBezTo>
                <a:cubicBezTo>
                  <a:pt x="2" y="73"/>
                  <a:pt x="2" y="73"/>
                  <a:pt x="2" y="73"/>
                </a:cubicBezTo>
                <a:moveTo>
                  <a:pt x="2" y="73"/>
                </a:moveTo>
                <a:cubicBezTo>
                  <a:pt x="2" y="73"/>
                  <a:pt x="2" y="73"/>
                  <a:pt x="2" y="73"/>
                </a:cubicBezTo>
                <a:cubicBezTo>
                  <a:pt x="2" y="73"/>
                  <a:pt x="2" y="73"/>
                  <a:pt x="2" y="73"/>
                </a:cubicBezTo>
                <a:moveTo>
                  <a:pt x="2" y="72"/>
                </a:moveTo>
                <a:cubicBezTo>
                  <a:pt x="2" y="72"/>
                  <a:pt x="2" y="72"/>
                  <a:pt x="2" y="73"/>
                </a:cubicBezTo>
                <a:cubicBezTo>
                  <a:pt x="2" y="72"/>
                  <a:pt x="2" y="72"/>
                  <a:pt x="2" y="72"/>
                </a:cubicBezTo>
                <a:moveTo>
                  <a:pt x="2" y="72"/>
                </a:moveTo>
                <a:cubicBezTo>
                  <a:pt x="2" y="72"/>
                  <a:pt x="2" y="72"/>
                  <a:pt x="2" y="72"/>
                </a:cubicBezTo>
                <a:cubicBezTo>
                  <a:pt x="2" y="72"/>
                  <a:pt x="2" y="72"/>
                  <a:pt x="2" y="72"/>
                </a:cubicBezTo>
                <a:moveTo>
                  <a:pt x="2" y="72"/>
                </a:moveTo>
                <a:cubicBezTo>
                  <a:pt x="2" y="72"/>
                  <a:pt x="2" y="72"/>
                  <a:pt x="2" y="72"/>
                </a:cubicBezTo>
                <a:cubicBezTo>
                  <a:pt x="2" y="72"/>
                  <a:pt x="2" y="72"/>
                  <a:pt x="2" y="72"/>
                </a:cubicBezTo>
                <a:moveTo>
                  <a:pt x="2" y="72"/>
                </a:moveTo>
                <a:cubicBezTo>
                  <a:pt x="2" y="72"/>
                  <a:pt x="2" y="72"/>
                  <a:pt x="2" y="72"/>
                </a:cubicBezTo>
                <a:cubicBezTo>
                  <a:pt x="2" y="72"/>
                  <a:pt x="2" y="72"/>
                  <a:pt x="2" y="72"/>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0"/>
                </a:moveTo>
                <a:cubicBezTo>
                  <a:pt x="2" y="70"/>
                  <a:pt x="2" y="70"/>
                  <a:pt x="2" y="70"/>
                </a:cubicBezTo>
                <a:cubicBezTo>
                  <a:pt x="2" y="70"/>
                  <a:pt x="2" y="70"/>
                  <a:pt x="2" y="70"/>
                </a:cubicBezTo>
                <a:moveTo>
                  <a:pt x="2" y="70"/>
                </a:moveTo>
                <a:cubicBezTo>
                  <a:pt x="2" y="70"/>
                  <a:pt x="2" y="70"/>
                  <a:pt x="2" y="70"/>
                </a:cubicBezTo>
                <a:cubicBezTo>
                  <a:pt x="2" y="70"/>
                  <a:pt x="2" y="70"/>
                  <a:pt x="2" y="70"/>
                </a:cubicBezTo>
                <a:moveTo>
                  <a:pt x="2" y="70"/>
                </a:moveTo>
                <a:cubicBezTo>
                  <a:pt x="2" y="70"/>
                  <a:pt x="2" y="70"/>
                  <a:pt x="2" y="70"/>
                </a:cubicBezTo>
                <a:cubicBezTo>
                  <a:pt x="2" y="70"/>
                  <a:pt x="2" y="70"/>
                  <a:pt x="2" y="70"/>
                </a:cubicBezTo>
                <a:moveTo>
                  <a:pt x="2" y="69"/>
                </a:moveTo>
                <a:cubicBezTo>
                  <a:pt x="2" y="69"/>
                  <a:pt x="2" y="70"/>
                  <a:pt x="2" y="70"/>
                </a:cubicBezTo>
                <a:cubicBezTo>
                  <a:pt x="2" y="70"/>
                  <a:pt x="2" y="69"/>
                  <a:pt x="2" y="69"/>
                </a:cubicBezTo>
                <a:moveTo>
                  <a:pt x="2" y="69"/>
                </a:moveTo>
                <a:cubicBezTo>
                  <a:pt x="2" y="69"/>
                  <a:pt x="2" y="69"/>
                  <a:pt x="2" y="69"/>
                </a:cubicBezTo>
                <a:cubicBezTo>
                  <a:pt x="2" y="69"/>
                  <a:pt x="2" y="69"/>
                  <a:pt x="2" y="69"/>
                </a:cubicBezTo>
                <a:moveTo>
                  <a:pt x="2" y="69"/>
                </a:moveTo>
                <a:cubicBezTo>
                  <a:pt x="2" y="69"/>
                  <a:pt x="2" y="69"/>
                  <a:pt x="2" y="69"/>
                </a:cubicBezTo>
                <a:cubicBezTo>
                  <a:pt x="2" y="69"/>
                  <a:pt x="2" y="69"/>
                  <a:pt x="2" y="69"/>
                </a:cubicBezTo>
                <a:moveTo>
                  <a:pt x="2" y="68"/>
                </a:moveTo>
                <a:cubicBezTo>
                  <a:pt x="2" y="69"/>
                  <a:pt x="2" y="69"/>
                  <a:pt x="2" y="69"/>
                </a:cubicBezTo>
                <a:cubicBezTo>
                  <a:pt x="2" y="69"/>
                  <a:pt x="2" y="69"/>
                  <a:pt x="2" y="68"/>
                </a:cubicBezTo>
                <a:moveTo>
                  <a:pt x="2" y="68"/>
                </a:moveTo>
                <a:cubicBezTo>
                  <a:pt x="2" y="68"/>
                  <a:pt x="2" y="68"/>
                  <a:pt x="2" y="68"/>
                </a:cubicBezTo>
                <a:cubicBezTo>
                  <a:pt x="2" y="68"/>
                  <a:pt x="2" y="68"/>
                  <a:pt x="2" y="68"/>
                </a:cubicBezTo>
                <a:moveTo>
                  <a:pt x="2" y="68"/>
                </a:moveTo>
                <a:cubicBezTo>
                  <a:pt x="2" y="68"/>
                  <a:pt x="2" y="68"/>
                  <a:pt x="2" y="68"/>
                </a:cubicBezTo>
                <a:cubicBezTo>
                  <a:pt x="2" y="68"/>
                  <a:pt x="2" y="68"/>
                  <a:pt x="2" y="68"/>
                </a:cubicBezTo>
                <a:moveTo>
                  <a:pt x="2" y="68"/>
                </a:moveTo>
                <a:cubicBezTo>
                  <a:pt x="2" y="68"/>
                  <a:pt x="2" y="68"/>
                  <a:pt x="2" y="68"/>
                </a:cubicBezTo>
                <a:cubicBezTo>
                  <a:pt x="2" y="68"/>
                  <a:pt x="2" y="68"/>
                  <a:pt x="2" y="68"/>
                </a:cubicBezTo>
                <a:moveTo>
                  <a:pt x="1" y="67"/>
                </a:moveTo>
                <a:cubicBezTo>
                  <a:pt x="1" y="67"/>
                  <a:pt x="1" y="67"/>
                  <a:pt x="1" y="68"/>
                </a:cubicBezTo>
                <a:cubicBezTo>
                  <a:pt x="1" y="67"/>
                  <a:pt x="1" y="67"/>
                  <a:pt x="1" y="67"/>
                </a:cubicBezTo>
                <a:moveTo>
                  <a:pt x="1" y="67"/>
                </a:moveTo>
                <a:cubicBezTo>
                  <a:pt x="1" y="67"/>
                  <a:pt x="1" y="67"/>
                  <a:pt x="1" y="67"/>
                </a:cubicBezTo>
                <a:cubicBezTo>
                  <a:pt x="1" y="67"/>
                  <a:pt x="1" y="67"/>
                  <a:pt x="1" y="67"/>
                </a:cubicBezTo>
                <a:moveTo>
                  <a:pt x="1" y="67"/>
                </a:moveTo>
                <a:cubicBezTo>
                  <a:pt x="1" y="67"/>
                  <a:pt x="1" y="67"/>
                  <a:pt x="1" y="67"/>
                </a:cubicBezTo>
                <a:cubicBezTo>
                  <a:pt x="1" y="67"/>
                  <a:pt x="1" y="67"/>
                  <a:pt x="1" y="67"/>
                </a:cubicBezTo>
                <a:moveTo>
                  <a:pt x="1" y="67"/>
                </a:moveTo>
                <a:cubicBezTo>
                  <a:pt x="1" y="67"/>
                  <a:pt x="1" y="67"/>
                  <a:pt x="1" y="67"/>
                </a:cubicBezTo>
                <a:cubicBezTo>
                  <a:pt x="1" y="67"/>
                  <a:pt x="1" y="67"/>
                  <a:pt x="1" y="67"/>
                </a:cubicBezTo>
                <a:moveTo>
                  <a:pt x="1" y="66"/>
                </a:moveTo>
                <a:cubicBezTo>
                  <a:pt x="1" y="66"/>
                  <a:pt x="1" y="66"/>
                  <a:pt x="1" y="66"/>
                </a:cubicBezTo>
                <a:cubicBezTo>
                  <a:pt x="1" y="66"/>
                  <a:pt x="1" y="66"/>
                  <a:pt x="1" y="66"/>
                </a:cubicBezTo>
                <a:moveTo>
                  <a:pt x="1" y="66"/>
                </a:moveTo>
                <a:cubicBezTo>
                  <a:pt x="1" y="66"/>
                  <a:pt x="1" y="66"/>
                  <a:pt x="1" y="66"/>
                </a:cubicBezTo>
                <a:cubicBezTo>
                  <a:pt x="1" y="66"/>
                  <a:pt x="1" y="66"/>
                  <a:pt x="1" y="66"/>
                </a:cubicBezTo>
                <a:moveTo>
                  <a:pt x="1" y="66"/>
                </a:moveTo>
                <a:cubicBezTo>
                  <a:pt x="1" y="66"/>
                  <a:pt x="1" y="66"/>
                  <a:pt x="1" y="66"/>
                </a:cubicBezTo>
                <a:cubicBezTo>
                  <a:pt x="1" y="66"/>
                  <a:pt x="1" y="66"/>
                  <a:pt x="1" y="66"/>
                </a:cubicBezTo>
                <a:moveTo>
                  <a:pt x="1" y="65"/>
                </a:moveTo>
                <a:cubicBezTo>
                  <a:pt x="1" y="65"/>
                  <a:pt x="1" y="66"/>
                  <a:pt x="1" y="66"/>
                </a:cubicBezTo>
                <a:cubicBezTo>
                  <a:pt x="1" y="66"/>
                  <a:pt x="1" y="65"/>
                  <a:pt x="1" y="65"/>
                </a:cubicBezTo>
                <a:moveTo>
                  <a:pt x="1" y="65"/>
                </a:moveTo>
                <a:cubicBezTo>
                  <a:pt x="1" y="65"/>
                  <a:pt x="1" y="65"/>
                  <a:pt x="1" y="65"/>
                </a:cubicBezTo>
                <a:cubicBezTo>
                  <a:pt x="1" y="65"/>
                  <a:pt x="1" y="65"/>
                  <a:pt x="1" y="65"/>
                </a:cubicBezTo>
                <a:moveTo>
                  <a:pt x="1" y="65"/>
                </a:moveTo>
                <a:cubicBezTo>
                  <a:pt x="1" y="65"/>
                  <a:pt x="1" y="65"/>
                  <a:pt x="1" y="65"/>
                </a:cubicBezTo>
                <a:cubicBezTo>
                  <a:pt x="1" y="65"/>
                  <a:pt x="1" y="65"/>
                  <a:pt x="1" y="65"/>
                </a:cubicBezTo>
                <a:moveTo>
                  <a:pt x="1" y="64"/>
                </a:moveTo>
                <a:cubicBezTo>
                  <a:pt x="1" y="65"/>
                  <a:pt x="1" y="65"/>
                  <a:pt x="1" y="65"/>
                </a:cubicBezTo>
                <a:cubicBezTo>
                  <a:pt x="1" y="65"/>
                  <a:pt x="1" y="65"/>
                  <a:pt x="1" y="64"/>
                </a:cubicBezTo>
                <a:moveTo>
                  <a:pt x="1" y="64"/>
                </a:moveTo>
                <a:cubicBezTo>
                  <a:pt x="1" y="64"/>
                  <a:pt x="1" y="64"/>
                  <a:pt x="1" y="64"/>
                </a:cubicBezTo>
                <a:cubicBezTo>
                  <a:pt x="1" y="64"/>
                  <a:pt x="1" y="64"/>
                  <a:pt x="1" y="64"/>
                </a:cubicBezTo>
                <a:moveTo>
                  <a:pt x="1" y="64"/>
                </a:moveTo>
                <a:cubicBezTo>
                  <a:pt x="1" y="64"/>
                  <a:pt x="1" y="64"/>
                  <a:pt x="1" y="64"/>
                </a:cubicBezTo>
                <a:cubicBezTo>
                  <a:pt x="1" y="64"/>
                  <a:pt x="1" y="64"/>
                  <a:pt x="1" y="64"/>
                </a:cubicBezTo>
                <a:moveTo>
                  <a:pt x="1" y="64"/>
                </a:moveTo>
                <a:cubicBezTo>
                  <a:pt x="1" y="64"/>
                  <a:pt x="1" y="64"/>
                  <a:pt x="1" y="64"/>
                </a:cubicBezTo>
                <a:cubicBezTo>
                  <a:pt x="1" y="64"/>
                  <a:pt x="1" y="64"/>
                  <a:pt x="1" y="64"/>
                </a:cubicBezTo>
                <a:moveTo>
                  <a:pt x="1" y="63"/>
                </a:moveTo>
                <a:cubicBezTo>
                  <a:pt x="1" y="63"/>
                  <a:pt x="1" y="63"/>
                  <a:pt x="1" y="64"/>
                </a:cubicBezTo>
                <a:cubicBezTo>
                  <a:pt x="1" y="63"/>
                  <a:pt x="1" y="63"/>
                  <a:pt x="1" y="63"/>
                </a:cubicBezTo>
                <a:moveTo>
                  <a:pt x="1" y="63"/>
                </a:moveTo>
                <a:cubicBezTo>
                  <a:pt x="1" y="63"/>
                  <a:pt x="1" y="63"/>
                  <a:pt x="1" y="63"/>
                </a:cubicBezTo>
                <a:cubicBezTo>
                  <a:pt x="1" y="63"/>
                  <a:pt x="1" y="63"/>
                  <a:pt x="1" y="63"/>
                </a:cubicBezTo>
                <a:moveTo>
                  <a:pt x="1" y="63"/>
                </a:moveTo>
                <a:cubicBezTo>
                  <a:pt x="1" y="63"/>
                  <a:pt x="1" y="63"/>
                  <a:pt x="1" y="63"/>
                </a:cubicBezTo>
                <a:cubicBezTo>
                  <a:pt x="1" y="63"/>
                  <a:pt x="1" y="63"/>
                  <a:pt x="1" y="63"/>
                </a:cubicBezTo>
                <a:moveTo>
                  <a:pt x="1" y="63"/>
                </a:moveTo>
                <a:cubicBezTo>
                  <a:pt x="1" y="63"/>
                  <a:pt x="1" y="63"/>
                  <a:pt x="1" y="63"/>
                </a:cubicBezTo>
                <a:cubicBezTo>
                  <a:pt x="1" y="63"/>
                  <a:pt x="1" y="63"/>
                  <a:pt x="1" y="63"/>
                </a:cubicBezTo>
                <a:moveTo>
                  <a:pt x="1" y="62"/>
                </a:moveTo>
                <a:cubicBezTo>
                  <a:pt x="1" y="62"/>
                  <a:pt x="1" y="62"/>
                  <a:pt x="1" y="62"/>
                </a:cubicBezTo>
                <a:cubicBezTo>
                  <a:pt x="1" y="62"/>
                  <a:pt x="1" y="62"/>
                  <a:pt x="1" y="62"/>
                </a:cubicBezTo>
                <a:moveTo>
                  <a:pt x="1" y="62"/>
                </a:moveTo>
                <a:cubicBezTo>
                  <a:pt x="1" y="62"/>
                  <a:pt x="1" y="62"/>
                  <a:pt x="1" y="62"/>
                </a:cubicBezTo>
                <a:cubicBezTo>
                  <a:pt x="1" y="62"/>
                  <a:pt x="1" y="62"/>
                  <a:pt x="1" y="62"/>
                </a:cubicBezTo>
                <a:moveTo>
                  <a:pt x="1" y="62"/>
                </a:moveTo>
                <a:cubicBezTo>
                  <a:pt x="1" y="62"/>
                  <a:pt x="1" y="62"/>
                  <a:pt x="1" y="62"/>
                </a:cubicBezTo>
                <a:cubicBezTo>
                  <a:pt x="1" y="62"/>
                  <a:pt x="1" y="62"/>
                  <a:pt x="1" y="62"/>
                </a:cubicBezTo>
                <a:moveTo>
                  <a:pt x="1" y="61"/>
                </a:moveTo>
                <a:cubicBezTo>
                  <a:pt x="1" y="61"/>
                  <a:pt x="1" y="62"/>
                  <a:pt x="1" y="62"/>
                </a:cubicBezTo>
                <a:cubicBezTo>
                  <a:pt x="1" y="62"/>
                  <a:pt x="1" y="61"/>
                  <a:pt x="1" y="61"/>
                </a:cubicBezTo>
                <a:moveTo>
                  <a:pt x="1" y="61"/>
                </a:moveTo>
                <a:cubicBezTo>
                  <a:pt x="1" y="61"/>
                  <a:pt x="1" y="61"/>
                  <a:pt x="1" y="61"/>
                </a:cubicBezTo>
                <a:cubicBezTo>
                  <a:pt x="1" y="61"/>
                  <a:pt x="1" y="61"/>
                  <a:pt x="1" y="61"/>
                </a:cubicBezTo>
                <a:moveTo>
                  <a:pt x="1" y="61"/>
                </a:moveTo>
                <a:cubicBezTo>
                  <a:pt x="1" y="61"/>
                  <a:pt x="1" y="61"/>
                  <a:pt x="1" y="61"/>
                </a:cubicBezTo>
                <a:cubicBezTo>
                  <a:pt x="1" y="61"/>
                  <a:pt x="1" y="61"/>
                  <a:pt x="1" y="61"/>
                </a:cubicBezTo>
                <a:moveTo>
                  <a:pt x="1" y="60"/>
                </a:moveTo>
                <a:cubicBezTo>
                  <a:pt x="1" y="61"/>
                  <a:pt x="1" y="61"/>
                  <a:pt x="1" y="61"/>
                </a:cubicBezTo>
                <a:cubicBezTo>
                  <a:pt x="1" y="61"/>
                  <a:pt x="1" y="61"/>
                  <a:pt x="1" y="60"/>
                </a:cubicBezTo>
                <a:moveTo>
                  <a:pt x="1" y="60"/>
                </a:moveTo>
                <a:cubicBezTo>
                  <a:pt x="1" y="60"/>
                  <a:pt x="1" y="60"/>
                  <a:pt x="1" y="60"/>
                </a:cubicBezTo>
                <a:cubicBezTo>
                  <a:pt x="1" y="60"/>
                  <a:pt x="1" y="60"/>
                  <a:pt x="1" y="60"/>
                </a:cubicBezTo>
                <a:moveTo>
                  <a:pt x="1" y="60"/>
                </a:moveTo>
                <a:cubicBezTo>
                  <a:pt x="1" y="60"/>
                  <a:pt x="1" y="60"/>
                  <a:pt x="1" y="60"/>
                </a:cubicBezTo>
                <a:cubicBezTo>
                  <a:pt x="1" y="60"/>
                  <a:pt x="1" y="60"/>
                  <a:pt x="1" y="60"/>
                </a:cubicBezTo>
                <a:moveTo>
                  <a:pt x="1" y="60"/>
                </a:moveTo>
                <a:cubicBezTo>
                  <a:pt x="1" y="60"/>
                  <a:pt x="1" y="60"/>
                  <a:pt x="1" y="60"/>
                </a:cubicBezTo>
                <a:cubicBezTo>
                  <a:pt x="1" y="60"/>
                  <a:pt x="1" y="60"/>
                  <a:pt x="1" y="60"/>
                </a:cubicBezTo>
                <a:moveTo>
                  <a:pt x="18" y="1"/>
                </a:moveTo>
                <a:cubicBezTo>
                  <a:pt x="6" y="17"/>
                  <a:pt x="0" y="38"/>
                  <a:pt x="1" y="60"/>
                </a:cubicBezTo>
                <a:cubicBezTo>
                  <a:pt x="0" y="38"/>
                  <a:pt x="6" y="17"/>
                  <a:pt x="18" y="1"/>
                </a:cubicBezTo>
                <a:moveTo>
                  <a:pt x="18" y="0"/>
                </a:moveTo>
                <a:cubicBezTo>
                  <a:pt x="18" y="0"/>
                  <a:pt x="18" y="0"/>
                  <a:pt x="18" y="1"/>
                </a:cubicBezTo>
                <a:cubicBezTo>
                  <a:pt x="18" y="0"/>
                  <a:pt x="18" y="0"/>
                  <a:pt x="18" y="0"/>
                </a:cubicBezTo>
                <a:moveTo>
                  <a:pt x="19" y="0"/>
                </a:moveTo>
                <a:cubicBezTo>
                  <a:pt x="18" y="0"/>
                  <a:pt x="18" y="0"/>
                  <a:pt x="18" y="0"/>
                </a:cubicBezTo>
                <a:cubicBezTo>
                  <a:pt x="18" y="0"/>
                  <a:pt x="18"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1031" name="Group 1030">
            <a:extLst>
              <a:ext uri="{FF2B5EF4-FFF2-40B4-BE49-F238E27FC236}">
                <a16:creationId xmlns:a16="http://schemas.microsoft.com/office/drawing/2014/main" id="{4AF2ACE6-7D36-A0D9-B916-61B028B96A2E}"/>
              </a:ext>
            </a:extLst>
          </p:cNvPr>
          <p:cNvGrpSpPr/>
          <p:nvPr/>
        </p:nvGrpSpPr>
        <p:grpSpPr>
          <a:xfrm>
            <a:off x="9381892" y="3437374"/>
            <a:ext cx="585788" cy="700042"/>
            <a:chOff x="3951475" y="3437374"/>
            <a:chExt cx="585788" cy="700042"/>
          </a:xfrm>
        </p:grpSpPr>
        <p:sp>
          <p:nvSpPr>
            <p:cNvPr id="1032" name="Freeform 44">
              <a:extLst>
                <a:ext uri="{FF2B5EF4-FFF2-40B4-BE49-F238E27FC236}">
                  <a16:creationId xmlns:a16="http://schemas.microsoft.com/office/drawing/2014/main" id="{89AD3313-9797-3E1B-6021-157EFA0CE62B}"/>
                </a:ext>
              </a:extLst>
            </p:cNvPr>
            <p:cNvSpPr>
              <a:spLocks/>
            </p:cNvSpPr>
            <p:nvPr/>
          </p:nvSpPr>
          <p:spPr bwMode="auto">
            <a:xfrm>
              <a:off x="3951475" y="3437374"/>
              <a:ext cx="585788" cy="587375"/>
            </a:xfrm>
            <a:custGeom>
              <a:avLst/>
              <a:gdLst>
                <a:gd name="T0" fmla="*/ 127 w 240"/>
                <a:gd name="T1" fmla="*/ 236 h 240"/>
                <a:gd name="T2" fmla="*/ 236 w 240"/>
                <a:gd name="T3" fmla="*/ 113 h 240"/>
                <a:gd name="T4" fmla="*/ 113 w 240"/>
                <a:gd name="T5" fmla="*/ 4 h 240"/>
                <a:gd name="T6" fmla="*/ 4 w 240"/>
                <a:gd name="T7" fmla="*/ 127 h 240"/>
                <a:gd name="T8" fmla="*/ 127 w 240"/>
                <a:gd name="T9" fmla="*/ 236 h 240"/>
              </a:gdLst>
              <a:ahLst/>
              <a:cxnLst>
                <a:cxn ang="0">
                  <a:pos x="T0" y="T1"/>
                </a:cxn>
                <a:cxn ang="0">
                  <a:pos x="T2" y="T3"/>
                </a:cxn>
                <a:cxn ang="0">
                  <a:pos x="T4" y="T5"/>
                </a:cxn>
                <a:cxn ang="0">
                  <a:pos x="T6" y="T7"/>
                </a:cxn>
                <a:cxn ang="0">
                  <a:pos x="T8" y="T9"/>
                </a:cxn>
              </a:cxnLst>
              <a:rect l="0" t="0" r="r" b="b"/>
              <a:pathLst>
                <a:path w="240" h="240">
                  <a:moveTo>
                    <a:pt x="127" y="236"/>
                  </a:moveTo>
                  <a:cubicBezTo>
                    <a:pt x="191" y="232"/>
                    <a:pt x="240" y="177"/>
                    <a:pt x="236" y="113"/>
                  </a:cubicBezTo>
                  <a:cubicBezTo>
                    <a:pt x="232" y="49"/>
                    <a:pt x="177" y="0"/>
                    <a:pt x="113" y="4"/>
                  </a:cubicBezTo>
                  <a:cubicBezTo>
                    <a:pt x="49" y="8"/>
                    <a:pt x="0" y="63"/>
                    <a:pt x="4" y="127"/>
                  </a:cubicBezTo>
                  <a:cubicBezTo>
                    <a:pt x="8" y="191"/>
                    <a:pt x="63" y="240"/>
                    <a:pt x="127" y="236"/>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3" name="Freeform 45">
              <a:extLst>
                <a:ext uri="{FF2B5EF4-FFF2-40B4-BE49-F238E27FC236}">
                  <a16:creationId xmlns:a16="http://schemas.microsoft.com/office/drawing/2014/main" id="{634F7952-35BB-0EEB-14F9-52C56C563F0D}"/>
                </a:ext>
              </a:extLst>
            </p:cNvPr>
            <p:cNvSpPr>
              <a:spLocks/>
            </p:cNvSpPr>
            <p:nvPr/>
          </p:nvSpPr>
          <p:spPr bwMode="auto">
            <a:xfrm>
              <a:off x="4010212" y="3492937"/>
              <a:ext cx="471488" cy="473075"/>
            </a:xfrm>
            <a:custGeom>
              <a:avLst/>
              <a:gdLst>
                <a:gd name="T0" fmla="*/ 102 w 193"/>
                <a:gd name="T1" fmla="*/ 190 h 193"/>
                <a:gd name="T2" fmla="*/ 189 w 193"/>
                <a:gd name="T3" fmla="*/ 91 h 193"/>
                <a:gd name="T4" fmla="*/ 90 w 193"/>
                <a:gd name="T5" fmla="*/ 4 h 193"/>
                <a:gd name="T6" fmla="*/ 3 w 193"/>
                <a:gd name="T7" fmla="*/ 103 h 193"/>
                <a:gd name="T8" fmla="*/ 102 w 193"/>
                <a:gd name="T9" fmla="*/ 190 h 193"/>
              </a:gdLst>
              <a:ahLst/>
              <a:cxnLst>
                <a:cxn ang="0">
                  <a:pos x="T0" y="T1"/>
                </a:cxn>
                <a:cxn ang="0">
                  <a:pos x="T2" y="T3"/>
                </a:cxn>
                <a:cxn ang="0">
                  <a:pos x="T4" y="T5"/>
                </a:cxn>
                <a:cxn ang="0">
                  <a:pos x="T6" y="T7"/>
                </a:cxn>
                <a:cxn ang="0">
                  <a:pos x="T8" y="T9"/>
                </a:cxn>
              </a:cxnLst>
              <a:rect l="0" t="0" r="r" b="b"/>
              <a:pathLst>
                <a:path w="193" h="193">
                  <a:moveTo>
                    <a:pt x="102" y="190"/>
                  </a:moveTo>
                  <a:cubicBezTo>
                    <a:pt x="153" y="187"/>
                    <a:pt x="193" y="143"/>
                    <a:pt x="189" y="91"/>
                  </a:cubicBezTo>
                  <a:cubicBezTo>
                    <a:pt x="186" y="40"/>
                    <a:pt x="142" y="0"/>
                    <a:pt x="90" y="4"/>
                  </a:cubicBezTo>
                  <a:cubicBezTo>
                    <a:pt x="39" y="7"/>
                    <a:pt x="0" y="51"/>
                    <a:pt x="3" y="103"/>
                  </a:cubicBezTo>
                  <a:cubicBezTo>
                    <a:pt x="6" y="154"/>
                    <a:pt x="50" y="193"/>
                    <a:pt x="102" y="190"/>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4" name="Freeform 47">
              <a:extLst>
                <a:ext uri="{FF2B5EF4-FFF2-40B4-BE49-F238E27FC236}">
                  <a16:creationId xmlns:a16="http://schemas.microsoft.com/office/drawing/2014/main" id="{42FC2A67-B42D-0056-0A8A-E8D323DEE27F}"/>
                </a:ext>
              </a:extLst>
            </p:cNvPr>
            <p:cNvSpPr>
              <a:spLocks/>
            </p:cNvSpPr>
            <p:nvPr/>
          </p:nvSpPr>
          <p:spPr bwMode="auto">
            <a:xfrm>
              <a:off x="4014975" y="3537387"/>
              <a:ext cx="207963" cy="420688"/>
            </a:xfrm>
            <a:custGeom>
              <a:avLst/>
              <a:gdLst>
                <a:gd name="T0" fmla="*/ 19 w 85"/>
                <a:gd name="T1" fmla="*/ 24 h 172"/>
                <a:gd name="T2" fmla="*/ 19 w 85"/>
                <a:gd name="T3" fmla="*/ 24 h 172"/>
                <a:gd name="T4" fmla="*/ 18 w 85"/>
                <a:gd name="T5" fmla="*/ 24 h 172"/>
                <a:gd name="T6" fmla="*/ 18 w 85"/>
                <a:gd name="T7" fmla="*/ 25 h 172"/>
                <a:gd name="T8" fmla="*/ 1 w 85"/>
                <a:gd name="T9" fmla="*/ 84 h 172"/>
                <a:gd name="T10" fmla="*/ 1 w 85"/>
                <a:gd name="T11" fmla="*/ 84 h 172"/>
                <a:gd name="T12" fmla="*/ 1 w 85"/>
                <a:gd name="T13" fmla="*/ 85 h 172"/>
                <a:gd name="T14" fmla="*/ 1 w 85"/>
                <a:gd name="T15" fmla="*/ 85 h 172"/>
                <a:gd name="T16" fmla="*/ 1 w 85"/>
                <a:gd name="T17" fmla="*/ 85 h 172"/>
                <a:gd name="T18" fmla="*/ 1 w 85"/>
                <a:gd name="T19" fmla="*/ 86 h 172"/>
                <a:gd name="T20" fmla="*/ 1 w 85"/>
                <a:gd name="T21" fmla="*/ 86 h 172"/>
                <a:gd name="T22" fmla="*/ 1 w 85"/>
                <a:gd name="T23" fmla="*/ 87 h 172"/>
                <a:gd name="T24" fmla="*/ 1 w 85"/>
                <a:gd name="T25" fmla="*/ 87 h 172"/>
                <a:gd name="T26" fmla="*/ 1 w 85"/>
                <a:gd name="T27" fmla="*/ 88 h 172"/>
                <a:gd name="T28" fmla="*/ 1 w 85"/>
                <a:gd name="T29" fmla="*/ 88 h 172"/>
                <a:gd name="T30" fmla="*/ 1 w 85"/>
                <a:gd name="T31" fmla="*/ 88 h 172"/>
                <a:gd name="T32" fmla="*/ 1 w 85"/>
                <a:gd name="T33" fmla="*/ 89 h 172"/>
                <a:gd name="T34" fmla="*/ 1 w 85"/>
                <a:gd name="T35" fmla="*/ 89 h 172"/>
                <a:gd name="T36" fmla="*/ 1 w 85"/>
                <a:gd name="T37" fmla="*/ 90 h 172"/>
                <a:gd name="T38" fmla="*/ 1 w 85"/>
                <a:gd name="T39" fmla="*/ 90 h 172"/>
                <a:gd name="T40" fmla="*/ 1 w 85"/>
                <a:gd name="T41" fmla="*/ 91 h 172"/>
                <a:gd name="T42" fmla="*/ 1 w 85"/>
                <a:gd name="T43" fmla="*/ 91 h 172"/>
                <a:gd name="T44" fmla="*/ 1 w 85"/>
                <a:gd name="T45" fmla="*/ 91 h 172"/>
                <a:gd name="T46" fmla="*/ 2 w 85"/>
                <a:gd name="T47" fmla="*/ 92 h 172"/>
                <a:gd name="T48" fmla="*/ 2 w 85"/>
                <a:gd name="T49" fmla="*/ 92 h 172"/>
                <a:gd name="T50" fmla="*/ 2 w 85"/>
                <a:gd name="T51" fmla="*/ 93 h 172"/>
                <a:gd name="T52" fmla="*/ 2 w 85"/>
                <a:gd name="T53" fmla="*/ 93 h 172"/>
                <a:gd name="T54" fmla="*/ 2 w 85"/>
                <a:gd name="T55" fmla="*/ 94 h 172"/>
                <a:gd name="T56" fmla="*/ 2 w 85"/>
                <a:gd name="T57" fmla="*/ 94 h 172"/>
                <a:gd name="T58" fmla="*/ 2 w 85"/>
                <a:gd name="T59" fmla="*/ 94 h 172"/>
                <a:gd name="T60" fmla="*/ 2 w 85"/>
                <a:gd name="T61" fmla="*/ 95 h 172"/>
                <a:gd name="T62" fmla="*/ 2 w 85"/>
                <a:gd name="T63" fmla="*/ 95 h 172"/>
                <a:gd name="T64" fmla="*/ 2 w 85"/>
                <a:gd name="T65" fmla="*/ 96 h 172"/>
                <a:gd name="T66" fmla="*/ 2 w 85"/>
                <a:gd name="T67" fmla="*/ 96 h 172"/>
                <a:gd name="T68" fmla="*/ 2 w 85"/>
                <a:gd name="T69" fmla="*/ 96 h 172"/>
                <a:gd name="T70" fmla="*/ 2 w 85"/>
                <a:gd name="T71" fmla="*/ 97 h 172"/>
                <a:gd name="T72" fmla="*/ 3 w 85"/>
                <a:gd name="T73" fmla="*/ 98 h 172"/>
                <a:gd name="T74" fmla="*/ 3 w 85"/>
                <a:gd name="T75" fmla="*/ 98 h 172"/>
                <a:gd name="T76" fmla="*/ 3 w 85"/>
                <a:gd name="T77" fmla="*/ 98 h 172"/>
                <a:gd name="T78" fmla="*/ 3 w 85"/>
                <a:gd name="T79" fmla="*/ 99 h 172"/>
                <a:gd name="T80" fmla="*/ 3 w 85"/>
                <a:gd name="T81" fmla="*/ 99 h 172"/>
                <a:gd name="T82" fmla="*/ 3 w 85"/>
                <a:gd name="T83" fmla="*/ 100 h 172"/>
                <a:gd name="T84" fmla="*/ 3 w 85"/>
                <a:gd name="T85" fmla="*/ 100 h 172"/>
                <a:gd name="T86" fmla="*/ 3 w 85"/>
                <a:gd name="T87" fmla="*/ 100 h 172"/>
                <a:gd name="T88" fmla="*/ 85 w 85"/>
                <a:gd name="T89" fmla="*/ 172 h 172"/>
                <a:gd name="T90" fmla="*/ 16 w 85"/>
                <a:gd name="T91" fmla="*/ 80 h 172"/>
                <a:gd name="T92" fmla="*/ 42 w 85"/>
                <a:gd name="T93" fmla="*/ 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5" h="172">
                  <a:moveTo>
                    <a:pt x="45" y="0"/>
                  </a:moveTo>
                  <a:cubicBezTo>
                    <a:pt x="35" y="6"/>
                    <a:pt x="26" y="1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8" y="24"/>
                    <a:pt x="18" y="24"/>
                    <a:pt x="18" y="24"/>
                  </a:cubicBezTo>
                  <a:cubicBezTo>
                    <a:pt x="18" y="24"/>
                    <a:pt x="18" y="24"/>
                    <a:pt x="18" y="24"/>
                  </a:cubicBezTo>
                  <a:cubicBezTo>
                    <a:pt x="18" y="24"/>
                    <a:pt x="18" y="24"/>
                    <a:pt x="18" y="25"/>
                  </a:cubicBezTo>
                  <a:cubicBezTo>
                    <a:pt x="18" y="25"/>
                    <a:pt x="18" y="25"/>
                    <a:pt x="18" y="25"/>
                  </a:cubicBezTo>
                  <a:cubicBezTo>
                    <a:pt x="6" y="41"/>
                    <a:pt x="0" y="62"/>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2"/>
                  </a:cubicBezTo>
                  <a:cubicBezTo>
                    <a:pt x="1"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3"/>
                    <a:pt x="2" y="93"/>
                    <a:pt x="2" y="93"/>
                  </a:cubicBezTo>
                  <a:cubicBezTo>
                    <a:pt x="2" y="93"/>
                    <a:pt x="2" y="93"/>
                    <a:pt x="2" y="93"/>
                  </a:cubicBezTo>
                  <a:cubicBezTo>
                    <a:pt x="2" y="93"/>
                    <a:pt x="2" y="93"/>
                    <a:pt x="2" y="93"/>
                  </a:cubicBezTo>
                  <a:cubicBezTo>
                    <a:pt x="2" y="93"/>
                    <a:pt x="2" y="93"/>
                    <a:pt x="2" y="93"/>
                  </a:cubicBezTo>
                  <a:cubicBezTo>
                    <a:pt x="2" y="93"/>
                    <a:pt x="2" y="93"/>
                    <a:pt x="2" y="93"/>
                  </a:cubicBezTo>
                  <a:cubicBezTo>
                    <a:pt x="2" y="93"/>
                    <a:pt x="2" y="93"/>
                    <a:pt x="2" y="93"/>
                  </a:cubicBezTo>
                  <a:cubicBezTo>
                    <a:pt x="2" y="93"/>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7"/>
                  </a:cubicBezTo>
                  <a:cubicBezTo>
                    <a:pt x="2" y="97"/>
                    <a:pt x="2" y="97"/>
                    <a:pt x="2" y="97"/>
                  </a:cubicBezTo>
                  <a:cubicBezTo>
                    <a:pt x="2" y="97"/>
                    <a:pt x="2" y="97"/>
                    <a:pt x="2" y="97"/>
                  </a:cubicBezTo>
                  <a:cubicBezTo>
                    <a:pt x="2" y="97"/>
                    <a:pt x="2" y="97"/>
                    <a:pt x="2" y="97"/>
                  </a:cubicBezTo>
                  <a:cubicBezTo>
                    <a:pt x="2" y="97"/>
                    <a:pt x="2" y="97"/>
                    <a:pt x="2" y="97"/>
                  </a:cubicBezTo>
                  <a:cubicBezTo>
                    <a:pt x="2" y="97"/>
                    <a:pt x="2" y="97"/>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1"/>
                  </a:cubicBezTo>
                  <a:cubicBezTo>
                    <a:pt x="3" y="101"/>
                    <a:pt x="3" y="101"/>
                    <a:pt x="3" y="101"/>
                  </a:cubicBezTo>
                  <a:cubicBezTo>
                    <a:pt x="12" y="139"/>
                    <a:pt x="45" y="168"/>
                    <a:pt x="85" y="172"/>
                  </a:cubicBezTo>
                  <a:cubicBezTo>
                    <a:pt x="73" y="168"/>
                    <a:pt x="61" y="161"/>
                    <a:pt x="52" y="152"/>
                  </a:cubicBezTo>
                  <a:cubicBezTo>
                    <a:pt x="38" y="140"/>
                    <a:pt x="28" y="125"/>
                    <a:pt x="22" y="107"/>
                  </a:cubicBezTo>
                  <a:cubicBezTo>
                    <a:pt x="20" y="98"/>
                    <a:pt x="18" y="89"/>
                    <a:pt x="16" y="80"/>
                  </a:cubicBezTo>
                  <a:cubicBezTo>
                    <a:pt x="16" y="79"/>
                    <a:pt x="16" y="79"/>
                    <a:pt x="16" y="79"/>
                  </a:cubicBezTo>
                  <a:cubicBezTo>
                    <a:pt x="15" y="60"/>
                    <a:pt x="19" y="42"/>
                    <a:pt x="27" y="24"/>
                  </a:cubicBezTo>
                  <a:cubicBezTo>
                    <a:pt x="32" y="17"/>
                    <a:pt x="37" y="10"/>
                    <a:pt x="42" y="2"/>
                  </a:cubicBezTo>
                  <a:cubicBezTo>
                    <a:pt x="43" y="1"/>
                    <a:pt x="44" y="1"/>
                    <a:pt x="45"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5" name="Rectangle 48">
              <a:extLst>
                <a:ext uri="{FF2B5EF4-FFF2-40B4-BE49-F238E27FC236}">
                  <a16:creationId xmlns:a16="http://schemas.microsoft.com/office/drawing/2014/main" id="{3ABE2E6D-7AE0-8E73-CD91-FA2D6F005CD9}"/>
                </a:ext>
              </a:extLst>
            </p:cNvPr>
            <p:cNvSpPr>
              <a:spLocks noChangeArrowheads="1"/>
            </p:cNvSpPr>
            <p:nvPr/>
          </p:nvSpPr>
          <p:spPr bwMode="auto">
            <a:xfrm>
              <a:off x="4170550" y="3623112"/>
              <a:ext cx="142875" cy="161925"/>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6" name="Rectangle 49">
              <a:extLst>
                <a:ext uri="{FF2B5EF4-FFF2-40B4-BE49-F238E27FC236}">
                  <a16:creationId xmlns:a16="http://schemas.microsoft.com/office/drawing/2014/main" id="{B40B60EF-7671-7976-F578-7BF0726BF44D}"/>
                </a:ext>
              </a:extLst>
            </p:cNvPr>
            <p:cNvSpPr>
              <a:spLocks noChangeArrowheads="1"/>
            </p:cNvSpPr>
            <p:nvPr/>
          </p:nvSpPr>
          <p:spPr bwMode="auto">
            <a:xfrm>
              <a:off x="4193410" y="3540562"/>
              <a:ext cx="11381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a:ln>
                    <a:noFill/>
                  </a:ln>
                  <a:solidFill>
                    <a:srgbClr val="FF9936"/>
                  </a:solidFill>
                  <a:effectLst/>
                  <a:latin typeface="Raleway" panose="020B0003030101060003" pitchFamily="34" charset="0"/>
                </a:rPr>
                <a:t>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37" name="Freeform 52">
              <a:extLst>
                <a:ext uri="{FF2B5EF4-FFF2-40B4-BE49-F238E27FC236}">
                  <a16:creationId xmlns:a16="http://schemas.microsoft.com/office/drawing/2014/main" id="{97DC7732-40A1-538C-1B9C-BBBC1CAA7EB6}"/>
                </a:ext>
              </a:extLst>
            </p:cNvPr>
            <p:cNvSpPr>
              <a:spLocks noEditPoints="1"/>
            </p:cNvSpPr>
            <p:nvPr/>
          </p:nvSpPr>
          <p:spPr bwMode="auto">
            <a:xfrm>
              <a:off x="3994150" y="3978666"/>
              <a:ext cx="60325" cy="158750"/>
            </a:xfrm>
            <a:custGeom>
              <a:avLst/>
              <a:gdLst>
                <a:gd name="T0" fmla="*/ 0 w 25"/>
                <a:gd name="T1" fmla="*/ 65 h 65"/>
                <a:gd name="T2" fmla="*/ 0 w 25"/>
                <a:gd name="T3" fmla="*/ 65 h 65"/>
                <a:gd name="T4" fmla="*/ 0 w 25"/>
                <a:gd name="T5" fmla="*/ 65 h 65"/>
                <a:gd name="T6" fmla="*/ 0 w 25"/>
                <a:gd name="T7" fmla="*/ 65 h 65"/>
                <a:gd name="T8" fmla="*/ 0 w 25"/>
                <a:gd name="T9" fmla="*/ 65 h 65"/>
                <a:gd name="T10" fmla="*/ 0 w 25"/>
                <a:gd name="T11" fmla="*/ 65 h 65"/>
                <a:gd name="T12" fmla="*/ 0 w 25"/>
                <a:gd name="T13" fmla="*/ 64 h 65"/>
                <a:gd name="T14" fmla="*/ 0 w 25"/>
                <a:gd name="T15" fmla="*/ 64 h 65"/>
                <a:gd name="T16" fmla="*/ 0 w 25"/>
                <a:gd name="T17" fmla="*/ 64 h 65"/>
                <a:gd name="T18" fmla="*/ 0 w 25"/>
                <a:gd name="T19" fmla="*/ 64 h 65"/>
                <a:gd name="T20" fmla="*/ 0 w 25"/>
                <a:gd name="T21" fmla="*/ 64 h 65"/>
                <a:gd name="T22" fmla="*/ 0 w 25"/>
                <a:gd name="T23" fmla="*/ 64 h 65"/>
                <a:gd name="T24" fmla="*/ 0 w 25"/>
                <a:gd name="T25" fmla="*/ 64 h 65"/>
                <a:gd name="T26" fmla="*/ 0 w 25"/>
                <a:gd name="T27" fmla="*/ 64 h 65"/>
                <a:gd name="T28" fmla="*/ 0 w 25"/>
                <a:gd name="T29" fmla="*/ 64 h 65"/>
                <a:gd name="T30" fmla="*/ 0 w 25"/>
                <a:gd name="T31" fmla="*/ 63 h 65"/>
                <a:gd name="T32" fmla="*/ 0 w 25"/>
                <a:gd name="T33" fmla="*/ 64 h 65"/>
                <a:gd name="T34" fmla="*/ 0 w 25"/>
                <a:gd name="T35" fmla="*/ 64 h 65"/>
                <a:gd name="T36" fmla="*/ 0 w 25"/>
                <a:gd name="T37" fmla="*/ 63 h 65"/>
                <a:gd name="T38" fmla="*/ 25 w 25"/>
                <a:gd name="T39" fmla="*/ 0 h 65"/>
                <a:gd name="T40" fmla="*/ 0 w 25"/>
                <a:gd name="T41" fmla="*/ 63 h 65"/>
                <a:gd name="T42" fmla="*/ 25 w 25"/>
                <a:gd name="T43" fmla="*/ 0 h 65"/>
                <a:gd name="T44" fmla="*/ 25 w 25"/>
                <a:gd name="T45" fmla="*/ 0 h 65"/>
                <a:gd name="T46" fmla="*/ 25 w 25"/>
                <a:gd name="T47" fmla="*/ 0 h 65"/>
                <a:gd name="T48" fmla="*/ 25 w 25"/>
                <a:gd name="T49"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5" h="65">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0" y="64"/>
                  </a:moveTo>
                  <a:cubicBezTo>
                    <a:pt x="0" y="64"/>
                    <a:pt x="0" y="64"/>
                    <a:pt x="0" y="64"/>
                  </a:cubicBezTo>
                  <a:cubicBezTo>
                    <a:pt x="0" y="64"/>
                    <a:pt x="0" y="64"/>
                    <a:pt x="0" y="64"/>
                  </a:cubicBezTo>
                  <a:moveTo>
                    <a:pt x="0" y="64"/>
                  </a:moveTo>
                  <a:cubicBezTo>
                    <a:pt x="0" y="64"/>
                    <a:pt x="0" y="64"/>
                    <a:pt x="0" y="64"/>
                  </a:cubicBezTo>
                  <a:cubicBezTo>
                    <a:pt x="0" y="64"/>
                    <a:pt x="0" y="64"/>
                    <a:pt x="0" y="64"/>
                  </a:cubicBezTo>
                  <a:moveTo>
                    <a:pt x="0" y="64"/>
                  </a:moveTo>
                  <a:cubicBezTo>
                    <a:pt x="0" y="64"/>
                    <a:pt x="0" y="64"/>
                    <a:pt x="0" y="64"/>
                  </a:cubicBezTo>
                  <a:cubicBezTo>
                    <a:pt x="0" y="64"/>
                    <a:pt x="0" y="64"/>
                    <a:pt x="0" y="64"/>
                  </a:cubicBezTo>
                  <a:moveTo>
                    <a:pt x="0" y="63"/>
                  </a:moveTo>
                  <a:cubicBezTo>
                    <a:pt x="0" y="63"/>
                    <a:pt x="0" y="64"/>
                    <a:pt x="0" y="64"/>
                  </a:cubicBezTo>
                  <a:cubicBezTo>
                    <a:pt x="0" y="64"/>
                    <a:pt x="0" y="64"/>
                    <a:pt x="0" y="64"/>
                  </a:cubicBezTo>
                  <a:cubicBezTo>
                    <a:pt x="0" y="64"/>
                    <a:pt x="0" y="63"/>
                    <a:pt x="0" y="63"/>
                  </a:cubicBezTo>
                  <a:moveTo>
                    <a:pt x="25" y="0"/>
                  </a:moveTo>
                  <a:cubicBezTo>
                    <a:pt x="10" y="17"/>
                    <a:pt x="0" y="39"/>
                    <a:pt x="0" y="63"/>
                  </a:cubicBezTo>
                  <a:cubicBezTo>
                    <a:pt x="0" y="39"/>
                    <a:pt x="10" y="17"/>
                    <a:pt x="25" y="0"/>
                  </a:cubicBezTo>
                  <a:moveTo>
                    <a:pt x="25" y="0"/>
                  </a:moveTo>
                  <a:cubicBezTo>
                    <a:pt x="25" y="0"/>
                    <a:pt x="25" y="0"/>
                    <a:pt x="25" y="0"/>
                  </a:cubicBezTo>
                  <a:cubicBezTo>
                    <a:pt x="25" y="0"/>
                    <a:pt x="25" y="0"/>
                    <a:pt x="25"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1038" name="Freeform 58">
            <a:extLst>
              <a:ext uri="{FF2B5EF4-FFF2-40B4-BE49-F238E27FC236}">
                <a16:creationId xmlns:a16="http://schemas.microsoft.com/office/drawing/2014/main" id="{17563B32-471B-5B3D-6FE4-7C31E82F5484}"/>
              </a:ext>
            </a:extLst>
          </p:cNvPr>
          <p:cNvSpPr>
            <a:spLocks noEditPoints="1"/>
          </p:cNvSpPr>
          <p:nvPr/>
        </p:nvSpPr>
        <p:spPr bwMode="auto">
          <a:xfrm>
            <a:off x="9240417" y="4732728"/>
            <a:ext cx="44450" cy="222250"/>
          </a:xfrm>
          <a:custGeom>
            <a:avLst/>
            <a:gdLst>
              <a:gd name="T0" fmla="*/ 7 w 18"/>
              <a:gd name="T1" fmla="*/ 91 h 91"/>
              <a:gd name="T2" fmla="*/ 7 w 18"/>
              <a:gd name="T3" fmla="*/ 91 h 91"/>
              <a:gd name="T4" fmla="*/ 7 w 18"/>
              <a:gd name="T5" fmla="*/ 91 h 91"/>
              <a:gd name="T6" fmla="*/ 7 w 18"/>
              <a:gd name="T7" fmla="*/ 91 h 91"/>
              <a:gd name="T8" fmla="*/ 7 w 18"/>
              <a:gd name="T9" fmla="*/ 91 h 91"/>
              <a:gd name="T10" fmla="*/ 7 w 18"/>
              <a:gd name="T11" fmla="*/ 91 h 91"/>
              <a:gd name="T12" fmla="*/ 7 w 18"/>
              <a:gd name="T13" fmla="*/ 91 h 91"/>
              <a:gd name="T14" fmla="*/ 7 w 18"/>
              <a:gd name="T15" fmla="*/ 91 h 91"/>
              <a:gd name="T16" fmla="*/ 7 w 18"/>
              <a:gd name="T17" fmla="*/ 91 h 91"/>
              <a:gd name="T18" fmla="*/ 7 w 18"/>
              <a:gd name="T19" fmla="*/ 91 h 91"/>
              <a:gd name="T20" fmla="*/ 7 w 18"/>
              <a:gd name="T21" fmla="*/ 91 h 91"/>
              <a:gd name="T22" fmla="*/ 7 w 18"/>
              <a:gd name="T23" fmla="*/ 91 h 91"/>
              <a:gd name="T24" fmla="*/ 6 w 18"/>
              <a:gd name="T25" fmla="*/ 90 h 91"/>
              <a:gd name="T26" fmla="*/ 7 w 18"/>
              <a:gd name="T27" fmla="*/ 91 h 91"/>
              <a:gd name="T28" fmla="*/ 6 w 18"/>
              <a:gd name="T29" fmla="*/ 90 h 91"/>
              <a:gd name="T30" fmla="*/ 0 w 18"/>
              <a:gd name="T31" fmla="*/ 57 h 91"/>
              <a:gd name="T32" fmla="*/ 6 w 18"/>
              <a:gd name="T33" fmla="*/ 90 h 91"/>
              <a:gd name="T34" fmla="*/ 0 w 18"/>
              <a:gd name="T35" fmla="*/ 57 h 91"/>
              <a:gd name="T36" fmla="*/ 0 w 18"/>
              <a:gd name="T37" fmla="*/ 57 h 91"/>
              <a:gd name="T38" fmla="*/ 0 w 18"/>
              <a:gd name="T39" fmla="*/ 57 h 91"/>
              <a:gd name="T40" fmla="*/ 0 w 18"/>
              <a:gd name="T41" fmla="*/ 57 h 91"/>
              <a:gd name="T42" fmla="*/ 0 w 18"/>
              <a:gd name="T43" fmla="*/ 57 h 91"/>
              <a:gd name="T44" fmla="*/ 0 w 18"/>
              <a:gd name="T45" fmla="*/ 57 h 91"/>
              <a:gd name="T46" fmla="*/ 0 w 18"/>
              <a:gd name="T47" fmla="*/ 57 h 91"/>
              <a:gd name="T48" fmla="*/ 0 w 18"/>
              <a:gd name="T49" fmla="*/ 56 h 91"/>
              <a:gd name="T50" fmla="*/ 0 w 18"/>
              <a:gd name="T51" fmla="*/ 57 h 91"/>
              <a:gd name="T52" fmla="*/ 0 w 18"/>
              <a:gd name="T53" fmla="*/ 56 h 91"/>
              <a:gd name="T54" fmla="*/ 0 w 18"/>
              <a:gd name="T55" fmla="*/ 56 h 91"/>
              <a:gd name="T56" fmla="*/ 0 w 18"/>
              <a:gd name="T57" fmla="*/ 56 h 91"/>
              <a:gd name="T58" fmla="*/ 0 w 18"/>
              <a:gd name="T59" fmla="*/ 56 h 91"/>
              <a:gd name="T60" fmla="*/ 0 w 18"/>
              <a:gd name="T61" fmla="*/ 56 h 91"/>
              <a:gd name="T62" fmla="*/ 0 w 18"/>
              <a:gd name="T63" fmla="*/ 56 h 91"/>
              <a:gd name="T64" fmla="*/ 0 w 18"/>
              <a:gd name="T65" fmla="*/ 56 h 91"/>
              <a:gd name="T66" fmla="*/ 0 w 18"/>
              <a:gd name="T67" fmla="*/ 56 h 91"/>
              <a:gd name="T68" fmla="*/ 0 w 18"/>
              <a:gd name="T69" fmla="*/ 56 h 91"/>
              <a:gd name="T70" fmla="*/ 0 w 18"/>
              <a:gd name="T71" fmla="*/ 56 h 91"/>
              <a:gd name="T72" fmla="*/ 0 w 18"/>
              <a:gd name="T73" fmla="*/ 55 h 91"/>
              <a:gd name="T74" fmla="*/ 0 w 18"/>
              <a:gd name="T75" fmla="*/ 56 h 91"/>
              <a:gd name="T76" fmla="*/ 0 w 18"/>
              <a:gd name="T77" fmla="*/ 56 h 91"/>
              <a:gd name="T78" fmla="*/ 0 w 18"/>
              <a:gd name="T79" fmla="*/ 55 h 91"/>
              <a:gd name="T80" fmla="*/ 18 w 18"/>
              <a:gd name="T81" fmla="*/ 0 h 91"/>
              <a:gd name="T82" fmla="*/ 0 w 18"/>
              <a:gd name="T83" fmla="*/ 55 h 91"/>
              <a:gd name="T84" fmla="*/ 18 w 18"/>
              <a:gd name="T85" fmla="*/ 0 h 91"/>
              <a:gd name="T86" fmla="*/ 18 w 18"/>
              <a:gd name="T87" fmla="*/ 0 h 91"/>
              <a:gd name="T88" fmla="*/ 18 w 18"/>
              <a:gd name="T89" fmla="*/ 0 h 91"/>
              <a:gd name="T90" fmla="*/ 18 w 18"/>
              <a:gd name="T91" fmla="*/ 0 h 91"/>
              <a:gd name="T92" fmla="*/ 18 w 18"/>
              <a:gd name="T93" fmla="*/ 0 h 91"/>
              <a:gd name="T94" fmla="*/ 18 w 18"/>
              <a:gd name="T95" fmla="*/ 0 h 91"/>
              <a:gd name="T96" fmla="*/ 18 w 18"/>
              <a:gd name="T97"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8" h="91">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6" y="90"/>
                </a:moveTo>
                <a:cubicBezTo>
                  <a:pt x="6" y="90"/>
                  <a:pt x="6" y="90"/>
                  <a:pt x="7" y="91"/>
                </a:cubicBezTo>
                <a:cubicBezTo>
                  <a:pt x="6" y="90"/>
                  <a:pt x="6" y="90"/>
                  <a:pt x="6" y="90"/>
                </a:cubicBezTo>
                <a:moveTo>
                  <a:pt x="0" y="57"/>
                </a:moveTo>
                <a:cubicBezTo>
                  <a:pt x="0" y="69"/>
                  <a:pt x="2" y="80"/>
                  <a:pt x="6" y="90"/>
                </a:cubicBezTo>
                <a:cubicBezTo>
                  <a:pt x="2" y="80"/>
                  <a:pt x="0" y="69"/>
                  <a:pt x="0" y="57"/>
                </a:cubicBezTo>
                <a:moveTo>
                  <a:pt x="0" y="57"/>
                </a:moveTo>
                <a:cubicBezTo>
                  <a:pt x="0" y="57"/>
                  <a:pt x="0" y="57"/>
                  <a:pt x="0" y="57"/>
                </a:cubicBezTo>
                <a:cubicBezTo>
                  <a:pt x="0" y="57"/>
                  <a:pt x="0" y="57"/>
                  <a:pt x="0" y="57"/>
                </a:cubicBezTo>
                <a:moveTo>
                  <a:pt x="0" y="57"/>
                </a:moveTo>
                <a:cubicBezTo>
                  <a:pt x="0" y="57"/>
                  <a:pt x="0" y="57"/>
                  <a:pt x="0" y="57"/>
                </a:cubicBezTo>
                <a:cubicBezTo>
                  <a:pt x="0" y="57"/>
                  <a:pt x="0" y="57"/>
                  <a:pt x="0" y="57"/>
                </a:cubicBezTo>
                <a:moveTo>
                  <a:pt x="0" y="56"/>
                </a:moveTo>
                <a:cubicBezTo>
                  <a:pt x="0" y="57"/>
                  <a:pt x="0" y="57"/>
                  <a:pt x="0" y="57"/>
                </a:cubicBezTo>
                <a:cubicBezTo>
                  <a:pt x="0" y="57"/>
                  <a:pt x="0" y="57"/>
                  <a:pt x="0" y="56"/>
                </a:cubicBezTo>
                <a:moveTo>
                  <a:pt x="0" y="56"/>
                </a:moveTo>
                <a:cubicBezTo>
                  <a:pt x="0" y="56"/>
                  <a:pt x="0" y="56"/>
                  <a:pt x="0" y="56"/>
                </a:cubicBezTo>
                <a:cubicBezTo>
                  <a:pt x="0" y="56"/>
                  <a:pt x="0" y="56"/>
                  <a:pt x="0" y="56"/>
                </a:cubicBezTo>
                <a:moveTo>
                  <a:pt x="0" y="56"/>
                </a:moveTo>
                <a:cubicBezTo>
                  <a:pt x="0" y="56"/>
                  <a:pt x="0" y="56"/>
                  <a:pt x="0" y="56"/>
                </a:cubicBezTo>
                <a:cubicBezTo>
                  <a:pt x="0" y="56"/>
                  <a:pt x="0" y="56"/>
                  <a:pt x="0" y="56"/>
                </a:cubicBezTo>
                <a:moveTo>
                  <a:pt x="0" y="56"/>
                </a:moveTo>
                <a:cubicBezTo>
                  <a:pt x="0" y="56"/>
                  <a:pt x="0" y="56"/>
                  <a:pt x="0" y="56"/>
                </a:cubicBezTo>
                <a:cubicBezTo>
                  <a:pt x="0" y="56"/>
                  <a:pt x="0" y="56"/>
                  <a:pt x="0" y="56"/>
                </a:cubicBezTo>
                <a:moveTo>
                  <a:pt x="0" y="55"/>
                </a:moveTo>
                <a:cubicBezTo>
                  <a:pt x="0" y="55"/>
                  <a:pt x="0" y="55"/>
                  <a:pt x="0" y="56"/>
                </a:cubicBezTo>
                <a:cubicBezTo>
                  <a:pt x="0" y="56"/>
                  <a:pt x="0" y="56"/>
                  <a:pt x="0" y="56"/>
                </a:cubicBezTo>
                <a:cubicBezTo>
                  <a:pt x="0" y="55"/>
                  <a:pt x="0" y="55"/>
                  <a:pt x="0" y="55"/>
                </a:cubicBezTo>
                <a:moveTo>
                  <a:pt x="18" y="0"/>
                </a:moveTo>
                <a:cubicBezTo>
                  <a:pt x="7" y="15"/>
                  <a:pt x="0" y="35"/>
                  <a:pt x="0" y="55"/>
                </a:cubicBezTo>
                <a:cubicBezTo>
                  <a:pt x="0" y="35"/>
                  <a:pt x="7" y="15"/>
                  <a:pt x="18" y="0"/>
                </a:cubicBezTo>
                <a:moveTo>
                  <a:pt x="18" y="0"/>
                </a:moveTo>
                <a:cubicBezTo>
                  <a:pt x="18" y="0"/>
                  <a:pt x="18" y="0"/>
                  <a:pt x="18" y="0"/>
                </a:cubicBezTo>
                <a:cubicBezTo>
                  <a:pt x="18" y="0"/>
                  <a:pt x="18" y="0"/>
                  <a:pt x="18" y="0"/>
                </a:cubicBezTo>
                <a:moveTo>
                  <a:pt x="18" y="0"/>
                </a:moveTo>
                <a:cubicBezTo>
                  <a:pt x="18" y="0"/>
                  <a:pt x="18" y="0"/>
                  <a:pt x="18" y="0"/>
                </a:cubicBezTo>
                <a:cubicBezTo>
                  <a:pt x="18" y="0"/>
                  <a:pt x="18" y="0"/>
                  <a:pt x="18"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1039" name="Group 1038">
            <a:extLst>
              <a:ext uri="{FF2B5EF4-FFF2-40B4-BE49-F238E27FC236}">
                <a16:creationId xmlns:a16="http://schemas.microsoft.com/office/drawing/2014/main" id="{C93B720D-68E3-D7DE-63A2-9433D4511CA0}"/>
              </a:ext>
            </a:extLst>
          </p:cNvPr>
          <p:cNvGrpSpPr/>
          <p:nvPr/>
        </p:nvGrpSpPr>
        <p:grpSpPr>
          <a:xfrm>
            <a:off x="8711780" y="5157861"/>
            <a:ext cx="629286" cy="577850"/>
            <a:chOff x="3281363" y="5157861"/>
            <a:chExt cx="629286" cy="577850"/>
          </a:xfrm>
        </p:grpSpPr>
        <p:sp>
          <p:nvSpPr>
            <p:cNvPr id="1040" name="Freeform 62">
              <a:extLst>
                <a:ext uri="{FF2B5EF4-FFF2-40B4-BE49-F238E27FC236}">
                  <a16:creationId xmlns:a16="http://schemas.microsoft.com/office/drawing/2014/main" id="{15A93E90-0A07-61C5-94E7-E0DC5D5672F5}"/>
                </a:ext>
              </a:extLst>
            </p:cNvPr>
            <p:cNvSpPr>
              <a:spLocks/>
            </p:cNvSpPr>
            <p:nvPr/>
          </p:nvSpPr>
          <p:spPr bwMode="auto">
            <a:xfrm>
              <a:off x="3332799" y="5157861"/>
              <a:ext cx="577850" cy="577850"/>
            </a:xfrm>
            <a:custGeom>
              <a:avLst/>
              <a:gdLst>
                <a:gd name="T0" fmla="*/ 122 w 236"/>
                <a:gd name="T1" fmla="*/ 234 h 236"/>
                <a:gd name="T2" fmla="*/ 234 w 236"/>
                <a:gd name="T3" fmla="*/ 114 h 236"/>
                <a:gd name="T4" fmla="*/ 114 w 236"/>
                <a:gd name="T5" fmla="*/ 2 h 236"/>
                <a:gd name="T6" fmla="*/ 2 w 236"/>
                <a:gd name="T7" fmla="*/ 122 h 236"/>
                <a:gd name="T8" fmla="*/ 122 w 236"/>
                <a:gd name="T9" fmla="*/ 234 h 236"/>
              </a:gdLst>
              <a:ahLst/>
              <a:cxnLst>
                <a:cxn ang="0">
                  <a:pos x="T0" y="T1"/>
                </a:cxn>
                <a:cxn ang="0">
                  <a:pos x="T2" y="T3"/>
                </a:cxn>
                <a:cxn ang="0">
                  <a:pos x="T4" y="T5"/>
                </a:cxn>
                <a:cxn ang="0">
                  <a:pos x="T6" y="T7"/>
                </a:cxn>
                <a:cxn ang="0">
                  <a:pos x="T8" y="T9"/>
                </a:cxn>
              </a:cxnLst>
              <a:rect l="0" t="0" r="r" b="b"/>
              <a:pathLst>
                <a:path w="236" h="236">
                  <a:moveTo>
                    <a:pt x="122" y="234"/>
                  </a:moveTo>
                  <a:cubicBezTo>
                    <a:pt x="186" y="231"/>
                    <a:pt x="236" y="178"/>
                    <a:pt x="234" y="114"/>
                  </a:cubicBezTo>
                  <a:cubicBezTo>
                    <a:pt x="232" y="50"/>
                    <a:pt x="178" y="0"/>
                    <a:pt x="114" y="2"/>
                  </a:cubicBezTo>
                  <a:cubicBezTo>
                    <a:pt x="50" y="4"/>
                    <a:pt x="0" y="58"/>
                    <a:pt x="2" y="122"/>
                  </a:cubicBezTo>
                  <a:cubicBezTo>
                    <a:pt x="4" y="186"/>
                    <a:pt x="58" y="236"/>
                    <a:pt x="122" y="234"/>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1" name="Freeform 63">
              <a:extLst>
                <a:ext uri="{FF2B5EF4-FFF2-40B4-BE49-F238E27FC236}">
                  <a16:creationId xmlns:a16="http://schemas.microsoft.com/office/drawing/2014/main" id="{5581C69D-4AF7-3E40-72A8-DE0C80586DE9}"/>
                </a:ext>
              </a:extLst>
            </p:cNvPr>
            <p:cNvSpPr>
              <a:spLocks/>
            </p:cNvSpPr>
            <p:nvPr/>
          </p:nvSpPr>
          <p:spPr bwMode="auto">
            <a:xfrm>
              <a:off x="3389949" y="5215011"/>
              <a:ext cx="465138" cy="463550"/>
            </a:xfrm>
            <a:custGeom>
              <a:avLst/>
              <a:gdLst>
                <a:gd name="T0" fmla="*/ 98 w 190"/>
                <a:gd name="T1" fmla="*/ 188 h 190"/>
                <a:gd name="T2" fmla="*/ 188 w 190"/>
                <a:gd name="T3" fmla="*/ 91 h 190"/>
                <a:gd name="T4" fmla="*/ 92 w 190"/>
                <a:gd name="T5" fmla="*/ 1 h 190"/>
                <a:gd name="T6" fmla="*/ 1 w 190"/>
                <a:gd name="T7" fmla="*/ 98 h 190"/>
                <a:gd name="T8" fmla="*/ 98 w 190"/>
                <a:gd name="T9" fmla="*/ 188 h 190"/>
              </a:gdLst>
              <a:ahLst/>
              <a:cxnLst>
                <a:cxn ang="0">
                  <a:pos x="T0" y="T1"/>
                </a:cxn>
                <a:cxn ang="0">
                  <a:pos x="T2" y="T3"/>
                </a:cxn>
                <a:cxn ang="0">
                  <a:pos x="T4" y="T5"/>
                </a:cxn>
                <a:cxn ang="0">
                  <a:pos x="T6" y="T7"/>
                </a:cxn>
                <a:cxn ang="0">
                  <a:pos x="T8" y="T9"/>
                </a:cxn>
              </a:cxnLst>
              <a:rect l="0" t="0" r="r" b="b"/>
              <a:pathLst>
                <a:path w="190" h="190">
                  <a:moveTo>
                    <a:pt x="98" y="188"/>
                  </a:moveTo>
                  <a:cubicBezTo>
                    <a:pt x="150" y="186"/>
                    <a:pt x="190" y="143"/>
                    <a:pt x="188" y="91"/>
                  </a:cubicBezTo>
                  <a:cubicBezTo>
                    <a:pt x="186" y="40"/>
                    <a:pt x="143" y="0"/>
                    <a:pt x="92" y="1"/>
                  </a:cubicBezTo>
                  <a:cubicBezTo>
                    <a:pt x="40" y="3"/>
                    <a:pt x="0" y="47"/>
                    <a:pt x="1" y="98"/>
                  </a:cubicBezTo>
                  <a:cubicBezTo>
                    <a:pt x="3" y="149"/>
                    <a:pt x="47" y="190"/>
                    <a:pt x="98" y="188"/>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2" name="Freeform 64">
              <a:extLst>
                <a:ext uri="{FF2B5EF4-FFF2-40B4-BE49-F238E27FC236}">
                  <a16:creationId xmlns:a16="http://schemas.microsoft.com/office/drawing/2014/main" id="{75536385-5C5F-5E46-3724-3FD197E16698}"/>
                </a:ext>
              </a:extLst>
            </p:cNvPr>
            <p:cNvSpPr>
              <a:spLocks noEditPoints="1"/>
            </p:cNvSpPr>
            <p:nvPr/>
          </p:nvSpPr>
          <p:spPr bwMode="auto">
            <a:xfrm>
              <a:off x="3281363" y="5326453"/>
              <a:ext cx="17463" cy="168275"/>
            </a:xfrm>
            <a:custGeom>
              <a:avLst/>
              <a:gdLst>
                <a:gd name="T0" fmla="*/ 7 w 7"/>
                <a:gd name="T1" fmla="*/ 69 h 69"/>
                <a:gd name="T2" fmla="*/ 7 w 7"/>
                <a:gd name="T3" fmla="*/ 69 h 69"/>
                <a:gd name="T4" fmla="*/ 7 w 7"/>
                <a:gd name="T5" fmla="*/ 69 h 69"/>
                <a:gd name="T6" fmla="*/ 7 w 7"/>
                <a:gd name="T7" fmla="*/ 68 h 69"/>
                <a:gd name="T8" fmla="*/ 6 w 7"/>
                <a:gd name="T9" fmla="*/ 67 h 69"/>
                <a:gd name="T10" fmla="*/ 6 w 7"/>
                <a:gd name="T11" fmla="*/ 66 h 69"/>
                <a:gd name="T12" fmla="*/ 6 w 7"/>
                <a:gd name="T13" fmla="*/ 66 h 69"/>
                <a:gd name="T14" fmla="*/ 6 w 7"/>
                <a:gd name="T15" fmla="*/ 66 h 69"/>
                <a:gd name="T16" fmla="*/ 6 w 7"/>
                <a:gd name="T17" fmla="*/ 66 h 69"/>
                <a:gd name="T18" fmla="*/ 5 w 7"/>
                <a:gd name="T19" fmla="*/ 65 h 69"/>
                <a:gd name="T20" fmla="*/ 5 w 7"/>
                <a:gd name="T21" fmla="*/ 65 h 69"/>
                <a:gd name="T22" fmla="*/ 5 w 7"/>
                <a:gd name="T23" fmla="*/ 65 h 69"/>
                <a:gd name="T24" fmla="*/ 5 w 7"/>
                <a:gd name="T25" fmla="*/ 64 h 69"/>
                <a:gd name="T26" fmla="*/ 5 w 7"/>
                <a:gd name="T27" fmla="*/ 64 h 69"/>
                <a:gd name="T28" fmla="*/ 5 w 7"/>
                <a:gd name="T29" fmla="*/ 63 h 69"/>
                <a:gd name="T30" fmla="*/ 5 w 7"/>
                <a:gd name="T31" fmla="*/ 63 h 69"/>
                <a:gd name="T32" fmla="*/ 5 w 7"/>
                <a:gd name="T33" fmla="*/ 63 h 69"/>
                <a:gd name="T34" fmla="*/ 5 w 7"/>
                <a:gd name="T35" fmla="*/ 62 h 69"/>
                <a:gd name="T36" fmla="*/ 4 w 7"/>
                <a:gd name="T37" fmla="*/ 62 h 69"/>
                <a:gd name="T38" fmla="*/ 4 w 7"/>
                <a:gd name="T39" fmla="*/ 62 h 69"/>
                <a:gd name="T40" fmla="*/ 4 w 7"/>
                <a:gd name="T41" fmla="*/ 61 h 69"/>
                <a:gd name="T42" fmla="*/ 4 w 7"/>
                <a:gd name="T43" fmla="*/ 60 h 69"/>
                <a:gd name="T44" fmla="*/ 4 w 7"/>
                <a:gd name="T45" fmla="*/ 60 h 69"/>
                <a:gd name="T46" fmla="*/ 4 w 7"/>
                <a:gd name="T47" fmla="*/ 60 h 69"/>
                <a:gd name="T48" fmla="*/ 4 w 7"/>
                <a:gd name="T49" fmla="*/ 60 h 69"/>
                <a:gd name="T50" fmla="*/ 4 w 7"/>
                <a:gd name="T51" fmla="*/ 59 h 69"/>
                <a:gd name="T52" fmla="*/ 4 w 7"/>
                <a:gd name="T53" fmla="*/ 59 h 69"/>
                <a:gd name="T54" fmla="*/ 3 w 7"/>
                <a:gd name="T55" fmla="*/ 59 h 69"/>
                <a:gd name="T56" fmla="*/ 3 w 7"/>
                <a:gd name="T57" fmla="*/ 57 h 69"/>
                <a:gd name="T58" fmla="*/ 3 w 7"/>
                <a:gd name="T59" fmla="*/ 57 h 69"/>
                <a:gd name="T60" fmla="*/ 3 w 7"/>
                <a:gd name="T61" fmla="*/ 56 h 69"/>
                <a:gd name="T62" fmla="*/ 3 w 7"/>
                <a:gd name="T63" fmla="*/ 56 h 69"/>
                <a:gd name="T64" fmla="*/ 3 w 7"/>
                <a:gd name="T65" fmla="*/ 56 h 69"/>
                <a:gd name="T66" fmla="*/ 0 w 7"/>
                <a:gd name="T67" fmla="*/ 40 h 69"/>
                <a:gd name="T68" fmla="*/ 0 w 7"/>
                <a:gd name="T69" fmla="*/ 40 h 69"/>
                <a:gd name="T70" fmla="*/ 0 w 7"/>
                <a:gd name="T71" fmla="*/ 40 h 69"/>
                <a:gd name="T72" fmla="*/ 0 w 7"/>
                <a:gd name="T73" fmla="*/ 40 h 69"/>
                <a:gd name="T74" fmla="*/ 0 w 7"/>
                <a:gd name="T75" fmla="*/ 39 h 69"/>
                <a:gd name="T76" fmla="*/ 0 w 7"/>
                <a:gd name="T77" fmla="*/ 39 h 69"/>
                <a:gd name="T78" fmla="*/ 0 w 7"/>
                <a:gd name="T79" fmla="*/ 39 h 69"/>
                <a:gd name="T80" fmla="*/ 0 w 7"/>
                <a:gd name="T81" fmla="*/ 38 h 69"/>
                <a:gd name="T82" fmla="*/ 0 w 7"/>
                <a:gd name="T83" fmla="*/ 38 h 69"/>
                <a:gd name="T84" fmla="*/ 0 w 7"/>
                <a:gd name="T85" fmla="*/ 38 h 69"/>
                <a:gd name="T86" fmla="*/ 7 w 7"/>
                <a:gd name="T87" fmla="*/ 0 h 69"/>
                <a:gd name="T88" fmla="*/ 7 w 7"/>
                <a:gd name="T89" fmla="*/ 0 h 69"/>
                <a:gd name="T90" fmla="*/ 7 w 7"/>
                <a:gd name="T91" fmla="*/ 0 h 69"/>
                <a:gd name="T92" fmla="*/ 7 w 7"/>
                <a:gd name="T93"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 h="69">
                  <a:moveTo>
                    <a:pt x="7" y="69"/>
                  </a:moveTo>
                  <a:cubicBezTo>
                    <a:pt x="7" y="69"/>
                    <a:pt x="7" y="69"/>
                    <a:pt x="7" y="69"/>
                  </a:cubicBezTo>
                  <a:cubicBezTo>
                    <a:pt x="7" y="69"/>
                    <a:pt x="7" y="69"/>
                    <a:pt x="7" y="69"/>
                  </a:cubicBezTo>
                  <a:moveTo>
                    <a:pt x="7" y="69"/>
                  </a:moveTo>
                  <a:cubicBezTo>
                    <a:pt x="7" y="69"/>
                    <a:pt x="7" y="69"/>
                    <a:pt x="7" y="69"/>
                  </a:cubicBezTo>
                  <a:cubicBezTo>
                    <a:pt x="7" y="69"/>
                    <a:pt x="7" y="69"/>
                    <a:pt x="7" y="69"/>
                  </a:cubicBezTo>
                  <a:moveTo>
                    <a:pt x="7" y="69"/>
                  </a:moveTo>
                  <a:cubicBezTo>
                    <a:pt x="7" y="69"/>
                    <a:pt x="7" y="69"/>
                    <a:pt x="7" y="69"/>
                  </a:cubicBezTo>
                  <a:cubicBezTo>
                    <a:pt x="7" y="69"/>
                    <a:pt x="7" y="69"/>
                    <a:pt x="7" y="69"/>
                  </a:cubicBezTo>
                  <a:moveTo>
                    <a:pt x="7" y="68"/>
                  </a:moveTo>
                  <a:cubicBezTo>
                    <a:pt x="7" y="68"/>
                    <a:pt x="7" y="68"/>
                    <a:pt x="7" y="68"/>
                  </a:cubicBezTo>
                  <a:cubicBezTo>
                    <a:pt x="7" y="68"/>
                    <a:pt x="7" y="68"/>
                    <a:pt x="7" y="68"/>
                  </a:cubicBezTo>
                  <a:moveTo>
                    <a:pt x="6" y="67"/>
                  </a:moveTo>
                  <a:cubicBezTo>
                    <a:pt x="6" y="67"/>
                    <a:pt x="6" y="67"/>
                    <a:pt x="6" y="67"/>
                  </a:cubicBezTo>
                  <a:cubicBezTo>
                    <a:pt x="6" y="67"/>
                    <a:pt x="6" y="67"/>
                    <a:pt x="6" y="67"/>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5" y="65"/>
                  </a:moveTo>
                  <a:cubicBezTo>
                    <a:pt x="5" y="65"/>
                    <a:pt x="6" y="65"/>
                    <a:pt x="6" y="66"/>
                  </a:cubicBezTo>
                  <a:cubicBezTo>
                    <a:pt x="6" y="65"/>
                    <a:pt x="5" y="65"/>
                    <a:pt x="5" y="65"/>
                  </a:cubicBezTo>
                  <a:moveTo>
                    <a:pt x="5" y="65"/>
                  </a:moveTo>
                  <a:cubicBezTo>
                    <a:pt x="5" y="65"/>
                    <a:pt x="5" y="65"/>
                    <a:pt x="5" y="65"/>
                  </a:cubicBezTo>
                  <a:cubicBezTo>
                    <a:pt x="5" y="65"/>
                    <a:pt x="5" y="65"/>
                    <a:pt x="5" y="65"/>
                  </a:cubicBezTo>
                  <a:moveTo>
                    <a:pt x="5" y="65"/>
                  </a:moveTo>
                  <a:cubicBezTo>
                    <a:pt x="5" y="65"/>
                    <a:pt x="5" y="65"/>
                    <a:pt x="5" y="65"/>
                  </a:cubicBezTo>
                  <a:cubicBezTo>
                    <a:pt x="5" y="65"/>
                    <a:pt x="5" y="65"/>
                    <a:pt x="5" y="65"/>
                  </a:cubicBezTo>
                  <a:moveTo>
                    <a:pt x="5" y="64"/>
                  </a:moveTo>
                  <a:cubicBezTo>
                    <a:pt x="5" y="64"/>
                    <a:pt x="5" y="64"/>
                    <a:pt x="5" y="64"/>
                  </a:cubicBezTo>
                  <a:cubicBezTo>
                    <a:pt x="5" y="64"/>
                    <a:pt x="5" y="64"/>
                    <a:pt x="5" y="64"/>
                  </a:cubicBezTo>
                  <a:moveTo>
                    <a:pt x="5" y="64"/>
                  </a:moveTo>
                  <a:cubicBezTo>
                    <a:pt x="5" y="64"/>
                    <a:pt x="5" y="64"/>
                    <a:pt x="5" y="64"/>
                  </a:cubicBezTo>
                  <a:cubicBezTo>
                    <a:pt x="5" y="64"/>
                    <a:pt x="5" y="64"/>
                    <a:pt x="5" y="64"/>
                  </a:cubicBezTo>
                  <a:moveTo>
                    <a:pt x="5" y="63"/>
                  </a:moveTo>
                  <a:cubicBezTo>
                    <a:pt x="5" y="63"/>
                    <a:pt x="5" y="63"/>
                    <a:pt x="5" y="63"/>
                  </a:cubicBezTo>
                  <a:cubicBezTo>
                    <a:pt x="5" y="63"/>
                    <a:pt x="5" y="63"/>
                    <a:pt x="5" y="63"/>
                  </a:cubicBezTo>
                  <a:moveTo>
                    <a:pt x="5" y="63"/>
                  </a:moveTo>
                  <a:cubicBezTo>
                    <a:pt x="5" y="63"/>
                    <a:pt x="5" y="63"/>
                    <a:pt x="5" y="63"/>
                  </a:cubicBezTo>
                  <a:cubicBezTo>
                    <a:pt x="5" y="63"/>
                    <a:pt x="5" y="63"/>
                    <a:pt x="5" y="63"/>
                  </a:cubicBezTo>
                  <a:moveTo>
                    <a:pt x="5" y="63"/>
                  </a:moveTo>
                  <a:cubicBezTo>
                    <a:pt x="5" y="63"/>
                    <a:pt x="5" y="63"/>
                    <a:pt x="5" y="63"/>
                  </a:cubicBezTo>
                  <a:cubicBezTo>
                    <a:pt x="5" y="63"/>
                    <a:pt x="5" y="63"/>
                    <a:pt x="5" y="63"/>
                  </a:cubicBezTo>
                  <a:moveTo>
                    <a:pt x="5" y="62"/>
                  </a:moveTo>
                  <a:cubicBezTo>
                    <a:pt x="5" y="63"/>
                    <a:pt x="5" y="63"/>
                    <a:pt x="5" y="63"/>
                  </a:cubicBezTo>
                  <a:cubicBezTo>
                    <a:pt x="5" y="63"/>
                    <a:pt x="5" y="63"/>
                    <a:pt x="5" y="62"/>
                  </a:cubicBezTo>
                  <a:moveTo>
                    <a:pt x="4" y="62"/>
                  </a:moveTo>
                  <a:cubicBezTo>
                    <a:pt x="4" y="62"/>
                    <a:pt x="4" y="62"/>
                    <a:pt x="4" y="62"/>
                  </a:cubicBezTo>
                  <a:cubicBezTo>
                    <a:pt x="4" y="62"/>
                    <a:pt x="4" y="62"/>
                    <a:pt x="4" y="62"/>
                  </a:cubicBezTo>
                  <a:moveTo>
                    <a:pt x="4" y="62"/>
                  </a:moveTo>
                  <a:cubicBezTo>
                    <a:pt x="4" y="62"/>
                    <a:pt x="4" y="62"/>
                    <a:pt x="4" y="62"/>
                  </a:cubicBezTo>
                  <a:cubicBezTo>
                    <a:pt x="4" y="62"/>
                    <a:pt x="4" y="62"/>
                    <a:pt x="4" y="62"/>
                  </a:cubicBezTo>
                  <a:moveTo>
                    <a:pt x="4" y="61"/>
                  </a:moveTo>
                  <a:cubicBezTo>
                    <a:pt x="4" y="61"/>
                    <a:pt x="4" y="61"/>
                    <a:pt x="4" y="61"/>
                  </a:cubicBezTo>
                  <a:cubicBezTo>
                    <a:pt x="4" y="61"/>
                    <a:pt x="4" y="61"/>
                    <a:pt x="4" y="61"/>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59"/>
                  </a:moveTo>
                  <a:cubicBezTo>
                    <a:pt x="4" y="59"/>
                    <a:pt x="4" y="59"/>
                    <a:pt x="4" y="59"/>
                  </a:cubicBezTo>
                  <a:cubicBezTo>
                    <a:pt x="4" y="59"/>
                    <a:pt x="4" y="59"/>
                    <a:pt x="4" y="59"/>
                  </a:cubicBezTo>
                  <a:moveTo>
                    <a:pt x="4" y="59"/>
                  </a:moveTo>
                  <a:cubicBezTo>
                    <a:pt x="4" y="59"/>
                    <a:pt x="4" y="59"/>
                    <a:pt x="4" y="59"/>
                  </a:cubicBezTo>
                  <a:cubicBezTo>
                    <a:pt x="4" y="59"/>
                    <a:pt x="4" y="59"/>
                    <a:pt x="4" y="59"/>
                  </a:cubicBezTo>
                  <a:moveTo>
                    <a:pt x="3" y="59"/>
                  </a:moveTo>
                  <a:cubicBezTo>
                    <a:pt x="3" y="59"/>
                    <a:pt x="3" y="59"/>
                    <a:pt x="3" y="59"/>
                  </a:cubicBezTo>
                  <a:cubicBezTo>
                    <a:pt x="3" y="59"/>
                    <a:pt x="3" y="59"/>
                    <a:pt x="3" y="59"/>
                  </a:cubicBezTo>
                  <a:moveTo>
                    <a:pt x="3" y="57"/>
                  </a:moveTo>
                  <a:cubicBezTo>
                    <a:pt x="3" y="57"/>
                    <a:pt x="3" y="57"/>
                    <a:pt x="3" y="57"/>
                  </a:cubicBezTo>
                  <a:cubicBezTo>
                    <a:pt x="3" y="57"/>
                    <a:pt x="3" y="57"/>
                    <a:pt x="3" y="57"/>
                  </a:cubicBezTo>
                  <a:moveTo>
                    <a:pt x="3" y="57"/>
                  </a:moveTo>
                  <a:cubicBezTo>
                    <a:pt x="3" y="57"/>
                    <a:pt x="3" y="57"/>
                    <a:pt x="3" y="57"/>
                  </a:cubicBezTo>
                  <a:cubicBezTo>
                    <a:pt x="3" y="57"/>
                    <a:pt x="3" y="57"/>
                    <a:pt x="3" y="57"/>
                  </a:cubicBezTo>
                  <a:moveTo>
                    <a:pt x="3" y="56"/>
                  </a:moveTo>
                  <a:cubicBezTo>
                    <a:pt x="3" y="56"/>
                    <a:pt x="3" y="57"/>
                    <a:pt x="3" y="57"/>
                  </a:cubicBezTo>
                  <a:cubicBezTo>
                    <a:pt x="3" y="57"/>
                    <a:pt x="3" y="56"/>
                    <a:pt x="3" y="56"/>
                  </a:cubicBezTo>
                  <a:moveTo>
                    <a:pt x="3" y="56"/>
                  </a:moveTo>
                  <a:cubicBezTo>
                    <a:pt x="3" y="56"/>
                    <a:pt x="3" y="56"/>
                    <a:pt x="3" y="56"/>
                  </a:cubicBezTo>
                  <a:cubicBezTo>
                    <a:pt x="3" y="56"/>
                    <a:pt x="3" y="56"/>
                    <a:pt x="3" y="56"/>
                  </a:cubicBezTo>
                  <a:moveTo>
                    <a:pt x="3" y="56"/>
                  </a:moveTo>
                  <a:cubicBezTo>
                    <a:pt x="3" y="56"/>
                    <a:pt x="3" y="56"/>
                    <a:pt x="3" y="56"/>
                  </a:cubicBezTo>
                  <a:cubicBezTo>
                    <a:pt x="3" y="56"/>
                    <a:pt x="3" y="56"/>
                    <a:pt x="3" y="56"/>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8"/>
                  </a:moveTo>
                  <a:cubicBezTo>
                    <a:pt x="0" y="38"/>
                    <a:pt x="0" y="39"/>
                    <a:pt x="0" y="39"/>
                  </a:cubicBezTo>
                  <a:cubicBezTo>
                    <a:pt x="0" y="39"/>
                    <a:pt x="0" y="38"/>
                    <a:pt x="0" y="38"/>
                  </a:cubicBezTo>
                  <a:moveTo>
                    <a:pt x="0" y="38"/>
                  </a:moveTo>
                  <a:cubicBezTo>
                    <a:pt x="0" y="38"/>
                    <a:pt x="0" y="38"/>
                    <a:pt x="0" y="38"/>
                  </a:cubicBezTo>
                  <a:cubicBezTo>
                    <a:pt x="0" y="38"/>
                    <a:pt x="0" y="38"/>
                    <a:pt x="0" y="38"/>
                  </a:cubicBezTo>
                  <a:moveTo>
                    <a:pt x="0" y="38"/>
                  </a:moveTo>
                  <a:cubicBezTo>
                    <a:pt x="0" y="38"/>
                    <a:pt x="0" y="38"/>
                    <a:pt x="0" y="38"/>
                  </a:cubicBezTo>
                  <a:cubicBezTo>
                    <a:pt x="0" y="38"/>
                    <a:pt x="0" y="38"/>
                    <a:pt x="0" y="38"/>
                  </a:cubicBezTo>
                  <a:moveTo>
                    <a:pt x="7" y="0"/>
                  </a:moveTo>
                  <a:cubicBezTo>
                    <a:pt x="2" y="12"/>
                    <a:pt x="0" y="24"/>
                    <a:pt x="0" y="38"/>
                  </a:cubicBezTo>
                  <a:cubicBezTo>
                    <a:pt x="0" y="24"/>
                    <a:pt x="2" y="12"/>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3" name="Freeform 65">
              <a:extLst>
                <a:ext uri="{FF2B5EF4-FFF2-40B4-BE49-F238E27FC236}">
                  <a16:creationId xmlns:a16="http://schemas.microsoft.com/office/drawing/2014/main" id="{74898C0B-5A7B-1F93-4E8A-20E08522B475}"/>
                </a:ext>
              </a:extLst>
            </p:cNvPr>
            <p:cNvSpPr>
              <a:spLocks/>
            </p:cNvSpPr>
            <p:nvPr/>
          </p:nvSpPr>
          <p:spPr bwMode="auto">
            <a:xfrm>
              <a:off x="3391537" y="5248349"/>
              <a:ext cx="201613" cy="425450"/>
            </a:xfrm>
            <a:custGeom>
              <a:avLst/>
              <a:gdLst>
                <a:gd name="T0" fmla="*/ 7 w 82"/>
                <a:gd name="T1" fmla="*/ 46 h 174"/>
                <a:gd name="T2" fmla="*/ 7 w 82"/>
                <a:gd name="T3" fmla="*/ 46 h 174"/>
                <a:gd name="T4" fmla="*/ 7 w 82"/>
                <a:gd name="T5" fmla="*/ 46 h 174"/>
                <a:gd name="T6" fmla="*/ 7 w 82"/>
                <a:gd name="T7" fmla="*/ 46 h 174"/>
                <a:gd name="T8" fmla="*/ 0 w 82"/>
                <a:gd name="T9" fmla="*/ 84 h 174"/>
                <a:gd name="T10" fmla="*/ 0 w 82"/>
                <a:gd name="T11" fmla="*/ 84 h 174"/>
                <a:gd name="T12" fmla="*/ 0 w 82"/>
                <a:gd name="T13" fmla="*/ 84 h 174"/>
                <a:gd name="T14" fmla="*/ 0 w 82"/>
                <a:gd name="T15" fmla="*/ 85 h 174"/>
                <a:gd name="T16" fmla="*/ 0 w 82"/>
                <a:gd name="T17" fmla="*/ 85 h 174"/>
                <a:gd name="T18" fmla="*/ 0 w 82"/>
                <a:gd name="T19" fmla="*/ 85 h 174"/>
                <a:gd name="T20" fmla="*/ 0 w 82"/>
                <a:gd name="T21" fmla="*/ 85 h 174"/>
                <a:gd name="T22" fmla="*/ 0 w 82"/>
                <a:gd name="T23" fmla="*/ 86 h 174"/>
                <a:gd name="T24" fmla="*/ 0 w 82"/>
                <a:gd name="T25" fmla="*/ 86 h 174"/>
                <a:gd name="T26" fmla="*/ 0 w 82"/>
                <a:gd name="T27" fmla="*/ 86 h 174"/>
                <a:gd name="T28" fmla="*/ 0 w 82"/>
                <a:gd name="T29" fmla="*/ 86 h 174"/>
                <a:gd name="T30" fmla="*/ 3 w 82"/>
                <a:gd name="T31" fmla="*/ 102 h 174"/>
                <a:gd name="T32" fmla="*/ 3 w 82"/>
                <a:gd name="T33" fmla="*/ 102 h 174"/>
                <a:gd name="T34" fmla="*/ 3 w 82"/>
                <a:gd name="T35" fmla="*/ 103 h 174"/>
                <a:gd name="T36" fmla="*/ 3 w 82"/>
                <a:gd name="T37" fmla="*/ 103 h 174"/>
                <a:gd name="T38" fmla="*/ 3 w 82"/>
                <a:gd name="T39" fmla="*/ 103 h 174"/>
                <a:gd name="T40" fmla="*/ 3 w 82"/>
                <a:gd name="T41" fmla="*/ 105 h 174"/>
                <a:gd name="T42" fmla="*/ 4 w 82"/>
                <a:gd name="T43" fmla="*/ 105 h 174"/>
                <a:gd name="T44" fmla="*/ 4 w 82"/>
                <a:gd name="T45" fmla="*/ 105 h 174"/>
                <a:gd name="T46" fmla="*/ 4 w 82"/>
                <a:gd name="T47" fmla="*/ 106 h 174"/>
                <a:gd name="T48" fmla="*/ 4 w 82"/>
                <a:gd name="T49" fmla="*/ 106 h 174"/>
                <a:gd name="T50" fmla="*/ 4 w 82"/>
                <a:gd name="T51" fmla="*/ 106 h 174"/>
                <a:gd name="T52" fmla="*/ 4 w 82"/>
                <a:gd name="T53" fmla="*/ 106 h 174"/>
                <a:gd name="T54" fmla="*/ 4 w 82"/>
                <a:gd name="T55" fmla="*/ 107 h 174"/>
                <a:gd name="T56" fmla="*/ 4 w 82"/>
                <a:gd name="T57" fmla="*/ 108 h 174"/>
                <a:gd name="T58" fmla="*/ 4 w 82"/>
                <a:gd name="T59" fmla="*/ 108 h 174"/>
                <a:gd name="T60" fmla="*/ 5 w 82"/>
                <a:gd name="T61" fmla="*/ 109 h 174"/>
                <a:gd name="T62" fmla="*/ 5 w 82"/>
                <a:gd name="T63" fmla="*/ 109 h 174"/>
                <a:gd name="T64" fmla="*/ 5 w 82"/>
                <a:gd name="T65" fmla="*/ 109 h 174"/>
                <a:gd name="T66" fmla="*/ 5 w 82"/>
                <a:gd name="T67" fmla="*/ 109 h 174"/>
                <a:gd name="T68" fmla="*/ 5 w 82"/>
                <a:gd name="T69" fmla="*/ 110 h 174"/>
                <a:gd name="T70" fmla="*/ 5 w 82"/>
                <a:gd name="T71" fmla="*/ 110 h 174"/>
                <a:gd name="T72" fmla="*/ 5 w 82"/>
                <a:gd name="T73" fmla="*/ 111 h 174"/>
                <a:gd name="T74" fmla="*/ 5 w 82"/>
                <a:gd name="T75" fmla="*/ 111 h 174"/>
                <a:gd name="T76" fmla="*/ 6 w 82"/>
                <a:gd name="T77" fmla="*/ 112 h 174"/>
                <a:gd name="T78" fmla="*/ 6 w 82"/>
                <a:gd name="T79" fmla="*/ 112 h 174"/>
                <a:gd name="T80" fmla="*/ 6 w 82"/>
                <a:gd name="T81" fmla="*/ 112 h 174"/>
                <a:gd name="T82" fmla="*/ 6 w 82"/>
                <a:gd name="T83" fmla="*/ 112 h 174"/>
                <a:gd name="T84" fmla="*/ 6 w 82"/>
                <a:gd name="T85" fmla="*/ 112 h 174"/>
                <a:gd name="T86" fmla="*/ 6 w 82"/>
                <a:gd name="T87" fmla="*/ 113 h 174"/>
                <a:gd name="T88" fmla="*/ 7 w 82"/>
                <a:gd name="T89" fmla="*/ 114 h 174"/>
                <a:gd name="T90" fmla="*/ 7 w 82"/>
                <a:gd name="T91" fmla="*/ 115 h 174"/>
                <a:gd name="T92" fmla="*/ 7 w 82"/>
                <a:gd name="T93" fmla="*/ 115 h 174"/>
                <a:gd name="T94" fmla="*/ 7 w 82"/>
                <a:gd name="T95" fmla="*/ 115 h 174"/>
                <a:gd name="T96" fmla="*/ 49 w 82"/>
                <a:gd name="T97" fmla="*/ 153 h 174"/>
                <a:gd name="T98" fmla="*/ 16 w 82"/>
                <a:gd name="T99" fmla="*/ 79 h 174"/>
                <a:gd name="T100" fmla="*/ 28 w 82"/>
                <a:gd name="T101" fmla="*/ 25 h 174"/>
                <a:gd name="T102" fmla="*/ 46 w 82"/>
                <a:gd name="T103" fmla="*/ 0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2" h="174">
                  <a:moveTo>
                    <a:pt x="46" y="0"/>
                  </a:moveTo>
                  <a:cubicBezTo>
                    <a:pt x="29" y="11"/>
                    <a:pt x="15" y="27"/>
                    <a:pt x="7" y="46"/>
                  </a:cubicBezTo>
                  <a:cubicBezTo>
                    <a:pt x="7" y="46"/>
                    <a:pt x="7" y="46"/>
                    <a:pt x="7" y="46"/>
                  </a:cubicBezTo>
                  <a:cubicBezTo>
                    <a:pt x="7" y="46"/>
                    <a:pt x="7" y="46"/>
                    <a:pt x="7" y="46"/>
                  </a:cubicBezTo>
                  <a:cubicBezTo>
                    <a:pt x="7" y="46"/>
                    <a:pt x="7" y="46"/>
                    <a:pt x="7" y="46"/>
                  </a:cubicBezTo>
                  <a:cubicBezTo>
                    <a:pt x="7" y="46"/>
                    <a:pt x="7" y="46"/>
                    <a:pt x="7" y="46"/>
                  </a:cubicBezTo>
                  <a:cubicBezTo>
                    <a:pt x="7" y="46"/>
                    <a:pt x="7" y="46"/>
                    <a:pt x="7" y="46"/>
                  </a:cubicBezTo>
                  <a:cubicBezTo>
                    <a:pt x="7" y="46"/>
                    <a:pt x="7" y="46"/>
                    <a:pt x="7" y="46"/>
                  </a:cubicBezTo>
                  <a:cubicBezTo>
                    <a:pt x="2" y="58"/>
                    <a:pt x="0" y="70"/>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1" y="92"/>
                    <a:pt x="2" y="97"/>
                    <a:pt x="3" y="102"/>
                  </a:cubicBezTo>
                  <a:cubicBezTo>
                    <a:pt x="3" y="102"/>
                    <a:pt x="3" y="102"/>
                    <a:pt x="3" y="102"/>
                  </a:cubicBezTo>
                  <a:cubicBezTo>
                    <a:pt x="3" y="102"/>
                    <a:pt x="3" y="102"/>
                    <a:pt x="3" y="102"/>
                  </a:cubicBezTo>
                  <a:cubicBezTo>
                    <a:pt x="3" y="102"/>
                    <a:pt x="3" y="102"/>
                    <a:pt x="3" y="102"/>
                  </a:cubicBezTo>
                  <a:cubicBezTo>
                    <a:pt x="3" y="102"/>
                    <a:pt x="3" y="102"/>
                    <a:pt x="3" y="102"/>
                  </a:cubicBezTo>
                  <a:cubicBezTo>
                    <a:pt x="3" y="102"/>
                    <a:pt x="3" y="103"/>
                    <a:pt x="3" y="103"/>
                  </a:cubicBezTo>
                  <a:cubicBezTo>
                    <a:pt x="3" y="103"/>
                    <a:pt x="3" y="103"/>
                    <a:pt x="3" y="103"/>
                  </a:cubicBezTo>
                  <a:cubicBezTo>
                    <a:pt x="3" y="103"/>
                    <a:pt x="3" y="103"/>
                    <a:pt x="3" y="103"/>
                  </a:cubicBezTo>
                  <a:cubicBezTo>
                    <a:pt x="3" y="103"/>
                    <a:pt x="3" y="103"/>
                    <a:pt x="3" y="103"/>
                  </a:cubicBezTo>
                  <a:cubicBezTo>
                    <a:pt x="3" y="103"/>
                    <a:pt x="3" y="103"/>
                    <a:pt x="3" y="103"/>
                  </a:cubicBezTo>
                  <a:cubicBezTo>
                    <a:pt x="3" y="104"/>
                    <a:pt x="3" y="104"/>
                    <a:pt x="3" y="105"/>
                  </a:cubicBezTo>
                  <a:cubicBezTo>
                    <a:pt x="3" y="105"/>
                    <a:pt x="3" y="105"/>
                    <a:pt x="3" y="105"/>
                  </a:cubicBezTo>
                  <a:cubicBezTo>
                    <a:pt x="3" y="105"/>
                    <a:pt x="3" y="105"/>
                    <a:pt x="4" y="105"/>
                  </a:cubicBezTo>
                  <a:cubicBezTo>
                    <a:pt x="4" y="105"/>
                    <a:pt x="4" y="105"/>
                    <a:pt x="4" y="105"/>
                  </a:cubicBezTo>
                  <a:cubicBezTo>
                    <a:pt x="4" y="105"/>
                    <a:pt x="4" y="105"/>
                    <a:pt x="4" y="105"/>
                  </a:cubicBezTo>
                  <a:cubicBezTo>
                    <a:pt x="4" y="105"/>
                    <a:pt x="4" y="105"/>
                    <a:pt x="4" y="105"/>
                  </a:cubicBezTo>
                  <a:cubicBezTo>
                    <a:pt x="4" y="105"/>
                    <a:pt x="4" y="105"/>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7"/>
                  </a:cubicBezTo>
                  <a:cubicBezTo>
                    <a:pt x="4" y="107"/>
                    <a:pt x="4" y="107"/>
                    <a:pt x="4" y="107"/>
                  </a:cubicBezTo>
                  <a:cubicBezTo>
                    <a:pt x="4" y="107"/>
                    <a:pt x="4" y="108"/>
                    <a:pt x="4" y="108"/>
                  </a:cubicBezTo>
                  <a:cubicBezTo>
                    <a:pt x="4" y="108"/>
                    <a:pt x="4" y="108"/>
                    <a:pt x="4" y="108"/>
                  </a:cubicBezTo>
                  <a:cubicBezTo>
                    <a:pt x="4" y="108"/>
                    <a:pt x="4" y="108"/>
                    <a:pt x="4" y="108"/>
                  </a:cubicBezTo>
                  <a:cubicBezTo>
                    <a:pt x="4" y="108"/>
                    <a:pt x="4" y="108"/>
                    <a:pt x="4" y="108"/>
                  </a:cubicBezTo>
                  <a:cubicBezTo>
                    <a:pt x="4" y="108"/>
                    <a:pt x="4" y="108"/>
                    <a:pt x="5" y="108"/>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10"/>
                  </a:cubicBezTo>
                  <a:cubicBezTo>
                    <a:pt x="5" y="110"/>
                    <a:pt x="5" y="110"/>
                    <a:pt x="5" y="110"/>
                  </a:cubicBezTo>
                  <a:cubicBezTo>
                    <a:pt x="5" y="110"/>
                    <a:pt x="5" y="110"/>
                    <a:pt x="5" y="110"/>
                  </a:cubicBezTo>
                  <a:cubicBezTo>
                    <a:pt x="5" y="110"/>
                    <a:pt x="5" y="110"/>
                    <a:pt x="5" y="110"/>
                  </a:cubicBezTo>
                  <a:cubicBezTo>
                    <a:pt x="5" y="110"/>
                    <a:pt x="5" y="111"/>
                    <a:pt x="5" y="111"/>
                  </a:cubicBezTo>
                  <a:cubicBezTo>
                    <a:pt x="5" y="111"/>
                    <a:pt x="5" y="111"/>
                    <a:pt x="5" y="111"/>
                  </a:cubicBezTo>
                  <a:cubicBezTo>
                    <a:pt x="5" y="111"/>
                    <a:pt x="5" y="111"/>
                    <a:pt x="5" y="111"/>
                  </a:cubicBezTo>
                  <a:cubicBezTo>
                    <a:pt x="5" y="111"/>
                    <a:pt x="5" y="111"/>
                    <a:pt x="5" y="111"/>
                  </a:cubicBezTo>
                  <a:cubicBezTo>
                    <a:pt x="5" y="111"/>
                    <a:pt x="5" y="111"/>
                    <a:pt x="5" y="111"/>
                  </a:cubicBezTo>
                  <a:cubicBezTo>
                    <a:pt x="5" y="111"/>
                    <a:pt x="6" y="111"/>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3"/>
                    <a:pt x="6" y="113"/>
                    <a:pt x="6" y="113"/>
                  </a:cubicBezTo>
                  <a:cubicBezTo>
                    <a:pt x="6" y="113"/>
                    <a:pt x="6" y="113"/>
                    <a:pt x="6" y="113"/>
                  </a:cubicBezTo>
                  <a:cubicBezTo>
                    <a:pt x="6" y="113"/>
                    <a:pt x="6" y="114"/>
                    <a:pt x="7" y="114"/>
                  </a:cubicBezTo>
                  <a:cubicBezTo>
                    <a:pt x="7" y="114"/>
                    <a:pt x="7" y="114"/>
                    <a:pt x="7" y="114"/>
                  </a:cubicBezTo>
                  <a:cubicBezTo>
                    <a:pt x="7" y="114"/>
                    <a:pt x="7" y="115"/>
                    <a:pt x="7" y="115"/>
                  </a:cubicBezTo>
                  <a:cubicBezTo>
                    <a:pt x="7" y="115"/>
                    <a:pt x="7" y="115"/>
                    <a:pt x="7" y="115"/>
                  </a:cubicBezTo>
                  <a:cubicBezTo>
                    <a:pt x="7" y="115"/>
                    <a:pt x="7" y="115"/>
                    <a:pt x="7" y="115"/>
                  </a:cubicBezTo>
                  <a:cubicBezTo>
                    <a:pt x="7" y="115"/>
                    <a:pt x="7" y="115"/>
                    <a:pt x="7" y="115"/>
                  </a:cubicBezTo>
                  <a:cubicBezTo>
                    <a:pt x="7" y="115"/>
                    <a:pt x="7" y="115"/>
                    <a:pt x="7" y="115"/>
                  </a:cubicBezTo>
                  <a:cubicBezTo>
                    <a:pt x="7" y="115"/>
                    <a:pt x="7" y="115"/>
                    <a:pt x="7" y="115"/>
                  </a:cubicBezTo>
                  <a:cubicBezTo>
                    <a:pt x="19" y="146"/>
                    <a:pt x="48" y="169"/>
                    <a:pt x="82" y="174"/>
                  </a:cubicBezTo>
                  <a:cubicBezTo>
                    <a:pt x="70" y="169"/>
                    <a:pt x="59" y="162"/>
                    <a:pt x="49" y="153"/>
                  </a:cubicBezTo>
                  <a:cubicBezTo>
                    <a:pt x="36" y="140"/>
                    <a:pt x="26" y="125"/>
                    <a:pt x="21" y="107"/>
                  </a:cubicBezTo>
                  <a:cubicBezTo>
                    <a:pt x="19" y="98"/>
                    <a:pt x="17" y="89"/>
                    <a:pt x="16" y="79"/>
                  </a:cubicBezTo>
                  <a:cubicBezTo>
                    <a:pt x="16" y="78"/>
                    <a:pt x="16" y="78"/>
                    <a:pt x="16" y="78"/>
                  </a:cubicBezTo>
                  <a:cubicBezTo>
                    <a:pt x="15" y="59"/>
                    <a:pt x="19" y="41"/>
                    <a:pt x="28" y="25"/>
                  </a:cubicBezTo>
                  <a:cubicBezTo>
                    <a:pt x="34" y="17"/>
                    <a:pt x="39" y="10"/>
                    <a:pt x="44" y="3"/>
                  </a:cubicBezTo>
                  <a:cubicBezTo>
                    <a:pt x="45" y="2"/>
                    <a:pt x="46" y="1"/>
                    <a:pt x="46"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4" name="Rectangle 66">
              <a:extLst>
                <a:ext uri="{FF2B5EF4-FFF2-40B4-BE49-F238E27FC236}">
                  <a16:creationId xmlns:a16="http://schemas.microsoft.com/office/drawing/2014/main" id="{031EFC22-4EE3-7434-D242-59310756441F}"/>
                </a:ext>
              </a:extLst>
            </p:cNvPr>
            <p:cNvSpPr>
              <a:spLocks noChangeArrowheads="1"/>
            </p:cNvSpPr>
            <p:nvPr/>
          </p:nvSpPr>
          <p:spPr bwMode="auto">
            <a:xfrm>
              <a:off x="3551874" y="5343599"/>
              <a:ext cx="138113" cy="196850"/>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5" name="Rectangle 67">
              <a:extLst>
                <a:ext uri="{FF2B5EF4-FFF2-40B4-BE49-F238E27FC236}">
                  <a16:creationId xmlns:a16="http://schemas.microsoft.com/office/drawing/2014/main" id="{305E6248-194B-6741-BD46-34320BFECC3E}"/>
                </a:ext>
              </a:extLst>
            </p:cNvPr>
            <p:cNvSpPr>
              <a:spLocks noChangeArrowheads="1"/>
            </p:cNvSpPr>
            <p:nvPr/>
          </p:nvSpPr>
          <p:spPr bwMode="auto">
            <a:xfrm>
              <a:off x="3557907" y="5254699"/>
              <a:ext cx="14106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1046" name="Freeform 70">
            <a:extLst>
              <a:ext uri="{FF2B5EF4-FFF2-40B4-BE49-F238E27FC236}">
                <a16:creationId xmlns:a16="http://schemas.microsoft.com/office/drawing/2014/main" id="{49FDCC35-7F03-7610-E91C-D5F146AA7FC8}"/>
              </a:ext>
            </a:extLst>
          </p:cNvPr>
          <p:cNvSpPr>
            <a:spLocks noEditPoints="1"/>
          </p:cNvSpPr>
          <p:nvPr/>
        </p:nvSpPr>
        <p:spPr bwMode="auto">
          <a:xfrm>
            <a:off x="7194130" y="2859478"/>
            <a:ext cx="1588" cy="55563"/>
          </a:xfrm>
          <a:custGeom>
            <a:avLst/>
            <a:gdLst>
              <a:gd name="T0" fmla="*/ 1 w 1"/>
              <a:gd name="T1" fmla="*/ 23 h 23"/>
              <a:gd name="T2" fmla="*/ 1 w 1"/>
              <a:gd name="T3" fmla="*/ 22 h 23"/>
              <a:gd name="T4" fmla="*/ 1 w 1"/>
              <a:gd name="T5" fmla="*/ 22 h 23"/>
              <a:gd name="T6" fmla="*/ 1 w 1"/>
              <a:gd name="T7" fmla="*/ 21 h 23"/>
              <a:gd name="T8" fmla="*/ 1 w 1"/>
              <a:gd name="T9" fmla="*/ 20 h 23"/>
              <a:gd name="T10" fmla="*/ 1 w 1"/>
              <a:gd name="T11" fmla="*/ 20 h 23"/>
              <a:gd name="T12" fmla="*/ 0 w 1"/>
              <a:gd name="T13" fmla="*/ 20 h 23"/>
              <a:gd name="T14" fmla="*/ 0 w 1"/>
              <a:gd name="T15" fmla="*/ 19 h 23"/>
              <a:gd name="T16" fmla="*/ 0 w 1"/>
              <a:gd name="T17" fmla="*/ 19 h 23"/>
              <a:gd name="T18" fmla="*/ 0 w 1"/>
              <a:gd name="T19" fmla="*/ 18 h 23"/>
              <a:gd name="T20" fmla="*/ 0 w 1"/>
              <a:gd name="T21" fmla="*/ 18 h 23"/>
              <a:gd name="T22" fmla="*/ 0 w 1"/>
              <a:gd name="T23" fmla="*/ 18 h 23"/>
              <a:gd name="T24" fmla="*/ 0 w 1"/>
              <a:gd name="T25" fmla="*/ 17 h 23"/>
              <a:gd name="T26" fmla="*/ 0 w 1"/>
              <a:gd name="T27" fmla="*/ 17 h 23"/>
              <a:gd name="T28" fmla="*/ 0 w 1"/>
              <a:gd name="T29" fmla="*/ 17 h 23"/>
              <a:gd name="T30" fmla="*/ 0 w 1"/>
              <a:gd name="T31" fmla="*/ 16 h 23"/>
              <a:gd name="T32" fmla="*/ 0 w 1"/>
              <a:gd name="T33" fmla="*/ 16 h 23"/>
              <a:gd name="T34" fmla="*/ 0 w 1"/>
              <a:gd name="T35" fmla="*/ 15 h 23"/>
              <a:gd name="T36" fmla="*/ 0 w 1"/>
              <a:gd name="T37" fmla="*/ 15 h 23"/>
              <a:gd name="T38" fmla="*/ 0 w 1"/>
              <a:gd name="T39" fmla="*/ 15 h 23"/>
              <a:gd name="T40" fmla="*/ 0 w 1"/>
              <a:gd name="T41" fmla="*/ 14 h 23"/>
              <a:gd name="T42" fmla="*/ 0 w 1"/>
              <a:gd name="T43" fmla="*/ 14 h 23"/>
              <a:gd name="T44" fmla="*/ 0 w 1"/>
              <a:gd name="T45" fmla="*/ 13 h 23"/>
              <a:gd name="T46" fmla="*/ 0 w 1"/>
              <a:gd name="T47" fmla="*/ 13 h 23"/>
              <a:gd name="T48" fmla="*/ 0 w 1"/>
              <a:gd name="T49" fmla="*/ 12 h 23"/>
              <a:gd name="T50" fmla="*/ 0 w 1"/>
              <a:gd name="T51" fmla="*/ 12 h 23"/>
              <a:gd name="T52" fmla="*/ 0 w 1"/>
              <a:gd name="T53" fmla="*/ 12 h 23"/>
              <a:gd name="T54" fmla="*/ 0 w 1"/>
              <a:gd name="T55" fmla="*/ 11 h 23"/>
              <a:gd name="T56" fmla="*/ 0 w 1"/>
              <a:gd name="T57" fmla="*/ 11 h 23"/>
              <a:gd name="T58" fmla="*/ 0 w 1"/>
              <a:gd name="T59" fmla="*/ 11 h 23"/>
              <a:gd name="T60" fmla="*/ 0 w 1"/>
              <a:gd name="T61" fmla="*/ 10 h 23"/>
              <a:gd name="T62" fmla="*/ 0 w 1"/>
              <a:gd name="T63" fmla="*/ 10 h 23"/>
              <a:gd name="T64" fmla="*/ 0 w 1"/>
              <a:gd name="T65" fmla="*/ 9 h 23"/>
              <a:gd name="T66" fmla="*/ 0 w 1"/>
              <a:gd name="T67" fmla="*/ 9 h 23"/>
              <a:gd name="T68" fmla="*/ 0 w 1"/>
              <a:gd name="T69" fmla="*/ 9 h 23"/>
              <a:gd name="T70" fmla="*/ 0 w 1"/>
              <a:gd name="T71" fmla="*/ 8 h 23"/>
              <a:gd name="T72" fmla="*/ 0 w 1"/>
              <a:gd name="T73" fmla="*/ 8 h 23"/>
              <a:gd name="T74" fmla="*/ 0 w 1"/>
              <a:gd name="T75" fmla="*/ 8 h 23"/>
              <a:gd name="T76" fmla="*/ 0 w 1"/>
              <a:gd name="T77" fmla="*/ 7 h 23"/>
              <a:gd name="T78" fmla="*/ 0 w 1"/>
              <a:gd name="T79" fmla="*/ 6 h 23"/>
              <a:gd name="T80" fmla="*/ 0 w 1"/>
              <a:gd name="T81" fmla="*/ 6 h 23"/>
              <a:gd name="T82" fmla="*/ 0 w 1"/>
              <a:gd name="T83" fmla="*/ 6 h 23"/>
              <a:gd name="T84" fmla="*/ 0 w 1"/>
              <a:gd name="T85" fmla="*/ 5 h 23"/>
              <a:gd name="T86" fmla="*/ 0 w 1"/>
              <a:gd name="T87" fmla="*/ 5 h 23"/>
              <a:gd name="T88" fmla="*/ 0 w 1"/>
              <a:gd name="T89" fmla="*/ 5 h 23"/>
              <a:gd name="T90" fmla="*/ 0 w 1"/>
              <a:gd name="T91" fmla="*/ 4 h 23"/>
              <a:gd name="T92" fmla="*/ 0 w 1"/>
              <a:gd name="T93" fmla="*/ 4 h 23"/>
              <a:gd name="T94" fmla="*/ 0 w 1"/>
              <a:gd name="T95" fmla="*/ 3 h 23"/>
              <a:gd name="T96" fmla="*/ 0 w 1"/>
              <a:gd name="T97" fmla="*/ 3 h 23"/>
              <a:gd name="T98" fmla="*/ 0 w 1"/>
              <a:gd name="T99" fmla="*/ 3 h 23"/>
              <a:gd name="T100" fmla="*/ 0 w 1"/>
              <a:gd name="T101" fmla="*/ 2 h 23"/>
              <a:gd name="T102" fmla="*/ 0 w 1"/>
              <a:gd name="T103" fmla="*/ 1 h 23"/>
              <a:gd name="T104" fmla="*/ 0 w 1"/>
              <a:gd name="T105" fmla="*/ 1 h 23"/>
              <a:gd name="T106" fmla="*/ 0 w 1"/>
              <a:gd name="T107" fmla="*/ 1 h 23"/>
              <a:gd name="T108" fmla="*/ 0 w 1"/>
              <a:gd name="T109" fmla="*/ 0 h 23"/>
              <a:gd name="T110" fmla="*/ 0 w 1"/>
              <a:gd name="T111"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 h="23">
                <a:moveTo>
                  <a:pt x="1" y="23"/>
                </a:moveTo>
                <a:cubicBezTo>
                  <a:pt x="1" y="23"/>
                  <a:pt x="1" y="23"/>
                  <a:pt x="1" y="23"/>
                </a:cubicBezTo>
                <a:cubicBezTo>
                  <a:pt x="1" y="23"/>
                  <a:pt x="1" y="23"/>
                  <a:pt x="1" y="23"/>
                </a:cubicBezTo>
                <a:moveTo>
                  <a:pt x="1" y="23"/>
                </a:moveTo>
                <a:cubicBezTo>
                  <a:pt x="1" y="23"/>
                  <a:pt x="1" y="23"/>
                  <a:pt x="1" y="23"/>
                </a:cubicBezTo>
                <a:cubicBezTo>
                  <a:pt x="1" y="23"/>
                  <a:pt x="1" y="23"/>
                  <a:pt x="1" y="23"/>
                </a:cubicBezTo>
                <a:moveTo>
                  <a:pt x="1" y="22"/>
                </a:moveTo>
                <a:cubicBezTo>
                  <a:pt x="1" y="22"/>
                  <a:pt x="1" y="22"/>
                  <a:pt x="1" y="22"/>
                </a:cubicBezTo>
                <a:cubicBezTo>
                  <a:pt x="1" y="22"/>
                  <a:pt x="1" y="22"/>
                  <a:pt x="1" y="22"/>
                </a:cubicBezTo>
                <a:moveTo>
                  <a:pt x="1" y="22"/>
                </a:moveTo>
                <a:cubicBezTo>
                  <a:pt x="1" y="22"/>
                  <a:pt x="1" y="22"/>
                  <a:pt x="1" y="22"/>
                </a:cubicBezTo>
                <a:cubicBezTo>
                  <a:pt x="1" y="22"/>
                  <a:pt x="1" y="22"/>
                  <a:pt x="1" y="22"/>
                </a:cubicBezTo>
                <a:moveTo>
                  <a:pt x="1" y="21"/>
                </a:moveTo>
                <a:cubicBezTo>
                  <a:pt x="1" y="21"/>
                  <a:pt x="1" y="21"/>
                  <a:pt x="1" y="21"/>
                </a:cubicBezTo>
                <a:cubicBezTo>
                  <a:pt x="1" y="21"/>
                  <a:pt x="1" y="21"/>
                  <a:pt x="1" y="21"/>
                </a:cubicBezTo>
                <a:moveTo>
                  <a:pt x="1" y="21"/>
                </a:moveTo>
                <a:cubicBezTo>
                  <a:pt x="1" y="21"/>
                  <a:pt x="1" y="21"/>
                  <a:pt x="1" y="21"/>
                </a:cubicBezTo>
                <a:cubicBezTo>
                  <a:pt x="1" y="21"/>
                  <a:pt x="1" y="21"/>
                  <a:pt x="1" y="21"/>
                </a:cubicBezTo>
                <a:moveTo>
                  <a:pt x="1" y="20"/>
                </a:moveTo>
                <a:cubicBezTo>
                  <a:pt x="1" y="20"/>
                  <a:pt x="1" y="20"/>
                  <a:pt x="1" y="20"/>
                </a:cubicBezTo>
                <a:cubicBezTo>
                  <a:pt x="1" y="20"/>
                  <a:pt x="1" y="20"/>
                  <a:pt x="1" y="20"/>
                </a:cubicBezTo>
                <a:moveTo>
                  <a:pt x="1" y="20"/>
                </a:moveTo>
                <a:cubicBezTo>
                  <a:pt x="1" y="20"/>
                  <a:pt x="1" y="20"/>
                  <a:pt x="1" y="20"/>
                </a:cubicBezTo>
                <a:cubicBezTo>
                  <a:pt x="1" y="20"/>
                  <a:pt x="1" y="20"/>
                  <a:pt x="1" y="20"/>
                </a:cubicBezTo>
                <a:moveTo>
                  <a:pt x="1" y="20"/>
                </a:moveTo>
                <a:cubicBezTo>
                  <a:pt x="1" y="20"/>
                  <a:pt x="1" y="20"/>
                  <a:pt x="1" y="20"/>
                </a:cubicBezTo>
                <a:cubicBezTo>
                  <a:pt x="1" y="20"/>
                  <a:pt x="1" y="20"/>
                  <a:pt x="1" y="20"/>
                </a:cubicBezTo>
                <a:moveTo>
                  <a:pt x="0" y="20"/>
                </a:moveTo>
                <a:cubicBezTo>
                  <a:pt x="0" y="20"/>
                  <a:pt x="0" y="20"/>
                  <a:pt x="0" y="20"/>
                </a:cubicBezTo>
                <a:cubicBezTo>
                  <a:pt x="0" y="20"/>
                  <a:pt x="0" y="20"/>
                  <a:pt x="0" y="20"/>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8"/>
                  <a:pt x="0" y="18"/>
                </a:cubicBezTo>
                <a:cubicBezTo>
                  <a:pt x="0" y="18"/>
                  <a:pt x="0" y="17"/>
                  <a:pt x="0" y="17"/>
                </a:cubicBezTo>
                <a:moveTo>
                  <a:pt x="0" y="17"/>
                </a:moveTo>
                <a:cubicBezTo>
                  <a:pt x="0" y="17"/>
                  <a:pt x="0" y="17"/>
                  <a:pt x="0" y="17"/>
                </a:cubicBezTo>
                <a:cubicBezTo>
                  <a:pt x="0" y="17"/>
                  <a:pt x="0" y="17"/>
                  <a:pt x="0" y="17"/>
                </a:cubicBezTo>
                <a:moveTo>
                  <a:pt x="0" y="17"/>
                </a:moveTo>
                <a:cubicBezTo>
                  <a:pt x="0" y="17"/>
                  <a:pt x="0" y="17"/>
                  <a:pt x="0" y="17"/>
                </a:cubicBezTo>
                <a:cubicBezTo>
                  <a:pt x="0" y="17"/>
                  <a:pt x="0" y="17"/>
                  <a:pt x="0" y="17"/>
                </a:cubicBezTo>
                <a:moveTo>
                  <a:pt x="0" y="17"/>
                </a:moveTo>
                <a:cubicBezTo>
                  <a:pt x="0" y="17"/>
                  <a:pt x="0" y="17"/>
                  <a:pt x="0" y="17"/>
                </a:cubicBezTo>
                <a:cubicBezTo>
                  <a:pt x="0" y="17"/>
                  <a:pt x="0" y="17"/>
                  <a:pt x="0" y="17"/>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5"/>
                </a:moveTo>
                <a:cubicBezTo>
                  <a:pt x="0" y="15"/>
                  <a:pt x="0" y="15"/>
                  <a:pt x="0" y="16"/>
                </a:cubicBezTo>
                <a:cubicBezTo>
                  <a:pt x="0" y="15"/>
                  <a:pt x="0" y="15"/>
                  <a:pt x="0" y="15"/>
                </a:cubicBezTo>
                <a:moveTo>
                  <a:pt x="0" y="15"/>
                </a:moveTo>
                <a:cubicBezTo>
                  <a:pt x="0" y="15"/>
                  <a:pt x="0" y="15"/>
                  <a:pt x="0" y="15"/>
                </a:cubicBezTo>
                <a:cubicBezTo>
                  <a:pt x="0" y="15"/>
                  <a:pt x="0" y="15"/>
                  <a:pt x="0" y="15"/>
                </a:cubicBezTo>
                <a:moveTo>
                  <a:pt x="0" y="15"/>
                </a:moveTo>
                <a:cubicBezTo>
                  <a:pt x="0" y="15"/>
                  <a:pt x="0" y="15"/>
                  <a:pt x="0" y="15"/>
                </a:cubicBezTo>
                <a:cubicBezTo>
                  <a:pt x="0" y="15"/>
                  <a:pt x="0" y="15"/>
                  <a:pt x="0" y="15"/>
                </a:cubicBezTo>
                <a:moveTo>
                  <a:pt x="0" y="14"/>
                </a:moveTo>
                <a:cubicBezTo>
                  <a:pt x="0" y="15"/>
                  <a:pt x="0" y="15"/>
                  <a:pt x="0" y="15"/>
                </a:cubicBezTo>
                <a:cubicBezTo>
                  <a:pt x="0" y="15"/>
                  <a:pt x="0" y="15"/>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2"/>
                </a:moveTo>
                <a:cubicBezTo>
                  <a:pt x="0" y="12"/>
                  <a:pt x="0" y="13"/>
                  <a:pt x="0" y="13"/>
                </a:cubicBezTo>
                <a:cubicBezTo>
                  <a:pt x="0" y="13"/>
                  <a:pt x="0" y="12"/>
                  <a:pt x="0" y="12"/>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1"/>
                </a:moveTo>
                <a:cubicBezTo>
                  <a:pt x="0" y="12"/>
                  <a:pt x="0" y="12"/>
                  <a:pt x="0" y="12"/>
                </a:cubicBezTo>
                <a:cubicBezTo>
                  <a:pt x="0" y="12"/>
                  <a:pt x="0" y="12"/>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0"/>
                  <a:pt x="0" y="10"/>
                  <a:pt x="0" y="11"/>
                </a:cubicBezTo>
                <a:cubicBezTo>
                  <a:pt x="0" y="10"/>
                  <a:pt x="0" y="10"/>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10"/>
                  <a:pt x="0" y="10"/>
                </a:cubicBezTo>
                <a:cubicBezTo>
                  <a:pt x="0" y="10"/>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7"/>
                  <a:pt x="0" y="7"/>
                  <a:pt x="0" y="8"/>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7"/>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3"/>
                </a:moveTo>
                <a:cubicBezTo>
                  <a:pt x="0" y="3"/>
                  <a:pt x="0" y="4"/>
                  <a:pt x="0" y="4"/>
                </a:cubicBezTo>
                <a:cubicBezTo>
                  <a:pt x="0" y="4"/>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7" name="Freeform 78">
            <a:extLst>
              <a:ext uri="{FF2B5EF4-FFF2-40B4-BE49-F238E27FC236}">
                <a16:creationId xmlns:a16="http://schemas.microsoft.com/office/drawing/2014/main" id="{7CC8A213-9F57-8F29-35F7-1C306C529717}"/>
              </a:ext>
            </a:extLst>
          </p:cNvPr>
          <p:cNvSpPr>
            <a:spLocks noEditPoints="1"/>
          </p:cNvSpPr>
          <p:nvPr/>
        </p:nvSpPr>
        <p:spPr bwMode="auto">
          <a:xfrm>
            <a:off x="6443242" y="4132653"/>
            <a:ext cx="44450" cy="134938"/>
          </a:xfrm>
          <a:custGeom>
            <a:avLst/>
            <a:gdLst>
              <a:gd name="T0" fmla="*/ 18 w 18"/>
              <a:gd name="T1" fmla="*/ 55 h 55"/>
              <a:gd name="T2" fmla="*/ 18 w 18"/>
              <a:gd name="T3" fmla="*/ 55 h 55"/>
              <a:gd name="T4" fmla="*/ 18 w 18"/>
              <a:gd name="T5" fmla="*/ 55 h 55"/>
              <a:gd name="T6" fmla="*/ 18 w 18"/>
              <a:gd name="T7" fmla="*/ 55 h 55"/>
              <a:gd name="T8" fmla="*/ 18 w 18"/>
              <a:gd name="T9" fmla="*/ 55 h 55"/>
              <a:gd name="T10" fmla="*/ 18 w 18"/>
              <a:gd name="T11" fmla="*/ 55 h 55"/>
              <a:gd name="T12" fmla="*/ 17 w 18"/>
              <a:gd name="T13" fmla="*/ 55 h 55"/>
              <a:gd name="T14" fmla="*/ 18 w 18"/>
              <a:gd name="T15" fmla="*/ 55 h 55"/>
              <a:gd name="T16" fmla="*/ 17 w 18"/>
              <a:gd name="T17" fmla="*/ 55 h 55"/>
              <a:gd name="T18" fmla="*/ 0 w 18"/>
              <a:gd name="T19" fmla="*/ 1 h 55"/>
              <a:gd name="T20" fmla="*/ 17 w 18"/>
              <a:gd name="T21" fmla="*/ 55 h 55"/>
              <a:gd name="T22" fmla="*/ 0 w 18"/>
              <a:gd name="T23" fmla="*/ 1 h 55"/>
              <a:gd name="T24" fmla="*/ 0 w 18"/>
              <a:gd name="T25" fmla="*/ 1 h 55"/>
              <a:gd name="T26" fmla="*/ 0 w 18"/>
              <a:gd name="T27" fmla="*/ 1 h 55"/>
              <a:gd name="T28" fmla="*/ 0 w 18"/>
              <a:gd name="T29" fmla="*/ 1 h 55"/>
              <a:gd name="T30" fmla="*/ 0 w 18"/>
              <a:gd name="T31" fmla="*/ 1 h 55"/>
              <a:gd name="T32" fmla="*/ 0 w 18"/>
              <a:gd name="T33" fmla="*/ 1 h 55"/>
              <a:gd name="T34" fmla="*/ 0 w 18"/>
              <a:gd name="T35" fmla="*/ 1 h 55"/>
              <a:gd name="T36" fmla="*/ 0 w 18"/>
              <a:gd name="T37" fmla="*/ 0 h 55"/>
              <a:gd name="T38" fmla="*/ 0 w 18"/>
              <a:gd name="T39" fmla="*/ 1 h 55"/>
              <a:gd name="T40" fmla="*/ 0 w 18"/>
              <a:gd name="T41" fmla="*/ 1 h 55"/>
              <a:gd name="T42" fmla="*/ 0 w 18"/>
              <a:gd name="T43" fmla="*/ 0 h 55"/>
              <a:gd name="T44" fmla="*/ 0 w 18"/>
              <a:gd name="T45" fmla="*/ 0 h 55"/>
              <a:gd name="T46" fmla="*/ 0 w 18"/>
              <a:gd name="T47" fmla="*/ 0 h 55"/>
              <a:gd name="T48" fmla="*/ 0 w 18"/>
              <a:gd name="T49"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8" h="55">
                <a:moveTo>
                  <a:pt x="18" y="55"/>
                </a:moveTo>
                <a:cubicBezTo>
                  <a:pt x="18" y="55"/>
                  <a:pt x="18" y="55"/>
                  <a:pt x="18" y="55"/>
                </a:cubicBezTo>
                <a:cubicBezTo>
                  <a:pt x="18" y="55"/>
                  <a:pt x="18" y="55"/>
                  <a:pt x="18" y="55"/>
                </a:cubicBezTo>
                <a:moveTo>
                  <a:pt x="18" y="55"/>
                </a:moveTo>
                <a:cubicBezTo>
                  <a:pt x="18" y="55"/>
                  <a:pt x="18" y="55"/>
                  <a:pt x="18" y="55"/>
                </a:cubicBezTo>
                <a:cubicBezTo>
                  <a:pt x="18" y="55"/>
                  <a:pt x="18" y="55"/>
                  <a:pt x="18" y="55"/>
                </a:cubicBezTo>
                <a:moveTo>
                  <a:pt x="17" y="55"/>
                </a:moveTo>
                <a:cubicBezTo>
                  <a:pt x="17" y="55"/>
                  <a:pt x="18" y="55"/>
                  <a:pt x="18" y="55"/>
                </a:cubicBezTo>
                <a:cubicBezTo>
                  <a:pt x="18" y="55"/>
                  <a:pt x="17" y="55"/>
                  <a:pt x="17" y="55"/>
                </a:cubicBezTo>
                <a:moveTo>
                  <a:pt x="0" y="1"/>
                </a:moveTo>
                <a:cubicBezTo>
                  <a:pt x="0" y="21"/>
                  <a:pt x="7" y="40"/>
                  <a:pt x="17" y="55"/>
                </a:cubicBezTo>
                <a:cubicBezTo>
                  <a:pt x="7" y="40"/>
                  <a:pt x="0" y="2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1"/>
                </a:cubicBezTo>
                <a:cubicBezTo>
                  <a:pt x="0" y="1"/>
                  <a:pt x="0" y="1"/>
                  <a:pt x="0" y="1"/>
                </a:cubicBezTo>
                <a:cubicBezTo>
                  <a:pt x="0" y="0"/>
                  <a:pt x="0" y="0"/>
                  <a:pt x="0" y="0"/>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8" name="Freeform 82">
            <a:extLst>
              <a:ext uri="{FF2B5EF4-FFF2-40B4-BE49-F238E27FC236}">
                <a16:creationId xmlns:a16="http://schemas.microsoft.com/office/drawing/2014/main" id="{BCBCC202-F288-372C-10AF-AD029CC40A75}"/>
              </a:ext>
            </a:extLst>
          </p:cNvPr>
          <p:cNvSpPr>
            <a:spLocks noEditPoints="1"/>
          </p:cNvSpPr>
          <p:nvPr/>
        </p:nvSpPr>
        <p:spPr bwMode="auto">
          <a:xfrm>
            <a:off x="6648030" y="4827978"/>
            <a:ext cx="17463" cy="123825"/>
          </a:xfrm>
          <a:custGeom>
            <a:avLst/>
            <a:gdLst>
              <a:gd name="T0" fmla="*/ 7 w 7"/>
              <a:gd name="T1" fmla="*/ 51 h 51"/>
              <a:gd name="T2" fmla="*/ 7 w 7"/>
              <a:gd name="T3" fmla="*/ 50 h 51"/>
              <a:gd name="T4" fmla="*/ 7 w 7"/>
              <a:gd name="T5" fmla="*/ 50 h 51"/>
              <a:gd name="T6" fmla="*/ 7 w 7"/>
              <a:gd name="T7" fmla="*/ 50 h 51"/>
              <a:gd name="T8" fmla="*/ 7 w 7"/>
              <a:gd name="T9" fmla="*/ 49 h 51"/>
              <a:gd name="T10" fmla="*/ 0 w 7"/>
              <a:gd name="T11" fmla="*/ 16 h 51"/>
              <a:gd name="T12" fmla="*/ 0 w 7"/>
              <a:gd name="T13" fmla="*/ 16 h 51"/>
              <a:gd name="T14" fmla="*/ 0 w 7"/>
              <a:gd name="T15" fmla="*/ 16 h 51"/>
              <a:gd name="T16" fmla="*/ 0 w 7"/>
              <a:gd name="T17" fmla="*/ 16 h 51"/>
              <a:gd name="T18" fmla="*/ 0 w 7"/>
              <a:gd name="T19" fmla="*/ 15 h 51"/>
              <a:gd name="T20" fmla="*/ 0 w 7"/>
              <a:gd name="T21" fmla="*/ 15 h 51"/>
              <a:gd name="T22" fmla="*/ 0 w 7"/>
              <a:gd name="T23" fmla="*/ 15 h 51"/>
              <a:gd name="T24" fmla="*/ 0 w 7"/>
              <a:gd name="T25" fmla="*/ 14 h 51"/>
              <a:gd name="T26" fmla="*/ 0 w 7"/>
              <a:gd name="T27" fmla="*/ 14 h 51"/>
              <a:gd name="T28" fmla="*/ 0 w 7"/>
              <a:gd name="T29" fmla="*/ 14 h 51"/>
              <a:gd name="T30" fmla="*/ 0 w 7"/>
              <a:gd name="T31" fmla="*/ 14 h 51"/>
              <a:gd name="T32" fmla="*/ 0 w 7"/>
              <a:gd name="T33" fmla="*/ 13 h 51"/>
              <a:gd name="T34" fmla="*/ 0 w 7"/>
              <a:gd name="T35" fmla="*/ 13 h 51"/>
              <a:gd name="T36" fmla="*/ 0 w 7"/>
              <a:gd name="T37" fmla="*/ 13 h 51"/>
              <a:gd name="T38" fmla="*/ 0 w 7"/>
              <a:gd name="T39" fmla="*/ 12 h 51"/>
              <a:gd name="T40" fmla="*/ 0 w 7"/>
              <a:gd name="T41" fmla="*/ 12 h 51"/>
              <a:gd name="T42" fmla="*/ 0 w 7"/>
              <a:gd name="T43" fmla="*/ 12 h 51"/>
              <a:gd name="T44" fmla="*/ 0 w 7"/>
              <a:gd name="T45" fmla="*/ 12 h 51"/>
              <a:gd name="T46" fmla="*/ 0 w 7"/>
              <a:gd name="T47" fmla="*/ 11 h 51"/>
              <a:gd name="T48" fmla="*/ 0 w 7"/>
              <a:gd name="T49" fmla="*/ 11 h 51"/>
              <a:gd name="T50" fmla="*/ 0 w 7"/>
              <a:gd name="T51" fmla="*/ 11 h 51"/>
              <a:gd name="T52" fmla="*/ 0 w 7"/>
              <a:gd name="T53" fmla="*/ 10 h 51"/>
              <a:gd name="T54" fmla="*/ 0 w 7"/>
              <a:gd name="T55" fmla="*/ 10 h 51"/>
              <a:gd name="T56" fmla="*/ 0 w 7"/>
              <a:gd name="T57" fmla="*/ 10 h 51"/>
              <a:gd name="T58" fmla="*/ 0 w 7"/>
              <a:gd name="T59" fmla="*/ 9 h 51"/>
              <a:gd name="T60" fmla="*/ 0 w 7"/>
              <a:gd name="T61" fmla="*/ 9 h 51"/>
              <a:gd name="T62" fmla="*/ 0 w 7"/>
              <a:gd name="T63" fmla="*/ 9 h 51"/>
              <a:gd name="T64" fmla="*/ 0 w 7"/>
              <a:gd name="T65" fmla="*/ 9 h 51"/>
              <a:gd name="T66" fmla="*/ 0 w 7"/>
              <a:gd name="T67" fmla="*/ 8 h 51"/>
              <a:gd name="T68" fmla="*/ 0 w 7"/>
              <a:gd name="T69" fmla="*/ 8 h 51"/>
              <a:gd name="T70" fmla="*/ 0 w 7"/>
              <a:gd name="T71" fmla="*/ 8 h 51"/>
              <a:gd name="T72" fmla="*/ 0 w 7"/>
              <a:gd name="T73" fmla="*/ 7 h 51"/>
              <a:gd name="T74" fmla="*/ 0 w 7"/>
              <a:gd name="T75" fmla="*/ 7 h 51"/>
              <a:gd name="T76" fmla="*/ 0 w 7"/>
              <a:gd name="T77" fmla="*/ 7 h 51"/>
              <a:gd name="T78" fmla="*/ 0 w 7"/>
              <a:gd name="T79" fmla="*/ 6 h 51"/>
              <a:gd name="T80" fmla="*/ 0 w 7"/>
              <a:gd name="T81" fmla="*/ 6 h 51"/>
              <a:gd name="T82" fmla="*/ 0 w 7"/>
              <a:gd name="T83" fmla="*/ 6 h 51"/>
              <a:gd name="T84" fmla="*/ 0 w 7"/>
              <a:gd name="T85" fmla="*/ 6 h 51"/>
              <a:gd name="T86" fmla="*/ 0 w 7"/>
              <a:gd name="T87" fmla="*/ 5 h 51"/>
              <a:gd name="T88" fmla="*/ 1 w 7"/>
              <a:gd name="T89" fmla="*/ 5 h 51"/>
              <a:gd name="T90" fmla="*/ 1 w 7"/>
              <a:gd name="T91" fmla="*/ 5 h 51"/>
              <a:gd name="T92" fmla="*/ 1 w 7"/>
              <a:gd name="T93" fmla="*/ 4 h 51"/>
              <a:gd name="T94" fmla="*/ 1 w 7"/>
              <a:gd name="T95" fmla="*/ 4 h 51"/>
              <a:gd name="T96" fmla="*/ 1 w 7"/>
              <a:gd name="T97" fmla="*/ 3 h 51"/>
              <a:gd name="T98" fmla="*/ 1 w 7"/>
              <a:gd name="T99" fmla="*/ 3 h 51"/>
              <a:gd name="T100" fmla="*/ 1 w 7"/>
              <a:gd name="T101" fmla="*/ 3 h 51"/>
              <a:gd name="T102" fmla="*/ 1 w 7"/>
              <a:gd name="T103" fmla="*/ 3 h 51"/>
              <a:gd name="T104" fmla="*/ 1 w 7"/>
              <a:gd name="T105" fmla="*/ 2 h 51"/>
              <a:gd name="T106" fmla="*/ 1 w 7"/>
              <a:gd name="T107" fmla="*/ 1 h 51"/>
              <a:gd name="T108" fmla="*/ 1 w 7"/>
              <a:gd name="T109" fmla="*/ 1 h 51"/>
              <a:gd name="T110" fmla="*/ 1 w 7"/>
              <a:gd name="T111" fmla="*/ 1 h 51"/>
              <a:gd name="T112" fmla="*/ 1 w 7"/>
              <a:gd name="T113" fmla="*/ 0 h 51"/>
              <a:gd name="T114" fmla="*/ 1 w 7"/>
              <a:gd name="T115" fmla="*/ 0 h 51"/>
              <a:gd name="T116" fmla="*/ 1 w 7"/>
              <a:gd name="T117"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7" h="51">
                <a:moveTo>
                  <a:pt x="7" y="51"/>
                </a:moveTo>
                <a:cubicBezTo>
                  <a:pt x="7" y="51"/>
                  <a:pt x="7" y="51"/>
                  <a:pt x="7" y="51"/>
                </a:cubicBezTo>
                <a:cubicBezTo>
                  <a:pt x="7" y="51"/>
                  <a:pt x="7" y="51"/>
                  <a:pt x="7" y="51"/>
                </a:cubicBezTo>
                <a:moveTo>
                  <a:pt x="7" y="50"/>
                </a:moveTo>
                <a:cubicBezTo>
                  <a:pt x="7" y="50"/>
                  <a:pt x="7" y="50"/>
                  <a:pt x="7" y="50"/>
                </a:cubicBezTo>
                <a:cubicBezTo>
                  <a:pt x="7" y="50"/>
                  <a:pt x="7" y="50"/>
                  <a:pt x="7" y="50"/>
                </a:cubicBezTo>
                <a:moveTo>
                  <a:pt x="7" y="50"/>
                </a:moveTo>
                <a:cubicBezTo>
                  <a:pt x="7" y="50"/>
                  <a:pt x="7" y="50"/>
                  <a:pt x="7" y="50"/>
                </a:cubicBezTo>
                <a:cubicBezTo>
                  <a:pt x="7" y="50"/>
                  <a:pt x="7" y="50"/>
                  <a:pt x="7" y="50"/>
                </a:cubicBezTo>
                <a:moveTo>
                  <a:pt x="7" y="50"/>
                </a:moveTo>
                <a:cubicBezTo>
                  <a:pt x="7" y="50"/>
                  <a:pt x="7" y="50"/>
                  <a:pt x="7" y="50"/>
                </a:cubicBezTo>
                <a:cubicBezTo>
                  <a:pt x="7" y="50"/>
                  <a:pt x="7" y="50"/>
                  <a:pt x="7" y="50"/>
                </a:cubicBezTo>
                <a:moveTo>
                  <a:pt x="7" y="49"/>
                </a:moveTo>
                <a:cubicBezTo>
                  <a:pt x="7" y="49"/>
                  <a:pt x="7" y="50"/>
                  <a:pt x="7" y="50"/>
                </a:cubicBezTo>
                <a:cubicBezTo>
                  <a:pt x="7" y="50"/>
                  <a:pt x="7" y="49"/>
                  <a:pt x="7" y="49"/>
                </a:cubicBezTo>
                <a:moveTo>
                  <a:pt x="0" y="16"/>
                </a:moveTo>
                <a:cubicBezTo>
                  <a:pt x="0" y="28"/>
                  <a:pt x="2" y="39"/>
                  <a:pt x="6" y="49"/>
                </a:cubicBezTo>
                <a:cubicBezTo>
                  <a:pt x="2" y="39"/>
                  <a:pt x="0" y="28"/>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5"/>
                </a:moveTo>
                <a:cubicBezTo>
                  <a:pt x="0" y="15"/>
                  <a:pt x="0" y="15"/>
                  <a:pt x="0" y="15"/>
                </a:cubicBezTo>
                <a:cubicBezTo>
                  <a:pt x="0" y="15"/>
                  <a:pt x="0" y="15"/>
                  <a:pt x="0" y="15"/>
                </a:cubicBezTo>
                <a:moveTo>
                  <a:pt x="0" y="15"/>
                </a:moveTo>
                <a:cubicBezTo>
                  <a:pt x="0" y="15"/>
                  <a:pt x="0" y="15"/>
                  <a:pt x="0" y="15"/>
                </a:cubicBezTo>
                <a:cubicBezTo>
                  <a:pt x="0" y="15"/>
                  <a:pt x="0" y="15"/>
                  <a:pt x="0" y="15"/>
                </a:cubicBezTo>
                <a:cubicBezTo>
                  <a:pt x="0" y="15"/>
                  <a:pt x="0" y="15"/>
                  <a:pt x="0" y="15"/>
                </a:cubicBezTo>
                <a:moveTo>
                  <a:pt x="0" y="15"/>
                </a:moveTo>
                <a:cubicBezTo>
                  <a:pt x="0" y="15"/>
                  <a:pt x="0" y="15"/>
                  <a:pt x="0" y="15"/>
                </a:cubicBezTo>
                <a:cubicBezTo>
                  <a:pt x="0" y="15"/>
                  <a:pt x="0" y="15"/>
                  <a:pt x="0" y="15"/>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3"/>
                </a:moveTo>
                <a:cubicBezTo>
                  <a:pt x="0" y="14"/>
                  <a:pt x="0" y="14"/>
                  <a:pt x="0" y="14"/>
                </a:cubicBezTo>
                <a:cubicBezTo>
                  <a:pt x="0" y="14"/>
                  <a:pt x="0" y="14"/>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1"/>
                </a:moveTo>
                <a:cubicBezTo>
                  <a:pt x="0" y="11"/>
                  <a:pt x="0" y="11"/>
                  <a:pt x="0" y="12"/>
                </a:cubicBezTo>
                <a:cubicBezTo>
                  <a:pt x="0" y="11"/>
                  <a:pt x="0" y="11"/>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1"/>
                  <a:pt x="0" y="11"/>
                  <a:pt x="0" y="11"/>
                </a:cubicBezTo>
                <a:cubicBezTo>
                  <a:pt x="0" y="11"/>
                  <a:pt x="0" y="11"/>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9"/>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6"/>
                  <a:pt x="0" y="6"/>
                </a:cubicBezTo>
                <a:cubicBezTo>
                  <a:pt x="0" y="6"/>
                  <a:pt x="0" y="5"/>
                  <a:pt x="0" y="5"/>
                </a:cubicBezTo>
                <a:moveTo>
                  <a:pt x="0" y="5"/>
                </a:moveTo>
                <a:cubicBezTo>
                  <a:pt x="0" y="5"/>
                  <a:pt x="0" y="5"/>
                  <a:pt x="0" y="5"/>
                </a:cubicBezTo>
                <a:cubicBezTo>
                  <a:pt x="0" y="5"/>
                  <a:pt x="0" y="5"/>
                  <a:pt x="0" y="5"/>
                </a:cubicBezTo>
                <a:moveTo>
                  <a:pt x="1" y="5"/>
                </a:moveTo>
                <a:cubicBezTo>
                  <a:pt x="1" y="5"/>
                  <a:pt x="1" y="5"/>
                  <a:pt x="1" y="5"/>
                </a:cubicBezTo>
                <a:cubicBezTo>
                  <a:pt x="1" y="5"/>
                  <a:pt x="1" y="5"/>
                  <a:pt x="1" y="5"/>
                </a:cubicBezTo>
                <a:moveTo>
                  <a:pt x="1" y="5"/>
                </a:moveTo>
                <a:cubicBezTo>
                  <a:pt x="1" y="5"/>
                  <a:pt x="1" y="5"/>
                  <a:pt x="1" y="5"/>
                </a:cubicBezTo>
                <a:cubicBezTo>
                  <a:pt x="1" y="5"/>
                  <a:pt x="1" y="5"/>
                  <a:pt x="1" y="5"/>
                </a:cubicBezTo>
                <a:moveTo>
                  <a:pt x="1" y="4"/>
                </a:moveTo>
                <a:cubicBezTo>
                  <a:pt x="1" y="4"/>
                  <a:pt x="1" y="4"/>
                  <a:pt x="1" y="4"/>
                </a:cubicBezTo>
                <a:cubicBezTo>
                  <a:pt x="1" y="4"/>
                  <a:pt x="1" y="4"/>
                  <a:pt x="1" y="4"/>
                </a:cubicBezTo>
                <a:moveTo>
                  <a:pt x="1" y="4"/>
                </a:moveTo>
                <a:cubicBezTo>
                  <a:pt x="1" y="4"/>
                  <a:pt x="1" y="4"/>
                  <a:pt x="1" y="4"/>
                </a:cubicBezTo>
                <a:cubicBezTo>
                  <a:pt x="1" y="4"/>
                  <a:pt x="1" y="4"/>
                  <a:pt x="1" y="4"/>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2"/>
                </a:moveTo>
                <a:cubicBezTo>
                  <a:pt x="1" y="2"/>
                  <a:pt x="1" y="2"/>
                  <a:pt x="1" y="2"/>
                </a:cubicBezTo>
                <a:cubicBezTo>
                  <a:pt x="1" y="2"/>
                  <a:pt x="1" y="2"/>
                  <a:pt x="1" y="2"/>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9" name="Freeform 90">
            <a:extLst>
              <a:ext uri="{FF2B5EF4-FFF2-40B4-BE49-F238E27FC236}">
                <a16:creationId xmlns:a16="http://schemas.microsoft.com/office/drawing/2014/main" id="{C4A9BECE-C4F1-C52C-8714-88584005AF28}"/>
              </a:ext>
            </a:extLst>
          </p:cNvPr>
          <p:cNvSpPr>
            <a:spLocks noEditPoints="1"/>
          </p:cNvSpPr>
          <p:nvPr/>
        </p:nvSpPr>
        <p:spPr bwMode="auto">
          <a:xfrm>
            <a:off x="7986292" y="5548703"/>
            <a:ext cx="9525" cy="127000"/>
          </a:xfrm>
          <a:custGeom>
            <a:avLst/>
            <a:gdLst>
              <a:gd name="T0" fmla="*/ 3 w 4"/>
              <a:gd name="T1" fmla="*/ 52 h 52"/>
              <a:gd name="T2" fmla="*/ 3 w 4"/>
              <a:gd name="T3" fmla="*/ 52 h 52"/>
              <a:gd name="T4" fmla="*/ 3 w 4"/>
              <a:gd name="T5" fmla="*/ 52 h 52"/>
              <a:gd name="T6" fmla="*/ 3 w 4"/>
              <a:gd name="T7" fmla="*/ 51 h 52"/>
              <a:gd name="T8" fmla="*/ 2 w 4"/>
              <a:gd name="T9" fmla="*/ 51 h 52"/>
              <a:gd name="T10" fmla="*/ 2 w 4"/>
              <a:gd name="T11" fmla="*/ 51 h 52"/>
              <a:gd name="T12" fmla="*/ 2 w 4"/>
              <a:gd name="T13" fmla="*/ 51 h 52"/>
              <a:gd name="T14" fmla="*/ 2 w 4"/>
              <a:gd name="T15" fmla="*/ 50 h 52"/>
              <a:gd name="T16" fmla="*/ 2 w 4"/>
              <a:gd name="T17" fmla="*/ 50 h 52"/>
              <a:gd name="T18" fmla="*/ 2 w 4"/>
              <a:gd name="T19" fmla="*/ 50 h 52"/>
              <a:gd name="T20" fmla="*/ 2 w 4"/>
              <a:gd name="T21" fmla="*/ 49 h 52"/>
              <a:gd name="T22" fmla="*/ 2 w 4"/>
              <a:gd name="T23" fmla="*/ 49 h 52"/>
              <a:gd name="T24" fmla="*/ 2 w 4"/>
              <a:gd name="T25" fmla="*/ 49 h 52"/>
              <a:gd name="T26" fmla="*/ 2 w 4"/>
              <a:gd name="T27" fmla="*/ 49 h 52"/>
              <a:gd name="T28" fmla="*/ 2 w 4"/>
              <a:gd name="T29" fmla="*/ 49 h 52"/>
              <a:gd name="T30" fmla="*/ 2 w 4"/>
              <a:gd name="T31" fmla="*/ 49 h 52"/>
              <a:gd name="T32" fmla="*/ 2 w 4"/>
              <a:gd name="T33" fmla="*/ 48 h 52"/>
              <a:gd name="T34" fmla="*/ 2 w 4"/>
              <a:gd name="T35" fmla="*/ 48 h 52"/>
              <a:gd name="T36" fmla="*/ 2 w 4"/>
              <a:gd name="T37" fmla="*/ 48 h 52"/>
              <a:gd name="T38" fmla="*/ 0 w 4"/>
              <a:gd name="T39" fmla="*/ 35 h 52"/>
              <a:gd name="T40" fmla="*/ 0 w 4"/>
              <a:gd name="T41" fmla="*/ 35 h 52"/>
              <a:gd name="T42" fmla="*/ 0 w 4"/>
              <a:gd name="T43" fmla="*/ 35 h 52"/>
              <a:gd name="T44" fmla="*/ 0 w 4"/>
              <a:gd name="T45" fmla="*/ 33 h 52"/>
              <a:gd name="T46" fmla="*/ 0 w 4"/>
              <a:gd name="T47" fmla="*/ 33 h 52"/>
              <a:gd name="T48" fmla="*/ 0 w 4"/>
              <a:gd name="T49" fmla="*/ 33 h 52"/>
              <a:gd name="T50" fmla="*/ 0 w 4"/>
              <a:gd name="T51" fmla="*/ 32 h 52"/>
              <a:gd name="T52" fmla="*/ 0 w 4"/>
              <a:gd name="T53" fmla="*/ 32 h 52"/>
              <a:gd name="T54" fmla="*/ 0 w 4"/>
              <a:gd name="T55" fmla="*/ 32 h 52"/>
              <a:gd name="T56" fmla="*/ 0 w 4"/>
              <a:gd name="T57" fmla="*/ 32 h 52"/>
              <a:gd name="T58" fmla="*/ 0 w 4"/>
              <a:gd name="T59" fmla="*/ 32 h 52"/>
              <a:gd name="T60" fmla="*/ 0 w 4"/>
              <a:gd name="T61" fmla="*/ 32 h 52"/>
              <a:gd name="T62" fmla="*/ 0 w 4"/>
              <a:gd name="T63" fmla="*/ 31 h 52"/>
              <a:gd name="T64" fmla="*/ 0 w 4"/>
              <a:gd name="T65" fmla="*/ 31 h 52"/>
              <a:gd name="T66" fmla="*/ 0 w 4"/>
              <a:gd name="T67" fmla="*/ 30 h 52"/>
              <a:gd name="T68" fmla="*/ 0 w 4"/>
              <a:gd name="T69" fmla="*/ 30 h 52"/>
              <a:gd name="T70" fmla="*/ 0 w 4"/>
              <a:gd name="T71" fmla="*/ 30 h 52"/>
              <a:gd name="T72" fmla="*/ 0 w 4"/>
              <a:gd name="T73" fmla="*/ 30 h 52"/>
              <a:gd name="T74" fmla="*/ 0 w 4"/>
              <a:gd name="T75" fmla="*/ 29 h 52"/>
              <a:gd name="T76" fmla="*/ 0 w 4"/>
              <a:gd name="T77" fmla="*/ 29 h 52"/>
              <a:gd name="T78" fmla="*/ 0 w 4"/>
              <a:gd name="T79" fmla="*/ 29 h 52"/>
              <a:gd name="T80" fmla="*/ 0 w 4"/>
              <a:gd name="T81" fmla="*/ 29 h 52"/>
              <a:gd name="T82" fmla="*/ 0 w 4"/>
              <a:gd name="T83" fmla="*/ 29 h 52"/>
              <a:gd name="T84" fmla="*/ 0 w 4"/>
              <a:gd name="T85" fmla="*/ 29 h 52"/>
              <a:gd name="T86" fmla="*/ 0 w 4"/>
              <a:gd name="T87" fmla="*/ 28 h 52"/>
              <a:gd name="T88" fmla="*/ 0 w 4"/>
              <a:gd name="T89" fmla="*/ 28 h 52"/>
              <a:gd name="T90" fmla="*/ 4 w 4"/>
              <a:gd name="T91" fmla="*/ 1 h 52"/>
              <a:gd name="T92" fmla="*/ 4 w 4"/>
              <a:gd name="T93" fmla="*/ 1 h 52"/>
              <a:gd name="T94" fmla="*/ 4 w 4"/>
              <a:gd name="T95" fmla="*/ 1 h 52"/>
              <a:gd name="T96" fmla="*/ 4 w 4"/>
              <a:gd name="T97" fmla="*/ 1 h 52"/>
              <a:gd name="T98" fmla="*/ 4 w 4"/>
              <a:gd name="T99" fmla="*/ 1 h 52"/>
              <a:gd name="T100" fmla="*/ 4 w 4"/>
              <a:gd name="T101" fmla="*/ 1 h 52"/>
              <a:gd name="T102" fmla="*/ 4 w 4"/>
              <a:gd name="T103" fmla="*/ 0 h 52"/>
              <a:gd name="T104" fmla="*/ 4 w 4"/>
              <a:gd name="T105" fmla="*/ 0 h 52"/>
              <a:gd name="T106" fmla="*/ 4 w 4"/>
              <a:gd name="T107" fmla="*/ 0 h 52"/>
              <a:gd name="T108" fmla="*/ 4 w 4"/>
              <a:gd name="T109" fmla="*/ 0 h 52"/>
              <a:gd name="T110" fmla="*/ 4 w 4"/>
              <a:gd name="T111"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 h="52">
                <a:moveTo>
                  <a:pt x="3" y="52"/>
                </a:moveTo>
                <a:cubicBezTo>
                  <a:pt x="3" y="52"/>
                  <a:pt x="3" y="52"/>
                  <a:pt x="3" y="52"/>
                </a:cubicBezTo>
                <a:cubicBezTo>
                  <a:pt x="3" y="52"/>
                  <a:pt x="3" y="52"/>
                  <a:pt x="3" y="52"/>
                </a:cubicBezTo>
                <a:moveTo>
                  <a:pt x="3" y="52"/>
                </a:moveTo>
                <a:cubicBezTo>
                  <a:pt x="3" y="52"/>
                  <a:pt x="3" y="52"/>
                  <a:pt x="3" y="52"/>
                </a:cubicBezTo>
                <a:cubicBezTo>
                  <a:pt x="3" y="52"/>
                  <a:pt x="3" y="52"/>
                  <a:pt x="3" y="52"/>
                </a:cubicBezTo>
                <a:moveTo>
                  <a:pt x="3" y="51"/>
                </a:moveTo>
                <a:cubicBezTo>
                  <a:pt x="3" y="51"/>
                  <a:pt x="3" y="51"/>
                  <a:pt x="3" y="51"/>
                </a:cubicBezTo>
                <a:cubicBezTo>
                  <a:pt x="3" y="51"/>
                  <a:pt x="3" y="51"/>
                  <a:pt x="3" y="51"/>
                </a:cubicBezTo>
                <a:moveTo>
                  <a:pt x="2" y="51"/>
                </a:moveTo>
                <a:cubicBezTo>
                  <a:pt x="2" y="51"/>
                  <a:pt x="2" y="51"/>
                  <a:pt x="2" y="51"/>
                </a:cubicBezTo>
                <a:cubicBezTo>
                  <a:pt x="2" y="51"/>
                  <a:pt x="2" y="51"/>
                  <a:pt x="2" y="51"/>
                </a:cubicBezTo>
                <a:moveTo>
                  <a:pt x="2" y="51"/>
                </a:moveTo>
                <a:cubicBezTo>
                  <a:pt x="2" y="51"/>
                  <a:pt x="2" y="51"/>
                  <a:pt x="2" y="51"/>
                </a:cubicBezTo>
                <a:cubicBezTo>
                  <a:pt x="2" y="51"/>
                  <a:pt x="2" y="51"/>
                  <a:pt x="2" y="51"/>
                </a:cubicBezTo>
                <a:moveTo>
                  <a:pt x="2" y="50"/>
                </a:moveTo>
                <a:cubicBezTo>
                  <a:pt x="2" y="50"/>
                  <a:pt x="2" y="51"/>
                  <a:pt x="2" y="51"/>
                </a:cubicBezTo>
                <a:cubicBezTo>
                  <a:pt x="2" y="51"/>
                  <a:pt x="2" y="50"/>
                  <a:pt x="2" y="50"/>
                </a:cubicBezTo>
                <a:moveTo>
                  <a:pt x="2" y="50"/>
                </a:moveTo>
                <a:cubicBezTo>
                  <a:pt x="2" y="50"/>
                  <a:pt x="2" y="50"/>
                  <a:pt x="2" y="50"/>
                </a:cubicBezTo>
                <a:cubicBezTo>
                  <a:pt x="2" y="50"/>
                  <a:pt x="2" y="50"/>
                  <a:pt x="2" y="50"/>
                </a:cubicBezTo>
                <a:moveTo>
                  <a:pt x="2" y="49"/>
                </a:moveTo>
                <a:cubicBezTo>
                  <a:pt x="2" y="50"/>
                  <a:pt x="2" y="50"/>
                  <a:pt x="2" y="50"/>
                </a:cubicBezTo>
                <a:cubicBezTo>
                  <a:pt x="2" y="50"/>
                  <a:pt x="2" y="50"/>
                  <a:pt x="2" y="49"/>
                </a:cubicBezTo>
                <a:moveTo>
                  <a:pt x="2" y="49"/>
                </a:moveTo>
                <a:cubicBezTo>
                  <a:pt x="2" y="49"/>
                  <a:pt x="2" y="49"/>
                  <a:pt x="2" y="49"/>
                </a:cubicBezTo>
                <a:cubicBezTo>
                  <a:pt x="2" y="49"/>
                  <a:pt x="2" y="49"/>
                  <a:pt x="2" y="49"/>
                </a:cubicBezTo>
                <a:moveTo>
                  <a:pt x="2" y="49"/>
                </a:moveTo>
                <a:cubicBezTo>
                  <a:pt x="2" y="49"/>
                  <a:pt x="2" y="49"/>
                  <a:pt x="2" y="49"/>
                </a:cubicBezTo>
                <a:cubicBezTo>
                  <a:pt x="2" y="49"/>
                  <a:pt x="2" y="49"/>
                  <a:pt x="2" y="49"/>
                </a:cubicBezTo>
                <a:moveTo>
                  <a:pt x="2" y="49"/>
                </a:moveTo>
                <a:cubicBezTo>
                  <a:pt x="2" y="49"/>
                  <a:pt x="2" y="49"/>
                  <a:pt x="2" y="49"/>
                </a:cubicBezTo>
                <a:cubicBezTo>
                  <a:pt x="2" y="49"/>
                  <a:pt x="2" y="49"/>
                  <a:pt x="2" y="49"/>
                </a:cubicBezTo>
                <a:moveTo>
                  <a:pt x="2" y="48"/>
                </a:moveTo>
                <a:cubicBezTo>
                  <a:pt x="2" y="48"/>
                  <a:pt x="2" y="49"/>
                  <a:pt x="2" y="49"/>
                </a:cubicBezTo>
                <a:cubicBezTo>
                  <a:pt x="2" y="49"/>
                  <a:pt x="2" y="48"/>
                  <a:pt x="2" y="48"/>
                </a:cubicBezTo>
                <a:moveTo>
                  <a:pt x="2" y="48"/>
                </a:moveTo>
                <a:cubicBezTo>
                  <a:pt x="2" y="48"/>
                  <a:pt x="2" y="48"/>
                  <a:pt x="2" y="48"/>
                </a:cubicBezTo>
                <a:cubicBezTo>
                  <a:pt x="2" y="48"/>
                  <a:pt x="2" y="48"/>
                  <a:pt x="2" y="48"/>
                </a:cubicBezTo>
                <a:moveTo>
                  <a:pt x="0" y="35"/>
                </a:moveTo>
                <a:cubicBezTo>
                  <a:pt x="0" y="40"/>
                  <a:pt x="1" y="44"/>
                  <a:pt x="2" y="48"/>
                </a:cubicBezTo>
                <a:cubicBezTo>
                  <a:pt x="1" y="44"/>
                  <a:pt x="0" y="40"/>
                  <a:pt x="0" y="35"/>
                </a:cubicBezTo>
                <a:moveTo>
                  <a:pt x="0" y="33"/>
                </a:moveTo>
                <a:cubicBezTo>
                  <a:pt x="0" y="34"/>
                  <a:pt x="0" y="35"/>
                  <a:pt x="0" y="35"/>
                </a:cubicBezTo>
                <a:cubicBezTo>
                  <a:pt x="0" y="35"/>
                  <a:pt x="0" y="34"/>
                  <a:pt x="0" y="33"/>
                </a:cubicBezTo>
                <a:moveTo>
                  <a:pt x="0" y="33"/>
                </a:moveTo>
                <a:cubicBezTo>
                  <a:pt x="0" y="33"/>
                  <a:pt x="0" y="33"/>
                  <a:pt x="0" y="33"/>
                </a:cubicBezTo>
                <a:cubicBezTo>
                  <a:pt x="0" y="33"/>
                  <a:pt x="0" y="33"/>
                  <a:pt x="0" y="33"/>
                </a:cubicBezTo>
                <a:moveTo>
                  <a:pt x="0" y="33"/>
                </a:moveTo>
                <a:cubicBezTo>
                  <a:pt x="0" y="33"/>
                  <a:pt x="0" y="33"/>
                  <a:pt x="0" y="33"/>
                </a:cubicBezTo>
                <a:cubicBezTo>
                  <a:pt x="0" y="33"/>
                  <a:pt x="0" y="33"/>
                  <a:pt x="0" y="33"/>
                </a:cubicBezTo>
                <a:moveTo>
                  <a:pt x="0" y="32"/>
                </a:moveTo>
                <a:cubicBezTo>
                  <a:pt x="0" y="32"/>
                  <a:pt x="0" y="33"/>
                  <a:pt x="0" y="33"/>
                </a:cubicBezTo>
                <a:cubicBezTo>
                  <a:pt x="0" y="33"/>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1"/>
                </a:moveTo>
                <a:cubicBezTo>
                  <a:pt x="0" y="31"/>
                  <a:pt x="0" y="31"/>
                  <a:pt x="0" y="32"/>
                </a:cubicBezTo>
                <a:cubicBezTo>
                  <a:pt x="0" y="31"/>
                  <a:pt x="0" y="31"/>
                  <a:pt x="0" y="31"/>
                </a:cubicBezTo>
                <a:moveTo>
                  <a:pt x="0" y="31"/>
                </a:moveTo>
                <a:cubicBezTo>
                  <a:pt x="0" y="31"/>
                  <a:pt x="0" y="31"/>
                  <a:pt x="0" y="31"/>
                </a:cubicBezTo>
                <a:cubicBezTo>
                  <a:pt x="0" y="31"/>
                  <a:pt x="0" y="31"/>
                  <a:pt x="0" y="31"/>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moveTo>
                  <a:pt x="0" y="29"/>
                </a:moveTo>
                <a:cubicBezTo>
                  <a:pt x="0" y="29"/>
                  <a:pt x="0" y="30"/>
                  <a:pt x="0" y="30"/>
                </a:cubicBezTo>
                <a:cubicBezTo>
                  <a:pt x="0" y="30"/>
                  <a:pt x="0" y="29"/>
                  <a:pt x="0" y="29"/>
                </a:cubicBezTo>
                <a:moveTo>
                  <a:pt x="0" y="29"/>
                </a:moveTo>
                <a:cubicBezTo>
                  <a:pt x="0" y="29"/>
                  <a:pt x="0" y="29"/>
                  <a:pt x="0" y="29"/>
                </a:cubicBezTo>
                <a:cubicBezTo>
                  <a:pt x="0" y="29"/>
                  <a:pt x="0" y="29"/>
                  <a:pt x="0" y="29"/>
                </a:cubicBezTo>
                <a:moveTo>
                  <a:pt x="0" y="29"/>
                </a:moveTo>
                <a:cubicBezTo>
                  <a:pt x="0" y="29"/>
                  <a:pt x="0" y="29"/>
                  <a:pt x="0" y="29"/>
                </a:cubicBezTo>
                <a:cubicBezTo>
                  <a:pt x="0" y="29"/>
                  <a:pt x="0" y="29"/>
                  <a:pt x="0" y="29"/>
                </a:cubicBezTo>
                <a:moveTo>
                  <a:pt x="0" y="28"/>
                </a:moveTo>
                <a:cubicBezTo>
                  <a:pt x="0" y="29"/>
                  <a:pt x="0" y="29"/>
                  <a:pt x="0" y="29"/>
                </a:cubicBezTo>
                <a:cubicBezTo>
                  <a:pt x="0" y="29"/>
                  <a:pt x="0" y="29"/>
                  <a:pt x="0" y="28"/>
                </a:cubicBezTo>
                <a:moveTo>
                  <a:pt x="0" y="28"/>
                </a:moveTo>
                <a:cubicBezTo>
                  <a:pt x="0" y="28"/>
                  <a:pt x="0" y="28"/>
                  <a:pt x="0" y="28"/>
                </a:cubicBezTo>
                <a:cubicBezTo>
                  <a:pt x="0" y="28"/>
                  <a:pt x="0" y="28"/>
                  <a:pt x="0" y="28"/>
                </a:cubicBezTo>
                <a:cubicBezTo>
                  <a:pt x="0" y="28"/>
                  <a:pt x="0" y="28"/>
                  <a:pt x="0" y="28"/>
                </a:cubicBezTo>
                <a:moveTo>
                  <a:pt x="4" y="1"/>
                </a:moveTo>
                <a:cubicBezTo>
                  <a:pt x="1" y="10"/>
                  <a:pt x="0" y="19"/>
                  <a:pt x="0" y="28"/>
                </a:cubicBezTo>
                <a:cubicBezTo>
                  <a:pt x="0" y="19"/>
                  <a:pt x="1" y="10"/>
                  <a:pt x="4" y="1"/>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0"/>
                </a:moveTo>
                <a:cubicBezTo>
                  <a:pt x="4" y="0"/>
                  <a:pt x="4" y="1"/>
                  <a:pt x="4" y="1"/>
                </a:cubicBezTo>
                <a:cubicBezTo>
                  <a:pt x="4" y="1"/>
                  <a:pt x="4" y="0"/>
                  <a:pt x="4" y="0"/>
                </a:cubicBezTo>
                <a:moveTo>
                  <a:pt x="4" y="0"/>
                </a:moveTo>
                <a:cubicBezTo>
                  <a:pt x="4" y="0"/>
                  <a:pt x="4" y="0"/>
                  <a:pt x="4" y="0"/>
                </a:cubicBezTo>
                <a:cubicBezTo>
                  <a:pt x="4" y="0"/>
                  <a:pt x="4" y="0"/>
                  <a:pt x="4" y="0"/>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1050" name="Group 1049">
            <a:extLst>
              <a:ext uri="{FF2B5EF4-FFF2-40B4-BE49-F238E27FC236}">
                <a16:creationId xmlns:a16="http://schemas.microsoft.com/office/drawing/2014/main" id="{A3619D44-E7ED-DD54-ACF8-9C01692F0DFE}"/>
              </a:ext>
            </a:extLst>
          </p:cNvPr>
          <p:cNvGrpSpPr/>
          <p:nvPr/>
        </p:nvGrpSpPr>
        <p:grpSpPr>
          <a:xfrm>
            <a:off x="6362171" y="3389703"/>
            <a:ext cx="571500" cy="622533"/>
            <a:chOff x="931754" y="3389703"/>
            <a:chExt cx="571500" cy="622533"/>
          </a:xfrm>
        </p:grpSpPr>
        <p:sp>
          <p:nvSpPr>
            <p:cNvPr id="1051" name="Freeform 68">
              <a:extLst>
                <a:ext uri="{FF2B5EF4-FFF2-40B4-BE49-F238E27FC236}">
                  <a16:creationId xmlns:a16="http://schemas.microsoft.com/office/drawing/2014/main" id="{C691B9E5-7F3D-B7FD-9941-347844C8D99F}"/>
                </a:ext>
              </a:extLst>
            </p:cNvPr>
            <p:cNvSpPr>
              <a:spLocks/>
            </p:cNvSpPr>
            <p:nvPr/>
          </p:nvSpPr>
          <p:spPr bwMode="auto">
            <a:xfrm>
              <a:off x="931754" y="3439148"/>
              <a:ext cx="571500" cy="573088"/>
            </a:xfrm>
            <a:custGeom>
              <a:avLst/>
              <a:gdLst>
                <a:gd name="T0" fmla="*/ 116 w 234"/>
                <a:gd name="T1" fmla="*/ 1 h 234"/>
                <a:gd name="T2" fmla="*/ 233 w 234"/>
                <a:gd name="T3" fmla="*/ 115 h 234"/>
                <a:gd name="T4" fmla="*/ 119 w 234"/>
                <a:gd name="T5" fmla="*/ 233 h 234"/>
                <a:gd name="T6" fmla="*/ 1 w 234"/>
                <a:gd name="T7" fmla="*/ 118 h 234"/>
                <a:gd name="T8" fmla="*/ 116 w 234"/>
                <a:gd name="T9" fmla="*/ 1 h 234"/>
              </a:gdLst>
              <a:ahLst/>
              <a:cxnLst>
                <a:cxn ang="0">
                  <a:pos x="T0" y="T1"/>
                </a:cxn>
                <a:cxn ang="0">
                  <a:pos x="T2" y="T3"/>
                </a:cxn>
                <a:cxn ang="0">
                  <a:pos x="T4" y="T5"/>
                </a:cxn>
                <a:cxn ang="0">
                  <a:pos x="T6" y="T7"/>
                </a:cxn>
                <a:cxn ang="0">
                  <a:pos x="T8" y="T9"/>
                </a:cxn>
              </a:cxnLst>
              <a:rect l="0" t="0" r="r" b="b"/>
              <a:pathLst>
                <a:path w="234" h="234">
                  <a:moveTo>
                    <a:pt x="116" y="1"/>
                  </a:moveTo>
                  <a:cubicBezTo>
                    <a:pt x="179" y="0"/>
                    <a:pt x="232" y="51"/>
                    <a:pt x="233" y="115"/>
                  </a:cubicBezTo>
                  <a:cubicBezTo>
                    <a:pt x="234" y="179"/>
                    <a:pt x="183" y="232"/>
                    <a:pt x="119" y="233"/>
                  </a:cubicBezTo>
                  <a:cubicBezTo>
                    <a:pt x="55" y="234"/>
                    <a:pt x="2" y="182"/>
                    <a:pt x="1" y="118"/>
                  </a:cubicBezTo>
                  <a:cubicBezTo>
                    <a:pt x="0" y="54"/>
                    <a:pt x="52" y="1"/>
                    <a:pt x="116" y="1"/>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2" name="Freeform 69">
              <a:extLst>
                <a:ext uri="{FF2B5EF4-FFF2-40B4-BE49-F238E27FC236}">
                  <a16:creationId xmlns:a16="http://schemas.microsoft.com/office/drawing/2014/main" id="{1F768CB4-5481-01E6-6C2E-BBD751F7C69D}"/>
                </a:ext>
              </a:extLst>
            </p:cNvPr>
            <p:cNvSpPr>
              <a:spLocks/>
            </p:cNvSpPr>
            <p:nvPr/>
          </p:nvSpPr>
          <p:spPr bwMode="auto">
            <a:xfrm>
              <a:off x="987317" y="3493123"/>
              <a:ext cx="461963" cy="461963"/>
            </a:xfrm>
            <a:custGeom>
              <a:avLst/>
              <a:gdLst>
                <a:gd name="T0" fmla="*/ 93 w 189"/>
                <a:gd name="T1" fmla="*/ 1 h 189"/>
                <a:gd name="T2" fmla="*/ 188 w 189"/>
                <a:gd name="T3" fmla="*/ 93 h 189"/>
                <a:gd name="T4" fmla="*/ 96 w 189"/>
                <a:gd name="T5" fmla="*/ 188 h 189"/>
                <a:gd name="T6" fmla="*/ 1 w 189"/>
                <a:gd name="T7" fmla="*/ 96 h 189"/>
                <a:gd name="T8" fmla="*/ 93 w 189"/>
                <a:gd name="T9" fmla="*/ 1 h 189"/>
              </a:gdLst>
              <a:ahLst/>
              <a:cxnLst>
                <a:cxn ang="0">
                  <a:pos x="T0" y="T1"/>
                </a:cxn>
                <a:cxn ang="0">
                  <a:pos x="T2" y="T3"/>
                </a:cxn>
                <a:cxn ang="0">
                  <a:pos x="T4" y="T5"/>
                </a:cxn>
                <a:cxn ang="0">
                  <a:pos x="T6" y="T7"/>
                </a:cxn>
                <a:cxn ang="0">
                  <a:pos x="T8" y="T9"/>
                </a:cxn>
              </a:cxnLst>
              <a:rect l="0" t="0" r="r" b="b"/>
              <a:pathLst>
                <a:path w="189" h="189">
                  <a:moveTo>
                    <a:pt x="93" y="1"/>
                  </a:moveTo>
                  <a:cubicBezTo>
                    <a:pt x="144" y="0"/>
                    <a:pt x="187" y="42"/>
                    <a:pt x="188" y="93"/>
                  </a:cubicBezTo>
                  <a:cubicBezTo>
                    <a:pt x="189" y="145"/>
                    <a:pt x="147" y="187"/>
                    <a:pt x="96" y="188"/>
                  </a:cubicBezTo>
                  <a:cubicBezTo>
                    <a:pt x="44" y="189"/>
                    <a:pt x="2" y="147"/>
                    <a:pt x="1" y="96"/>
                  </a:cubicBezTo>
                  <a:cubicBezTo>
                    <a:pt x="0" y="44"/>
                    <a:pt x="41" y="2"/>
                    <a:pt x="93" y="1"/>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3" name="Freeform 71">
              <a:extLst>
                <a:ext uri="{FF2B5EF4-FFF2-40B4-BE49-F238E27FC236}">
                  <a16:creationId xmlns:a16="http://schemas.microsoft.com/office/drawing/2014/main" id="{6393E3AC-C7DF-EADB-5D31-80BBDC2F776D}"/>
                </a:ext>
              </a:extLst>
            </p:cNvPr>
            <p:cNvSpPr>
              <a:spLocks/>
            </p:cNvSpPr>
            <p:nvPr/>
          </p:nvSpPr>
          <p:spPr bwMode="auto">
            <a:xfrm>
              <a:off x="990492" y="3497885"/>
              <a:ext cx="187325" cy="428625"/>
            </a:xfrm>
            <a:custGeom>
              <a:avLst/>
              <a:gdLst>
                <a:gd name="T0" fmla="*/ 0 w 77"/>
                <a:gd name="T1" fmla="*/ 84 h 175"/>
                <a:gd name="T2" fmla="*/ 0 w 77"/>
                <a:gd name="T3" fmla="*/ 85 h 175"/>
                <a:gd name="T4" fmla="*/ 0 w 77"/>
                <a:gd name="T5" fmla="*/ 85 h 175"/>
                <a:gd name="T6" fmla="*/ 0 w 77"/>
                <a:gd name="T7" fmla="*/ 85 h 175"/>
                <a:gd name="T8" fmla="*/ 0 w 77"/>
                <a:gd name="T9" fmla="*/ 86 h 175"/>
                <a:gd name="T10" fmla="*/ 0 w 77"/>
                <a:gd name="T11" fmla="*/ 87 h 175"/>
                <a:gd name="T12" fmla="*/ 0 w 77"/>
                <a:gd name="T13" fmla="*/ 87 h 175"/>
                <a:gd name="T14" fmla="*/ 0 w 77"/>
                <a:gd name="T15" fmla="*/ 87 h 175"/>
                <a:gd name="T16" fmla="*/ 0 w 77"/>
                <a:gd name="T17" fmla="*/ 88 h 175"/>
                <a:gd name="T18" fmla="*/ 0 w 77"/>
                <a:gd name="T19" fmla="*/ 88 h 175"/>
                <a:gd name="T20" fmla="*/ 0 w 77"/>
                <a:gd name="T21" fmla="*/ 89 h 175"/>
                <a:gd name="T22" fmla="*/ 0 w 77"/>
                <a:gd name="T23" fmla="*/ 89 h 175"/>
                <a:gd name="T24" fmla="*/ 0 w 77"/>
                <a:gd name="T25" fmla="*/ 90 h 175"/>
                <a:gd name="T26" fmla="*/ 0 w 77"/>
                <a:gd name="T27" fmla="*/ 90 h 175"/>
                <a:gd name="T28" fmla="*/ 0 w 77"/>
                <a:gd name="T29" fmla="*/ 91 h 175"/>
                <a:gd name="T30" fmla="*/ 0 w 77"/>
                <a:gd name="T31" fmla="*/ 91 h 175"/>
                <a:gd name="T32" fmla="*/ 0 w 77"/>
                <a:gd name="T33" fmla="*/ 92 h 175"/>
                <a:gd name="T34" fmla="*/ 0 w 77"/>
                <a:gd name="T35" fmla="*/ 92 h 175"/>
                <a:gd name="T36" fmla="*/ 0 w 77"/>
                <a:gd name="T37" fmla="*/ 92 h 175"/>
                <a:gd name="T38" fmla="*/ 0 w 77"/>
                <a:gd name="T39" fmla="*/ 93 h 175"/>
                <a:gd name="T40" fmla="*/ 0 w 77"/>
                <a:gd name="T41" fmla="*/ 93 h 175"/>
                <a:gd name="T42" fmla="*/ 0 w 77"/>
                <a:gd name="T43" fmla="*/ 94 h 175"/>
                <a:gd name="T44" fmla="*/ 0 w 77"/>
                <a:gd name="T45" fmla="*/ 94 h 175"/>
                <a:gd name="T46" fmla="*/ 0 w 77"/>
                <a:gd name="T47" fmla="*/ 95 h 175"/>
                <a:gd name="T48" fmla="*/ 0 w 77"/>
                <a:gd name="T49" fmla="*/ 95 h 175"/>
                <a:gd name="T50" fmla="*/ 0 w 77"/>
                <a:gd name="T51" fmla="*/ 95 h 175"/>
                <a:gd name="T52" fmla="*/ 0 w 77"/>
                <a:gd name="T53" fmla="*/ 96 h 175"/>
                <a:gd name="T54" fmla="*/ 0 w 77"/>
                <a:gd name="T55" fmla="*/ 96 h 175"/>
                <a:gd name="T56" fmla="*/ 0 w 77"/>
                <a:gd name="T57" fmla="*/ 97 h 175"/>
                <a:gd name="T58" fmla="*/ 0 w 77"/>
                <a:gd name="T59" fmla="*/ 97 h 175"/>
                <a:gd name="T60" fmla="*/ 0 w 77"/>
                <a:gd name="T61" fmla="*/ 98 h 175"/>
                <a:gd name="T62" fmla="*/ 0 w 77"/>
                <a:gd name="T63" fmla="*/ 98 h 175"/>
                <a:gd name="T64" fmla="*/ 0 w 77"/>
                <a:gd name="T65" fmla="*/ 98 h 175"/>
                <a:gd name="T66" fmla="*/ 0 w 77"/>
                <a:gd name="T67" fmla="*/ 99 h 175"/>
                <a:gd name="T68" fmla="*/ 0 w 77"/>
                <a:gd name="T69" fmla="*/ 99 h 175"/>
                <a:gd name="T70" fmla="*/ 0 w 77"/>
                <a:gd name="T71" fmla="*/ 100 h 175"/>
                <a:gd name="T72" fmla="*/ 0 w 77"/>
                <a:gd name="T73" fmla="*/ 100 h 175"/>
                <a:gd name="T74" fmla="*/ 0 w 77"/>
                <a:gd name="T75" fmla="*/ 101 h 175"/>
                <a:gd name="T76" fmla="*/ 0 w 77"/>
                <a:gd name="T77" fmla="*/ 101 h 175"/>
                <a:gd name="T78" fmla="*/ 0 w 77"/>
                <a:gd name="T79" fmla="*/ 102 h 175"/>
                <a:gd name="T80" fmla="*/ 0 w 77"/>
                <a:gd name="T81" fmla="*/ 102 h 175"/>
                <a:gd name="T82" fmla="*/ 0 w 77"/>
                <a:gd name="T83" fmla="*/ 102 h 175"/>
                <a:gd name="T84" fmla="*/ 0 w 77"/>
                <a:gd name="T85" fmla="*/ 103 h 175"/>
                <a:gd name="T86" fmla="*/ 0 w 77"/>
                <a:gd name="T87" fmla="*/ 103 h 175"/>
                <a:gd name="T88" fmla="*/ 1 w 77"/>
                <a:gd name="T89" fmla="*/ 104 h 175"/>
                <a:gd name="T90" fmla="*/ 1 w 77"/>
                <a:gd name="T91" fmla="*/ 104 h 175"/>
                <a:gd name="T92" fmla="*/ 1 w 77"/>
                <a:gd name="T93" fmla="*/ 105 h 175"/>
                <a:gd name="T94" fmla="*/ 1 w 77"/>
                <a:gd name="T95" fmla="*/ 105 h 175"/>
                <a:gd name="T96" fmla="*/ 1 w 77"/>
                <a:gd name="T97" fmla="*/ 106 h 175"/>
                <a:gd name="T98" fmla="*/ 1 w 77"/>
                <a:gd name="T99" fmla="*/ 107 h 175"/>
                <a:gd name="T100" fmla="*/ 50 w 77"/>
                <a:gd name="T101" fmla="*/ 175 h 175"/>
                <a:gd name="T102" fmla="*/ 16 w 77"/>
                <a:gd name="T103" fmla="*/ 99 h 175"/>
                <a:gd name="T104" fmla="*/ 45 w 77"/>
                <a:gd name="T105" fmla="*/ 2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77" h="175">
                  <a:moveTo>
                    <a:pt x="77" y="0"/>
                  </a:moveTo>
                  <a:cubicBezTo>
                    <a:pt x="36" y="8"/>
                    <a:pt x="4" y="42"/>
                    <a:pt x="0" y="84"/>
                  </a:cubicBezTo>
                  <a:cubicBezTo>
                    <a:pt x="0" y="84"/>
                    <a:pt x="0" y="84"/>
                    <a:pt x="0" y="84"/>
                  </a:cubicBezTo>
                  <a:cubicBezTo>
                    <a:pt x="0" y="84"/>
                    <a:pt x="0" y="84"/>
                    <a:pt x="0" y="84"/>
                  </a:cubicBezTo>
                  <a:cubicBezTo>
                    <a:pt x="0" y="84"/>
                    <a:pt x="0" y="84"/>
                    <a:pt x="0" y="84"/>
                  </a:cubicBezTo>
                  <a:cubicBezTo>
                    <a:pt x="0" y="84"/>
                    <a:pt x="0" y="84"/>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6"/>
                    <a:pt x="0" y="86"/>
                    <a:pt x="0" y="86"/>
                  </a:cubicBezTo>
                  <a:cubicBezTo>
                    <a:pt x="0" y="86"/>
                    <a:pt x="0" y="86"/>
                    <a:pt x="0" y="86"/>
                  </a:cubicBezTo>
                  <a:cubicBezTo>
                    <a:pt x="0" y="86"/>
                    <a:pt x="0" y="86"/>
                    <a:pt x="0" y="86"/>
                  </a:cubicBezTo>
                  <a:cubicBezTo>
                    <a:pt x="0" y="86"/>
                    <a:pt x="0" y="86"/>
                    <a:pt x="0" y="86"/>
                  </a:cubicBezTo>
                  <a:cubicBezTo>
                    <a:pt x="0" y="86"/>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6"/>
                    <a:pt x="0" y="96"/>
                    <a:pt x="0" y="96"/>
                  </a:cubicBezTo>
                  <a:cubicBezTo>
                    <a:pt x="0" y="96"/>
                    <a:pt x="0" y="96"/>
                    <a:pt x="0" y="96"/>
                  </a:cubicBezTo>
                  <a:cubicBezTo>
                    <a:pt x="0" y="96"/>
                    <a:pt x="0" y="96"/>
                    <a:pt x="0" y="96"/>
                  </a:cubicBezTo>
                  <a:cubicBezTo>
                    <a:pt x="0" y="96"/>
                    <a:pt x="0" y="96"/>
                    <a:pt x="0" y="96"/>
                  </a:cubicBezTo>
                  <a:cubicBezTo>
                    <a:pt x="0" y="96"/>
                    <a:pt x="0" y="96"/>
                    <a:pt x="0" y="96"/>
                  </a:cubicBezTo>
                  <a:cubicBezTo>
                    <a:pt x="0" y="96"/>
                    <a:pt x="0" y="96"/>
                    <a:pt x="0" y="96"/>
                  </a:cubicBezTo>
                  <a:cubicBezTo>
                    <a:pt x="0" y="96"/>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3"/>
                    <a:pt x="0" y="103"/>
                  </a:cubicBezTo>
                  <a:cubicBezTo>
                    <a:pt x="0" y="103"/>
                    <a:pt x="0" y="103"/>
                    <a:pt x="0" y="103"/>
                  </a:cubicBezTo>
                  <a:cubicBezTo>
                    <a:pt x="0" y="103"/>
                    <a:pt x="0" y="103"/>
                    <a:pt x="0" y="103"/>
                  </a:cubicBezTo>
                  <a:cubicBezTo>
                    <a:pt x="0" y="103"/>
                    <a:pt x="0" y="103"/>
                    <a:pt x="0" y="103"/>
                  </a:cubicBezTo>
                  <a:cubicBezTo>
                    <a:pt x="0" y="103"/>
                    <a:pt x="0" y="103"/>
                    <a:pt x="0" y="103"/>
                  </a:cubicBezTo>
                  <a:cubicBezTo>
                    <a:pt x="0" y="103"/>
                    <a:pt x="0" y="103"/>
                    <a:pt x="0" y="103"/>
                  </a:cubicBezTo>
                  <a:cubicBezTo>
                    <a:pt x="0" y="103"/>
                    <a:pt x="0" y="103"/>
                    <a:pt x="0" y="104"/>
                  </a:cubicBezTo>
                  <a:cubicBezTo>
                    <a:pt x="0" y="104"/>
                    <a:pt x="0" y="104"/>
                    <a:pt x="0" y="104"/>
                  </a:cubicBezTo>
                  <a:cubicBezTo>
                    <a:pt x="0" y="104"/>
                    <a:pt x="1" y="104"/>
                    <a:pt x="1" y="104"/>
                  </a:cubicBezTo>
                  <a:cubicBezTo>
                    <a:pt x="1" y="104"/>
                    <a:pt x="1" y="104"/>
                    <a:pt x="1" y="104"/>
                  </a:cubicBezTo>
                  <a:cubicBezTo>
                    <a:pt x="1" y="104"/>
                    <a:pt x="1" y="104"/>
                    <a:pt x="1" y="104"/>
                  </a:cubicBezTo>
                  <a:cubicBezTo>
                    <a:pt x="1" y="104"/>
                    <a:pt x="1" y="104"/>
                    <a:pt x="1" y="104"/>
                  </a:cubicBezTo>
                  <a:cubicBezTo>
                    <a:pt x="1" y="104"/>
                    <a:pt x="1" y="104"/>
                    <a:pt x="1" y="104"/>
                  </a:cubicBezTo>
                  <a:cubicBezTo>
                    <a:pt x="1" y="104"/>
                    <a:pt x="1" y="104"/>
                    <a:pt x="1" y="104"/>
                  </a:cubicBezTo>
                  <a:cubicBezTo>
                    <a:pt x="1" y="105"/>
                    <a:pt x="1" y="105"/>
                    <a:pt x="1" y="105"/>
                  </a:cubicBezTo>
                  <a:cubicBezTo>
                    <a:pt x="1" y="105"/>
                    <a:pt x="1" y="105"/>
                    <a:pt x="1" y="105"/>
                  </a:cubicBezTo>
                  <a:cubicBezTo>
                    <a:pt x="1" y="105"/>
                    <a:pt x="1" y="105"/>
                    <a:pt x="1" y="105"/>
                  </a:cubicBezTo>
                  <a:cubicBezTo>
                    <a:pt x="1" y="105"/>
                    <a:pt x="1" y="105"/>
                    <a:pt x="1" y="105"/>
                  </a:cubicBezTo>
                  <a:cubicBezTo>
                    <a:pt x="1" y="105"/>
                    <a:pt x="1" y="105"/>
                    <a:pt x="1" y="106"/>
                  </a:cubicBezTo>
                  <a:cubicBezTo>
                    <a:pt x="1" y="106"/>
                    <a:pt x="1" y="106"/>
                    <a:pt x="1" y="106"/>
                  </a:cubicBezTo>
                  <a:cubicBezTo>
                    <a:pt x="1" y="106"/>
                    <a:pt x="1" y="106"/>
                    <a:pt x="1" y="106"/>
                  </a:cubicBezTo>
                  <a:cubicBezTo>
                    <a:pt x="1" y="106"/>
                    <a:pt x="1" y="106"/>
                    <a:pt x="1" y="106"/>
                  </a:cubicBezTo>
                  <a:cubicBezTo>
                    <a:pt x="1" y="106"/>
                    <a:pt x="1" y="107"/>
                    <a:pt x="1" y="107"/>
                  </a:cubicBezTo>
                  <a:cubicBezTo>
                    <a:pt x="1" y="107"/>
                    <a:pt x="1" y="107"/>
                    <a:pt x="1" y="107"/>
                  </a:cubicBezTo>
                  <a:cubicBezTo>
                    <a:pt x="1" y="107"/>
                    <a:pt x="1" y="107"/>
                    <a:pt x="1" y="107"/>
                  </a:cubicBezTo>
                  <a:cubicBezTo>
                    <a:pt x="1" y="107"/>
                    <a:pt x="1" y="107"/>
                    <a:pt x="1" y="107"/>
                  </a:cubicBezTo>
                  <a:cubicBezTo>
                    <a:pt x="6" y="137"/>
                    <a:pt x="24" y="162"/>
                    <a:pt x="50" y="175"/>
                  </a:cubicBezTo>
                  <a:cubicBezTo>
                    <a:pt x="49" y="175"/>
                    <a:pt x="48" y="174"/>
                    <a:pt x="48" y="173"/>
                  </a:cubicBezTo>
                  <a:cubicBezTo>
                    <a:pt x="42" y="166"/>
                    <a:pt x="36" y="159"/>
                    <a:pt x="31" y="152"/>
                  </a:cubicBezTo>
                  <a:cubicBezTo>
                    <a:pt x="21" y="136"/>
                    <a:pt x="16" y="118"/>
                    <a:pt x="16" y="99"/>
                  </a:cubicBezTo>
                  <a:cubicBezTo>
                    <a:pt x="16" y="99"/>
                    <a:pt x="16" y="98"/>
                    <a:pt x="16" y="98"/>
                  </a:cubicBezTo>
                  <a:cubicBezTo>
                    <a:pt x="17" y="88"/>
                    <a:pt x="18" y="79"/>
                    <a:pt x="19" y="70"/>
                  </a:cubicBezTo>
                  <a:cubicBezTo>
                    <a:pt x="24" y="52"/>
                    <a:pt x="32" y="36"/>
                    <a:pt x="45" y="23"/>
                  </a:cubicBezTo>
                  <a:cubicBezTo>
                    <a:pt x="54" y="13"/>
                    <a:pt x="65" y="6"/>
                    <a:pt x="77"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4" name="Freeform 74">
              <a:extLst>
                <a:ext uri="{FF2B5EF4-FFF2-40B4-BE49-F238E27FC236}">
                  <a16:creationId xmlns:a16="http://schemas.microsoft.com/office/drawing/2014/main" id="{87E93773-43D1-EC65-9C5B-E33EC6F28EFF}"/>
                </a:ext>
              </a:extLst>
            </p:cNvPr>
            <p:cNvSpPr>
              <a:spLocks noEditPoints="1"/>
            </p:cNvSpPr>
            <p:nvPr/>
          </p:nvSpPr>
          <p:spPr bwMode="auto">
            <a:xfrm>
              <a:off x="1217613" y="3389703"/>
              <a:ext cx="25400" cy="117475"/>
            </a:xfrm>
            <a:custGeom>
              <a:avLst/>
              <a:gdLst>
                <a:gd name="T0" fmla="*/ 10 w 10"/>
                <a:gd name="T1" fmla="*/ 48 h 48"/>
                <a:gd name="T2" fmla="*/ 10 w 10"/>
                <a:gd name="T3" fmla="*/ 48 h 48"/>
                <a:gd name="T4" fmla="*/ 10 w 10"/>
                <a:gd name="T5" fmla="*/ 48 h 48"/>
                <a:gd name="T6" fmla="*/ 10 w 10"/>
                <a:gd name="T7" fmla="*/ 48 h 48"/>
                <a:gd name="T8" fmla="*/ 10 w 10"/>
                <a:gd name="T9" fmla="*/ 47 h 48"/>
                <a:gd name="T10" fmla="*/ 10 w 10"/>
                <a:gd name="T11" fmla="*/ 47 h 48"/>
                <a:gd name="T12" fmla="*/ 10 w 10"/>
                <a:gd name="T13" fmla="*/ 47 h 48"/>
                <a:gd name="T14" fmla="*/ 10 w 10"/>
                <a:gd name="T15" fmla="*/ 47 h 48"/>
                <a:gd name="T16" fmla="*/ 10 w 10"/>
                <a:gd name="T17" fmla="*/ 47 h 48"/>
                <a:gd name="T18" fmla="*/ 10 w 10"/>
                <a:gd name="T19" fmla="*/ 47 h 48"/>
                <a:gd name="T20" fmla="*/ 9 w 10"/>
                <a:gd name="T21" fmla="*/ 46 h 48"/>
                <a:gd name="T22" fmla="*/ 9 w 10"/>
                <a:gd name="T23" fmla="*/ 46 h 48"/>
                <a:gd name="T24" fmla="*/ 9 w 10"/>
                <a:gd name="T25" fmla="*/ 46 h 48"/>
                <a:gd name="T26" fmla="*/ 1 w 10"/>
                <a:gd name="T27" fmla="*/ 4 h 48"/>
                <a:gd name="T28" fmla="*/ 1 w 10"/>
                <a:gd name="T29" fmla="*/ 4 h 48"/>
                <a:gd name="T30" fmla="*/ 1 w 10"/>
                <a:gd name="T31" fmla="*/ 4 h 48"/>
                <a:gd name="T32" fmla="*/ 1 w 10"/>
                <a:gd name="T33" fmla="*/ 3 h 48"/>
                <a:gd name="T34" fmla="*/ 1 w 10"/>
                <a:gd name="T35" fmla="*/ 3 h 48"/>
                <a:gd name="T36" fmla="*/ 1 w 10"/>
                <a:gd name="T37" fmla="*/ 3 h 48"/>
                <a:gd name="T38" fmla="*/ 1 w 10"/>
                <a:gd name="T39" fmla="*/ 2 h 48"/>
                <a:gd name="T40" fmla="*/ 1 w 10"/>
                <a:gd name="T41" fmla="*/ 2 h 48"/>
                <a:gd name="T42" fmla="*/ 1 w 10"/>
                <a:gd name="T43" fmla="*/ 2 h 48"/>
                <a:gd name="T44" fmla="*/ 1 w 10"/>
                <a:gd name="T45" fmla="*/ 2 h 48"/>
                <a:gd name="T46" fmla="*/ 1 w 10"/>
                <a:gd name="T47" fmla="*/ 2 h 48"/>
                <a:gd name="T48" fmla="*/ 1 w 10"/>
                <a:gd name="T49" fmla="*/ 2 h 48"/>
                <a:gd name="T50" fmla="*/ 1 w 10"/>
                <a:gd name="T51" fmla="*/ 1 h 48"/>
                <a:gd name="T52" fmla="*/ 1 w 10"/>
                <a:gd name="T53" fmla="*/ 1 h 48"/>
                <a:gd name="T54" fmla="*/ 1 w 10"/>
                <a:gd name="T55" fmla="*/ 1 h 48"/>
                <a:gd name="T56" fmla="*/ 1 w 10"/>
                <a:gd name="T57" fmla="*/ 1 h 48"/>
                <a:gd name="T58" fmla="*/ 1 w 10"/>
                <a:gd name="T59" fmla="*/ 0 h 48"/>
                <a:gd name="T60" fmla="*/ 1 w 10"/>
                <a:gd name="T61" fmla="*/ 0 h 48"/>
                <a:gd name="T62" fmla="*/ 1 w 10"/>
                <a:gd name="T63" fmla="*/ 0 h 48"/>
                <a:gd name="T64" fmla="*/ 1 w 10"/>
                <a:gd name="T65" fmla="*/ 0 h 48"/>
                <a:gd name="T66" fmla="*/ 1 w 10"/>
                <a:gd name="T67" fmla="*/ 0 h 48"/>
                <a:gd name="T68" fmla="*/ 1 w 10"/>
                <a:gd name="T69"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 h="48">
                  <a:moveTo>
                    <a:pt x="10" y="48"/>
                  </a:moveTo>
                  <a:cubicBezTo>
                    <a:pt x="10" y="48"/>
                    <a:pt x="10" y="48"/>
                    <a:pt x="10" y="48"/>
                  </a:cubicBezTo>
                  <a:cubicBezTo>
                    <a:pt x="10" y="48"/>
                    <a:pt x="10" y="48"/>
                    <a:pt x="10" y="48"/>
                  </a:cubicBezTo>
                  <a:moveTo>
                    <a:pt x="10" y="48"/>
                  </a:moveTo>
                  <a:cubicBezTo>
                    <a:pt x="10" y="48"/>
                    <a:pt x="10" y="48"/>
                    <a:pt x="10" y="48"/>
                  </a:cubicBezTo>
                  <a:cubicBezTo>
                    <a:pt x="10" y="48"/>
                    <a:pt x="10" y="48"/>
                    <a:pt x="10" y="48"/>
                  </a:cubicBezTo>
                  <a:moveTo>
                    <a:pt x="10" y="47"/>
                  </a:moveTo>
                  <a:cubicBezTo>
                    <a:pt x="10" y="47"/>
                    <a:pt x="10" y="48"/>
                    <a:pt x="10" y="48"/>
                  </a:cubicBezTo>
                  <a:cubicBezTo>
                    <a:pt x="10" y="48"/>
                    <a:pt x="10" y="47"/>
                    <a:pt x="10" y="47"/>
                  </a:cubicBezTo>
                  <a:moveTo>
                    <a:pt x="10" y="47"/>
                  </a:moveTo>
                  <a:cubicBezTo>
                    <a:pt x="10" y="47"/>
                    <a:pt x="10" y="47"/>
                    <a:pt x="10" y="47"/>
                  </a:cubicBezTo>
                  <a:cubicBezTo>
                    <a:pt x="10" y="47"/>
                    <a:pt x="10" y="47"/>
                    <a:pt x="10" y="47"/>
                  </a:cubicBezTo>
                  <a:moveTo>
                    <a:pt x="10" y="47"/>
                  </a:moveTo>
                  <a:cubicBezTo>
                    <a:pt x="10" y="47"/>
                    <a:pt x="10" y="47"/>
                    <a:pt x="10" y="47"/>
                  </a:cubicBezTo>
                  <a:cubicBezTo>
                    <a:pt x="10" y="47"/>
                    <a:pt x="10" y="47"/>
                    <a:pt x="10" y="47"/>
                  </a:cubicBezTo>
                  <a:moveTo>
                    <a:pt x="10" y="47"/>
                  </a:moveTo>
                  <a:cubicBezTo>
                    <a:pt x="10" y="47"/>
                    <a:pt x="10" y="47"/>
                    <a:pt x="10" y="47"/>
                  </a:cubicBezTo>
                  <a:cubicBezTo>
                    <a:pt x="10" y="47"/>
                    <a:pt x="10" y="47"/>
                    <a:pt x="10" y="47"/>
                  </a:cubicBezTo>
                  <a:moveTo>
                    <a:pt x="9" y="46"/>
                  </a:moveTo>
                  <a:cubicBezTo>
                    <a:pt x="10" y="46"/>
                    <a:pt x="10" y="46"/>
                    <a:pt x="10" y="47"/>
                  </a:cubicBezTo>
                  <a:cubicBezTo>
                    <a:pt x="10" y="46"/>
                    <a:pt x="10" y="46"/>
                    <a:pt x="9" y="46"/>
                  </a:cubicBezTo>
                  <a:moveTo>
                    <a:pt x="9" y="46"/>
                  </a:moveTo>
                  <a:cubicBezTo>
                    <a:pt x="9" y="46"/>
                    <a:pt x="9" y="46"/>
                    <a:pt x="9" y="46"/>
                  </a:cubicBezTo>
                  <a:cubicBezTo>
                    <a:pt x="9" y="46"/>
                    <a:pt x="9" y="46"/>
                    <a:pt x="9" y="46"/>
                  </a:cubicBezTo>
                  <a:moveTo>
                    <a:pt x="9" y="46"/>
                  </a:moveTo>
                  <a:cubicBezTo>
                    <a:pt x="9" y="46"/>
                    <a:pt x="9" y="46"/>
                    <a:pt x="9" y="46"/>
                  </a:cubicBezTo>
                  <a:cubicBezTo>
                    <a:pt x="9" y="46"/>
                    <a:pt x="9" y="46"/>
                    <a:pt x="9" y="46"/>
                  </a:cubicBezTo>
                  <a:moveTo>
                    <a:pt x="1" y="4"/>
                  </a:moveTo>
                  <a:cubicBezTo>
                    <a:pt x="0" y="19"/>
                    <a:pt x="3" y="33"/>
                    <a:pt x="9" y="46"/>
                  </a:cubicBezTo>
                  <a:cubicBezTo>
                    <a:pt x="3" y="33"/>
                    <a:pt x="0" y="19"/>
                    <a:pt x="1" y="4"/>
                  </a:cubicBezTo>
                  <a:moveTo>
                    <a:pt x="1" y="4"/>
                  </a:moveTo>
                  <a:cubicBezTo>
                    <a:pt x="1" y="4"/>
                    <a:pt x="1" y="4"/>
                    <a:pt x="1" y="4"/>
                  </a:cubicBezTo>
                  <a:cubicBezTo>
                    <a:pt x="1" y="4"/>
                    <a:pt x="1" y="4"/>
                    <a:pt x="1" y="4"/>
                  </a:cubicBezTo>
                  <a:moveTo>
                    <a:pt x="1" y="3"/>
                  </a:moveTo>
                  <a:cubicBezTo>
                    <a:pt x="1" y="3"/>
                    <a:pt x="1" y="3"/>
                    <a:pt x="1" y="4"/>
                  </a:cubicBezTo>
                  <a:cubicBezTo>
                    <a:pt x="1" y="3"/>
                    <a:pt x="1" y="3"/>
                    <a:pt x="1" y="3"/>
                  </a:cubicBezTo>
                  <a:moveTo>
                    <a:pt x="1" y="3"/>
                  </a:moveTo>
                  <a:cubicBezTo>
                    <a:pt x="1" y="3"/>
                    <a:pt x="1" y="3"/>
                    <a:pt x="1" y="3"/>
                  </a:cubicBezTo>
                  <a:cubicBezTo>
                    <a:pt x="1" y="3"/>
                    <a:pt x="1" y="3"/>
                    <a:pt x="1" y="3"/>
                  </a:cubicBezTo>
                  <a:moveTo>
                    <a:pt x="1" y="2"/>
                  </a:moveTo>
                  <a:cubicBezTo>
                    <a:pt x="1" y="3"/>
                    <a:pt x="1" y="3"/>
                    <a:pt x="1" y="3"/>
                  </a:cubicBezTo>
                  <a:cubicBezTo>
                    <a:pt x="1" y="3"/>
                    <a:pt x="1" y="3"/>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1"/>
                  </a:moveTo>
                  <a:cubicBezTo>
                    <a:pt x="1" y="1"/>
                    <a:pt x="1" y="1"/>
                    <a:pt x="1" y="1"/>
                  </a:cubicBezTo>
                  <a:cubicBezTo>
                    <a:pt x="1" y="1"/>
                    <a:pt x="1" y="1"/>
                    <a:pt x="1" y="1"/>
                  </a:cubicBezTo>
                  <a:cubicBezTo>
                    <a:pt x="1" y="1"/>
                    <a:pt x="1" y="1"/>
                    <a:pt x="1" y="1"/>
                  </a:cubicBezTo>
                  <a:cubicBezTo>
                    <a:pt x="1" y="1"/>
                    <a:pt x="1" y="1"/>
                    <a:pt x="1" y="1"/>
                  </a:cubicBezTo>
                  <a:moveTo>
                    <a:pt x="1" y="1"/>
                  </a:moveTo>
                  <a:cubicBezTo>
                    <a:pt x="1" y="1"/>
                    <a:pt x="1" y="1"/>
                    <a:pt x="1" y="1"/>
                  </a:cubicBezTo>
                  <a:cubicBezTo>
                    <a:pt x="1" y="1"/>
                    <a:pt x="1" y="1"/>
                    <a:pt x="1" y="1"/>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5" name="Rectangle 94">
              <a:extLst>
                <a:ext uri="{FF2B5EF4-FFF2-40B4-BE49-F238E27FC236}">
                  <a16:creationId xmlns:a16="http://schemas.microsoft.com/office/drawing/2014/main" id="{AC217F7A-2421-6632-958A-12A917A06B9E}"/>
                </a:ext>
              </a:extLst>
            </p:cNvPr>
            <p:cNvSpPr>
              <a:spLocks noChangeArrowheads="1"/>
            </p:cNvSpPr>
            <p:nvPr/>
          </p:nvSpPr>
          <p:spPr bwMode="auto">
            <a:xfrm>
              <a:off x="1093679" y="3655048"/>
              <a:ext cx="255588" cy="150813"/>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76" name="Rectangle 95">
              <a:extLst>
                <a:ext uri="{FF2B5EF4-FFF2-40B4-BE49-F238E27FC236}">
                  <a16:creationId xmlns:a16="http://schemas.microsoft.com/office/drawing/2014/main" id="{B65BC5D1-EE4E-1A20-3A40-98388B2C7F7F}"/>
                </a:ext>
              </a:extLst>
            </p:cNvPr>
            <p:cNvSpPr>
              <a:spLocks noChangeArrowheads="1"/>
            </p:cNvSpPr>
            <p:nvPr/>
          </p:nvSpPr>
          <p:spPr bwMode="auto">
            <a:xfrm>
              <a:off x="1122893" y="3520744"/>
              <a:ext cx="14427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a:ln>
                    <a:noFill/>
                  </a:ln>
                  <a:solidFill>
                    <a:srgbClr val="FF9936"/>
                  </a:solidFill>
                  <a:effectLst/>
                  <a:latin typeface="Raleway" panose="020B0003030101060003" pitchFamily="34" charset="0"/>
                </a:rPr>
                <a:t>4</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2177" name="Group 2176">
            <a:extLst>
              <a:ext uri="{FF2B5EF4-FFF2-40B4-BE49-F238E27FC236}">
                <a16:creationId xmlns:a16="http://schemas.microsoft.com/office/drawing/2014/main" id="{B781368B-2B27-940A-B2DE-3B3A96A05002}"/>
              </a:ext>
            </a:extLst>
          </p:cNvPr>
          <p:cNvGrpSpPr/>
          <p:nvPr/>
        </p:nvGrpSpPr>
        <p:grpSpPr>
          <a:xfrm>
            <a:off x="6927362" y="5157861"/>
            <a:ext cx="569913" cy="568325"/>
            <a:chOff x="1496945" y="5157861"/>
            <a:chExt cx="569913" cy="568325"/>
          </a:xfrm>
        </p:grpSpPr>
        <p:sp>
          <p:nvSpPr>
            <p:cNvPr id="2178" name="Freeform 80">
              <a:extLst>
                <a:ext uri="{FF2B5EF4-FFF2-40B4-BE49-F238E27FC236}">
                  <a16:creationId xmlns:a16="http://schemas.microsoft.com/office/drawing/2014/main" id="{42F83289-3CF4-284D-D580-BDE8174C1F74}"/>
                </a:ext>
              </a:extLst>
            </p:cNvPr>
            <p:cNvSpPr>
              <a:spLocks/>
            </p:cNvSpPr>
            <p:nvPr/>
          </p:nvSpPr>
          <p:spPr bwMode="auto">
            <a:xfrm>
              <a:off x="1496945" y="5157861"/>
              <a:ext cx="569913" cy="568325"/>
            </a:xfrm>
            <a:custGeom>
              <a:avLst/>
              <a:gdLst>
                <a:gd name="T0" fmla="*/ 116 w 233"/>
                <a:gd name="T1" fmla="*/ 0 h 232"/>
                <a:gd name="T2" fmla="*/ 232 w 233"/>
                <a:gd name="T3" fmla="*/ 116 h 232"/>
                <a:gd name="T4" fmla="*/ 117 w 233"/>
                <a:gd name="T5" fmla="*/ 232 h 232"/>
                <a:gd name="T6" fmla="*/ 0 w 233"/>
                <a:gd name="T7" fmla="*/ 116 h 232"/>
                <a:gd name="T8" fmla="*/ 116 w 233"/>
                <a:gd name="T9" fmla="*/ 0 h 232"/>
              </a:gdLst>
              <a:ahLst/>
              <a:cxnLst>
                <a:cxn ang="0">
                  <a:pos x="T0" y="T1"/>
                </a:cxn>
                <a:cxn ang="0">
                  <a:pos x="T2" y="T3"/>
                </a:cxn>
                <a:cxn ang="0">
                  <a:pos x="T4" y="T5"/>
                </a:cxn>
                <a:cxn ang="0">
                  <a:pos x="T6" y="T7"/>
                </a:cxn>
                <a:cxn ang="0">
                  <a:pos x="T8" y="T9"/>
                </a:cxn>
              </a:cxnLst>
              <a:rect l="0" t="0" r="r" b="b"/>
              <a:pathLst>
                <a:path w="233" h="232">
                  <a:moveTo>
                    <a:pt x="116" y="0"/>
                  </a:moveTo>
                  <a:cubicBezTo>
                    <a:pt x="180" y="0"/>
                    <a:pt x="232" y="52"/>
                    <a:pt x="232" y="116"/>
                  </a:cubicBezTo>
                  <a:cubicBezTo>
                    <a:pt x="233" y="180"/>
                    <a:pt x="180" y="232"/>
                    <a:pt x="117" y="232"/>
                  </a:cubicBezTo>
                  <a:cubicBezTo>
                    <a:pt x="53" y="232"/>
                    <a:pt x="1" y="180"/>
                    <a:pt x="0" y="116"/>
                  </a:cubicBezTo>
                  <a:cubicBezTo>
                    <a:pt x="0" y="52"/>
                    <a:pt x="52" y="0"/>
                    <a:pt x="116" y="0"/>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79" name="Freeform 81">
              <a:extLst>
                <a:ext uri="{FF2B5EF4-FFF2-40B4-BE49-F238E27FC236}">
                  <a16:creationId xmlns:a16="http://schemas.microsoft.com/office/drawing/2014/main" id="{25348A4D-1EB8-508B-972D-258AC6C3175C}"/>
                </a:ext>
              </a:extLst>
            </p:cNvPr>
            <p:cNvSpPr>
              <a:spLocks/>
            </p:cNvSpPr>
            <p:nvPr/>
          </p:nvSpPr>
          <p:spPr bwMode="auto">
            <a:xfrm>
              <a:off x="1552508" y="5215011"/>
              <a:ext cx="457200" cy="457200"/>
            </a:xfrm>
            <a:custGeom>
              <a:avLst/>
              <a:gdLst>
                <a:gd name="T0" fmla="*/ 93 w 187"/>
                <a:gd name="T1" fmla="*/ 0 h 187"/>
                <a:gd name="T2" fmla="*/ 187 w 187"/>
                <a:gd name="T3" fmla="*/ 93 h 187"/>
                <a:gd name="T4" fmla="*/ 94 w 187"/>
                <a:gd name="T5" fmla="*/ 187 h 187"/>
                <a:gd name="T6" fmla="*/ 0 w 187"/>
                <a:gd name="T7" fmla="*/ 93 h 187"/>
                <a:gd name="T8" fmla="*/ 93 w 187"/>
                <a:gd name="T9" fmla="*/ 0 h 187"/>
              </a:gdLst>
              <a:ahLst/>
              <a:cxnLst>
                <a:cxn ang="0">
                  <a:pos x="T0" y="T1"/>
                </a:cxn>
                <a:cxn ang="0">
                  <a:pos x="T2" y="T3"/>
                </a:cxn>
                <a:cxn ang="0">
                  <a:pos x="T4" y="T5"/>
                </a:cxn>
                <a:cxn ang="0">
                  <a:pos x="T6" y="T7"/>
                </a:cxn>
                <a:cxn ang="0">
                  <a:pos x="T8" y="T9"/>
                </a:cxn>
              </a:cxnLst>
              <a:rect l="0" t="0" r="r" b="b"/>
              <a:pathLst>
                <a:path w="187" h="187">
                  <a:moveTo>
                    <a:pt x="93" y="0"/>
                  </a:moveTo>
                  <a:cubicBezTo>
                    <a:pt x="145" y="0"/>
                    <a:pt x="187" y="41"/>
                    <a:pt x="187" y="93"/>
                  </a:cubicBezTo>
                  <a:cubicBezTo>
                    <a:pt x="187" y="144"/>
                    <a:pt x="145" y="187"/>
                    <a:pt x="94" y="187"/>
                  </a:cubicBezTo>
                  <a:cubicBezTo>
                    <a:pt x="42" y="187"/>
                    <a:pt x="0" y="145"/>
                    <a:pt x="0" y="93"/>
                  </a:cubicBezTo>
                  <a:cubicBezTo>
                    <a:pt x="0" y="42"/>
                    <a:pt x="42" y="0"/>
                    <a:pt x="93" y="0"/>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0" name="Freeform 83">
              <a:extLst>
                <a:ext uri="{FF2B5EF4-FFF2-40B4-BE49-F238E27FC236}">
                  <a16:creationId xmlns:a16="http://schemas.microsoft.com/office/drawing/2014/main" id="{A49EE075-F75F-07D4-34D1-0E8802F1AC51}"/>
                </a:ext>
              </a:extLst>
            </p:cNvPr>
            <p:cNvSpPr>
              <a:spLocks/>
            </p:cNvSpPr>
            <p:nvPr/>
          </p:nvSpPr>
          <p:spPr bwMode="auto">
            <a:xfrm>
              <a:off x="1552508" y="5216599"/>
              <a:ext cx="190500" cy="425450"/>
            </a:xfrm>
            <a:custGeom>
              <a:avLst/>
              <a:gdLst>
                <a:gd name="T0" fmla="*/ 1 w 78"/>
                <a:gd name="T1" fmla="*/ 77 h 174"/>
                <a:gd name="T2" fmla="*/ 1 w 78"/>
                <a:gd name="T3" fmla="*/ 77 h 174"/>
                <a:gd name="T4" fmla="*/ 1 w 78"/>
                <a:gd name="T5" fmla="*/ 77 h 174"/>
                <a:gd name="T6" fmla="*/ 1 w 78"/>
                <a:gd name="T7" fmla="*/ 78 h 174"/>
                <a:gd name="T8" fmla="*/ 1 w 78"/>
                <a:gd name="T9" fmla="*/ 78 h 174"/>
                <a:gd name="T10" fmla="*/ 1 w 78"/>
                <a:gd name="T11" fmla="*/ 78 h 174"/>
                <a:gd name="T12" fmla="*/ 1 w 78"/>
                <a:gd name="T13" fmla="*/ 79 h 174"/>
                <a:gd name="T14" fmla="*/ 1 w 78"/>
                <a:gd name="T15" fmla="*/ 80 h 174"/>
                <a:gd name="T16" fmla="*/ 1 w 78"/>
                <a:gd name="T17" fmla="*/ 80 h 174"/>
                <a:gd name="T18" fmla="*/ 1 w 78"/>
                <a:gd name="T19" fmla="*/ 80 h 174"/>
                <a:gd name="T20" fmla="*/ 1 w 78"/>
                <a:gd name="T21" fmla="*/ 80 h 174"/>
                <a:gd name="T22" fmla="*/ 1 w 78"/>
                <a:gd name="T23" fmla="*/ 81 h 174"/>
                <a:gd name="T24" fmla="*/ 1 w 78"/>
                <a:gd name="T25" fmla="*/ 81 h 174"/>
                <a:gd name="T26" fmla="*/ 1 w 78"/>
                <a:gd name="T27" fmla="*/ 82 h 174"/>
                <a:gd name="T28" fmla="*/ 1 w 78"/>
                <a:gd name="T29" fmla="*/ 82 h 174"/>
                <a:gd name="T30" fmla="*/ 0 w 78"/>
                <a:gd name="T31" fmla="*/ 82 h 174"/>
                <a:gd name="T32" fmla="*/ 0 w 78"/>
                <a:gd name="T33" fmla="*/ 82 h 174"/>
                <a:gd name="T34" fmla="*/ 0 w 78"/>
                <a:gd name="T35" fmla="*/ 83 h 174"/>
                <a:gd name="T36" fmla="*/ 0 w 78"/>
                <a:gd name="T37" fmla="*/ 83 h 174"/>
                <a:gd name="T38" fmla="*/ 0 w 78"/>
                <a:gd name="T39" fmla="*/ 83 h 174"/>
                <a:gd name="T40" fmla="*/ 0 w 78"/>
                <a:gd name="T41" fmla="*/ 84 h 174"/>
                <a:gd name="T42" fmla="*/ 0 w 78"/>
                <a:gd name="T43" fmla="*/ 84 h 174"/>
                <a:gd name="T44" fmla="*/ 0 w 78"/>
                <a:gd name="T45" fmla="*/ 84 h 174"/>
                <a:gd name="T46" fmla="*/ 0 w 78"/>
                <a:gd name="T47" fmla="*/ 85 h 174"/>
                <a:gd name="T48" fmla="*/ 0 w 78"/>
                <a:gd name="T49" fmla="*/ 85 h 174"/>
                <a:gd name="T50" fmla="*/ 0 w 78"/>
                <a:gd name="T51" fmla="*/ 85 h 174"/>
                <a:gd name="T52" fmla="*/ 0 w 78"/>
                <a:gd name="T53" fmla="*/ 85 h 174"/>
                <a:gd name="T54" fmla="*/ 0 w 78"/>
                <a:gd name="T55" fmla="*/ 86 h 174"/>
                <a:gd name="T56" fmla="*/ 0 w 78"/>
                <a:gd name="T57" fmla="*/ 86 h 174"/>
                <a:gd name="T58" fmla="*/ 0 w 78"/>
                <a:gd name="T59" fmla="*/ 86 h 174"/>
                <a:gd name="T60" fmla="*/ 0 w 78"/>
                <a:gd name="T61" fmla="*/ 87 h 174"/>
                <a:gd name="T62" fmla="*/ 0 w 78"/>
                <a:gd name="T63" fmla="*/ 87 h 174"/>
                <a:gd name="T64" fmla="*/ 0 w 78"/>
                <a:gd name="T65" fmla="*/ 87 h 174"/>
                <a:gd name="T66" fmla="*/ 0 w 78"/>
                <a:gd name="T67" fmla="*/ 87 h 174"/>
                <a:gd name="T68" fmla="*/ 0 w 78"/>
                <a:gd name="T69" fmla="*/ 88 h 174"/>
                <a:gd name="T70" fmla="*/ 0 w 78"/>
                <a:gd name="T71" fmla="*/ 88 h 174"/>
                <a:gd name="T72" fmla="*/ 0 w 78"/>
                <a:gd name="T73" fmla="*/ 88 h 174"/>
                <a:gd name="T74" fmla="*/ 0 w 78"/>
                <a:gd name="T75" fmla="*/ 89 h 174"/>
                <a:gd name="T76" fmla="*/ 0 w 78"/>
                <a:gd name="T77" fmla="*/ 89 h 174"/>
                <a:gd name="T78" fmla="*/ 0 w 78"/>
                <a:gd name="T79" fmla="*/ 89 h 174"/>
                <a:gd name="T80" fmla="*/ 0 w 78"/>
                <a:gd name="T81" fmla="*/ 90 h 174"/>
                <a:gd name="T82" fmla="*/ 0 w 78"/>
                <a:gd name="T83" fmla="*/ 90 h 174"/>
                <a:gd name="T84" fmla="*/ 0 w 78"/>
                <a:gd name="T85" fmla="*/ 90 h 174"/>
                <a:gd name="T86" fmla="*/ 0 w 78"/>
                <a:gd name="T87" fmla="*/ 90 h 174"/>
                <a:gd name="T88" fmla="*/ 0 w 78"/>
                <a:gd name="T89" fmla="*/ 91 h 174"/>
                <a:gd name="T90" fmla="*/ 0 w 78"/>
                <a:gd name="T91" fmla="*/ 91 h 174"/>
                <a:gd name="T92" fmla="*/ 0 w 78"/>
                <a:gd name="T93" fmla="*/ 91 h 174"/>
                <a:gd name="T94" fmla="*/ 0 w 78"/>
                <a:gd name="T95" fmla="*/ 92 h 174"/>
                <a:gd name="T96" fmla="*/ 0 w 78"/>
                <a:gd name="T97" fmla="*/ 92 h 174"/>
                <a:gd name="T98" fmla="*/ 0 w 78"/>
                <a:gd name="T99" fmla="*/ 92 h 174"/>
                <a:gd name="T100" fmla="*/ 0 w 78"/>
                <a:gd name="T101" fmla="*/ 93 h 174"/>
                <a:gd name="T102" fmla="*/ 0 w 78"/>
                <a:gd name="T103" fmla="*/ 93 h 174"/>
                <a:gd name="T104" fmla="*/ 0 w 78"/>
                <a:gd name="T105" fmla="*/ 93 h 174"/>
                <a:gd name="T106" fmla="*/ 0 w 78"/>
                <a:gd name="T107" fmla="*/ 93 h 174"/>
                <a:gd name="T108" fmla="*/ 7 w 78"/>
                <a:gd name="T109" fmla="*/ 126 h 174"/>
                <a:gd name="T110" fmla="*/ 7 w 78"/>
                <a:gd name="T111" fmla="*/ 127 h 174"/>
                <a:gd name="T112" fmla="*/ 7 w 78"/>
                <a:gd name="T113" fmla="*/ 127 h 174"/>
                <a:gd name="T114" fmla="*/ 7 w 78"/>
                <a:gd name="T115" fmla="*/ 127 h 174"/>
                <a:gd name="T116" fmla="*/ 7 w 78"/>
                <a:gd name="T117" fmla="*/ 128 h 174"/>
                <a:gd name="T118" fmla="*/ 49 w 78"/>
                <a:gd name="T119" fmla="*/ 174 h 174"/>
                <a:gd name="T120" fmla="*/ 30 w 78"/>
                <a:gd name="T121" fmla="*/ 151 h 174"/>
                <a:gd name="T122" fmla="*/ 16 w 78"/>
                <a:gd name="T123" fmla="*/ 96 h 174"/>
                <a:gd name="T124" fmla="*/ 46 w 78"/>
                <a:gd name="T125" fmla="*/ 22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8" h="174">
                  <a:moveTo>
                    <a:pt x="78" y="0"/>
                  </a:moveTo>
                  <a:cubicBezTo>
                    <a:pt x="39" y="6"/>
                    <a:pt x="8" y="3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9"/>
                    <a:pt x="1" y="79"/>
                  </a:cubicBezTo>
                  <a:cubicBezTo>
                    <a:pt x="1" y="79"/>
                    <a:pt x="1" y="79"/>
                    <a:pt x="1" y="79"/>
                  </a:cubicBezTo>
                  <a:cubicBezTo>
                    <a:pt x="1" y="79"/>
                    <a:pt x="1" y="79"/>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1"/>
                    <a:pt x="1" y="81"/>
                    <a:pt x="1" y="81"/>
                  </a:cubicBezTo>
                  <a:cubicBezTo>
                    <a:pt x="1" y="81"/>
                    <a:pt x="1" y="81"/>
                    <a:pt x="1" y="81"/>
                  </a:cubicBezTo>
                  <a:cubicBezTo>
                    <a:pt x="1" y="81"/>
                    <a:pt x="1" y="81"/>
                    <a:pt x="1" y="81"/>
                  </a:cubicBezTo>
                  <a:cubicBezTo>
                    <a:pt x="1" y="81"/>
                    <a:pt x="1" y="81"/>
                    <a:pt x="1" y="81"/>
                  </a:cubicBezTo>
                  <a:cubicBezTo>
                    <a:pt x="1" y="81"/>
                    <a:pt x="1" y="81"/>
                    <a:pt x="1" y="82"/>
                  </a:cubicBezTo>
                  <a:cubicBezTo>
                    <a:pt x="1" y="82"/>
                    <a:pt x="1" y="82"/>
                    <a:pt x="1" y="82"/>
                  </a:cubicBezTo>
                  <a:cubicBezTo>
                    <a:pt x="1" y="82"/>
                    <a:pt x="1" y="82"/>
                    <a:pt x="1" y="82"/>
                  </a:cubicBezTo>
                  <a:cubicBezTo>
                    <a:pt x="1" y="82"/>
                    <a:pt x="1" y="82"/>
                    <a:pt x="1" y="82"/>
                  </a:cubicBezTo>
                  <a:cubicBezTo>
                    <a:pt x="1" y="82"/>
                    <a:pt x="1" y="82"/>
                    <a:pt x="0" y="82"/>
                  </a:cubicBezTo>
                  <a:cubicBezTo>
                    <a:pt x="0" y="82"/>
                    <a:pt x="0" y="82"/>
                    <a:pt x="0" y="82"/>
                  </a:cubicBezTo>
                  <a:cubicBezTo>
                    <a:pt x="0" y="82"/>
                    <a:pt x="0" y="82"/>
                    <a:pt x="0" y="82"/>
                  </a:cubicBezTo>
                  <a:cubicBezTo>
                    <a:pt x="0" y="82"/>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105"/>
                    <a:pt x="2" y="116"/>
                    <a:pt x="6" y="126"/>
                  </a:cubicBezTo>
                  <a:cubicBezTo>
                    <a:pt x="7" y="126"/>
                    <a:pt x="7" y="126"/>
                    <a:pt x="7" y="126"/>
                  </a:cubicBezTo>
                  <a:cubicBezTo>
                    <a:pt x="7" y="126"/>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8"/>
                  </a:cubicBezTo>
                  <a:cubicBezTo>
                    <a:pt x="7" y="128"/>
                    <a:pt x="7" y="128"/>
                    <a:pt x="7" y="128"/>
                  </a:cubicBezTo>
                  <a:cubicBezTo>
                    <a:pt x="15" y="148"/>
                    <a:pt x="30" y="164"/>
                    <a:pt x="49" y="174"/>
                  </a:cubicBezTo>
                  <a:cubicBezTo>
                    <a:pt x="48" y="174"/>
                    <a:pt x="47" y="173"/>
                    <a:pt x="47" y="172"/>
                  </a:cubicBezTo>
                  <a:cubicBezTo>
                    <a:pt x="41" y="165"/>
                    <a:pt x="36" y="158"/>
                    <a:pt x="30" y="151"/>
                  </a:cubicBezTo>
                  <a:cubicBezTo>
                    <a:pt x="20" y="134"/>
                    <a:pt x="16" y="116"/>
                    <a:pt x="16" y="97"/>
                  </a:cubicBezTo>
                  <a:cubicBezTo>
                    <a:pt x="16" y="97"/>
                    <a:pt x="16" y="97"/>
                    <a:pt x="16" y="96"/>
                  </a:cubicBezTo>
                  <a:cubicBezTo>
                    <a:pt x="17" y="87"/>
                    <a:pt x="18" y="78"/>
                    <a:pt x="19" y="68"/>
                  </a:cubicBezTo>
                  <a:cubicBezTo>
                    <a:pt x="24" y="50"/>
                    <a:pt x="33" y="35"/>
                    <a:pt x="46" y="22"/>
                  </a:cubicBezTo>
                  <a:cubicBezTo>
                    <a:pt x="56" y="12"/>
                    <a:pt x="67" y="5"/>
                    <a:pt x="78"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1" name="Freeform 86">
              <a:extLst>
                <a:ext uri="{FF2B5EF4-FFF2-40B4-BE49-F238E27FC236}">
                  <a16:creationId xmlns:a16="http://schemas.microsoft.com/office/drawing/2014/main" id="{E287B611-0D69-0D34-0637-B901BEAB5365}"/>
                </a:ext>
              </a:extLst>
            </p:cNvPr>
            <p:cNvSpPr>
              <a:spLocks noEditPoints="1"/>
            </p:cNvSpPr>
            <p:nvPr/>
          </p:nvSpPr>
          <p:spPr bwMode="auto">
            <a:xfrm>
              <a:off x="1724025" y="5348678"/>
              <a:ext cx="9525" cy="117475"/>
            </a:xfrm>
            <a:custGeom>
              <a:avLst/>
              <a:gdLst>
                <a:gd name="T0" fmla="*/ 3 w 4"/>
                <a:gd name="T1" fmla="*/ 47 h 48"/>
                <a:gd name="T2" fmla="*/ 3 w 4"/>
                <a:gd name="T3" fmla="*/ 47 h 48"/>
                <a:gd name="T4" fmla="*/ 2 w 4"/>
                <a:gd name="T5" fmla="*/ 47 h 48"/>
                <a:gd name="T6" fmla="*/ 2 w 4"/>
                <a:gd name="T7" fmla="*/ 46 h 48"/>
                <a:gd name="T8" fmla="*/ 2 w 4"/>
                <a:gd name="T9" fmla="*/ 46 h 48"/>
                <a:gd name="T10" fmla="*/ 0 w 4"/>
                <a:gd name="T11" fmla="*/ 23 h 48"/>
                <a:gd name="T12" fmla="*/ 0 w 4"/>
                <a:gd name="T13" fmla="*/ 22 h 48"/>
                <a:gd name="T14" fmla="*/ 0 w 4"/>
                <a:gd name="T15" fmla="*/ 22 h 48"/>
                <a:gd name="T16" fmla="*/ 0 w 4"/>
                <a:gd name="T17" fmla="*/ 22 h 48"/>
                <a:gd name="T18" fmla="*/ 0 w 4"/>
                <a:gd name="T19" fmla="*/ 22 h 48"/>
                <a:gd name="T20" fmla="*/ 0 w 4"/>
                <a:gd name="T21" fmla="*/ 21 h 48"/>
                <a:gd name="T22" fmla="*/ 0 w 4"/>
                <a:gd name="T23" fmla="*/ 20 h 48"/>
                <a:gd name="T24" fmla="*/ 0 w 4"/>
                <a:gd name="T25" fmla="*/ 20 h 48"/>
                <a:gd name="T26" fmla="*/ 0 w 4"/>
                <a:gd name="T27" fmla="*/ 20 h 48"/>
                <a:gd name="T28" fmla="*/ 0 w 4"/>
                <a:gd name="T29" fmla="*/ 19 h 48"/>
                <a:gd name="T30" fmla="*/ 0 w 4"/>
                <a:gd name="T31" fmla="*/ 19 h 48"/>
                <a:gd name="T32" fmla="*/ 0 w 4"/>
                <a:gd name="T33" fmla="*/ 19 h 48"/>
                <a:gd name="T34" fmla="*/ 0 w 4"/>
                <a:gd name="T35" fmla="*/ 18 h 48"/>
                <a:gd name="T36" fmla="*/ 0 w 4"/>
                <a:gd name="T37" fmla="*/ 18 h 48"/>
                <a:gd name="T38" fmla="*/ 0 w 4"/>
                <a:gd name="T39" fmla="*/ 18 h 48"/>
                <a:gd name="T40" fmla="*/ 1 w 4"/>
                <a:gd name="T41" fmla="*/ 17 h 48"/>
                <a:gd name="T42" fmla="*/ 1 w 4"/>
                <a:gd name="T43" fmla="*/ 17 h 48"/>
                <a:gd name="T44" fmla="*/ 1 w 4"/>
                <a:gd name="T45" fmla="*/ 16 h 48"/>
                <a:gd name="T46" fmla="*/ 1 w 4"/>
                <a:gd name="T47" fmla="*/ 15 h 48"/>
                <a:gd name="T48" fmla="*/ 1 w 4"/>
                <a:gd name="T49" fmla="*/ 15 h 48"/>
                <a:gd name="T50" fmla="*/ 1 w 4"/>
                <a:gd name="T51" fmla="*/ 15 h 48"/>
                <a:gd name="T52" fmla="*/ 1 w 4"/>
                <a:gd name="T53" fmla="*/ 14 h 48"/>
                <a:gd name="T54" fmla="*/ 1 w 4"/>
                <a:gd name="T55" fmla="*/ 14 h 48"/>
                <a:gd name="T56" fmla="*/ 1 w 4"/>
                <a:gd name="T57" fmla="*/ 14 h 48"/>
                <a:gd name="T58" fmla="*/ 1 w 4"/>
                <a:gd name="T59" fmla="*/ 13 h 48"/>
                <a:gd name="T60" fmla="*/ 1 w 4"/>
                <a:gd name="T61" fmla="*/ 13 h 48"/>
                <a:gd name="T62" fmla="*/ 1 w 4"/>
                <a:gd name="T63" fmla="*/ 11 h 48"/>
                <a:gd name="T64" fmla="*/ 1 w 4"/>
                <a:gd name="T65" fmla="*/ 11 h 48"/>
                <a:gd name="T66" fmla="*/ 1 w 4"/>
                <a:gd name="T67" fmla="*/ 11 h 48"/>
                <a:gd name="T68" fmla="*/ 1 w 4"/>
                <a:gd name="T69" fmla="*/ 10 h 48"/>
                <a:gd name="T70" fmla="*/ 1 w 4"/>
                <a:gd name="T71" fmla="*/ 10 h 48"/>
                <a:gd name="T72" fmla="*/ 1 w 4"/>
                <a:gd name="T73" fmla="*/ 10 h 48"/>
                <a:gd name="T74" fmla="*/ 2 w 4"/>
                <a:gd name="T75" fmla="*/ 9 h 48"/>
                <a:gd name="T76" fmla="*/ 2 w 4"/>
                <a:gd name="T77" fmla="*/ 8 h 48"/>
                <a:gd name="T78" fmla="*/ 2 w 4"/>
                <a:gd name="T79" fmla="*/ 8 h 48"/>
                <a:gd name="T80" fmla="*/ 2 w 4"/>
                <a:gd name="T81" fmla="*/ 8 h 48"/>
                <a:gd name="T82" fmla="*/ 2 w 4"/>
                <a:gd name="T83" fmla="*/ 7 h 48"/>
                <a:gd name="T84" fmla="*/ 2 w 4"/>
                <a:gd name="T85" fmla="*/ 7 h 48"/>
                <a:gd name="T86" fmla="*/ 2 w 4"/>
                <a:gd name="T87" fmla="*/ 6 h 48"/>
                <a:gd name="T88" fmla="*/ 2 w 4"/>
                <a:gd name="T89" fmla="*/ 5 h 48"/>
                <a:gd name="T90" fmla="*/ 2 w 4"/>
                <a:gd name="T91" fmla="*/ 5 h 48"/>
                <a:gd name="T92" fmla="*/ 2 w 4"/>
                <a:gd name="T93" fmla="*/ 5 h 48"/>
                <a:gd name="T94" fmla="*/ 3 w 4"/>
                <a:gd name="T95" fmla="*/ 4 h 48"/>
                <a:gd name="T96" fmla="*/ 3 w 4"/>
                <a:gd name="T97" fmla="*/ 4 h 48"/>
                <a:gd name="T98" fmla="*/ 3 w 4"/>
                <a:gd name="T99" fmla="*/ 4 h 48"/>
                <a:gd name="T100" fmla="*/ 3 w 4"/>
                <a:gd name="T101" fmla="*/ 3 h 48"/>
                <a:gd name="T102" fmla="*/ 3 w 4"/>
                <a:gd name="T103" fmla="*/ 3 h 48"/>
                <a:gd name="T104" fmla="*/ 3 w 4"/>
                <a:gd name="T105" fmla="*/ 3 h 48"/>
                <a:gd name="T106" fmla="*/ 3 w 4"/>
                <a:gd name="T107" fmla="*/ 2 h 48"/>
                <a:gd name="T108" fmla="*/ 3 w 4"/>
                <a:gd name="T109" fmla="*/ 2 h 48"/>
                <a:gd name="T110" fmla="*/ 3 w 4"/>
                <a:gd name="T111" fmla="*/ 1 h 48"/>
                <a:gd name="T112" fmla="*/ 3 w 4"/>
                <a:gd name="T113" fmla="*/ 1 h 48"/>
                <a:gd name="T114" fmla="*/ 4 w 4"/>
                <a:gd name="T115" fmla="*/ 1 h 48"/>
                <a:gd name="T116" fmla="*/ 4 w 4"/>
                <a:gd name="T11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 h="48">
                  <a:moveTo>
                    <a:pt x="3" y="48"/>
                  </a:moveTo>
                  <a:cubicBezTo>
                    <a:pt x="3" y="48"/>
                    <a:pt x="3" y="48"/>
                    <a:pt x="3" y="48"/>
                  </a:cubicBezTo>
                  <a:cubicBezTo>
                    <a:pt x="3" y="48"/>
                    <a:pt x="3" y="48"/>
                    <a:pt x="3" y="48"/>
                  </a:cubicBezTo>
                  <a:moveTo>
                    <a:pt x="3" y="47"/>
                  </a:moveTo>
                  <a:cubicBezTo>
                    <a:pt x="3" y="47"/>
                    <a:pt x="3" y="47"/>
                    <a:pt x="3" y="47"/>
                  </a:cubicBezTo>
                  <a:cubicBezTo>
                    <a:pt x="3" y="47"/>
                    <a:pt x="3" y="47"/>
                    <a:pt x="3" y="47"/>
                  </a:cubicBezTo>
                  <a:moveTo>
                    <a:pt x="2" y="47"/>
                  </a:moveTo>
                  <a:cubicBezTo>
                    <a:pt x="3" y="47"/>
                    <a:pt x="3" y="47"/>
                    <a:pt x="3" y="47"/>
                  </a:cubicBezTo>
                  <a:cubicBezTo>
                    <a:pt x="3" y="47"/>
                    <a:pt x="3" y="47"/>
                    <a:pt x="2" y="47"/>
                  </a:cubicBezTo>
                  <a:moveTo>
                    <a:pt x="2" y="47"/>
                  </a:moveTo>
                  <a:cubicBezTo>
                    <a:pt x="2" y="47"/>
                    <a:pt x="2" y="47"/>
                    <a:pt x="2" y="47"/>
                  </a:cubicBezTo>
                  <a:cubicBezTo>
                    <a:pt x="2" y="47"/>
                    <a:pt x="2" y="47"/>
                    <a:pt x="2" y="47"/>
                  </a:cubicBezTo>
                  <a:moveTo>
                    <a:pt x="2" y="46"/>
                  </a:moveTo>
                  <a:cubicBezTo>
                    <a:pt x="2" y="46"/>
                    <a:pt x="2" y="46"/>
                    <a:pt x="2" y="46"/>
                  </a:cubicBezTo>
                  <a:cubicBezTo>
                    <a:pt x="2" y="46"/>
                    <a:pt x="2" y="46"/>
                    <a:pt x="2" y="46"/>
                  </a:cubicBezTo>
                  <a:moveTo>
                    <a:pt x="2" y="46"/>
                  </a:moveTo>
                  <a:cubicBezTo>
                    <a:pt x="2" y="46"/>
                    <a:pt x="2" y="46"/>
                    <a:pt x="2" y="46"/>
                  </a:cubicBezTo>
                  <a:cubicBezTo>
                    <a:pt x="2" y="46"/>
                    <a:pt x="2" y="46"/>
                    <a:pt x="2" y="46"/>
                  </a:cubicBezTo>
                  <a:moveTo>
                    <a:pt x="2" y="45"/>
                  </a:moveTo>
                  <a:cubicBezTo>
                    <a:pt x="2" y="46"/>
                    <a:pt x="2" y="46"/>
                    <a:pt x="2" y="46"/>
                  </a:cubicBezTo>
                  <a:cubicBezTo>
                    <a:pt x="2" y="46"/>
                    <a:pt x="2" y="46"/>
                    <a:pt x="2" y="45"/>
                  </a:cubicBezTo>
                  <a:moveTo>
                    <a:pt x="0" y="23"/>
                  </a:moveTo>
                  <a:cubicBezTo>
                    <a:pt x="0" y="31"/>
                    <a:pt x="1" y="38"/>
                    <a:pt x="2" y="45"/>
                  </a:cubicBezTo>
                  <a:cubicBezTo>
                    <a:pt x="1" y="38"/>
                    <a:pt x="0" y="31"/>
                    <a:pt x="0" y="23"/>
                  </a:cubicBezTo>
                  <a:moveTo>
                    <a:pt x="0" y="23"/>
                  </a:moveTo>
                  <a:cubicBezTo>
                    <a:pt x="0" y="23"/>
                    <a:pt x="0" y="23"/>
                    <a:pt x="0" y="23"/>
                  </a:cubicBezTo>
                  <a:cubicBezTo>
                    <a:pt x="0" y="23"/>
                    <a:pt x="0" y="23"/>
                    <a:pt x="0" y="23"/>
                  </a:cubicBezTo>
                  <a:moveTo>
                    <a:pt x="0" y="22"/>
                  </a:moveTo>
                  <a:cubicBezTo>
                    <a:pt x="0" y="22"/>
                    <a:pt x="0" y="22"/>
                    <a:pt x="0" y="22"/>
                  </a:cubicBezTo>
                  <a:cubicBezTo>
                    <a:pt x="0" y="23"/>
                    <a:pt x="0" y="23"/>
                    <a:pt x="0" y="23"/>
                  </a:cubicBezTo>
                  <a:cubicBezTo>
                    <a:pt x="0" y="23"/>
                    <a:pt x="0" y="23"/>
                    <a:pt x="0" y="22"/>
                  </a:cubicBezTo>
                  <a:cubicBezTo>
                    <a:pt x="0" y="22"/>
                    <a:pt x="0" y="22"/>
                    <a:pt x="0" y="22"/>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1"/>
                  </a:moveTo>
                  <a:cubicBezTo>
                    <a:pt x="0" y="21"/>
                    <a:pt x="0" y="21"/>
                    <a:pt x="0" y="22"/>
                  </a:cubicBezTo>
                  <a:cubicBezTo>
                    <a:pt x="0" y="21"/>
                    <a:pt x="0" y="21"/>
                    <a:pt x="0" y="21"/>
                  </a:cubicBezTo>
                  <a:moveTo>
                    <a:pt x="0" y="21"/>
                  </a:moveTo>
                  <a:cubicBezTo>
                    <a:pt x="0" y="21"/>
                    <a:pt x="0" y="21"/>
                    <a:pt x="0" y="21"/>
                  </a:cubicBezTo>
                  <a:cubicBezTo>
                    <a:pt x="0" y="21"/>
                    <a:pt x="0" y="21"/>
                    <a:pt x="0" y="21"/>
                  </a:cubicBezTo>
                  <a:moveTo>
                    <a:pt x="0" y="21"/>
                  </a:moveTo>
                  <a:cubicBezTo>
                    <a:pt x="0" y="21"/>
                    <a:pt x="0" y="21"/>
                    <a:pt x="0" y="21"/>
                  </a:cubicBezTo>
                  <a:cubicBezTo>
                    <a:pt x="0" y="21"/>
                    <a:pt x="0" y="21"/>
                    <a:pt x="0" y="21"/>
                  </a:cubicBezTo>
                  <a:moveTo>
                    <a:pt x="0" y="20"/>
                  </a:moveTo>
                  <a:cubicBezTo>
                    <a:pt x="0" y="21"/>
                    <a:pt x="0" y="21"/>
                    <a:pt x="0" y="21"/>
                  </a:cubicBezTo>
                  <a:cubicBezTo>
                    <a:pt x="0" y="21"/>
                    <a:pt x="0" y="21"/>
                    <a:pt x="0" y="20"/>
                  </a:cubicBezTo>
                  <a:moveTo>
                    <a:pt x="0" y="20"/>
                  </a:moveTo>
                  <a:cubicBezTo>
                    <a:pt x="0" y="20"/>
                    <a:pt x="0" y="20"/>
                    <a:pt x="0" y="20"/>
                  </a:cubicBezTo>
                  <a:cubicBezTo>
                    <a:pt x="0" y="20"/>
                    <a:pt x="0" y="20"/>
                    <a:pt x="0" y="20"/>
                  </a:cubicBezTo>
                  <a:moveTo>
                    <a:pt x="0" y="20"/>
                  </a:moveTo>
                  <a:cubicBezTo>
                    <a:pt x="0" y="20"/>
                    <a:pt x="0" y="20"/>
                    <a:pt x="0" y="20"/>
                  </a:cubicBezTo>
                  <a:cubicBezTo>
                    <a:pt x="0" y="20"/>
                    <a:pt x="0" y="20"/>
                    <a:pt x="0" y="20"/>
                  </a:cubicBezTo>
                  <a:moveTo>
                    <a:pt x="0" y="20"/>
                  </a:moveTo>
                  <a:cubicBezTo>
                    <a:pt x="0" y="20"/>
                    <a:pt x="0" y="20"/>
                    <a:pt x="0" y="20"/>
                  </a:cubicBezTo>
                  <a:cubicBezTo>
                    <a:pt x="0" y="20"/>
                    <a:pt x="0" y="20"/>
                    <a:pt x="0" y="20"/>
                  </a:cubicBezTo>
                  <a:moveTo>
                    <a:pt x="0" y="19"/>
                  </a:moveTo>
                  <a:cubicBezTo>
                    <a:pt x="0" y="19"/>
                    <a:pt x="0" y="19"/>
                    <a:pt x="0" y="20"/>
                  </a:cubicBezTo>
                  <a:cubicBezTo>
                    <a:pt x="0" y="19"/>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9"/>
                    <a:pt x="0" y="19"/>
                  </a:cubicBezTo>
                  <a:cubicBezTo>
                    <a:pt x="0" y="19"/>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7"/>
                    <a:pt x="0" y="17"/>
                  </a:cubicBezTo>
                  <a:cubicBezTo>
                    <a:pt x="0" y="17"/>
                    <a:pt x="0" y="17"/>
                    <a:pt x="0" y="17"/>
                  </a:cubicBezTo>
                  <a:moveTo>
                    <a:pt x="1" y="17"/>
                  </a:moveTo>
                  <a:cubicBezTo>
                    <a:pt x="1" y="17"/>
                    <a:pt x="0" y="17"/>
                    <a:pt x="0" y="17"/>
                  </a:cubicBezTo>
                  <a:cubicBezTo>
                    <a:pt x="0" y="17"/>
                    <a:pt x="1" y="17"/>
                    <a:pt x="1" y="17"/>
                  </a:cubicBezTo>
                  <a:moveTo>
                    <a:pt x="1" y="17"/>
                  </a:moveTo>
                  <a:cubicBezTo>
                    <a:pt x="1" y="17"/>
                    <a:pt x="1" y="17"/>
                    <a:pt x="1" y="17"/>
                  </a:cubicBezTo>
                  <a:cubicBezTo>
                    <a:pt x="1" y="17"/>
                    <a:pt x="1" y="17"/>
                    <a:pt x="1" y="17"/>
                  </a:cubicBezTo>
                  <a:moveTo>
                    <a:pt x="1" y="16"/>
                  </a:moveTo>
                  <a:cubicBezTo>
                    <a:pt x="1" y="16"/>
                    <a:pt x="1" y="17"/>
                    <a:pt x="1" y="17"/>
                  </a:cubicBezTo>
                  <a:cubicBezTo>
                    <a:pt x="1" y="17"/>
                    <a:pt x="1" y="16"/>
                    <a:pt x="1" y="16"/>
                  </a:cubicBezTo>
                  <a:moveTo>
                    <a:pt x="1" y="16"/>
                  </a:moveTo>
                  <a:cubicBezTo>
                    <a:pt x="1" y="16"/>
                    <a:pt x="1" y="16"/>
                    <a:pt x="1" y="16"/>
                  </a:cubicBezTo>
                  <a:cubicBezTo>
                    <a:pt x="1" y="16"/>
                    <a:pt x="1" y="16"/>
                    <a:pt x="1" y="16"/>
                  </a:cubicBezTo>
                  <a:moveTo>
                    <a:pt x="1" y="15"/>
                  </a:moveTo>
                  <a:cubicBezTo>
                    <a:pt x="1" y="15"/>
                    <a:pt x="1" y="16"/>
                    <a:pt x="1" y="16"/>
                  </a:cubicBezTo>
                  <a:cubicBezTo>
                    <a:pt x="1" y="16"/>
                    <a:pt x="1" y="15"/>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4"/>
                  </a:moveTo>
                  <a:cubicBezTo>
                    <a:pt x="1" y="14"/>
                    <a:pt x="1" y="14"/>
                    <a:pt x="1" y="15"/>
                  </a:cubicBezTo>
                  <a:cubicBezTo>
                    <a:pt x="1" y="14"/>
                    <a:pt x="1" y="14"/>
                    <a:pt x="1" y="14"/>
                  </a:cubicBezTo>
                  <a:moveTo>
                    <a:pt x="1" y="14"/>
                  </a:moveTo>
                  <a:cubicBezTo>
                    <a:pt x="1" y="14"/>
                    <a:pt x="1" y="14"/>
                    <a:pt x="1" y="14"/>
                  </a:cubicBezTo>
                  <a:cubicBezTo>
                    <a:pt x="1" y="14"/>
                    <a:pt x="1" y="14"/>
                    <a:pt x="1" y="14"/>
                  </a:cubicBezTo>
                  <a:moveTo>
                    <a:pt x="1" y="14"/>
                  </a:moveTo>
                  <a:cubicBezTo>
                    <a:pt x="1" y="14"/>
                    <a:pt x="1" y="14"/>
                    <a:pt x="1" y="14"/>
                  </a:cubicBezTo>
                  <a:cubicBezTo>
                    <a:pt x="1" y="14"/>
                    <a:pt x="1" y="14"/>
                    <a:pt x="1" y="14"/>
                  </a:cubicBezTo>
                  <a:moveTo>
                    <a:pt x="1" y="14"/>
                  </a:moveTo>
                  <a:cubicBezTo>
                    <a:pt x="1" y="14"/>
                    <a:pt x="1" y="14"/>
                    <a:pt x="1" y="14"/>
                  </a:cubicBezTo>
                  <a:cubicBezTo>
                    <a:pt x="1" y="14"/>
                    <a:pt x="1" y="14"/>
                    <a:pt x="1" y="14"/>
                  </a:cubicBezTo>
                  <a:moveTo>
                    <a:pt x="1" y="13"/>
                  </a:moveTo>
                  <a:cubicBezTo>
                    <a:pt x="1" y="13"/>
                    <a:pt x="1" y="13"/>
                    <a:pt x="1" y="13"/>
                  </a:cubicBezTo>
                  <a:cubicBezTo>
                    <a:pt x="1" y="13"/>
                    <a:pt x="1" y="13"/>
                    <a:pt x="1" y="13"/>
                  </a:cubicBezTo>
                  <a:moveTo>
                    <a:pt x="1" y="13"/>
                  </a:moveTo>
                  <a:cubicBezTo>
                    <a:pt x="1" y="13"/>
                    <a:pt x="1" y="13"/>
                    <a:pt x="1" y="13"/>
                  </a:cubicBezTo>
                  <a:cubicBezTo>
                    <a:pt x="1" y="13"/>
                    <a:pt x="1" y="13"/>
                    <a:pt x="1" y="13"/>
                  </a:cubicBezTo>
                  <a:moveTo>
                    <a:pt x="1" y="12"/>
                  </a:moveTo>
                  <a:cubicBezTo>
                    <a:pt x="1" y="12"/>
                    <a:pt x="1" y="13"/>
                    <a:pt x="1" y="13"/>
                  </a:cubicBezTo>
                  <a:cubicBezTo>
                    <a:pt x="1" y="13"/>
                    <a:pt x="1" y="12"/>
                    <a:pt x="1" y="12"/>
                  </a:cubicBezTo>
                  <a:moveTo>
                    <a:pt x="1" y="11"/>
                  </a:moveTo>
                  <a:cubicBezTo>
                    <a:pt x="1" y="12"/>
                    <a:pt x="1" y="12"/>
                    <a:pt x="1" y="12"/>
                  </a:cubicBezTo>
                  <a:cubicBezTo>
                    <a:pt x="1" y="12"/>
                    <a:pt x="1" y="12"/>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1" y="10"/>
                  </a:moveTo>
                  <a:cubicBezTo>
                    <a:pt x="1" y="10"/>
                    <a:pt x="1" y="11"/>
                    <a:pt x="1" y="11"/>
                  </a:cubicBezTo>
                  <a:cubicBezTo>
                    <a:pt x="1" y="11"/>
                    <a:pt x="1" y="10"/>
                    <a:pt x="1" y="10"/>
                  </a:cubicBezTo>
                  <a:moveTo>
                    <a:pt x="1" y="10"/>
                  </a:moveTo>
                  <a:cubicBezTo>
                    <a:pt x="1" y="10"/>
                    <a:pt x="1" y="10"/>
                    <a:pt x="1" y="10"/>
                  </a:cubicBezTo>
                  <a:cubicBezTo>
                    <a:pt x="1" y="10"/>
                    <a:pt x="1" y="10"/>
                    <a:pt x="1" y="10"/>
                  </a:cubicBezTo>
                  <a:moveTo>
                    <a:pt x="1" y="10"/>
                  </a:moveTo>
                  <a:cubicBezTo>
                    <a:pt x="1" y="10"/>
                    <a:pt x="1" y="10"/>
                    <a:pt x="1" y="10"/>
                  </a:cubicBezTo>
                  <a:cubicBezTo>
                    <a:pt x="1" y="10"/>
                    <a:pt x="1" y="10"/>
                    <a:pt x="1" y="10"/>
                  </a:cubicBezTo>
                  <a:moveTo>
                    <a:pt x="2" y="9"/>
                  </a:moveTo>
                  <a:cubicBezTo>
                    <a:pt x="2" y="10"/>
                    <a:pt x="1" y="10"/>
                    <a:pt x="1" y="10"/>
                  </a:cubicBezTo>
                  <a:cubicBezTo>
                    <a:pt x="1" y="10"/>
                    <a:pt x="2" y="10"/>
                    <a:pt x="2" y="9"/>
                  </a:cubicBezTo>
                  <a:moveTo>
                    <a:pt x="2" y="9"/>
                  </a:moveTo>
                  <a:cubicBezTo>
                    <a:pt x="2" y="9"/>
                    <a:pt x="2" y="9"/>
                    <a:pt x="2" y="9"/>
                  </a:cubicBezTo>
                  <a:cubicBezTo>
                    <a:pt x="2" y="9"/>
                    <a:pt x="2" y="9"/>
                    <a:pt x="2" y="9"/>
                  </a:cubicBezTo>
                  <a:moveTo>
                    <a:pt x="2" y="8"/>
                  </a:moveTo>
                  <a:cubicBezTo>
                    <a:pt x="2" y="8"/>
                    <a:pt x="2" y="9"/>
                    <a:pt x="2" y="9"/>
                  </a:cubicBezTo>
                  <a:cubicBezTo>
                    <a:pt x="2" y="9"/>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6"/>
                  </a:moveTo>
                  <a:cubicBezTo>
                    <a:pt x="2" y="7"/>
                    <a:pt x="2" y="7"/>
                    <a:pt x="2" y="7"/>
                  </a:cubicBezTo>
                  <a:cubicBezTo>
                    <a:pt x="2" y="7"/>
                    <a:pt x="2" y="7"/>
                    <a:pt x="2" y="6"/>
                  </a:cubicBezTo>
                  <a:moveTo>
                    <a:pt x="2" y="6"/>
                  </a:moveTo>
                  <a:cubicBezTo>
                    <a:pt x="2" y="6"/>
                    <a:pt x="2" y="6"/>
                    <a:pt x="2" y="6"/>
                  </a:cubicBezTo>
                  <a:cubicBezTo>
                    <a:pt x="2" y="6"/>
                    <a:pt x="2" y="6"/>
                    <a:pt x="2" y="6"/>
                  </a:cubicBezTo>
                  <a:moveTo>
                    <a:pt x="2" y="5"/>
                  </a:moveTo>
                  <a:cubicBezTo>
                    <a:pt x="2" y="6"/>
                    <a:pt x="2" y="6"/>
                    <a:pt x="2" y="6"/>
                  </a:cubicBezTo>
                  <a:cubicBezTo>
                    <a:pt x="2" y="6"/>
                    <a:pt x="2" y="6"/>
                    <a:pt x="2" y="5"/>
                  </a:cubicBezTo>
                  <a:moveTo>
                    <a:pt x="2" y="5"/>
                  </a:moveTo>
                  <a:cubicBezTo>
                    <a:pt x="2" y="5"/>
                    <a:pt x="2" y="5"/>
                    <a:pt x="2" y="5"/>
                  </a:cubicBezTo>
                  <a:cubicBezTo>
                    <a:pt x="2" y="5"/>
                    <a:pt x="2" y="5"/>
                    <a:pt x="2" y="5"/>
                  </a:cubicBezTo>
                  <a:moveTo>
                    <a:pt x="2" y="5"/>
                  </a:moveTo>
                  <a:cubicBezTo>
                    <a:pt x="2" y="5"/>
                    <a:pt x="2" y="5"/>
                    <a:pt x="2" y="5"/>
                  </a:cubicBezTo>
                  <a:cubicBezTo>
                    <a:pt x="2" y="5"/>
                    <a:pt x="2" y="5"/>
                    <a:pt x="2" y="5"/>
                  </a:cubicBezTo>
                  <a:moveTo>
                    <a:pt x="3" y="4"/>
                  </a:moveTo>
                  <a:cubicBezTo>
                    <a:pt x="3" y="5"/>
                    <a:pt x="3" y="5"/>
                    <a:pt x="3" y="5"/>
                  </a:cubicBezTo>
                  <a:cubicBezTo>
                    <a:pt x="3" y="5"/>
                    <a:pt x="3" y="5"/>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3"/>
                  </a:moveTo>
                  <a:cubicBezTo>
                    <a:pt x="3" y="3"/>
                    <a:pt x="3" y="4"/>
                    <a:pt x="3" y="4"/>
                  </a:cubicBezTo>
                  <a:cubicBezTo>
                    <a:pt x="3" y="4"/>
                    <a:pt x="3" y="3"/>
                    <a:pt x="3" y="3"/>
                  </a:cubicBezTo>
                  <a:moveTo>
                    <a:pt x="3" y="3"/>
                  </a:moveTo>
                  <a:cubicBezTo>
                    <a:pt x="3" y="3"/>
                    <a:pt x="3" y="3"/>
                    <a:pt x="3" y="3"/>
                  </a:cubicBezTo>
                  <a:cubicBezTo>
                    <a:pt x="3" y="3"/>
                    <a:pt x="3" y="3"/>
                    <a:pt x="3" y="3"/>
                  </a:cubicBezTo>
                  <a:moveTo>
                    <a:pt x="3" y="3"/>
                  </a:moveTo>
                  <a:cubicBezTo>
                    <a:pt x="3" y="3"/>
                    <a:pt x="3" y="3"/>
                    <a:pt x="3" y="3"/>
                  </a:cubicBezTo>
                  <a:cubicBezTo>
                    <a:pt x="3" y="3"/>
                    <a:pt x="3" y="3"/>
                    <a:pt x="3" y="3"/>
                  </a:cubicBezTo>
                  <a:moveTo>
                    <a:pt x="3" y="3"/>
                  </a:moveTo>
                  <a:cubicBezTo>
                    <a:pt x="3" y="3"/>
                    <a:pt x="3" y="3"/>
                    <a:pt x="3" y="3"/>
                  </a:cubicBezTo>
                  <a:cubicBezTo>
                    <a:pt x="3" y="3"/>
                    <a:pt x="3" y="3"/>
                    <a:pt x="3" y="3"/>
                  </a:cubicBezTo>
                  <a:moveTo>
                    <a:pt x="3" y="2"/>
                  </a:moveTo>
                  <a:cubicBezTo>
                    <a:pt x="3" y="2"/>
                    <a:pt x="3" y="2"/>
                    <a:pt x="3" y="2"/>
                  </a:cubicBezTo>
                  <a:cubicBezTo>
                    <a:pt x="3" y="2"/>
                    <a:pt x="3" y="2"/>
                    <a:pt x="3" y="2"/>
                  </a:cubicBezTo>
                  <a:moveTo>
                    <a:pt x="3" y="2"/>
                  </a:moveTo>
                  <a:cubicBezTo>
                    <a:pt x="3" y="2"/>
                    <a:pt x="3" y="2"/>
                    <a:pt x="3" y="2"/>
                  </a:cubicBezTo>
                  <a:cubicBezTo>
                    <a:pt x="3" y="2"/>
                    <a:pt x="3" y="2"/>
                    <a:pt x="3" y="2"/>
                  </a:cubicBezTo>
                  <a:moveTo>
                    <a:pt x="3" y="2"/>
                  </a:moveTo>
                  <a:cubicBezTo>
                    <a:pt x="3" y="2"/>
                    <a:pt x="3" y="2"/>
                    <a:pt x="3" y="2"/>
                  </a:cubicBezTo>
                  <a:cubicBezTo>
                    <a:pt x="3" y="2"/>
                    <a:pt x="3" y="2"/>
                    <a:pt x="3" y="2"/>
                  </a:cubicBezTo>
                  <a:moveTo>
                    <a:pt x="3" y="1"/>
                  </a:moveTo>
                  <a:cubicBezTo>
                    <a:pt x="3" y="1"/>
                    <a:pt x="3" y="2"/>
                    <a:pt x="3" y="2"/>
                  </a:cubicBezTo>
                  <a:cubicBezTo>
                    <a:pt x="3" y="2"/>
                    <a:pt x="3" y="1"/>
                    <a:pt x="3" y="1"/>
                  </a:cubicBezTo>
                  <a:moveTo>
                    <a:pt x="3" y="1"/>
                  </a:moveTo>
                  <a:cubicBezTo>
                    <a:pt x="3" y="1"/>
                    <a:pt x="3" y="1"/>
                    <a:pt x="3" y="1"/>
                  </a:cubicBezTo>
                  <a:cubicBezTo>
                    <a:pt x="3" y="1"/>
                    <a:pt x="3" y="1"/>
                    <a:pt x="3" y="1"/>
                  </a:cubicBezTo>
                  <a:moveTo>
                    <a:pt x="3" y="1"/>
                  </a:moveTo>
                  <a:cubicBezTo>
                    <a:pt x="3" y="1"/>
                    <a:pt x="3" y="1"/>
                    <a:pt x="3" y="1"/>
                  </a:cubicBezTo>
                  <a:cubicBezTo>
                    <a:pt x="3" y="1"/>
                    <a:pt x="3" y="1"/>
                    <a:pt x="3" y="1"/>
                  </a:cubicBezTo>
                  <a:moveTo>
                    <a:pt x="4" y="1"/>
                  </a:moveTo>
                  <a:cubicBezTo>
                    <a:pt x="4" y="1"/>
                    <a:pt x="4" y="1"/>
                    <a:pt x="4" y="1"/>
                  </a:cubicBezTo>
                  <a:cubicBezTo>
                    <a:pt x="4" y="1"/>
                    <a:pt x="4" y="1"/>
                    <a:pt x="4" y="1"/>
                  </a:cubicBezTo>
                  <a:moveTo>
                    <a:pt x="4" y="0"/>
                  </a:moveTo>
                  <a:cubicBezTo>
                    <a:pt x="4" y="0"/>
                    <a:pt x="4" y="0"/>
                    <a:pt x="4" y="1"/>
                  </a:cubicBezTo>
                  <a:cubicBezTo>
                    <a:pt x="4" y="0"/>
                    <a:pt x="4" y="0"/>
                    <a:pt x="4" y="0"/>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2" name="Rectangle 100">
              <a:extLst>
                <a:ext uri="{FF2B5EF4-FFF2-40B4-BE49-F238E27FC236}">
                  <a16:creationId xmlns:a16="http://schemas.microsoft.com/office/drawing/2014/main" id="{DB1F859B-A005-FAA3-53B3-B1234F4D9BF0}"/>
                </a:ext>
              </a:extLst>
            </p:cNvPr>
            <p:cNvSpPr>
              <a:spLocks noChangeArrowheads="1"/>
            </p:cNvSpPr>
            <p:nvPr/>
          </p:nvSpPr>
          <p:spPr bwMode="auto">
            <a:xfrm>
              <a:off x="1711258" y="5337249"/>
              <a:ext cx="139700" cy="190500"/>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3" name="Rectangle 101">
              <a:extLst>
                <a:ext uri="{FF2B5EF4-FFF2-40B4-BE49-F238E27FC236}">
                  <a16:creationId xmlns:a16="http://schemas.microsoft.com/office/drawing/2014/main" id="{0BC94687-9E77-A500-8289-22E4BCDF775F}"/>
                </a:ext>
              </a:extLst>
            </p:cNvPr>
            <p:cNvSpPr>
              <a:spLocks noChangeArrowheads="1"/>
            </p:cNvSpPr>
            <p:nvPr/>
          </p:nvSpPr>
          <p:spPr bwMode="auto">
            <a:xfrm>
              <a:off x="1685858" y="5238824"/>
              <a:ext cx="142668"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2184" name="Oval 107">
            <a:extLst>
              <a:ext uri="{FF2B5EF4-FFF2-40B4-BE49-F238E27FC236}">
                <a16:creationId xmlns:a16="http://schemas.microsoft.com/office/drawing/2014/main" id="{8082F5E5-F7D7-41E3-FA3C-1B9C447B357F}"/>
              </a:ext>
            </a:extLst>
          </p:cNvPr>
          <p:cNvSpPr>
            <a:spLocks noChangeArrowheads="1"/>
          </p:cNvSpPr>
          <p:nvPr/>
        </p:nvSpPr>
        <p:spPr bwMode="auto">
          <a:xfrm>
            <a:off x="8030742" y="4042166"/>
            <a:ext cx="273050" cy="276225"/>
          </a:xfrm>
          <a:prstGeom prst="ellipse">
            <a:avLst/>
          </a:pr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5" name="Oval 108">
            <a:extLst>
              <a:ext uri="{FF2B5EF4-FFF2-40B4-BE49-F238E27FC236}">
                <a16:creationId xmlns:a16="http://schemas.microsoft.com/office/drawing/2014/main" id="{98EFC199-F66E-EE41-A21C-93492A1DC224}"/>
              </a:ext>
            </a:extLst>
          </p:cNvPr>
          <p:cNvSpPr>
            <a:spLocks noChangeArrowheads="1"/>
          </p:cNvSpPr>
          <p:nvPr/>
        </p:nvSpPr>
        <p:spPr bwMode="auto">
          <a:xfrm>
            <a:off x="8089480" y="4104078"/>
            <a:ext cx="155575" cy="153988"/>
          </a:xfrm>
          <a:prstGeom prst="ellipse">
            <a:avLst/>
          </a:pr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6" name="Freeform 109">
            <a:extLst>
              <a:ext uri="{FF2B5EF4-FFF2-40B4-BE49-F238E27FC236}">
                <a16:creationId xmlns:a16="http://schemas.microsoft.com/office/drawing/2014/main" id="{86C30FF5-719F-1FBC-DC21-2D9131ED814C}"/>
              </a:ext>
            </a:extLst>
          </p:cNvPr>
          <p:cNvSpPr>
            <a:spLocks/>
          </p:cNvSpPr>
          <p:nvPr/>
        </p:nvSpPr>
        <p:spPr bwMode="auto">
          <a:xfrm>
            <a:off x="7238580" y="1302141"/>
            <a:ext cx="377825" cy="323850"/>
          </a:xfrm>
          <a:custGeom>
            <a:avLst/>
            <a:gdLst>
              <a:gd name="T0" fmla="*/ 0 w 155"/>
              <a:gd name="T1" fmla="*/ 0 h 133"/>
              <a:gd name="T2" fmla="*/ 104 w 155"/>
              <a:gd name="T3" fmla="*/ 133 h 133"/>
              <a:gd name="T4" fmla="*/ 0 w 155"/>
              <a:gd name="T5" fmla="*/ 0 h 133"/>
            </a:gdLst>
            <a:ahLst/>
            <a:cxnLst>
              <a:cxn ang="0">
                <a:pos x="T0" y="T1"/>
              </a:cxn>
              <a:cxn ang="0">
                <a:pos x="T2" y="T3"/>
              </a:cxn>
              <a:cxn ang="0">
                <a:pos x="T4" y="T5"/>
              </a:cxn>
            </a:cxnLst>
            <a:rect l="0" t="0" r="r" b="b"/>
            <a:pathLst>
              <a:path w="155" h="133">
                <a:moveTo>
                  <a:pt x="0" y="0"/>
                </a:moveTo>
                <a:cubicBezTo>
                  <a:pt x="0" y="0"/>
                  <a:pt x="117" y="30"/>
                  <a:pt x="104" y="133"/>
                </a:cubicBezTo>
                <a:cubicBezTo>
                  <a:pt x="104" y="133"/>
                  <a:pt x="155" y="1"/>
                  <a:pt x="0"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7" name="Freeform 110">
            <a:extLst>
              <a:ext uri="{FF2B5EF4-FFF2-40B4-BE49-F238E27FC236}">
                <a16:creationId xmlns:a16="http://schemas.microsoft.com/office/drawing/2014/main" id="{8C16B024-AC9D-730E-AB05-70ECE07855AD}"/>
              </a:ext>
            </a:extLst>
          </p:cNvPr>
          <p:cNvSpPr>
            <a:spLocks/>
          </p:cNvSpPr>
          <p:nvPr/>
        </p:nvSpPr>
        <p:spPr bwMode="auto">
          <a:xfrm>
            <a:off x="7394155" y="1218003"/>
            <a:ext cx="379413" cy="325438"/>
          </a:xfrm>
          <a:custGeom>
            <a:avLst/>
            <a:gdLst>
              <a:gd name="T0" fmla="*/ 0 w 155"/>
              <a:gd name="T1" fmla="*/ 0 h 133"/>
              <a:gd name="T2" fmla="*/ 104 w 155"/>
              <a:gd name="T3" fmla="*/ 133 h 133"/>
              <a:gd name="T4" fmla="*/ 0 w 155"/>
              <a:gd name="T5" fmla="*/ 0 h 133"/>
            </a:gdLst>
            <a:ahLst/>
            <a:cxnLst>
              <a:cxn ang="0">
                <a:pos x="T0" y="T1"/>
              </a:cxn>
              <a:cxn ang="0">
                <a:pos x="T2" y="T3"/>
              </a:cxn>
              <a:cxn ang="0">
                <a:pos x="T4" y="T5"/>
              </a:cxn>
            </a:cxnLst>
            <a:rect l="0" t="0" r="r" b="b"/>
            <a:pathLst>
              <a:path w="155" h="133">
                <a:moveTo>
                  <a:pt x="0" y="0"/>
                </a:moveTo>
                <a:cubicBezTo>
                  <a:pt x="0" y="0"/>
                  <a:pt x="117" y="30"/>
                  <a:pt x="104" y="133"/>
                </a:cubicBezTo>
                <a:cubicBezTo>
                  <a:pt x="104" y="133"/>
                  <a:pt x="155" y="1"/>
                  <a:pt x="0"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8" name="Freeform 111">
            <a:extLst>
              <a:ext uri="{FF2B5EF4-FFF2-40B4-BE49-F238E27FC236}">
                <a16:creationId xmlns:a16="http://schemas.microsoft.com/office/drawing/2014/main" id="{BE382A70-E0A5-A7D1-244A-BDAAFB984318}"/>
              </a:ext>
            </a:extLst>
          </p:cNvPr>
          <p:cNvSpPr>
            <a:spLocks/>
          </p:cNvSpPr>
          <p:nvPr/>
        </p:nvSpPr>
        <p:spPr bwMode="auto">
          <a:xfrm>
            <a:off x="5460580" y="2205428"/>
            <a:ext cx="344488" cy="357188"/>
          </a:xfrm>
          <a:custGeom>
            <a:avLst/>
            <a:gdLst>
              <a:gd name="T0" fmla="*/ 56 w 141"/>
              <a:gd name="T1" fmla="*/ 0 h 146"/>
              <a:gd name="T2" fmla="*/ 141 w 141"/>
              <a:gd name="T3" fmla="*/ 146 h 146"/>
              <a:gd name="T4" fmla="*/ 56 w 141"/>
              <a:gd name="T5" fmla="*/ 0 h 146"/>
            </a:gdLst>
            <a:ahLst/>
            <a:cxnLst>
              <a:cxn ang="0">
                <a:pos x="T0" y="T1"/>
              </a:cxn>
              <a:cxn ang="0">
                <a:pos x="T2" y="T3"/>
              </a:cxn>
              <a:cxn ang="0">
                <a:pos x="T4" y="T5"/>
              </a:cxn>
            </a:cxnLst>
            <a:rect l="0" t="0" r="r" b="b"/>
            <a:pathLst>
              <a:path w="141" h="146">
                <a:moveTo>
                  <a:pt x="56" y="0"/>
                </a:moveTo>
                <a:cubicBezTo>
                  <a:pt x="0" y="145"/>
                  <a:pt x="141" y="146"/>
                  <a:pt x="141" y="146"/>
                </a:cubicBezTo>
                <a:cubicBezTo>
                  <a:pt x="41" y="120"/>
                  <a:pt x="56" y="0"/>
                  <a:pt x="56"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9" name="Freeform 112">
            <a:extLst>
              <a:ext uri="{FF2B5EF4-FFF2-40B4-BE49-F238E27FC236}">
                <a16:creationId xmlns:a16="http://schemas.microsoft.com/office/drawing/2014/main" id="{D89F85B5-0D0D-C269-EA6A-FE2D402688CD}"/>
              </a:ext>
            </a:extLst>
          </p:cNvPr>
          <p:cNvSpPr>
            <a:spLocks/>
          </p:cNvSpPr>
          <p:nvPr/>
        </p:nvSpPr>
        <p:spPr bwMode="auto">
          <a:xfrm>
            <a:off x="5325642" y="2321316"/>
            <a:ext cx="344488" cy="357188"/>
          </a:xfrm>
          <a:custGeom>
            <a:avLst/>
            <a:gdLst>
              <a:gd name="T0" fmla="*/ 56 w 141"/>
              <a:gd name="T1" fmla="*/ 0 h 146"/>
              <a:gd name="T2" fmla="*/ 141 w 141"/>
              <a:gd name="T3" fmla="*/ 146 h 146"/>
              <a:gd name="T4" fmla="*/ 56 w 141"/>
              <a:gd name="T5" fmla="*/ 0 h 146"/>
            </a:gdLst>
            <a:ahLst/>
            <a:cxnLst>
              <a:cxn ang="0">
                <a:pos x="T0" y="T1"/>
              </a:cxn>
              <a:cxn ang="0">
                <a:pos x="T2" y="T3"/>
              </a:cxn>
              <a:cxn ang="0">
                <a:pos x="T4" y="T5"/>
              </a:cxn>
            </a:cxnLst>
            <a:rect l="0" t="0" r="r" b="b"/>
            <a:pathLst>
              <a:path w="141" h="146">
                <a:moveTo>
                  <a:pt x="56" y="0"/>
                </a:moveTo>
                <a:cubicBezTo>
                  <a:pt x="0" y="145"/>
                  <a:pt x="141" y="146"/>
                  <a:pt x="141" y="146"/>
                </a:cubicBezTo>
                <a:cubicBezTo>
                  <a:pt x="41" y="120"/>
                  <a:pt x="56" y="0"/>
                  <a:pt x="56"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0" name="Freeform 113">
            <a:extLst>
              <a:ext uri="{FF2B5EF4-FFF2-40B4-BE49-F238E27FC236}">
                <a16:creationId xmlns:a16="http://schemas.microsoft.com/office/drawing/2014/main" id="{36F61A8B-B20C-B893-86EF-9E9C282EBAC2}"/>
              </a:ext>
            </a:extLst>
          </p:cNvPr>
          <p:cNvSpPr>
            <a:spLocks/>
          </p:cNvSpPr>
          <p:nvPr/>
        </p:nvSpPr>
        <p:spPr bwMode="auto">
          <a:xfrm>
            <a:off x="8770517" y="1259278"/>
            <a:ext cx="379413" cy="325438"/>
          </a:xfrm>
          <a:custGeom>
            <a:avLst/>
            <a:gdLst>
              <a:gd name="T0" fmla="*/ 155 w 155"/>
              <a:gd name="T1" fmla="*/ 0 h 133"/>
              <a:gd name="T2" fmla="*/ 51 w 155"/>
              <a:gd name="T3" fmla="*/ 133 h 133"/>
              <a:gd name="T4" fmla="*/ 155 w 155"/>
              <a:gd name="T5" fmla="*/ 0 h 133"/>
            </a:gdLst>
            <a:ahLst/>
            <a:cxnLst>
              <a:cxn ang="0">
                <a:pos x="T0" y="T1"/>
              </a:cxn>
              <a:cxn ang="0">
                <a:pos x="T2" y="T3"/>
              </a:cxn>
              <a:cxn ang="0">
                <a:pos x="T4" y="T5"/>
              </a:cxn>
            </a:cxnLst>
            <a:rect l="0" t="0" r="r" b="b"/>
            <a:pathLst>
              <a:path w="155" h="133">
                <a:moveTo>
                  <a:pt x="155" y="0"/>
                </a:moveTo>
                <a:cubicBezTo>
                  <a:pt x="0" y="1"/>
                  <a:pt x="51" y="133"/>
                  <a:pt x="51" y="133"/>
                </a:cubicBezTo>
                <a:cubicBezTo>
                  <a:pt x="38" y="30"/>
                  <a:pt x="155" y="0"/>
                  <a:pt x="155"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1" name="Freeform 114">
            <a:extLst>
              <a:ext uri="{FF2B5EF4-FFF2-40B4-BE49-F238E27FC236}">
                <a16:creationId xmlns:a16="http://schemas.microsoft.com/office/drawing/2014/main" id="{1F3ABA9D-40D4-A41B-507B-66CB1F22F0F4}"/>
              </a:ext>
            </a:extLst>
          </p:cNvPr>
          <p:cNvSpPr>
            <a:spLocks/>
          </p:cNvSpPr>
          <p:nvPr/>
        </p:nvSpPr>
        <p:spPr bwMode="auto">
          <a:xfrm>
            <a:off x="8614942" y="1176728"/>
            <a:ext cx="379413" cy="325438"/>
          </a:xfrm>
          <a:custGeom>
            <a:avLst/>
            <a:gdLst>
              <a:gd name="T0" fmla="*/ 155 w 155"/>
              <a:gd name="T1" fmla="*/ 0 h 133"/>
              <a:gd name="T2" fmla="*/ 51 w 155"/>
              <a:gd name="T3" fmla="*/ 133 h 133"/>
              <a:gd name="T4" fmla="*/ 155 w 155"/>
              <a:gd name="T5" fmla="*/ 0 h 133"/>
            </a:gdLst>
            <a:ahLst/>
            <a:cxnLst>
              <a:cxn ang="0">
                <a:pos x="T0" y="T1"/>
              </a:cxn>
              <a:cxn ang="0">
                <a:pos x="T2" y="T3"/>
              </a:cxn>
              <a:cxn ang="0">
                <a:pos x="T4" y="T5"/>
              </a:cxn>
            </a:cxnLst>
            <a:rect l="0" t="0" r="r" b="b"/>
            <a:pathLst>
              <a:path w="155" h="133">
                <a:moveTo>
                  <a:pt x="155" y="0"/>
                </a:moveTo>
                <a:cubicBezTo>
                  <a:pt x="0" y="1"/>
                  <a:pt x="51" y="133"/>
                  <a:pt x="51" y="133"/>
                </a:cubicBezTo>
                <a:cubicBezTo>
                  <a:pt x="38" y="30"/>
                  <a:pt x="155" y="0"/>
                  <a:pt x="155"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2" name="Freeform 115">
            <a:extLst>
              <a:ext uri="{FF2B5EF4-FFF2-40B4-BE49-F238E27FC236}">
                <a16:creationId xmlns:a16="http://schemas.microsoft.com/office/drawing/2014/main" id="{CBDC5786-7F58-B400-9940-FD279A223E1B}"/>
              </a:ext>
            </a:extLst>
          </p:cNvPr>
          <p:cNvSpPr>
            <a:spLocks/>
          </p:cNvSpPr>
          <p:nvPr/>
        </p:nvSpPr>
        <p:spPr bwMode="auto">
          <a:xfrm>
            <a:off x="8876880" y="1371991"/>
            <a:ext cx="1558925" cy="1319213"/>
          </a:xfrm>
          <a:custGeom>
            <a:avLst/>
            <a:gdLst>
              <a:gd name="T0" fmla="*/ 0 w 638"/>
              <a:gd name="T1" fmla="*/ 194 h 539"/>
              <a:gd name="T2" fmla="*/ 0 w 638"/>
              <a:gd name="T3" fmla="*/ 193 h 539"/>
              <a:gd name="T4" fmla="*/ 444 w 638"/>
              <a:gd name="T5" fmla="*/ 95 h 539"/>
              <a:gd name="T6" fmla="*/ 543 w 638"/>
              <a:gd name="T7" fmla="*/ 539 h 539"/>
              <a:gd name="T8" fmla="*/ 543 w 638"/>
              <a:gd name="T9" fmla="*/ 539 h 539"/>
              <a:gd name="T10" fmla="*/ 0 w 638"/>
              <a:gd name="T11" fmla="*/ 194 h 539"/>
            </a:gdLst>
            <a:ahLst/>
            <a:cxnLst>
              <a:cxn ang="0">
                <a:pos x="T0" y="T1"/>
              </a:cxn>
              <a:cxn ang="0">
                <a:pos x="T2" y="T3"/>
              </a:cxn>
              <a:cxn ang="0">
                <a:pos x="T4" y="T5"/>
              </a:cxn>
              <a:cxn ang="0">
                <a:pos x="T6" y="T7"/>
              </a:cxn>
              <a:cxn ang="0">
                <a:pos x="T8" y="T9"/>
              </a:cxn>
              <a:cxn ang="0">
                <a:pos x="T10" y="T11"/>
              </a:cxn>
            </a:cxnLst>
            <a:rect l="0" t="0" r="r" b="b"/>
            <a:pathLst>
              <a:path w="638" h="539">
                <a:moveTo>
                  <a:pt x="0" y="194"/>
                </a:moveTo>
                <a:cubicBezTo>
                  <a:pt x="0" y="193"/>
                  <a:pt x="0" y="193"/>
                  <a:pt x="0" y="193"/>
                </a:cubicBezTo>
                <a:cubicBezTo>
                  <a:pt x="96" y="44"/>
                  <a:pt x="295" y="0"/>
                  <a:pt x="444" y="95"/>
                </a:cubicBezTo>
                <a:cubicBezTo>
                  <a:pt x="594" y="191"/>
                  <a:pt x="638" y="390"/>
                  <a:pt x="543" y="539"/>
                </a:cubicBezTo>
                <a:cubicBezTo>
                  <a:pt x="543" y="539"/>
                  <a:pt x="543" y="539"/>
                  <a:pt x="543" y="539"/>
                </a:cubicBezTo>
                <a:cubicBezTo>
                  <a:pt x="0" y="194"/>
                  <a:pt x="0" y="194"/>
                  <a:pt x="0" y="194"/>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3" name="Freeform 116">
            <a:extLst>
              <a:ext uri="{FF2B5EF4-FFF2-40B4-BE49-F238E27FC236}">
                <a16:creationId xmlns:a16="http://schemas.microsoft.com/office/drawing/2014/main" id="{9443EB41-0385-4161-249F-11CBD3C262D3}"/>
              </a:ext>
            </a:extLst>
          </p:cNvPr>
          <p:cNvSpPr>
            <a:spLocks/>
          </p:cNvSpPr>
          <p:nvPr/>
        </p:nvSpPr>
        <p:spPr bwMode="auto">
          <a:xfrm>
            <a:off x="10204030" y="2661041"/>
            <a:ext cx="17463" cy="30163"/>
          </a:xfrm>
          <a:custGeom>
            <a:avLst/>
            <a:gdLst>
              <a:gd name="T0" fmla="*/ 7 w 7"/>
              <a:gd name="T1" fmla="*/ 0 h 12"/>
              <a:gd name="T2" fmla="*/ 0 w 7"/>
              <a:gd name="T3" fmla="*/ 12 h 12"/>
              <a:gd name="T4" fmla="*/ 7 w 7"/>
              <a:gd name="T5" fmla="*/ 0 h 12"/>
            </a:gdLst>
            <a:ahLst/>
            <a:cxnLst>
              <a:cxn ang="0">
                <a:pos x="T0" y="T1"/>
              </a:cxn>
              <a:cxn ang="0">
                <a:pos x="T2" y="T3"/>
              </a:cxn>
              <a:cxn ang="0">
                <a:pos x="T4" y="T5"/>
              </a:cxn>
            </a:cxnLst>
            <a:rect l="0" t="0" r="r" b="b"/>
            <a:pathLst>
              <a:path w="7" h="12">
                <a:moveTo>
                  <a:pt x="7" y="0"/>
                </a:moveTo>
                <a:cubicBezTo>
                  <a:pt x="5" y="4"/>
                  <a:pt x="2" y="8"/>
                  <a:pt x="0" y="12"/>
                </a:cubicBezTo>
                <a:cubicBezTo>
                  <a:pt x="2" y="8"/>
                  <a:pt x="5" y="4"/>
                  <a:pt x="7" y="0"/>
                </a:cubicBezTo>
              </a:path>
            </a:pathLst>
          </a:cu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4" name="Freeform 117">
            <a:extLst>
              <a:ext uri="{FF2B5EF4-FFF2-40B4-BE49-F238E27FC236}">
                <a16:creationId xmlns:a16="http://schemas.microsoft.com/office/drawing/2014/main" id="{2F3D978B-0321-F055-C332-662CD9E7B0CC}"/>
              </a:ext>
            </a:extLst>
          </p:cNvPr>
          <p:cNvSpPr>
            <a:spLocks/>
          </p:cNvSpPr>
          <p:nvPr/>
        </p:nvSpPr>
        <p:spPr bwMode="auto">
          <a:xfrm>
            <a:off x="9926217" y="1611703"/>
            <a:ext cx="363538" cy="1079500"/>
          </a:xfrm>
          <a:custGeom>
            <a:avLst/>
            <a:gdLst>
              <a:gd name="T0" fmla="*/ 0 w 149"/>
              <a:gd name="T1" fmla="*/ 0 h 441"/>
              <a:gd name="T2" fmla="*/ 0 w 149"/>
              <a:gd name="T3" fmla="*/ 2 h 441"/>
              <a:gd name="T4" fmla="*/ 44 w 149"/>
              <a:gd name="T5" fmla="*/ 139 h 441"/>
              <a:gd name="T6" fmla="*/ 39 w 149"/>
              <a:gd name="T7" fmla="*/ 394 h 441"/>
              <a:gd name="T8" fmla="*/ 114 w 149"/>
              <a:gd name="T9" fmla="*/ 441 h 441"/>
              <a:gd name="T10" fmla="*/ 114 w 149"/>
              <a:gd name="T11" fmla="*/ 441 h 441"/>
              <a:gd name="T12" fmla="*/ 114 w 149"/>
              <a:gd name="T13" fmla="*/ 441 h 441"/>
              <a:gd name="T14" fmla="*/ 121 w 149"/>
              <a:gd name="T15" fmla="*/ 429 h 441"/>
              <a:gd name="T16" fmla="*/ 135 w 149"/>
              <a:gd name="T17" fmla="*/ 391 h 441"/>
              <a:gd name="T18" fmla="*/ 143 w 149"/>
              <a:gd name="T19" fmla="*/ 278 h 441"/>
              <a:gd name="T20" fmla="*/ 88 w 149"/>
              <a:gd name="T21" fmla="*/ 95 h 441"/>
              <a:gd name="T22" fmla="*/ 0 w 149"/>
              <a:gd name="T23" fmla="*/ 0 h 4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9" h="441">
                <a:moveTo>
                  <a:pt x="0" y="0"/>
                </a:moveTo>
                <a:cubicBezTo>
                  <a:pt x="0" y="1"/>
                  <a:pt x="0" y="1"/>
                  <a:pt x="0" y="2"/>
                </a:cubicBezTo>
                <a:cubicBezTo>
                  <a:pt x="18" y="47"/>
                  <a:pt x="33" y="91"/>
                  <a:pt x="44" y="139"/>
                </a:cubicBezTo>
                <a:cubicBezTo>
                  <a:pt x="61" y="221"/>
                  <a:pt x="56" y="312"/>
                  <a:pt x="39" y="394"/>
                </a:cubicBezTo>
                <a:cubicBezTo>
                  <a:pt x="114" y="441"/>
                  <a:pt x="114" y="441"/>
                  <a:pt x="114" y="441"/>
                </a:cubicBezTo>
                <a:cubicBezTo>
                  <a:pt x="114" y="441"/>
                  <a:pt x="114" y="441"/>
                  <a:pt x="114" y="441"/>
                </a:cubicBezTo>
                <a:cubicBezTo>
                  <a:pt x="114" y="441"/>
                  <a:pt x="114" y="441"/>
                  <a:pt x="114" y="441"/>
                </a:cubicBezTo>
                <a:cubicBezTo>
                  <a:pt x="116" y="437"/>
                  <a:pt x="119" y="433"/>
                  <a:pt x="121" y="429"/>
                </a:cubicBezTo>
                <a:cubicBezTo>
                  <a:pt x="128" y="418"/>
                  <a:pt x="133" y="406"/>
                  <a:pt x="135" y="391"/>
                </a:cubicBezTo>
                <a:cubicBezTo>
                  <a:pt x="141" y="359"/>
                  <a:pt x="149" y="327"/>
                  <a:pt x="143" y="278"/>
                </a:cubicBezTo>
                <a:cubicBezTo>
                  <a:pt x="137" y="214"/>
                  <a:pt x="118" y="152"/>
                  <a:pt x="88" y="95"/>
                </a:cubicBezTo>
                <a:cubicBezTo>
                  <a:pt x="68" y="57"/>
                  <a:pt x="32" y="27"/>
                  <a:pt x="0" y="0"/>
                </a:cubicBezTo>
              </a:path>
            </a:pathLst>
          </a:custGeom>
          <a:solidFill>
            <a:srgbClr val="F391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3" name="Picture 2">
            <a:extLst>
              <a:ext uri="{FF2B5EF4-FFF2-40B4-BE49-F238E27FC236}">
                <a16:creationId xmlns:a16="http://schemas.microsoft.com/office/drawing/2014/main" id="{4DD0BD49-3E56-014D-F48D-7A3BD79DBB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8242" y="31323"/>
            <a:ext cx="6865255" cy="6826677"/>
          </a:xfrm>
          <a:prstGeom prst="rect">
            <a:avLst/>
          </a:prstGeom>
        </p:spPr>
      </p:pic>
    </p:spTree>
    <p:extLst>
      <p:ext uri="{BB962C8B-B14F-4D97-AF65-F5344CB8AC3E}">
        <p14:creationId xmlns:p14="http://schemas.microsoft.com/office/powerpoint/2010/main" val="1885294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 presetClass="entr" presetSubtype="32" fill="hold" grpId="0" nodeType="after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box(out)">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4" restart="whenNotActive" fill="hold" evtFilter="cancelBubble" nodeType="interactiveSeq">
                <p:stCondLst>
                  <p:cond evt="onClick" delay="0">
                    <p:tgtEl>
                      <p:spTgt spid="14"/>
                    </p:tgtEl>
                  </p:cond>
                </p:stCondLst>
                <p:endSync evt="end" delay="0">
                  <p:rtn val="all"/>
                </p:endSync>
                <p:childTnLst>
                  <p:par>
                    <p:cTn id="15" fill="hold">
                      <p:stCondLst>
                        <p:cond delay="0"/>
                      </p:stCondLst>
                      <p:childTnLst>
                        <p:par>
                          <p:cTn id="16" fill="hold">
                            <p:stCondLst>
                              <p:cond delay="0"/>
                            </p:stCondLst>
                            <p:childTnLst>
                              <p:par>
                                <p:cTn id="17" presetID="8" presetClass="emph" presetSubtype="0" fill="hold" nodeType="clickEffect">
                                  <p:stCondLst>
                                    <p:cond delay="0"/>
                                  </p:stCondLst>
                                  <p:childTnLst>
                                    <p:animRot by="21600000">
                                      <p:cBhvr>
                                        <p:cTn id="18" dur="120000" fill="hold"/>
                                        <p:tgtEl>
                                          <p:spTgt spid="2327"/>
                                        </p:tgtEl>
                                        <p:attrNameLst>
                                          <p:attrName>r</p:attrName>
                                        </p:attrNameLst>
                                      </p:cBhvr>
                                    </p:animRot>
                                  </p:childTnLst>
                                </p:cTn>
                              </p:par>
                            </p:childTnLst>
                          </p:cTn>
                        </p:par>
                        <p:par>
                          <p:cTn id="19" fill="hold">
                            <p:stCondLst>
                              <p:cond delay="120000"/>
                            </p:stCondLst>
                            <p:childTnLst>
                              <p:par>
                                <p:cTn id="20" presetID="53" presetClass="entr" presetSubtype="16" fill="hold" nodeType="after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p:cTn id="22" dur="500" fill="hold"/>
                                        <p:tgtEl>
                                          <p:spTgt spid="17"/>
                                        </p:tgtEl>
                                        <p:attrNameLst>
                                          <p:attrName>ppt_w</p:attrName>
                                        </p:attrNameLst>
                                      </p:cBhvr>
                                      <p:tavLst>
                                        <p:tav tm="0">
                                          <p:val>
                                            <p:fltVal val="0"/>
                                          </p:val>
                                        </p:tav>
                                        <p:tav tm="100000">
                                          <p:val>
                                            <p:strVal val="#ppt_w"/>
                                          </p:val>
                                        </p:tav>
                                      </p:tavLst>
                                    </p:anim>
                                    <p:anim calcmode="lin" valueType="num">
                                      <p:cBhvr>
                                        <p:cTn id="23" dur="500" fill="hold"/>
                                        <p:tgtEl>
                                          <p:spTgt spid="17"/>
                                        </p:tgtEl>
                                        <p:attrNameLst>
                                          <p:attrName>ppt_h</p:attrName>
                                        </p:attrNameLst>
                                      </p:cBhvr>
                                      <p:tavLst>
                                        <p:tav tm="0">
                                          <p:val>
                                            <p:fltVal val="0"/>
                                          </p:val>
                                        </p:tav>
                                        <p:tav tm="100000">
                                          <p:val>
                                            <p:strVal val="#ppt_h"/>
                                          </p:val>
                                        </p:tav>
                                      </p:tavLst>
                                    </p:anim>
                                    <p:animEffect transition="in" filter="fade">
                                      <p:cBhvr>
                                        <p:cTn id="24" dur="500"/>
                                        <p:tgtEl>
                                          <p:spTgt spid="17"/>
                                        </p:tgtEl>
                                      </p:cBhvr>
                                    </p:animEffect>
                                  </p:childTnLst>
                                  <p:subTnLst>
                                    <p:audio>
                                      <p:cMediaNode>
                                        <p:cTn display="0" masterRel="sameClick">
                                          <p:stCondLst>
                                            <p:cond evt="begin" delay="0">
                                              <p:tn val="20"/>
                                            </p:cond>
                                          </p:stCondLst>
                                          <p:endCondLst>
                                            <p:cond evt="onStopAudio" delay="0">
                                              <p:tgtEl>
                                                <p:sldTgt/>
                                              </p:tgtEl>
                                            </p:cond>
                                          </p:endCondLst>
                                        </p:cTn>
                                        <p:tgtEl>
                                          <p:sndTgt r:embed="rId2" name="chimes.wav"/>
                                        </p:tgtEl>
                                      </p:cMediaNode>
                                    </p:audio>
                                  </p:subTnLst>
                                </p:cTn>
                              </p:par>
                            </p:childTnLst>
                          </p:cTn>
                        </p:par>
                        <p:par>
                          <p:cTn id="25" fill="hold">
                            <p:stCondLst>
                              <p:cond delay="120500"/>
                            </p:stCondLst>
                            <p:childTnLst>
                              <p:par>
                                <p:cTn id="26" presetID="42" presetClass="entr" presetSubtype="0" fill="hold" nodeType="after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fade">
                                      <p:cBhvr>
                                        <p:cTn id="28" dur="1000"/>
                                        <p:tgtEl>
                                          <p:spTgt spid="3"/>
                                        </p:tgtEl>
                                      </p:cBhvr>
                                    </p:animEffect>
                                    <p:anim calcmode="lin" valueType="num">
                                      <p:cBhvr>
                                        <p:cTn id="29" dur="1000" fill="hold"/>
                                        <p:tgtEl>
                                          <p:spTgt spid="3"/>
                                        </p:tgtEl>
                                        <p:attrNameLst>
                                          <p:attrName>ppt_x</p:attrName>
                                        </p:attrNameLst>
                                      </p:cBhvr>
                                      <p:tavLst>
                                        <p:tav tm="0">
                                          <p:val>
                                            <p:strVal val="#ppt_x"/>
                                          </p:val>
                                        </p:tav>
                                        <p:tav tm="100000">
                                          <p:val>
                                            <p:strVal val="#ppt_x"/>
                                          </p:val>
                                        </p:tav>
                                      </p:tavLst>
                                    </p:anim>
                                    <p:anim calcmode="lin" valueType="num">
                                      <p:cBhvr>
                                        <p:cTn id="30"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4"/>
                  </p:tgtEl>
                </p:cond>
              </p:nextCondLst>
            </p:seq>
          </p:childTnLst>
        </p:cTn>
      </p:par>
    </p:tnLst>
    <p:bldLst>
      <p:bldP spid="18" grpId="0" animBg="1"/>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DA5C0BF6-A324-397D-A148-64739F70BEE4}"/>
              </a:ext>
            </a:extLst>
          </p:cNvPr>
          <p:cNvSpPr txBox="1"/>
          <p:nvPr/>
        </p:nvSpPr>
        <p:spPr>
          <a:xfrm>
            <a:off x="508000" y="1682574"/>
            <a:ext cx="7274128" cy="707886"/>
          </a:xfrm>
          <a:prstGeom prst="rect">
            <a:avLst/>
          </a:prstGeom>
          <a:noFill/>
          <a:effectLst/>
        </p:spPr>
        <p:txBody>
          <a:bodyPr wrap="square" rtlCol="0">
            <a:spAutoFit/>
          </a:bodyPr>
          <a:lstStyle/>
          <a:p>
            <a:pPr lvl="0">
              <a:defRPr/>
            </a:pPr>
            <a:r>
              <a:rPr lang="en-US" sz="2000">
                <a:latin typeface="Open Sans" panose="020B0606030504020204" pitchFamily="34" charset="0"/>
                <a:ea typeface="Open Sans" panose="020B0606030504020204" pitchFamily="34" charset="0"/>
                <a:cs typeface="Open Sans" panose="020B0606030504020204" pitchFamily="34" charset="0"/>
              </a:rPr>
              <a:t>Về nhà thực hành bổ sung số trang, đầu trang và chân trang vào trang chiếu của bài </a:t>
            </a:r>
            <a:r>
              <a:rPr lang="en-US" sz="2000" b="1">
                <a:solidFill>
                  <a:prstClr val="black"/>
                </a:solidFill>
                <a:latin typeface="Open Sans" panose="020B0606030504020204" pitchFamily="34" charset="0"/>
                <a:ea typeface="Open Sans" panose="020B0606030504020204" pitchFamily="34" charset="0"/>
                <a:cs typeface="Open Sans" panose="020B0606030504020204" pitchFamily="34" charset="0"/>
              </a:rPr>
              <a:t>Giới thiệu về trường học của em</a:t>
            </a:r>
            <a:r>
              <a:rPr lang="en-US" sz="2000">
                <a:latin typeface="Open Sans" panose="020B0606030504020204" pitchFamily="34" charset="0"/>
                <a:ea typeface="Open Sans" panose="020B0606030504020204" pitchFamily="34" charset="0"/>
                <a:cs typeface="Open Sans" panose="020B0606030504020204" pitchFamily="34" charset="0"/>
              </a:rPr>
              <a:t> </a:t>
            </a:r>
            <a:endParaRPr kumimoji="0" lang="vi-VN" sz="2000" b="0" i="0" u="none" strike="noStrike" kern="1200" cap="none" spc="0" normalizeH="0" baseline="0" noProof="0">
              <a:ln>
                <a:noFill/>
              </a:ln>
              <a:effectLst/>
              <a:uLnTx/>
              <a:uFillTx/>
              <a:latin typeface="Open Sans" panose="020B0606030504020204" pitchFamily="34" charset="0"/>
              <a:ea typeface="Open Sans" panose="020B0606030504020204" pitchFamily="34" charset="0"/>
              <a:cs typeface="Open Sans" panose="020B0606030504020204" pitchFamily="34" charset="0"/>
            </a:endParaRPr>
          </a:p>
        </p:txBody>
      </p:sp>
      <p:grpSp>
        <p:nvGrpSpPr>
          <p:cNvPr id="6" name="Group 5">
            <a:extLst>
              <a:ext uri="{FF2B5EF4-FFF2-40B4-BE49-F238E27FC236}">
                <a16:creationId xmlns:a16="http://schemas.microsoft.com/office/drawing/2014/main" id="{8B9BA452-81D3-422D-E0B5-EEBA266F0600}"/>
              </a:ext>
            </a:extLst>
          </p:cNvPr>
          <p:cNvGrpSpPr/>
          <p:nvPr/>
        </p:nvGrpSpPr>
        <p:grpSpPr>
          <a:xfrm>
            <a:off x="508000" y="226993"/>
            <a:ext cx="3182639" cy="1231106"/>
            <a:chOff x="7528560" y="1889760"/>
            <a:chExt cx="3182639" cy="1938992"/>
          </a:xfrm>
        </p:grpSpPr>
        <p:sp>
          <p:nvSpPr>
            <p:cNvPr id="2" name="Rectangle 1">
              <a:extLst>
                <a:ext uri="{FF2B5EF4-FFF2-40B4-BE49-F238E27FC236}">
                  <a16:creationId xmlns:a16="http://schemas.microsoft.com/office/drawing/2014/main" id="{D235F5C9-10B0-5B5F-0A84-2C464BED00CF}"/>
                </a:ext>
              </a:extLst>
            </p:cNvPr>
            <p:cNvSpPr/>
            <p:nvPr/>
          </p:nvSpPr>
          <p:spPr>
            <a:xfrm>
              <a:off x="7528560" y="1889760"/>
              <a:ext cx="3182639" cy="1938992"/>
            </a:xfrm>
            <a:prstGeom prst="rect">
              <a:avLst/>
            </a:prstGeom>
            <a:solidFill>
              <a:srgbClr val="59CAF6">
                <a:alpha val="77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9AE12EBB-5D74-AD0D-177E-877A5AB742EB}"/>
                </a:ext>
              </a:extLst>
            </p:cNvPr>
            <p:cNvSpPr/>
            <p:nvPr/>
          </p:nvSpPr>
          <p:spPr>
            <a:xfrm>
              <a:off x="7764299" y="2038075"/>
              <a:ext cx="2598902" cy="1320154"/>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469B1BA-D193-D125-B985-FCB9CA9A049E}"/>
                </a:ext>
              </a:extLst>
            </p:cNvPr>
            <p:cNvSpPr/>
            <p:nvPr/>
          </p:nvSpPr>
          <p:spPr>
            <a:xfrm>
              <a:off x="7875241" y="3062036"/>
              <a:ext cx="1252239" cy="619970"/>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extBox 7">
            <a:extLst>
              <a:ext uri="{FF2B5EF4-FFF2-40B4-BE49-F238E27FC236}">
                <a16:creationId xmlns:a16="http://schemas.microsoft.com/office/drawing/2014/main" id="{FC9841B0-1DDD-B6D6-69C2-0FD09E7A7276}"/>
              </a:ext>
            </a:extLst>
          </p:cNvPr>
          <p:cNvSpPr txBox="1"/>
          <p:nvPr/>
        </p:nvSpPr>
        <p:spPr>
          <a:xfrm>
            <a:off x="801610" y="448075"/>
            <a:ext cx="2776770" cy="523220"/>
          </a:xfrm>
          <a:prstGeom prst="rect">
            <a:avLst/>
          </a:prstGeom>
          <a:noFill/>
          <a:ln w="57150">
            <a:noFill/>
          </a:ln>
          <a:effectLst/>
        </p:spPr>
        <p:txBody>
          <a:bodyPr wrap="square" rtlCol="0">
            <a:spAutoFit/>
          </a:bodyPr>
          <a:lstStyle/>
          <a:p>
            <a:pPr algn="ctr"/>
            <a:r>
              <a:rPr lang="en-US" sz="2800" b="1">
                <a:solidFill>
                  <a:srgbClr val="FF0000"/>
                </a:solidFill>
                <a:latin typeface="Open Sans" panose="020B0606030504020204" pitchFamily="34" charset="0"/>
                <a:ea typeface="Open Sans" panose="020B0606030504020204" pitchFamily="34" charset="0"/>
                <a:cs typeface="Open Sans" panose="020B0606030504020204" pitchFamily="34" charset="0"/>
              </a:rPr>
              <a:t>VẬN DỤNG</a:t>
            </a:r>
            <a:endParaRPr lang="vi-VN" sz="2800" b="1">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172320694"/>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out)">
                                      <p:cBhvr>
                                        <p:cTn id="7" dur="500"/>
                                        <p:tgtEl>
                                          <p:spTgt spid="8"/>
                                        </p:tgtEl>
                                      </p:cBhvr>
                                    </p:animEffect>
                                  </p:childTnLst>
                                </p:cTn>
                              </p:par>
                            </p:childTnLst>
                          </p:cTn>
                        </p:par>
                        <p:par>
                          <p:cTn id="8" fill="hold">
                            <p:stCondLst>
                              <p:cond delay="500"/>
                            </p:stCondLst>
                            <p:childTnLst>
                              <p:par>
                                <p:cTn id="9" presetID="42"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anim calcmode="lin" valueType="num">
                                      <p:cBhvr>
                                        <p:cTn id="12" dur="1000" fill="hold"/>
                                        <p:tgtEl>
                                          <p:spTgt spid="12"/>
                                        </p:tgtEl>
                                        <p:attrNameLst>
                                          <p:attrName>ppt_x</p:attrName>
                                        </p:attrNameLst>
                                      </p:cBhvr>
                                      <p:tavLst>
                                        <p:tav tm="0">
                                          <p:val>
                                            <p:strVal val="#ppt_x"/>
                                          </p:val>
                                        </p:tav>
                                        <p:tav tm="100000">
                                          <p:val>
                                            <p:strVal val="#ppt_x"/>
                                          </p:val>
                                        </p:tav>
                                      </p:tavLst>
                                    </p:anim>
                                    <p:anim calcmode="lin" valueType="num">
                                      <p:cBhvr>
                                        <p:cTn id="1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8" grpId="0"/>
    </p:bldLst>
  </p:timing>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TotalTime>
  <Words>221</Words>
  <PresentationFormat>Widescreen</PresentationFormat>
  <Paragraphs>33</Paragraphs>
  <Slides>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Grandview Display</vt:lpstr>
      <vt:lpstr>Open Sans</vt:lpstr>
      <vt:lpstr>Raleway</vt:lpstr>
      <vt:lpstr>DashVTI</vt:lpstr>
      <vt:lpstr>Office Theme</vt:lpstr>
      <vt:lpstr>PowerPoint Presentation</vt:lpstr>
      <vt:lpstr>TIẾT 34 ÔN TẬP CUỐI HỌC KỲ II</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2023-06-05T12:10:35Z</dcterms:created>
  <dcterms:modified xsi:type="dcterms:W3CDTF">2023-07-03T23:22:29Z</dcterms:modified>
</cp:coreProperties>
</file>