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3FDFA-6119-4BB4-B76B-43174420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2" y="371061"/>
            <a:ext cx="11449878" cy="6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3E590-6839-4C71-B63E-4C465E85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212035"/>
            <a:ext cx="11290852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A6304-98EE-438A-A845-6BB5301C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583096"/>
            <a:ext cx="10482469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7CA57-9DE5-408B-9D72-7F3E1FBC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24070"/>
            <a:ext cx="1049572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AF4A2-51D3-4CAA-B9CA-784CF621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371061"/>
            <a:ext cx="11661913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0E4FD-9AFC-4F0A-8F9F-C16B2986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318052"/>
            <a:ext cx="1172817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41EB4-F41A-4383-BD28-7B9BB441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238539"/>
            <a:ext cx="10906540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2E133-5FCF-403C-961E-6CDB4ED6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463826"/>
            <a:ext cx="11714921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2020-08-14T13:02:27Z</dcterms:created>
  <dcterms:modified xsi:type="dcterms:W3CDTF">2020-08-15T04:30:37Z</dcterms:modified>
</cp:coreProperties>
</file>