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700" r:id="rId1"/>
  </p:sldMasterIdLst>
  <p:notesMasterIdLst>
    <p:notesMasterId r:id="rId29"/>
  </p:notesMasterIdLst>
  <p:sldIdLst>
    <p:sldId id="257" r:id="rId2"/>
    <p:sldId id="321" r:id="rId3"/>
    <p:sldId id="322" r:id="rId4"/>
    <p:sldId id="256" r:id="rId5"/>
    <p:sldId id="258" r:id="rId6"/>
    <p:sldId id="269" r:id="rId7"/>
    <p:sldId id="273" r:id="rId8"/>
    <p:sldId id="272" r:id="rId9"/>
    <p:sldId id="324" r:id="rId10"/>
    <p:sldId id="325" r:id="rId11"/>
    <p:sldId id="335" r:id="rId12"/>
    <p:sldId id="323" r:id="rId13"/>
    <p:sldId id="274" r:id="rId14"/>
    <p:sldId id="278" r:id="rId15"/>
    <p:sldId id="326" r:id="rId16"/>
    <p:sldId id="275" r:id="rId17"/>
    <p:sldId id="276" r:id="rId18"/>
    <p:sldId id="328" r:id="rId19"/>
    <p:sldId id="329" r:id="rId20"/>
    <p:sldId id="330" r:id="rId21"/>
    <p:sldId id="332" r:id="rId22"/>
    <p:sldId id="331" r:id="rId23"/>
    <p:sldId id="333" r:id="rId24"/>
    <p:sldId id="334" r:id="rId25"/>
    <p:sldId id="277" r:id="rId26"/>
    <p:sldId id="294" r:id="rId27"/>
    <p:sldId id="320" r:id="rId28"/>
  </p:sldIdLst>
  <p:sldSz cx="9144000" cy="5143500" type="screen16x9"/>
  <p:notesSz cx="6858000" cy="9144000"/>
  <p:embeddedFontLst>
    <p:embeddedFont>
      <p:font typeface="Cabin Sketch" panose="020B0604020202020204" charset="0"/>
      <p:regular r:id="rId30"/>
      <p:bold r:id="rId31"/>
    </p:embeddedFont>
    <p:embeddedFont>
      <p:font typeface="Livvic" pitchFamily="2" charset="0"/>
      <p:regular r:id="rId32"/>
    </p:embeddedFont>
    <p:embeddedFont>
      <p:font typeface="Montserrat" panose="00000500000000000000" pitchFamily="2" charset="0"/>
      <p:regular r:id="rId33"/>
      <p:bold r:id="rId34"/>
      <p:italic r:id="rId35"/>
      <p:boldItalic r:id="rId36"/>
    </p:embeddedFont>
    <p:embeddedFont>
      <p:font typeface="Patrick Hand" panose="00000500000000000000" pitchFamily="2" charset="0"/>
      <p:regular r:id="rId37"/>
    </p:embeddedFont>
    <p:embeddedFont>
      <p:font typeface="Poppins" panose="00000500000000000000" pitchFamily="2" charset="0"/>
      <p:regular r:id="rId38"/>
      <p:bold r:id="rId39"/>
      <p:italic r:id="rId40"/>
      <p:boldItalic r:id="rId41"/>
    </p:embeddedFont>
    <p:embeddedFont>
      <p:font typeface="Poppins Light" panose="020B0502040204020203" pitchFamily="2" charset="0"/>
      <p:regular r:id="rId42"/>
      <p:bold r:id="rId43"/>
      <p:italic r:id="rId44"/>
      <p:boldItalic r:id="rId45"/>
    </p:embeddedFont>
    <p:embeddedFont>
      <p:font typeface="Roboto Condensed Light" panose="02000000000000000000" pitchFamily="2"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69D9AA-6369-4D65-9CDE-FBA4CCA7CD27}">
  <a:tblStyle styleId="{3D69D9AA-6369-4D65-9CDE-FBA4CCA7CD2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82480ab8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82480ab8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256ac5db5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b256ac5db5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0"/>
        <p:cNvGrpSpPr/>
        <p:nvPr/>
      </p:nvGrpSpPr>
      <p:grpSpPr>
        <a:xfrm>
          <a:off x="0" y="0"/>
          <a:ext cx="0" cy="0"/>
          <a:chOff x="0" y="0"/>
          <a:chExt cx="0" cy="0"/>
        </a:xfrm>
      </p:grpSpPr>
      <p:sp>
        <p:nvSpPr>
          <p:cNvPr id="3171" name="Google Shape;3171;gb252c369a9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2" name="Google Shape;3172;gb252c369a9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0"/>
        <p:cNvGrpSpPr/>
        <p:nvPr/>
      </p:nvGrpSpPr>
      <p:grpSpPr>
        <a:xfrm>
          <a:off x="0" y="0"/>
          <a:ext cx="0" cy="0"/>
          <a:chOff x="0" y="0"/>
          <a:chExt cx="0" cy="0"/>
        </a:xfrm>
      </p:grpSpPr>
      <p:sp>
        <p:nvSpPr>
          <p:cNvPr id="3171" name="Google Shape;3171;gb252c369a9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2" name="Google Shape;3172;gb252c369a9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780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b256ac5db5_0_1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b256ac5db5_0_1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129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2"/>
        <p:cNvGrpSpPr/>
        <p:nvPr/>
      </p:nvGrpSpPr>
      <p:grpSpPr>
        <a:xfrm>
          <a:off x="0" y="0"/>
          <a:ext cx="0" cy="0"/>
          <a:chOff x="0" y="0"/>
          <a:chExt cx="0" cy="0"/>
        </a:xfrm>
      </p:grpSpPr>
      <p:sp>
        <p:nvSpPr>
          <p:cNvPr id="3083" name="Google Shape;3083;gb252c369a9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4" name="Google Shape;3084;gb252c369a9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7"/>
        <p:cNvGrpSpPr/>
        <p:nvPr/>
      </p:nvGrpSpPr>
      <p:grpSpPr>
        <a:xfrm>
          <a:off x="0" y="0"/>
          <a:ext cx="0" cy="0"/>
          <a:chOff x="0" y="0"/>
          <a:chExt cx="0" cy="0"/>
        </a:xfrm>
      </p:grpSpPr>
      <p:sp>
        <p:nvSpPr>
          <p:cNvPr id="4368" name="Google Shape;4368;gaa990a79f4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9" name="Google Shape;4369;gaa990a79f4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8"/>
        <p:cNvGrpSpPr/>
        <p:nvPr/>
      </p:nvGrpSpPr>
      <p:grpSpPr>
        <a:xfrm>
          <a:off x="0" y="0"/>
          <a:ext cx="0" cy="0"/>
          <a:chOff x="0" y="0"/>
          <a:chExt cx="0" cy="0"/>
        </a:xfrm>
      </p:grpSpPr>
      <p:sp>
        <p:nvSpPr>
          <p:cNvPr id="8429" name="Google Shape;8429;gb256ac5db5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0" name="Google Shape;8430;gb256ac5db5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8b3719354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8b3719354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8a38ad96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8a38ad965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82480ab8e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82480ab8e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b252c369a9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b252c369a9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g8a38ad965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5" name="Google Shape;2365;g8a38ad965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g8a38ad965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5" name="Google Shape;2365;g8a38ad965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255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g8a38ad965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5" name="Google Shape;2365;g8a38ad965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49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82480ab8e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82480ab8e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8575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860025" y="3912900"/>
            <a:ext cx="7283884" cy="123061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0025" y="4216575"/>
            <a:ext cx="3292737" cy="409108"/>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941" y="4309775"/>
            <a:ext cx="7642384" cy="83359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456506" y="4454146"/>
            <a:ext cx="1639143" cy="689390"/>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912926" y="9130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694750" y="760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txBox="1">
            <a:spLocks noGrp="1"/>
          </p:cNvSpPr>
          <p:nvPr>
            <p:ph type="ctrTitle"/>
          </p:nvPr>
        </p:nvSpPr>
        <p:spPr>
          <a:xfrm>
            <a:off x="1130775" y="604100"/>
            <a:ext cx="4563300" cy="25935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6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130775" y="3061625"/>
            <a:ext cx="2775000" cy="47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1600"/>
            </a:lvl1pPr>
            <a:lvl2pPr lvl="1">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1">
  <p:cSld name="CUSTOM_11">
    <p:spTree>
      <p:nvGrpSpPr>
        <p:cNvPr id="1" name="Shape 198"/>
        <p:cNvGrpSpPr/>
        <p:nvPr/>
      </p:nvGrpSpPr>
      <p:grpSpPr>
        <a:xfrm>
          <a:off x="0" y="0"/>
          <a:ext cx="0" cy="0"/>
          <a:chOff x="0" y="0"/>
          <a:chExt cx="0" cy="0"/>
        </a:xfrm>
      </p:grpSpPr>
      <p:sp>
        <p:nvSpPr>
          <p:cNvPr id="199" name="Google Shape;199;p13"/>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txBox="1">
            <a:spLocks noGrp="1"/>
          </p:cNvSpPr>
          <p:nvPr>
            <p:ph type="subTitle" idx="1"/>
          </p:nvPr>
        </p:nvSpPr>
        <p:spPr>
          <a:xfrm>
            <a:off x="5603200" y="16254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55971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1753300" y="16266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17472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56032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55971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17533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17472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215" name="Google Shape;215;p13"/>
          <p:cNvGrpSpPr/>
          <p:nvPr/>
        </p:nvGrpSpPr>
        <p:grpSpPr>
          <a:xfrm>
            <a:off x="6987447" y="3914134"/>
            <a:ext cx="1722627" cy="124503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13"/>
          <p:cNvSpPr txBox="1">
            <a:spLocks noGrp="1"/>
          </p:cNvSpPr>
          <p:nvPr>
            <p:ph type="title" idx="9" hasCustomPrompt="1"/>
          </p:nvPr>
        </p:nvSpPr>
        <p:spPr>
          <a:xfrm>
            <a:off x="9696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4" name="Google Shape;234;p13"/>
          <p:cNvSpPr txBox="1">
            <a:spLocks noGrp="1"/>
          </p:cNvSpPr>
          <p:nvPr>
            <p:ph type="title" idx="13" hasCustomPrompt="1"/>
          </p:nvPr>
        </p:nvSpPr>
        <p:spPr>
          <a:xfrm>
            <a:off x="9696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5" name="Google Shape;235;p13"/>
          <p:cNvSpPr txBox="1">
            <a:spLocks noGrp="1"/>
          </p:cNvSpPr>
          <p:nvPr>
            <p:ph type="title" idx="14" hasCustomPrompt="1"/>
          </p:nvPr>
        </p:nvSpPr>
        <p:spPr>
          <a:xfrm>
            <a:off x="48295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6" name="Google Shape;236;p13"/>
          <p:cNvSpPr txBox="1">
            <a:spLocks noGrp="1"/>
          </p:cNvSpPr>
          <p:nvPr>
            <p:ph type="title" idx="15" hasCustomPrompt="1"/>
          </p:nvPr>
        </p:nvSpPr>
        <p:spPr>
          <a:xfrm>
            <a:off x="48295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2">
  <p:cSld name="CUSTOM_18">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24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2">
  <p:cSld name="CUSTOM_22">
    <p:spTree>
      <p:nvGrpSpPr>
        <p:cNvPr id="1" name="Shape 328"/>
        <p:cNvGrpSpPr/>
        <p:nvPr/>
      </p:nvGrpSpPr>
      <p:grpSpPr>
        <a:xfrm>
          <a:off x="0" y="0"/>
          <a:ext cx="0" cy="0"/>
          <a:chOff x="0" y="0"/>
          <a:chExt cx="0" cy="0"/>
        </a:xfrm>
      </p:grpSpPr>
      <p:grpSp>
        <p:nvGrpSpPr>
          <p:cNvPr id="329" name="Google Shape;329;p19"/>
          <p:cNvGrpSpPr/>
          <p:nvPr/>
        </p:nvGrpSpPr>
        <p:grpSpPr>
          <a:xfrm>
            <a:off x="68" y="632750"/>
            <a:ext cx="9143932" cy="4510744"/>
            <a:chOff x="68" y="632750"/>
            <a:chExt cx="9143932" cy="4510744"/>
          </a:xfrm>
        </p:grpSpPr>
        <p:sp>
          <p:nvSpPr>
            <p:cNvPr id="330" name="Google Shape;330;p19"/>
            <p:cNvSpPr/>
            <p:nvPr/>
          </p:nvSpPr>
          <p:spPr>
            <a:xfrm>
              <a:off x="5392156" y="632750"/>
              <a:ext cx="2484097" cy="15692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1193906" y="4711626"/>
              <a:ext cx="4266954" cy="35706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32" name="Google Shape;332;p19"/>
            <p:cNvSpPr/>
            <p:nvPr/>
          </p:nvSpPr>
          <p:spPr>
            <a:xfrm flipH="1">
              <a:off x="68" y="4828304"/>
              <a:ext cx="9143932" cy="31519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248925" y="1433902"/>
              <a:ext cx="685292" cy="43296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9"/>
          <p:cNvSpPr txBox="1">
            <a:spLocks noGrp="1"/>
          </p:cNvSpPr>
          <p:nvPr>
            <p:ph type="title"/>
          </p:nvPr>
        </p:nvSpPr>
        <p:spPr>
          <a:xfrm>
            <a:off x="1013000" y="959550"/>
            <a:ext cx="4685400" cy="27939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3000"/>
              <a:buNone/>
              <a:defRPr sz="7200"/>
            </a:lvl1pPr>
            <a:lvl2pPr lvl="1" algn="ctr" rtl="0">
              <a:spcBef>
                <a:spcPts val="0"/>
              </a:spcBef>
              <a:spcAft>
                <a:spcPts val="0"/>
              </a:spcAft>
              <a:buSzPts val="2800"/>
              <a:buNone/>
              <a:defRPr>
                <a:latin typeface="Poppins Light"/>
                <a:ea typeface="Poppins Light"/>
                <a:cs typeface="Poppins Light"/>
                <a:sym typeface="Poppins Light"/>
              </a:defRPr>
            </a:lvl2pPr>
            <a:lvl3pPr lvl="2" algn="ctr" rtl="0">
              <a:spcBef>
                <a:spcPts val="0"/>
              </a:spcBef>
              <a:spcAft>
                <a:spcPts val="0"/>
              </a:spcAft>
              <a:buSzPts val="2800"/>
              <a:buNone/>
              <a:defRPr>
                <a:latin typeface="Poppins Light"/>
                <a:ea typeface="Poppins Light"/>
                <a:cs typeface="Poppins Light"/>
                <a:sym typeface="Poppins Light"/>
              </a:defRPr>
            </a:lvl3pPr>
            <a:lvl4pPr lvl="3" algn="ctr" rtl="0">
              <a:spcBef>
                <a:spcPts val="0"/>
              </a:spcBef>
              <a:spcAft>
                <a:spcPts val="0"/>
              </a:spcAft>
              <a:buSzPts val="2800"/>
              <a:buNone/>
              <a:defRPr>
                <a:latin typeface="Poppins Light"/>
                <a:ea typeface="Poppins Light"/>
                <a:cs typeface="Poppins Light"/>
                <a:sym typeface="Poppins Light"/>
              </a:defRPr>
            </a:lvl4pPr>
            <a:lvl5pPr lvl="4" algn="ctr" rtl="0">
              <a:spcBef>
                <a:spcPts val="0"/>
              </a:spcBef>
              <a:spcAft>
                <a:spcPts val="0"/>
              </a:spcAft>
              <a:buSzPts val="2800"/>
              <a:buNone/>
              <a:defRPr>
                <a:latin typeface="Poppins Light"/>
                <a:ea typeface="Poppins Light"/>
                <a:cs typeface="Poppins Light"/>
                <a:sym typeface="Poppins Light"/>
              </a:defRPr>
            </a:lvl5pPr>
            <a:lvl6pPr lvl="5" algn="ctr" rtl="0">
              <a:spcBef>
                <a:spcPts val="0"/>
              </a:spcBef>
              <a:spcAft>
                <a:spcPts val="0"/>
              </a:spcAft>
              <a:buSzPts val="2800"/>
              <a:buNone/>
              <a:defRPr>
                <a:latin typeface="Poppins Light"/>
                <a:ea typeface="Poppins Light"/>
                <a:cs typeface="Poppins Light"/>
                <a:sym typeface="Poppins Light"/>
              </a:defRPr>
            </a:lvl6pPr>
            <a:lvl7pPr lvl="6" algn="ctr" rtl="0">
              <a:spcBef>
                <a:spcPts val="0"/>
              </a:spcBef>
              <a:spcAft>
                <a:spcPts val="0"/>
              </a:spcAft>
              <a:buSzPts val="2800"/>
              <a:buNone/>
              <a:defRPr>
                <a:latin typeface="Poppins Light"/>
                <a:ea typeface="Poppins Light"/>
                <a:cs typeface="Poppins Light"/>
                <a:sym typeface="Poppins Light"/>
              </a:defRPr>
            </a:lvl7pPr>
            <a:lvl8pPr lvl="7" algn="ctr" rtl="0">
              <a:spcBef>
                <a:spcPts val="0"/>
              </a:spcBef>
              <a:spcAft>
                <a:spcPts val="0"/>
              </a:spcAft>
              <a:buSzPts val="2800"/>
              <a:buNone/>
              <a:defRPr>
                <a:latin typeface="Poppins Light"/>
                <a:ea typeface="Poppins Light"/>
                <a:cs typeface="Poppins Light"/>
                <a:sym typeface="Poppins Light"/>
              </a:defRPr>
            </a:lvl8pPr>
            <a:lvl9pPr lvl="8" algn="ctr"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335" name="Google Shape;335;p19"/>
          <p:cNvSpPr txBox="1">
            <a:spLocks noGrp="1"/>
          </p:cNvSpPr>
          <p:nvPr>
            <p:ph type="subTitle" idx="1"/>
          </p:nvPr>
        </p:nvSpPr>
        <p:spPr>
          <a:xfrm>
            <a:off x="1013000" y="3644125"/>
            <a:ext cx="41337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Poppins"/>
                <a:ea typeface="Poppins"/>
                <a:cs typeface="Poppins"/>
                <a:sym typeface="Poppins"/>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ection description 6">
  <p:cSld name="CUSTOM_12_1_1_1_1">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205950" y="875850"/>
            <a:ext cx="3065400" cy="1501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33" name="Google Shape;433;p26"/>
          <p:cNvSpPr txBox="1">
            <a:spLocks noGrp="1"/>
          </p:cNvSpPr>
          <p:nvPr>
            <p:ph type="subTitle" idx="1"/>
          </p:nvPr>
        </p:nvSpPr>
        <p:spPr>
          <a:xfrm>
            <a:off x="5029650" y="875850"/>
            <a:ext cx="3282000" cy="1501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CUSTOM_14">
    <p:spTree>
      <p:nvGrpSpPr>
        <p:cNvPr id="1" name="Shape 470"/>
        <p:cNvGrpSpPr/>
        <p:nvPr/>
      </p:nvGrpSpPr>
      <p:grpSpPr>
        <a:xfrm>
          <a:off x="0" y="0"/>
          <a:ext cx="0" cy="0"/>
          <a:chOff x="0" y="0"/>
          <a:chExt cx="0" cy="0"/>
        </a:xfrm>
      </p:grpSpPr>
      <p:sp>
        <p:nvSpPr>
          <p:cNvPr id="471" name="Google Shape;471;p32"/>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txBox="1">
            <a:spLocks noGrp="1"/>
          </p:cNvSpPr>
          <p:nvPr>
            <p:ph type="subTitle" idx="1"/>
          </p:nvPr>
        </p:nvSpPr>
        <p:spPr>
          <a:xfrm>
            <a:off x="5063168"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4" name="Google Shape;474;p32"/>
          <p:cNvSpPr txBox="1">
            <a:spLocks noGrp="1"/>
          </p:cNvSpPr>
          <p:nvPr>
            <p:ph type="subTitle" idx="2"/>
          </p:nvPr>
        </p:nvSpPr>
        <p:spPr>
          <a:xfrm>
            <a:off x="506317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2"/>
          <p:cNvSpPr txBox="1">
            <a:spLocks noGrp="1"/>
          </p:cNvSpPr>
          <p:nvPr>
            <p:ph type="subTitle" idx="3"/>
          </p:nvPr>
        </p:nvSpPr>
        <p:spPr>
          <a:xfrm>
            <a:off x="1662525"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6" name="Google Shape;476;p32"/>
          <p:cNvSpPr txBox="1">
            <a:spLocks noGrp="1"/>
          </p:cNvSpPr>
          <p:nvPr>
            <p:ph type="subTitle" idx="4"/>
          </p:nvPr>
        </p:nvSpPr>
        <p:spPr>
          <a:xfrm>
            <a:off x="166252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2"/>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3">
  <p:cSld name="CUSTOM_14_1">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312625" y="1909225"/>
            <a:ext cx="4191000" cy="814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480" name="Google Shape;480;p3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81" name="Google Shape;481;p33"/>
          <p:cNvSpPr txBox="1">
            <a:spLocks noGrp="1"/>
          </p:cNvSpPr>
          <p:nvPr>
            <p:ph type="subTitle" idx="2"/>
          </p:nvPr>
        </p:nvSpPr>
        <p:spPr>
          <a:xfrm>
            <a:off x="1309476" y="1671325"/>
            <a:ext cx="4191000" cy="237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482" name="Google Shape;482;p33"/>
          <p:cNvSpPr txBox="1">
            <a:spLocks noGrp="1"/>
          </p:cNvSpPr>
          <p:nvPr>
            <p:ph type="subTitle" idx="3"/>
          </p:nvPr>
        </p:nvSpPr>
        <p:spPr>
          <a:xfrm>
            <a:off x="3640425" y="3099025"/>
            <a:ext cx="41940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83" name="Google Shape;483;p33"/>
          <p:cNvSpPr txBox="1">
            <a:spLocks noGrp="1"/>
          </p:cNvSpPr>
          <p:nvPr>
            <p:ph type="subTitle" idx="4"/>
          </p:nvPr>
        </p:nvSpPr>
        <p:spPr>
          <a:xfrm>
            <a:off x="3643576" y="3336925"/>
            <a:ext cx="4194000" cy="91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solidFill>
          <a:schemeClr val="dk1"/>
        </a:solidFill>
        <a:effectLst/>
      </p:bgPr>
    </p:bg>
    <p:spTree>
      <p:nvGrpSpPr>
        <p:cNvPr id="1" name="Shape 484"/>
        <p:cNvGrpSpPr/>
        <p:nvPr/>
      </p:nvGrpSpPr>
      <p:grpSpPr>
        <a:xfrm>
          <a:off x="0" y="0"/>
          <a:ext cx="0" cy="0"/>
          <a:chOff x="0" y="0"/>
          <a:chExt cx="0" cy="0"/>
        </a:xfrm>
      </p:grpSpPr>
      <p:sp>
        <p:nvSpPr>
          <p:cNvPr id="485" name="Google Shape;485;p34"/>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txBox="1">
            <a:spLocks noGrp="1"/>
          </p:cNvSpPr>
          <p:nvPr>
            <p:ph type="subTitle" idx="1"/>
          </p:nvPr>
        </p:nvSpPr>
        <p:spPr>
          <a:xfrm>
            <a:off x="3369050"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3" name="Google Shape;493;p34"/>
          <p:cNvSpPr txBox="1">
            <a:spLocks noGrp="1"/>
          </p:cNvSpPr>
          <p:nvPr>
            <p:ph type="subTitle" idx="2"/>
          </p:nvPr>
        </p:nvSpPr>
        <p:spPr>
          <a:xfrm>
            <a:off x="3360468" y="2970805"/>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34"/>
          <p:cNvSpPr txBox="1">
            <a:spLocks noGrp="1"/>
          </p:cNvSpPr>
          <p:nvPr>
            <p:ph type="subTitle" idx="3"/>
          </p:nvPr>
        </p:nvSpPr>
        <p:spPr>
          <a:xfrm>
            <a:off x="649492"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5" name="Google Shape;495;p34"/>
          <p:cNvSpPr txBox="1">
            <a:spLocks noGrp="1"/>
          </p:cNvSpPr>
          <p:nvPr>
            <p:ph type="subTitle" idx="4"/>
          </p:nvPr>
        </p:nvSpPr>
        <p:spPr>
          <a:xfrm>
            <a:off x="643417" y="2970810"/>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4"/>
          <p:cNvSpPr txBox="1">
            <a:spLocks noGrp="1"/>
          </p:cNvSpPr>
          <p:nvPr>
            <p:ph type="subTitle" idx="5"/>
          </p:nvPr>
        </p:nvSpPr>
        <p:spPr>
          <a:xfrm>
            <a:off x="6083593"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7" name="Google Shape;497;p34"/>
          <p:cNvSpPr txBox="1">
            <a:spLocks noGrp="1"/>
          </p:cNvSpPr>
          <p:nvPr>
            <p:ph type="subTitle" idx="6"/>
          </p:nvPr>
        </p:nvSpPr>
        <p:spPr>
          <a:xfrm>
            <a:off x="6039500" y="2970800"/>
            <a:ext cx="24858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499" name="Google Shape;499;p34"/>
          <p:cNvGrpSpPr/>
          <p:nvPr/>
        </p:nvGrpSpPr>
        <p:grpSpPr>
          <a:xfrm>
            <a:off x="1975380" y="4374305"/>
            <a:ext cx="1619112" cy="593354"/>
            <a:chOff x="5046670" y="3208808"/>
            <a:chExt cx="1120415" cy="410597"/>
          </a:xfrm>
        </p:grpSpPr>
        <p:grpSp>
          <p:nvGrpSpPr>
            <p:cNvPr id="500" name="Google Shape;500;p34"/>
            <p:cNvGrpSpPr/>
            <p:nvPr/>
          </p:nvGrpSpPr>
          <p:grpSpPr>
            <a:xfrm flipH="1">
              <a:off x="5811603" y="3321460"/>
              <a:ext cx="82906" cy="185771"/>
              <a:chOff x="3004175" y="2722350"/>
              <a:chExt cx="195950" cy="439175"/>
            </a:xfrm>
          </p:grpSpPr>
          <p:sp>
            <p:nvSpPr>
              <p:cNvPr id="501" name="Google Shape;501;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4"/>
            <p:cNvGrpSpPr/>
            <p:nvPr/>
          </p:nvGrpSpPr>
          <p:grpSpPr>
            <a:xfrm rot="3041596" flipH="1">
              <a:off x="5625845" y="3373209"/>
              <a:ext cx="96168" cy="82240"/>
              <a:chOff x="5928149" y="3267314"/>
              <a:chExt cx="96164" cy="82236"/>
            </a:xfrm>
          </p:grpSpPr>
          <p:sp>
            <p:nvSpPr>
              <p:cNvPr id="509" name="Google Shape;509;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4"/>
            <p:cNvGrpSpPr/>
            <p:nvPr/>
          </p:nvGrpSpPr>
          <p:grpSpPr>
            <a:xfrm rot="-2700000">
              <a:off x="5946361" y="3473182"/>
              <a:ext cx="96163" cy="82235"/>
              <a:chOff x="5928149" y="3267314"/>
              <a:chExt cx="96164" cy="82236"/>
            </a:xfrm>
          </p:grpSpPr>
          <p:sp>
            <p:nvSpPr>
              <p:cNvPr id="512" name="Google Shape;512;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4"/>
            <p:cNvGrpSpPr/>
            <p:nvPr/>
          </p:nvGrpSpPr>
          <p:grpSpPr>
            <a:xfrm>
              <a:off x="5222364" y="3208808"/>
              <a:ext cx="145434" cy="325956"/>
              <a:chOff x="3004175" y="2722350"/>
              <a:chExt cx="195950" cy="439175"/>
            </a:xfrm>
          </p:grpSpPr>
          <p:sp>
            <p:nvSpPr>
              <p:cNvPr id="515" name="Google Shape;515;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34"/>
            <p:cNvGrpSpPr/>
            <p:nvPr/>
          </p:nvGrpSpPr>
          <p:grpSpPr>
            <a:xfrm>
              <a:off x="5462380" y="3302316"/>
              <a:ext cx="96358" cy="191149"/>
              <a:chOff x="3213925" y="2904475"/>
              <a:chExt cx="173650" cy="344475"/>
            </a:xfrm>
          </p:grpSpPr>
          <p:sp>
            <p:nvSpPr>
              <p:cNvPr id="523" name="Google Shape;523;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3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4"/>
          <p:cNvGrpSpPr/>
          <p:nvPr/>
        </p:nvGrpSpPr>
        <p:grpSpPr>
          <a:xfrm>
            <a:off x="6396343" y="4374305"/>
            <a:ext cx="1511773" cy="573354"/>
            <a:chOff x="6396343" y="4374305"/>
            <a:chExt cx="1511773" cy="573354"/>
          </a:xfrm>
        </p:grpSpPr>
        <p:grpSp>
          <p:nvGrpSpPr>
            <p:cNvPr id="532" name="Google Shape;532;p34"/>
            <p:cNvGrpSpPr/>
            <p:nvPr/>
          </p:nvGrpSpPr>
          <p:grpSpPr>
            <a:xfrm rot="4001758">
              <a:off x="7633951" y="4773240"/>
              <a:ext cx="111770" cy="119099"/>
              <a:chOff x="3004175" y="2950750"/>
              <a:chExt cx="195825" cy="208700"/>
            </a:xfrm>
          </p:grpSpPr>
          <p:sp>
            <p:nvSpPr>
              <p:cNvPr id="533" name="Google Shape;533;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34"/>
            <p:cNvGrpSpPr/>
            <p:nvPr/>
          </p:nvGrpSpPr>
          <p:grpSpPr>
            <a:xfrm>
              <a:off x="6980311" y="4374305"/>
              <a:ext cx="196224" cy="439790"/>
              <a:chOff x="3004175" y="2722350"/>
              <a:chExt cx="195950" cy="439175"/>
            </a:xfrm>
          </p:grpSpPr>
          <p:sp>
            <p:nvSpPr>
              <p:cNvPr id="536" name="Google Shape;536;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4"/>
            <p:cNvGrpSpPr/>
            <p:nvPr/>
          </p:nvGrpSpPr>
          <p:grpSpPr>
            <a:xfrm>
              <a:off x="7363411" y="4508535"/>
              <a:ext cx="130012" cy="257908"/>
              <a:chOff x="3213925" y="2904475"/>
              <a:chExt cx="173650" cy="344475"/>
            </a:xfrm>
          </p:grpSpPr>
          <p:sp>
            <p:nvSpPr>
              <p:cNvPr id="544" name="Google Shape;544;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4"/>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4">
  <p:cSld name="CUSTOM_1_1_1_1">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txBox="1">
            <a:spLocks noGrp="1"/>
          </p:cNvSpPr>
          <p:nvPr>
            <p:ph type="subTitle" idx="1"/>
          </p:nvPr>
        </p:nvSpPr>
        <p:spPr>
          <a:xfrm>
            <a:off x="1006718" y="2781804"/>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006718" y="3071312"/>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3388650" y="1867400"/>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3388650" y="2156912"/>
            <a:ext cx="2364900" cy="67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5768782" y="2781799"/>
            <a:ext cx="23649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5768782" y="3071313"/>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27" name="Google Shape;627;p37"/>
          <p:cNvGrpSpPr/>
          <p:nvPr/>
        </p:nvGrpSpPr>
        <p:grpSpPr>
          <a:xfrm>
            <a:off x="1975380" y="4374305"/>
            <a:ext cx="1619112" cy="593354"/>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37"/>
          <p:cNvGrpSpPr/>
          <p:nvPr/>
        </p:nvGrpSpPr>
        <p:grpSpPr>
          <a:xfrm>
            <a:off x="6396343" y="4374305"/>
            <a:ext cx="1511773" cy="573354"/>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37"/>
          <p:cNvSpPr txBox="1">
            <a:spLocks noGrp="1"/>
          </p:cNvSpPr>
          <p:nvPr>
            <p:ph type="title" idx="7" hasCustomPrompt="1"/>
          </p:nvPr>
        </p:nvSpPr>
        <p:spPr>
          <a:xfrm>
            <a:off x="184986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1" name="Google Shape;681;p37"/>
          <p:cNvSpPr txBox="1">
            <a:spLocks noGrp="1"/>
          </p:cNvSpPr>
          <p:nvPr>
            <p:ph type="title" idx="8" hasCustomPrompt="1"/>
          </p:nvPr>
        </p:nvSpPr>
        <p:spPr>
          <a:xfrm>
            <a:off x="4231794" y="1445265"/>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2" name="Google Shape;682;p37"/>
          <p:cNvSpPr txBox="1">
            <a:spLocks noGrp="1"/>
          </p:cNvSpPr>
          <p:nvPr>
            <p:ph type="title" idx="9" hasCustomPrompt="1"/>
          </p:nvPr>
        </p:nvSpPr>
        <p:spPr>
          <a:xfrm>
            <a:off x="661191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8">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313566" y="3695318"/>
            <a:ext cx="3349475" cy="1297615"/>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0"/>
          <p:cNvGrpSpPr/>
          <p:nvPr/>
        </p:nvGrpSpPr>
        <p:grpSpPr>
          <a:xfrm>
            <a:off x="2306553" y="3973883"/>
            <a:ext cx="2636030" cy="1021221"/>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40"/>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0" name="Google Shape;750;p40"/>
          <p:cNvSpPr txBox="1">
            <a:spLocks noGrp="1"/>
          </p:cNvSpPr>
          <p:nvPr>
            <p:ph type="subTitle" idx="1"/>
          </p:nvPr>
        </p:nvSpPr>
        <p:spPr>
          <a:xfrm>
            <a:off x="788850" y="2662350"/>
            <a:ext cx="1856100" cy="343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788850" y="2933743"/>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2" name="Google Shape;752;p40"/>
          <p:cNvSpPr txBox="1">
            <a:spLocks noGrp="1"/>
          </p:cNvSpPr>
          <p:nvPr>
            <p:ph type="subTitle" idx="3"/>
          </p:nvPr>
        </p:nvSpPr>
        <p:spPr>
          <a:xfrm>
            <a:off x="269651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269651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4" name="Google Shape;754;p40"/>
          <p:cNvSpPr txBox="1">
            <a:spLocks noGrp="1"/>
          </p:cNvSpPr>
          <p:nvPr>
            <p:ph type="subTitle" idx="5"/>
          </p:nvPr>
        </p:nvSpPr>
        <p:spPr>
          <a:xfrm>
            <a:off x="4648888"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4648888"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6" name="Google Shape;756;p40"/>
          <p:cNvSpPr txBox="1">
            <a:spLocks noGrp="1"/>
          </p:cNvSpPr>
          <p:nvPr>
            <p:ph type="subTitle" idx="7"/>
          </p:nvPr>
        </p:nvSpPr>
        <p:spPr>
          <a:xfrm>
            <a:off x="660126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660126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19">
    <p:spTree>
      <p:nvGrpSpPr>
        <p:cNvPr id="1" name="Shape 873"/>
        <p:cNvGrpSpPr/>
        <p:nvPr/>
      </p:nvGrpSpPr>
      <p:grpSpPr>
        <a:xfrm>
          <a:off x="0" y="0"/>
          <a:ext cx="0" cy="0"/>
          <a:chOff x="0" y="0"/>
          <a:chExt cx="0" cy="0"/>
        </a:xfrm>
      </p:grpSpPr>
      <p:sp>
        <p:nvSpPr>
          <p:cNvPr id="874" name="Google Shape;874;p50"/>
          <p:cNvSpPr/>
          <p:nvPr/>
        </p:nvSpPr>
        <p:spPr>
          <a:xfrm>
            <a:off x="1860025" y="4608523"/>
            <a:ext cx="7283884" cy="53499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0"/>
          <p:cNvSpPr/>
          <p:nvPr/>
        </p:nvSpPr>
        <p:spPr>
          <a:xfrm>
            <a:off x="1860025" y="4657223"/>
            <a:ext cx="3292737" cy="261170"/>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0"/>
          <p:cNvSpPr/>
          <p:nvPr/>
        </p:nvSpPr>
        <p:spPr>
          <a:xfrm flipH="1">
            <a:off x="942" y="4781059"/>
            <a:ext cx="7642384" cy="3624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50"/>
          <p:cNvGrpSpPr/>
          <p:nvPr/>
        </p:nvGrpSpPr>
        <p:grpSpPr>
          <a:xfrm>
            <a:off x="456492" y="4397710"/>
            <a:ext cx="1802074" cy="757915"/>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785612" y="3481272"/>
            <a:ext cx="4309167" cy="1669408"/>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3"/>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3349466" y="3839498"/>
            <a:ext cx="3391103" cy="1313742"/>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txBox="1">
            <a:spLocks noGrp="1"/>
          </p:cNvSpPr>
          <p:nvPr>
            <p:ph type="title"/>
          </p:nvPr>
        </p:nvSpPr>
        <p:spPr>
          <a:xfrm>
            <a:off x="1700950" y="2420475"/>
            <a:ext cx="5742000" cy="55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3"/>
          <p:cNvSpPr txBox="1">
            <a:spLocks noGrp="1"/>
          </p:cNvSpPr>
          <p:nvPr>
            <p:ph type="subTitle" idx="1"/>
          </p:nvPr>
        </p:nvSpPr>
        <p:spPr>
          <a:xfrm>
            <a:off x="1701050" y="2947482"/>
            <a:ext cx="5742000" cy="47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1600"/>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CUSTOM_20">
    <p:spTree>
      <p:nvGrpSpPr>
        <p:cNvPr id="1" name="Shape 890"/>
        <p:cNvGrpSpPr/>
        <p:nvPr/>
      </p:nvGrpSpPr>
      <p:grpSpPr>
        <a:xfrm>
          <a:off x="0" y="0"/>
          <a:ext cx="0" cy="0"/>
          <a:chOff x="0" y="0"/>
          <a:chExt cx="0" cy="0"/>
        </a:xfrm>
      </p:grpSpPr>
      <p:grpSp>
        <p:nvGrpSpPr>
          <p:cNvPr id="891" name="Google Shape;891;p51"/>
          <p:cNvGrpSpPr/>
          <p:nvPr/>
        </p:nvGrpSpPr>
        <p:grpSpPr>
          <a:xfrm flipH="1">
            <a:off x="3062687" y="3829748"/>
            <a:ext cx="3391103" cy="1313742"/>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51"/>
          <p:cNvGrpSpPr/>
          <p:nvPr/>
        </p:nvGrpSpPr>
        <p:grpSpPr>
          <a:xfrm flipH="1">
            <a:off x="4708478" y="3471522"/>
            <a:ext cx="4309167" cy="1669408"/>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5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51"/>
          <p:cNvGrpSpPr/>
          <p:nvPr/>
        </p:nvGrpSpPr>
        <p:grpSpPr>
          <a:xfrm>
            <a:off x="893068" y="3907831"/>
            <a:ext cx="1186803" cy="1014012"/>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CUSTOM_21">
    <p:spTree>
      <p:nvGrpSpPr>
        <p:cNvPr id="1" name="Shape 915"/>
        <p:cNvGrpSpPr/>
        <p:nvPr/>
      </p:nvGrpSpPr>
      <p:grpSpPr>
        <a:xfrm>
          <a:off x="0" y="0"/>
          <a:ext cx="0" cy="0"/>
          <a:chOff x="0" y="0"/>
          <a:chExt cx="0" cy="0"/>
        </a:xfrm>
      </p:grpSpPr>
      <p:sp>
        <p:nvSpPr>
          <p:cNvPr id="916" name="Google Shape;916;p52"/>
          <p:cNvSpPr/>
          <p:nvPr/>
        </p:nvSpPr>
        <p:spPr>
          <a:xfrm flipH="1">
            <a:off x="7443034" y="382628"/>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2"/>
          <p:cNvSpPr/>
          <p:nvPr/>
        </p:nvSpPr>
        <p:spPr>
          <a:xfrm flipH="1">
            <a:off x="6497828" y="270474"/>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2"/>
          <p:cNvSpPr/>
          <p:nvPr/>
        </p:nvSpPr>
        <p:spPr>
          <a:xfrm flipH="1">
            <a:off x="242538" y="4282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2"/>
          <p:cNvSpPr/>
          <p:nvPr/>
        </p:nvSpPr>
        <p:spPr>
          <a:xfrm flipH="1">
            <a:off x="1853279" y="356038"/>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2"/>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2"/>
          <p:cNvSpPr/>
          <p:nvPr/>
        </p:nvSpPr>
        <p:spPr>
          <a:xfrm>
            <a:off x="8238773" y="4753076"/>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2"/>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2"/>
          <p:cNvSpPr/>
          <p:nvPr/>
        </p:nvSpPr>
        <p:spPr>
          <a:xfrm flipH="1">
            <a:off x="8419535" y="1555974"/>
            <a:ext cx="544116" cy="34376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1" name="Google Shape;61;p4"/>
          <p:cNvGrpSpPr/>
          <p:nvPr/>
        </p:nvGrpSpPr>
        <p:grpSpPr>
          <a:xfrm>
            <a:off x="313566" y="3695318"/>
            <a:ext cx="3349475" cy="1297615"/>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2306553" y="3973883"/>
            <a:ext cx="2636030" cy="1021221"/>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4"/>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txBox="1">
            <a:spLocks noGrp="1"/>
          </p:cNvSpPr>
          <p:nvPr>
            <p:ph type="subTitle" idx="1"/>
          </p:nvPr>
        </p:nvSpPr>
        <p:spPr>
          <a:xfrm>
            <a:off x="536850" y="967277"/>
            <a:ext cx="8070300" cy="3381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200"/>
            </a:lvl1pPr>
            <a:lvl2pPr lvl="1" rtl="0">
              <a:spcBef>
                <a:spcPts val="1600"/>
              </a:spcBef>
              <a:spcAft>
                <a:spcPts val="0"/>
              </a:spcAft>
              <a:buClr>
                <a:srgbClr val="434343"/>
              </a:buClr>
              <a:buSzPts val="1200"/>
              <a:buFont typeface="Roboto Condensed Light"/>
              <a:buAutoNum type="alphaLcPeriod"/>
              <a:defRPr/>
            </a:lvl2pPr>
            <a:lvl3pPr lvl="2" rtl="0">
              <a:spcBef>
                <a:spcPts val="1600"/>
              </a:spcBef>
              <a:spcAft>
                <a:spcPts val="0"/>
              </a:spcAft>
              <a:buClr>
                <a:srgbClr val="434343"/>
              </a:buClr>
              <a:buSzPts val="1200"/>
              <a:buFont typeface="Roboto Condensed Light"/>
              <a:buAutoNum type="romanLcPeriod"/>
              <a:defRPr/>
            </a:lvl3pPr>
            <a:lvl4pPr lvl="3" rtl="0">
              <a:spcBef>
                <a:spcPts val="1600"/>
              </a:spcBef>
              <a:spcAft>
                <a:spcPts val="0"/>
              </a:spcAft>
              <a:buClr>
                <a:srgbClr val="434343"/>
              </a:buClr>
              <a:buSzPts val="1200"/>
              <a:buFont typeface="Roboto Condensed Light"/>
              <a:buAutoNum type="arabicPeriod"/>
              <a:defRPr/>
            </a:lvl4pPr>
            <a:lvl5pPr lvl="4" rtl="0">
              <a:spcBef>
                <a:spcPts val="1600"/>
              </a:spcBef>
              <a:spcAft>
                <a:spcPts val="0"/>
              </a:spcAft>
              <a:buClr>
                <a:srgbClr val="434343"/>
              </a:buClr>
              <a:buSzPts val="1200"/>
              <a:buFont typeface="Roboto Condensed Light"/>
              <a:buAutoNum type="alphaLcPeriod"/>
              <a:defRPr/>
            </a:lvl5pPr>
            <a:lvl6pPr lvl="5" rtl="0">
              <a:spcBef>
                <a:spcPts val="1600"/>
              </a:spcBef>
              <a:spcAft>
                <a:spcPts val="0"/>
              </a:spcAft>
              <a:buClr>
                <a:srgbClr val="434343"/>
              </a:buClr>
              <a:buSzPts val="1200"/>
              <a:buFont typeface="Roboto Condensed Light"/>
              <a:buAutoNum type="romanLcPeriod"/>
              <a:defRPr/>
            </a:lvl6pPr>
            <a:lvl7pPr lvl="6" rtl="0">
              <a:spcBef>
                <a:spcPts val="1600"/>
              </a:spcBef>
              <a:spcAft>
                <a:spcPts val="0"/>
              </a:spcAft>
              <a:buClr>
                <a:srgbClr val="434343"/>
              </a:buClr>
              <a:buSzPts val="1200"/>
              <a:buFont typeface="Roboto Condensed Light"/>
              <a:buAutoNum type="arabicPeriod"/>
              <a:defRPr/>
            </a:lvl7pPr>
            <a:lvl8pPr lvl="7" rtl="0">
              <a:spcBef>
                <a:spcPts val="1600"/>
              </a:spcBef>
              <a:spcAft>
                <a:spcPts val="0"/>
              </a:spcAft>
              <a:buClr>
                <a:srgbClr val="434343"/>
              </a:buClr>
              <a:buSzPts val="1200"/>
              <a:buFont typeface="Roboto Condensed Light"/>
              <a:buAutoNum type="alphaLcPeriod"/>
              <a:defRPr/>
            </a:lvl8pPr>
            <a:lvl9pPr lvl="8" rtl="0">
              <a:spcBef>
                <a:spcPts val="1600"/>
              </a:spcBef>
              <a:spcAft>
                <a:spcPts val="1600"/>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6460945" y="4224285"/>
            <a:ext cx="1779618" cy="680752"/>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315902" y="286552"/>
            <a:ext cx="800532" cy="5057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6601850" y="4446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8438037" y="513251"/>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7908000" y="23074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txBox="1">
            <a:spLocks noGrp="1"/>
          </p:cNvSpPr>
          <p:nvPr>
            <p:ph type="body" idx="1"/>
          </p:nvPr>
        </p:nvSpPr>
        <p:spPr>
          <a:xfrm>
            <a:off x="2727230" y="1889952"/>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160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3" name="Google Shape;113;p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5"/>
          <p:cNvSpPr txBox="1">
            <a:spLocks noGrp="1"/>
          </p:cNvSpPr>
          <p:nvPr>
            <p:ph type="subTitle" idx="2"/>
          </p:nvPr>
        </p:nvSpPr>
        <p:spPr>
          <a:xfrm>
            <a:off x="2727230" y="1673950"/>
            <a:ext cx="4285800" cy="23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15" name="Google Shape;115;p5"/>
          <p:cNvSpPr txBox="1">
            <a:spLocks noGrp="1"/>
          </p:cNvSpPr>
          <p:nvPr>
            <p:ph type="body" idx="3"/>
          </p:nvPr>
        </p:nvSpPr>
        <p:spPr>
          <a:xfrm>
            <a:off x="2727230" y="3316820"/>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6" name="Google Shape;116;p5"/>
          <p:cNvSpPr txBox="1">
            <a:spLocks noGrp="1"/>
          </p:cNvSpPr>
          <p:nvPr>
            <p:ph type="subTitle" idx="4"/>
          </p:nvPr>
        </p:nvSpPr>
        <p:spPr>
          <a:xfrm>
            <a:off x="2727230" y="3101650"/>
            <a:ext cx="42858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313566" y="3695318"/>
            <a:ext cx="3349475" cy="1297615"/>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6"/>
          <p:cNvGrpSpPr/>
          <p:nvPr/>
        </p:nvGrpSpPr>
        <p:grpSpPr>
          <a:xfrm>
            <a:off x="2306553" y="3973883"/>
            <a:ext cx="2636030" cy="1021221"/>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6"/>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2260150" y="926950"/>
            <a:ext cx="4685400" cy="22182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72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a:endParaRPr/>
          </a:p>
        </p:txBody>
      </p:sp>
      <p:sp>
        <p:nvSpPr>
          <p:cNvPr id="150" name="Google Shape;150;p8"/>
          <p:cNvSpPr txBox="1">
            <a:spLocks noGrp="1"/>
          </p:cNvSpPr>
          <p:nvPr>
            <p:ph type="subTitle" idx="1"/>
          </p:nvPr>
        </p:nvSpPr>
        <p:spPr>
          <a:xfrm>
            <a:off x="2548675" y="3085925"/>
            <a:ext cx="4046700" cy="605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151"/>
        <p:cNvGrpSpPr/>
        <p:nvPr/>
      </p:nvGrpSpPr>
      <p:grpSpPr>
        <a:xfrm>
          <a:off x="0" y="0"/>
          <a:ext cx="0" cy="0"/>
          <a:chOff x="0" y="0"/>
          <a:chExt cx="0" cy="0"/>
        </a:xfrm>
      </p:grpSpPr>
      <p:grpSp>
        <p:nvGrpSpPr>
          <p:cNvPr id="152" name="Google Shape;152;p9"/>
          <p:cNvGrpSpPr/>
          <p:nvPr/>
        </p:nvGrpSpPr>
        <p:grpSpPr>
          <a:xfrm>
            <a:off x="91587" y="3444747"/>
            <a:ext cx="4309167" cy="1669408"/>
            <a:chOff x="2189450" y="2220300"/>
            <a:chExt cx="3202175" cy="1240550"/>
          </a:xfrm>
        </p:grpSpPr>
        <p:sp>
          <p:nvSpPr>
            <p:cNvPr id="153" name="Google Shape;153;p9"/>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9"/>
          <p:cNvGrpSpPr/>
          <p:nvPr/>
        </p:nvGrpSpPr>
        <p:grpSpPr>
          <a:xfrm>
            <a:off x="2655441" y="3802973"/>
            <a:ext cx="3391103" cy="1313742"/>
            <a:chOff x="2189450" y="2220300"/>
            <a:chExt cx="3202175" cy="1240550"/>
          </a:xfrm>
        </p:grpSpPr>
        <p:sp>
          <p:nvSpPr>
            <p:cNvPr id="156" name="Google Shape;156;p9"/>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9"/>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txBox="1">
            <a:spLocks noGrp="1"/>
          </p:cNvSpPr>
          <p:nvPr>
            <p:ph type="title"/>
          </p:nvPr>
        </p:nvSpPr>
        <p:spPr>
          <a:xfrm>
            <a:off x="838850" y="1389675"/>
            <a:ext cx="3273300" cy="1456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2" name="Google Shape;162;p9"/>
          <p:cNvSpPr/>
          <p:nvPr/>
        </p:nvSpPr>
        <p:spPr>
          <a:xfrm flipH="1">
            <a:off x="3830701" y="4863278"/>
            <a:ext cx="5313299" cy="2802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8238777" y="4777402"/>
            <a:ext cx="306363" cy="155082"/>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flipH="1">
            <a:off x="-100" y="4824825"/>
            <a:ext cx="5211075" cy="31866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txBox="1">
            <a:spLocks noGrp="1"/>
          </p:cNvSpPr>
          <p:nvPr>
            <p:ph type="subTitle" idx="1"/>
          </p:nvPr>
        </p:nvSpPr>
        <p:spPr>
          <a:xfrm>
            <a:off x="853650" y="2931211"/>
            <a:ext cx="3231300" cy="822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166"/>
        <p:cNvGrpSpPr/>
        <p:nvPr/>
      </p:nvGrpSpPr>
      <p:grpSpPr>
        <a:xfrm>
          <a:off x="0" y="0"/>
          <a:ext cx="0" cy="0"/>
          <a:chOff x="0" y="0"/>
          <a:chExt cx="0" cy="0"/>
        </a:xfrm>
      </p:grpSpPr>
      <p:sp>
        <p:nvSpPr>
          <p:cNvPr id="167" name="Google Shape;167;p10"/>
          <p:cNvSpPr txBox="1">
            <a:spLocks noGrp="1"/>
          </p:cNvSpPr>
          <p:nvPr>
            <p:ph type="title"/>
          </p:nvPr>
        </p:nvSpPr>
        <p:spPr>
          <a:xfrm>
            <a:off x="3677400" y="639550"/>
            <a:ext cx="4758600" cy="959400"/>
          </a:xfrm>
          <a:prstGeom prst="rect">
            <a:avLst/>
          </a:prstGeom>
        </p:spPr>
        <p:txBody>
          <a:bodyPr spcFirstLastPara="1" wrap="square" lIns="91425" tIns="91425" rIns="91425" bIns="91425" anchor="ctr" anchorCtr="0">
            <a:noAutofit/>
          </a:bodyPr>
          <a:lstStyle>
            <a:lvl1pPr lvl="0" algn="r">
              <a:spcBef>
                <a:spcPts val="0"/>
              </a:spcBef>
              <a:spcAft>
                <a:spcPts val="0"/>
              </a:spcAft>
              <a:buSzPts val="3100"/>
              <a:buNone/>
              <a:defRPr sz="3100"/>
            </a:lvl1pPr>
            <a:lvl2pPr lvl="1">
              <a:spcBef>
                <a:spcPts val="0"/>
              </a:spcBef>
              <a:spcAft>
                <a:spcPts val="0"/>
              </a:spcAft>
              <a:buSzPts val="2800"/>
              <a:buNone/>
              <a:defRPr>
                <a:latin typeface="Poppins Light"/>
                <a:ea typeface="Poppins Light"/>
                <a:cs typeface="Poppins Light"/>
                <a:sym typeface="Poppins Light"/>
              </a:defRPr>
            </a:lvl2pPr>
            <a:lvl3pPr lvl="2">
              <a:spcBef>
                <a:spcPts val="0"/>
              </a:spcBef>
              <a:spcAft>
                <a:spcPts val="0"/>
              </a:spcAft>
              <a:buSzPts val="2800"/>
              <a:buNone/>
              <a:defRPr>
                <a:latin typeface="Poppins Light"/>
                <a:ea typeface="Poppins Light"/>
                <a:cs typeface="Poppins Light"/>
                <a:sym typeface="Poppins Light"/>
              </a:defRPr>
            </a:lvl3pPr>
            <a:lvl4pPr lvl="3">
              <a:spcBef>
                <a:spcPts val="0"/>
              </a:spcBef>
              <a:spcAft>
                <a:spcPts val="0"/>
              </a:spcAft>
              <a:buSzPts val="2800"/>
              <a:buNone/>
              <a:defRPr>
                <a:latin typeface="Poppins Light"/>
                <a:ea typeface="Poppins Light"/>
                <a:cs typeface="Poppins Light"/>
                <a:sym typeface="Poppins Light"/>
              </a:defRPr>
            </a:lvl4pPr>
            <a:lvl5pPr lvl="4">
              <a:spcBef>
                <a:spcPts val="0"/>
              </a:spcBef>
              <a:spcAft>
                <a:spcPts val="0"/>
              </a:spcAft>
              <a:buSzPts val="2800"/>
              <a:buNone/>
              <a:defRPr>
                <a:latin typeface="Poppins Light"/>
                <a:ea typeface="Poppins Light"/>
                <a:cs typeface="Poppins Light"/>
                <a:sym typeface="Poppins Light"/>
              </a:defRPr>
            </a:lvl5pPr>
            <a:lvl6pPr lvl="5">
              <a:spcBef>
                <a:spcPts val="0"/>
              </a:spcBef>
              <a:spcAft>
                <a:spcPts val="0"/>
              </a:spcAft>
              <a:buSzPts val="2800"/>
              <a:buNone/>
              <a:defRPr>
                <a:latin typeface="Poppins Light"/>
                <a:ea typeface="Poppins Light"/>
                <a:cs typeface="Poppins Light"/>
                <a:sym typeface="Poppins Light"/>
              </a:defRPr>
            </a:lvl6pPr>
            <a:lvl7pPr lvl="6">
              <a:spcBef>
                <a:spcPts val="0"/>
              </a:spcBef>
              <a:spcAft>
                <a:spcPts val="0"/>
              </a:spcAft>
              <a:buSzPts val="2800"/>
              <a:buNone/>
              <a:defRPr>
                <a:latin typeface="Poppins Light"/>
                <a:ea typeface="Poppins Light"/>
                <a:cs typeface="Poppins Light"/>
                <a:sym typeface="Poppins Light"/>
              </a:defRPr>
            </a:lvl7pPr>
            <a:lvl8pPr lvl="7">
              <a:spcBef>
                <a:spcPts val="0"/>
              </a:spcBef>
              <a:spcAft>
                <a:spcPts val="0"/>
              </a:spcAft>
              <a:buSzPts val="2800"/>
              <a:buNone/>
              <a:defRPr>
                <a:latin typeface="Poppins Light"/>
                <a:ea typeface="Poppins Light"/>
                <a:cs typeface="Poppins Light"/>
                <a:sym typeface="Poppins Light"/>
              </a:defRPr>
            </a:lvl8pPr>
            <a:lvl9pPr lvl="8">
              <a:spcBef>
                <a:spcPts val="0"/>
              </a:spcBef>
              <a:spcAft>
                <a:spcPts val="0"/>
              </a:spcAft>
              <a:buSzPts val="2800"/>
              <a:buNone/>
              <a:defRPr>
                <a:latin typeface="Poppins Light"/>
                <a:ea typeface="Poppins Light"/>
                <a:cs typeface="Poppins Light"/>
                <a:sym typeface="Poppins Light"/>
              </a:defRPr>
            </a:lvl9pPr>
          </a:lstStyle>
          <a:p>
            <a:endParaRPr/>
          </a:p>
        </p:txBody>
      </p:sp>
      <p:sp>
        <p:nvSpPr>
          <p:cNvPr id="168" name="Google Shape;168;p10"/>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8" r:id="rId9"/>
    <p:sldLayoutId id="2147483659" r:id="rId10"/>
    <p:sldLayoutId id="2147483664" r:id="rId11"/>
    <p:sldLayoutId id="2147483665" r:id="rId12"/>
    <p:sldLayoutId id="2147483672" r:id="rId13"/>
    <p:sldLayoutId id="2147483678" r:id="rId14"/>
    <p:sldLayoutId id="2147483679" r:id="rId15"/>
    <p:sldLayoutId id="2147483680" r:id="rId16"/>
    <p:sldLayoutId id="2147483683" r:id="rId17"/>
    <p:sldLayoutId id="2147483686" r:id="rId18"/>
    <p:sldLayoutId id="2147483696" r:id="rId19"/>
    <p:sldLayoutId id="2147483697" r:id="rId20"/>
    <p:sldLayoutId id="2147483698" r:id="rId2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5" name="Rounded Rectangle 4"/>
          <p:cNvSpPr/>
          <p:nvPr/>
        </p:nvSpPr>
        <p:spPr>
          <a:xfrm>
            <a:off x="1109467" y="1145754"/>
            <a:ext cx="7050795" cy="2710149"/>
          </a:xfrm>
          <a:prstGeom prst="round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8670" y="1017270"/>
            <a:ext cx="7692390" cy="2748253"/>
          </a:xfrm>
          <a:prstGeom prst="rect">
            <a:avLst/>
          </a:prstGeom>
          <a:noFill/>
        </p:spPr>
        <p:txBody>
          <a:bodyPr wrap="square" rtlCol="0">
            <a:spAutoFit/>
          </a:bodyPr>
          <a:lstStyle/>
          <a:p>
            <a:pPr algn="ctr">
              <a:lnSpc>
                <a:spcPct val="150000"/>
              </a:lnSpc>
            </a:pPr>
            <a:r>
              <a:rPr lang="en-US" sz="4000" b="1" dirty="0">
                <a:solidFill>
                  <a:schemeClr val="accent6">
                    <a:lumMod val="60000"/>
                    <a:lumOff val="40000"/>
                  </a:schemeClr>
                </a:solidFill>
                <a:effectLst>
                  <a:outerShdw blurRad="63500" sx="102000" sy="102000" algn="ctr" rotWithShape="0">
                    <a:prstClr val="black">
                      <a:alpha val="40000"/>
                    </a:prstClr>
                  </a:outerShdw>
                </a:effectLst>
              </a:rPr>
              <a:t>THÂN MẾN CHÀO CÁC EM HỌC SINH ĐẾN VỚI </a:t>
            </a:r>
          </a:p>
          <a:p>
            <a:pPr algn="ctr">
              <a:lnSpc>
                <a:spcPct val="150000"/>
              </a:lnSpc>
            </a:pPr>
            <a:r>
              <a:rPr lang="en-US" sz="4000" b="1" dirty="0">
                <a:solidFill>
                  <a:schemeClr val="accent6">
                    <a:lumMod val="60000"/>
                    <a:lumOff val="40000"/>
                  </a:schemeClr>
                </a:solidFill>
                <a:effectLst>
                  <a:outerShdw blurRad="63500" sx="102000" sy="102000" algn="ctr" rotWithShape="0">
                    <a:prstClr val="black">
                      <a:alpha val="40000"/>
                    </a:prstClr>
                  </a:outerShdw>
                </a:effectLst>
              </a:rPr>
              <a:t>BÀI HỌC MỚI!</a:t>
            </a:r>
          </a:p>
        </p:txBody>
      </p:sp>
      <p:pic>
        <p:nvPicPr>
          <p:cNvPr id="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0785" y="-66541"/>
            <a:ext cx="3563215" cy="10838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sp>
        <p:nvSpPr>
          <p:cNvPr id="9" name="Pentagon 8"/>
          <p:cNvSpPr/>
          <p:nvPr/>
        </p:nvSpPr>
        <p:spPr>
          <a:xfrm>
            <a:off x="0" y="125506"/>
            <a:ext cx="6060141" cy="550371"/>
          </a:xfrm>
          <a:prstGeom prst="homePlat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a:t>2. Ưu điểm của vaccine DNA tái tổ hợp</a:t>
            </a:r>
          </a:p>
        </p:txBody>
      </p:sp>
      <p:sp>
        <p:nvSpPr>
          <p:cNvPr id="2" name="Rectangle 1"/>
          <p:cNvSpPr/>
          <p:nvPr/>
        </p:nvSpPr>
        <p:spPr>
          <a:xfrm>
            <a:off x="394447" y="860610"/>
            <a:ext cx="8355106" cy="109369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dirty="0">
                <a:solidFill>
                  <a:schemeClr val="tx2"/>
                </a:solidFill>
              </a:rPr>
              <a:t>Thảo luận nhóm</a:t>
            </a:r>
            <a:r>
              <a:rPr lang="en-US" sz="2000" i="1" dirty="0">
                <a:solidFill>
                  <a:schemeClr val="tx2"/>
                </a:solidFill>
              </a:rPr>
              <a:t>: N</a:t>
            </a:r>
            <a:r>
              <a:rPr lang="vi-VN" sz="2000" i="1" dirty="0">
                <a:solidFill>
                  <a:schemeClr val="tx2"/>
                </a:solidFill>
              </a:rPr>
              <a:t>ghiên cứu nội dung mục I.2 trong SGK</a:t>
            </a:r>
            <a:r>
              <a:rPr lang="en-US" sz="2000" i="1" dirty="0">
                <a:solidFill>
                  <a:schemeClr val="tx2"/>
                </a:solidFill>
              </a:rPr>
              <a:t> trang 75 </a:t>
            </a:r>
            <a:r>
              <a:rPr lang="vi-VN" sz="2000" i="1" dirty="0">
                <a:solidFill>
                  <a:schemeClr val="tx2"/>
                </a:solidFill>
              </a:rPr>
              <a:t>và thực hiện yêu cầu:</a:t>
            </a:r>
            <a:r>
              <a:rPr lang="en-US" sz="2000" i="1" dirty="0">
                <a:solidFill>
                  <a:schemeClr val="tx2"/>
                </a:solidFill>
              </a:rPr>
              <a:t> </a:t>
            </a:r>
            <a:r>
              <a:rPr lang="vi-VN" sz="2000" i="1" dirty="0">
                <a:solidFill>
                  <a:schemeClr val="tx2"/>
                </a:solidFill>
              </a:rPr>
              <a:t>Nêu một số ưu điểm của vaccine DNA tái tổ hợp.</a:t>
            </a:r>
          </a:p>
        </p:txBody>
      </p:sp>
      <p:sp>
        <p:nvSpPr>
          <p:cNvPr id="3" name="Rectangle 2"/>
          <p:cNvSpPr/>
          <p:nvPr/>
        </p:nvSpPr>
        <p:spPr>
          <a:xfrm>
            <a:off x="179294" y="2139039"/>
            <a:ext cx="5056192" cy="400110"/>
          </a:xfrm>
          <a:prstGeom prst="rect">
            <a:avLst/>
          </a:prstGeom>
        </p:spPr>
        <p:txBody>
          <a:bodyPr wrap="none">
            <a:spAutoFit/>
          </a:bodyPr>
          <a:lstStyle/>
          <a:p>
            <a:pPr marL="342900" indent="-342900">
              <a:buFont typeface="Wingdings" panose="05000000000000000000" pitchFamily="2" charset="2"/>
              <a:buChar char="Ø"/>
            </a:pPr>
            <a:r>
              <a:rPr lang="en-US" sz="2000" b="1" dirty="0">
                <a:latin typeface="+mn-lt"/>
                <a:ea typeface="Times New Roman" panose="02020603050405020304" pitchFamily="18" charset="0"/>
              </a:rPr>
              <a:t>Ưu điểm của vaccine DNA tái tổ hợp:</a:t>
            </a:r>
            <a:endParaRPr lang="en-US" sz="2000" b="1" dirty="0">
              <a:latin typeface="+mn-lt"/>
            </a:endParaRPr>
          </a:p>
        </p:txBody>
      </p:sp>
      <p:sp>
        <p:nvSpPr>
          <p:cNvPr id="4" name="Rectangle 3"/>
          <p:cNvSpPr/>
          <p:nvPr/>
        </p:nvSpPr>
        <p:spPr>
          <a:xfrm>
            <a:off x="878541" y="2779059"/>
            <a:ext cx="2026023" cy="200809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2"/>
                </a:solidFill>
              </a:rPr>
              <a:t>Tiết kiệm thời gian và đơn giản hơn.</a:t>
            </a:r>
            <a:endParaRPr lang="en-US" sz="2000" dirty="0">
              <a:solidFill>
                <a:schemeClr val="tx2"/>
              </a:solidFill>
            </a:endParaRPr>
          </a:p>
        </p:txBody>
      </p:sp>
      <p:sp>
        <p:nvSpPr>
          <p:cNvPr id="12" name="Rectangle 11"/>
          <p:cNvSpPr/>
          <p:nvPr/>
        </p:nvSpPr>
        <p:spPr>
          <a:xfrm>
            <a:off x="3639671" y="2779059"/>
            <a:ext cx="2026023" cy="200809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2"/>
                </a:solidFill>
              </a:rPr>
              <a:t>Có thể sản xuất quy mô lớn.</a:t>
            </a:r>
          </a:p>
        </p:txBody>
      </p:sp>
      <p:sp>
        <p:nvSpPr>
          <p:cNvPr id="14" name="Rectangle 13"/>
          <p:cNvSpPr/>
          <p:nvPr/>
        </p:nvSpPr>
        <p:spPr>
          <a:xfrm>
            <a:off x="6400801" y="2779059"/>
            <a:ext cx="2079811" cy="200809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2"/>
                </a:solidFill>
              </a:rPr>
              <a:t>Độ an toàn cao.</a:t>
            </a:r>
          </a:p>
        </p:txBody>
      </p:sp>
    </p:spTree>
    <p:extLst>
      <p:ext uri="{BB962C8B-B14F-4D97-AF65-F5344CB8AC3E}">
        <p14:creationId xmlns:p14="http://schemas.microsoft.com/office/powerpoint/2010/main" val="75436506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67838" y="0"/>
            <a:ext cx="7837183" cy="842375"/>
          </a:xfrm>
        </p:spPr>
        <p:txBody>
          <a:bodyPr/>
          <a:lstStyle/>
          <a:p>
            <a:pPr algn="just">
              <a:lnSpc>
                <a:spcPct val="150000"/>
              </a:lnSpc>
            </a:pPr>
            <a:r>
              <a:rPr lang="en-US" sz="2000" dirty="0">
                <a:solidFill>
                  <a:schemeClr val="tx1">
                    <a:lumMod val="10000"/>
                  </a:schemeClr>
                </a:solidFill>
                <a:latin typeface="+mn-lt"/>
              </a:rPr>
              <a:t>Chúng ta cùng xem video về hiệu quả bất ngờ của vaccine dịch tả lợn châu Phi được làm từ Việt Nam:</a:t>
            </a:r>
          </a:p>
        </p:txBody>
      </p:sp>
      <p:pic>
        <p:nvPicPr>
          <p:cNvPr id="9" name="Hiệu quả bất ngờ của vắc xin dịch tả lợn châu Phi made in Việt Nam - VTC16">
            <a:hlinkClick r:id="" action="ppaction://media"/>
          </p:cNvPr>
          <p:cNvPicPr>
            <a:picLocks noChangeAspect="1"/>
          </p:cNvPicPr>
          <p:nvPr>
            <a:videoFile r:link="rId1"/>
            <p:extLst>
              <p:ext uri="{DAA4B4D4-6D71-4841-9C94-3DE7FCFB9230}">
                <p14:media xmlns:p14="http://schemas.microsoft.com/office/powerpoint/2010/main" r:embed="rId2">
                  <p14:trim st="136000" end="361443.2812"/>
                </p14:media>
              </p:ext>
            </p:extLst>
          </p:nvPr>
        </p:nvPicPr>
        <p:blipFill>
          <a:blip r:embed="rId4"/>
          <a:stretch>
            <a:fillRect/>
          </a:stretch>
        </p:blipFill>
        <p:spPr>
          <a:xfrm>
            <a:off x="667838" y="842375"/>
            <a:ext cx="8011531" cy="4207067"/>
          </a:xfrm>
          <a:prstGeom prst="rect">
            <a:avLst/>
          </a:prstGeom>
        </p:spPr>
      </p:pic>
    </p:spTree>
    <p:extLst>
      <p:ext uri="{BB962C8B-B14F-4D97-AF65-F5344CB8AC3E}">
        <p14:creationId xmlns:p14="http://schemas.microsoft.com/office/powerpoint/2010/main" val="28547765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pic>
        <p:nvPicPr>
          <p:cNvPr id="1026" name="Picture 2" descr="Ứng dụng công nghệ sinh học trong chăn nuôi hữu c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9"/>
            <a:ext cx="9144000" cy="54095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2173" y="1437611"/>
            <a:ext cx="7987229" cy="29084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7" name="Google Shape;2167;p68"/>
          <p:cNvSpPr txBox="1">
            <a:spLocks noGrp="1"/>
          </p:cNvSpPr>
          <p:nvPr>
            <p:ph type="title"/>
          </p:nvPr>
        </p:nvSpPr>
        <p:spPr>
          <a:xfrm>
            <a:off x="340657" y="1781788"/>
            <a:ext cx="8570259" cy="2061878"/>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dirty="0">
                <a:latin typeface="+mj-lt"/>
              </a:rPr>
              <a:t>ỨNG DỤNG CÔNG NGHỆ SINH HỌC TRONG PHÁT HIỆN SỚM VIRUS GÂY BỆNH Ở VẬT NUÔI</a:t>
            </a:r>
            <a:endParaRPr dirty="0">
              <a:latin typeface="+mj-lt"/>
            </a:endParaRPr>
          </a:p>
        </p:txBody>
      </p:sp>
      <p:sp>
        <p:nvSpPr>
          <p:cNvPr id="2168" name="Google Shape;2168;p68"/>
          <p:cNvSpPr/>
          <p:nvPr/>
        </p:nvSpPr>
        <p:spPr>
          <a:xfrm>
            <a:off x="3629428" y="183564"/>
            <a:ext cx="1394841" cy="983711"/>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169" name="Google Shape;2169;p68"/>
          <p:cNvSpPr txBox="1"/>
          <p:nvPr/>
        </p:nvSpPr>
        <p:spPr>
          <a:xfrm>
            <a:off x="3874599" y="273575"/>
            <a:ext cx="904500" cy="89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600" dirty="0">
                <a:solidFill>
                  <a:schemeClr val="dk1"/>
                </a:solidFill>
                <a:latin typeface="Patrick Hand"/>
                <a:ea typeface="Patrick Hand"/>
                <a:cs typeface="Patrick Hand"/>
                <a:sym typeface="Patrick Hand"/>
              </a:rPr>
              <a:t>2</a:t>
            </a:r>
            <a:endParaRPr sz="8600" dirty="0">
              <a:solidFill>
                <a:schemeClr val="dk1"/>
              </a:solidFill>
              <a:latin typeface="Patrick Hand"/>
              <a:ea typeface="Patrick Hand"/>
              <a:cs typeface="Patrick Hand"/>
              <a:sym typeface="Patrick Hand"/>
            </a:endParaRPr>
          </a:p>
        </p:txBody>
      </p:sp>
    </p:spTree>
    <p:extLst>
      <p:ext uri="{BB962C8B-B14F-4D97-AF65-F5344CB8AC3E}">
        <p14:creationId xmlns:p14="http://schemas.microsoft.com/office/powerpoint/2010/main" val="50190618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Google Shape;2503;p73"/>
          <p:cNvSpPr/>
          <p:nvPr/>
        </p:nvSpPr>
        <p:spPr>
          <a:xfrm flipH="1">
            <a:off x="-23" y="4538113"/>
            <a:ext cx="5234823" cy="60539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a:blip r:embed="rId3"/>
          <a:stretch>
            <a:fillRect/>
          </a:stretch>
        </p:blipFill>
        <p:spPr>
          <a:xfrm>
            <a:off x="5494033" y="258723"/>
            <a:ext cx="3150184" cy="4582086"/>
          </a:xfrm>
          <a:prstGeom prst="rect">
            <a:avLst/>
          </a:prstGeom>
        </p:spPr>
      </p:pic>
      <p:sp>
        <p:nvSpPr>
          <p:cNvPr id="5" name="Rectangle 4"/>
          <p:cNvSpPr/>
          <p:nvPr/>
        </p:nvSpPr>
        <p:spPr>
          <a:xfrm>
            <a:off x="672352" y="870491"/>
            <a:ext cx="4365224" cy="3970318"/>
          </a:xfrm>
          <a:prstGeom prst="rect">
            <a:avLst/>
          </a:prstGeom>
          <a:solidFill>
            <a:schemeClr val="bg1">
              <a:lumMod val="85000"/>
            </a:schemeClr>
          </a:solidFill>
        </p:spPr>
        <p:txBody>
          <a:bodyPr wrap="square">
            <a:spAutoFit/>
          </a:bodyPr>
          <a:lstStyle/>
          <a:p>
            <a:pPr algn="just">
              <a:lnSpc>
                <a:spcPct val="150000"/>
              </a:lnSpc>
            </a:pPr>
            <a:r>
              <a:rPr lang="en-US" sz="2400" b="1" i="1" dirty="0"/>
              <a:t>Làm việc nhóm</a:t>
            </a:r>
            <a:r>
              <a:rPr lang="en-US" sz="2400" i="1" dirty="0"/>
              <a:t>: N</a:t>
            </a:r>
            <a:r>
              <a:rPr lang="vi-VN" sz="2400" i="1" dirty="0"/>
              <a:t>ghiên cứu nội dung mục II, kết hợp với quan sát hình 15.2 trang 75 SGK và thực hiện yêu cầu:</a:t>
            </a:r>
            <a:r>
              <a:rPr lang="en-US" sz="2400" i="1" dirty="0"/>
              <a:t> </a:t>
            </a:r>
            <a:r>
              <a:rPr lang="vi-VN" sz="2400" i="1" dirty="0"/>
              <a:t>Nêu các bước phát hiện sớm virus gây bệnh ở vật nuôi bằng công nghệ sinh học.</a:t>
            </a:r>
          </a:p>
        </p:txBody>
      </p:sp>
      <p:sp>
        <p:nvSpPr>
          <p:cNvPr id="6" name="TextBox 5"/>
          <p:cNvSpPr txBox="1"/>
          <p:nvPr/>
        </p:nvSpPr>
        <p:spPr>
          <a:xfrm>
            <a:off x="161365" y="258723"/>
            <a:ext cx="3567952"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b="1" dirty="0">
                <a:solidFill>
                  <a:srgbClr val="FF0000"/>
                </a:solidFill>
              </a:rPr>
              <a:t>Trả lời câu hỏi:</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3"/>
        <p:cNvGrpSpPr/>
        <p:nvPr/>
      </p:nvGrpSpPr>
      <p:grpSpPr>
        <a:xfrm>
          <a:off x="0" y="0"/>
          <a:ext cx="0" cy="0"/>
          <a:chOff x="0" y="0"/>
          <a:chExt cx="0" cy="0"/>
        </a:xfrm>
      </p:grpSpPr>
      <p:sp>
        <p:nvSpPr>
          <p:cNvPr id="3174" name="Google Shape;3174;p77"/>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7"/>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0" y="158756"/>
            <a:ext cx="6208751" cy="400110"/>
          </a:xfrm>
          <a:prstGeom prst="rect">
            <a:avLst/>
          </a:prstGeom>
        </p:spPr>
        <p:txBody>
          <a:bodyPr wrap="none">
            <a:spAutoFit/>
          </a:bodyPr>
          <a:lstStyle/>
          <a:p>
            <a:pPr marL="342900" indent="-342900" algn="just">
              <a:buFont typeface="Wingdings" panose="05000000000000000000" pitchFamily="2" charset="2"/>
              <a:buChar char="Ø"/>
            </a:pPr>
            <a:r>
              <a:rPr lang="fr-FR" sz="2000" b="1" dirty="0">
                <a:solidFill>
                  <a:srgbClr val="C00000"/>
                </a:solidFill>
                <a:latin typeface="+mj-lt"/>
                <a:ea typeface="Calibri" panose="020F0502020204030204" pitchFamily="34" charset="0"/>
              </a:rPr>
              <a:t>Các bước phát hiện virus gây bệnh ở vật nuôi </a:t>
            </a:r>
            <a:endParaRPr lang="en-US" sz="2000" b="1" dirty="0">
              <a:solidFill>
                <a:srgbClr val="C00000"/>
              </a:solidFill>
              <a:latin typeface="+mj-lt"/>
            </a:endParaRPr>
          </a:p>
        </p:txBody>
      </p:sp>
      <p:sp>
        <p:nvSpPr>
          <p:cNvPr id="8" name="Pentagon 7"/>
          <p:cNvSpPr/>
          <p:nvPr/>
        </p:nvSpPr>
        <p:spPr>
          <a:xfrm>
            <a:off x="788894" y="840279"/>
            <a:ext cx="1595718" cy="68131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Bước 1</a:t>
            </a:r>
          </a:p>
        </p:txBody>
      </p:sp>
      <p:sp>
        <p:nvSpPr>
          <p:cNvPr id="9" name="Rectangle 8"/>
          <p:cNvSpPr/>
          <p:nvPr/>
        </p:nvSpPr>
        <p:spPr>
          <a:xfrm>
            <a:off x="2384612" y="980883"/>
            <a:ext cx="6308137" cy="400110"/>
          </a:xfrm>
          <a:prstGeom prst="rect">
            <a:avLst/>
          </a:prstGeom>
        </p:spPr>
        <p:txBody>
          <a:bodyPr wrap="none">
            <a:spAutoFit/>
          </a:bodyPr>
          <a:lstStyle/>
          <a:p>
            <a:r>
              <a:rPr lang="nl-NL" sz="2000" dirty="0">
                <a:latin typeface="+mn-lt"/>
                <a:ea typeface="Calibri" panose="020F0502020204030204" pitchFamily="34" charset="0"/>
              </a:rPr>
              <a:t>Thu mẫu bệnh phẩm (từ vật nuôi nghi bị nhiễm bệnh).</a:t>
            </a:r>
            <a:endParaRPr lang="en-US" sz="2000" dirty="0">
              <a:latin typeface="+mn-lt"/>
            </a:endParaRPr>
          </a:p>
        </p:txBody>
      </p:sp>
      <p:sp>
        <p:nvSpPr>
          <p:cNvPr id="10" name="Pentagon 9"/>
          <p:cNvSpPr/>
          <p:nvPr/>
        </p:nvSpPr>
        <p:spPr>
          <a:xfrm>
            <a:off x="788894" y="2178329"/>
            <a:ext cx="1595718" cy="75303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Bước 2</a:t>
            </a:r>
          </a:p>
        </p:txBody>
      </p:sp>
      <p:sp>
        <p:nvSpPr>
          <p:cNvPr id="11" name="Pentagon 10"/>
          <p:cNvSpPr/>
          <p:nvPr/>
        </p:nvSpPr>
        <p:spPr>
          <a:xfrm>
            <a:off x="788894" y="3608743"/>
            <a:ext cx="1595718" cy="77441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Bước 3</a:t>
            </a:r>
          </a:p>
        </p:txBody>
      </p:sp>
      <p:sp>
        <p:nvSpPr>
          <p:cNvPr id="12" name="Rectangle 11"/>
          <p:cNvSpPr/>
          <p:nvPr/>
        </p:nvSpPr>
        <p:spPr>
          <a:xfrm>
            <a:off x="2384612" y="2048451"/>
            <a:ext cx="6308137" cy="1015663"/>
          </a:xfrm>
          <a:prstGeom prst="rect">
            <a:avLst/>
          </a:prstGeom>
        </p:spPr>
        <p:txBody>
          <a:bodyPr wrap="square">
            <a:spAutoFit/>
          </a:bodyPr>
          <a:lstStyle/>
          <a:p>
            <a:pPr algn="just">
              <a:lnSpc>
                <a:spcPct val="150000"/>
              </a:lnSpc>
            </a:pPr>
            <a:r>
              <a:rPr lang="nl-NL" sz="2000" dirty="0">
                <a:latin typeface="+mn-lt"/>
                <a:ea typeface="Calibri" panose="020F0502020204030204" pitchFamily="34" charset="0"/>
              </a:rPr>
              <a:t>Tách chiết RNA tổng số từ mẫu bệnh phẩm (RNA của vật nuôi + RNA của virus gây bệnh nếu có).</a:t>
            </a:r>
            <a:endParaRPr lang="en-US" sz="2000" dirty="0">
              <a:effectLst/>
              <a:latin typeface="+mn-lt"/>
              <a:ea typeface="Calibri" panose="020F0502020204030204" pitchFamily="34" charset="0"/>
            </a:endParaRPr>
          </a:p>
        </p:txBody>
      </p:sp>
      <p:sp>
        <p:nvSpPr>
          <p:cNvPr id="13" name="Rectangle 12"/>
          <p:cNvSpPr/>
          <p:nvPr/>
        </p:nvSpPr>
        <p:spPr>
          <a:xfrm>
            <a:off x="2384612" y="3458219"/>
            <a:ext cx="6308137" cy="1015663"/>
          </a:xfrm>
          <a:prstGeom prst="rect">
            <a:avLst/>
          </a:prstGeom>
        </p:spPr>
        <p:txBody>
          <a:bodyPr wrap="square">
            <a:spAutoFit/>
          </a:bodyPr>
          <a:lstStyle/>
          <a:p>
            <a:pPr algn="just">
              <a:lnSpc>
                <a:spcPct val="150000"/>
              </a:lnSpc>
            </a:pPr>
            <a:r>
              <a:rPr lang="nl-NL" sz="2000" dirty="0">
                <a:latin typeface="+mn-lt"/>
                <a:ea typeface="Calibri" panose="020F0502020204030204" pitchFamily="34" charset="0"/>
              </a:rPr>
              <a:t>Tổng hợp cDNA (dùng RNA tổng số làm khuôn để tổng hợp cDNA nhờ quá trình phiên mã ngược).</a:t>
            </a:r>
            <a:endParaRPr lang="en-US" sz="2000" dirty="0">
              <a:effectLst/>
              <a:latin typeface="+mn-lt"/>
              <a:ea typeface="Calibri" panose="020F050202020403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animBg="1"/>
      <p:bldP spid="11" grpId="0" animBg="1"/>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3"/>
        <p:cNvGrpSpPr/>
        <p:nvPr/>
      </p:nvGrpSpPr>
      <p:grpSpPr>
        <a:xfrm>
          <a:off x="0" y="0"/>
          <a:ext cx="0" cy="0"/>
          <a:chOff x="0" y="0"/>
          <a:chExt cx="0" cy="0"/>
        </a:xfrm>
      </p:grpSpPr>
      <p:sp>
        <p:nvSpPr>
          <p:cNvPr id="3174" name="Google Shape;3174;p77"/>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7"/>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Pentagon 7"/>
          <p:cNvSpPr/>
          <p:nvPr/>
        </p:nvSpPr>
        <p:spPr>
          <a:xfrm>
            <a:off x="537882" y="282063"/>
            <a:ext cx="1595718" cy="68131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Bước 4</a:t>
            </a:r>
          </a:p>
        </p:txBody>
      </p:sp>
      <p:sp>
        <p:nvSpPr>
          <p:cNvPr id="10" name="Pentagon 9"/>
          <p:cNvSpPr/>
          <p:nvPr/>
        </p:nvSpPr>
        <p:spPr>
          <a:xfrm>
            <a:off x="537882" y="1415238"/>
            <a:ext cx="1595718" cy="75303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Bước 5</a:t>
            </a:r>
          </a:p>
        </p:txBody>
      </p:sp>
      <p:sp>
        <p:nvSpPr>
          <p:cNvPr id="2" name="Rectangle 1"/>
          <p:cNvSpPr/>
          <p:nvPr/>
        </p:nvSpPr>
        <p:spPr>
          <a:xfrm>
            <a:off x="2133600" y="114891"/>
            <a:ext cx="6096000" cy="1015663"/>
          </a:xfrm>
          <a:prstGeom prst="rect">
            <a:avLst/>
          </a:prstGeom>
        </p:spPr>
        <p:txBody>
          <a:bodyPr wrap="square">
            <a:spAutoFit/>
          </a:bodyPr>
          <a:lstStyle/>
          <a:p>
            <a:pPr algn="just">
              <a:lnSpc>
                <a:spcPct val="150000"/>
              </a:lnSpc>
            </a:pPr>
            <a:r>
              <a:rPr lang="nl-NL" sz="2000" dirty="0">
                <a:latin typeface="+mn-lt"/>
                <a:ea typeface="Calibri" panose="020F0502020204030204" pitchFamily="34" charset="0"/>
              </a:rPr>
              <a:t>Khuếch đại cDNA bằng phản ứng PCR với cặp mồi đặc hiệu.</a:t>
            </a:r>
            <a:endParaRPr lang="en-US" sz="2000" dirty="0">
              <a:effectLst/>
              <a:latin typeface="+mn-lt"/>
              <a:ea typeface="Calibri" panose="020F0502020204030204" pitchFamily="34" charset="0"/>
            </a:endParaRPr>
          </a:p>
        </p:txBody>
      </p:sp>
      <p:sp>
        <p:nvSpPr>
          <p:cNvPr id="3" name="Rectangle 2"/>
          <p:cNvSpPr/>
          <p:nvPr/>
        </p:nvSpPr>
        <p:spPr>
          <a:xfrm>
            <a:off x="2133600" y="1312426"/>
            <a:ext cx="6096000" cy="958660"/>
          </a:xfrm>
          <a:prstGeom prst="rect">
            <a:avLst/>
          </a:prstGeom>
        </p:spPr>
        <p:txBody>
          <a:bodyPr wrap="square">
            <a:spAutoFit/>
          </a:bodyPr>
          <a:lstStyle/>
          <a:p>
            <a:pPr algn="just">
              <a:lnSpc>
                <a:spcPct val="150000"/>
              </a:lnSpc>
            </a:pPr>
            <a:r>
              <a:rPr lang="nl-NL" sz="2000" dirty="0">
                <a:latin typeface="+mn-lt"/>
                <a:ea typeface="Calibri" panose="020F0502020204030204" pitchFamily="34" charset="0"/>
              </a:rPr>
              <a:t>Điện di kiểm tra sản phẩm PCR để xác định sự có mặt hay không của virus gây bệnh.</a:t>
            </a:r>
            <a:endParaRPr lang="en-US" sz="2000" dirty="0">
              <a:latin typeface="+mn-lt"/>
            </a:endParaRPr>
          </a:p>
        </p:txBody>
      </p:sp>
      <p:sp>
        <p:nvSpPr>
          <p:cNvPr id="5" name="TextBox 4"/>
          <p:cNvSpPr txBox="1"/>
          <p:nvPr/>
        </p:nvSpPr>
        <p:spPr>
          <a:xfrm>
            <a:off x="143435" y="3440776"/>
            <a:ext cx="1595718" cy="400110"/>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solidFill>
                  <a:srgbClr val="C00000"/>
                </a:solidFill>
              </a:rPr>
              <a:t>Ý nghĩa:</a:t>
            </a:r>
          </a:p>
        </p:txBody>
      </p:sp>
      <p:sp>
        <p:nvSpPr>
          <p:cNvPr id="6" name="Rectangle 5"/>
          <p:cNvSpPr/>
          <p:nvPr/>
        </p:nvSpPr>
        <p:spPr>
          <a:xfrm>
            <a:off x="1739153" y="2440503"/>
            <a:ext cx="6884894" cy="2400657"/>
          </a:xfrm>
          <a:prstGeom prst="rect">
            <a:avLst/>
          </a:prstGeom>
          <a:solidFill>
            <a:schemeClr val="bg1"/>
          </a:solidFill>
        </p:spPr>
        <p:txBody>
          <a:bodyPr wrap="square">
            <a:spAutoFit/>
          </a:bodyPr>
          <a:lstStyle/>
          <a:p>
            <a:pPr algn="just">
              <a:lnSpc>
                <a:spcPct val="150000"/>
              </a:lnSpc>
            </a:pPr>
            <a:r>
              <a:rPr lang="nl-NL" sz="2000" i="1" dirty="0">
                <a:latin typeface="+mn-lt"/>
                <a:ea typeface="Calibri" panose="020F0502020204030204" pitchFamily="34" charset="0"/>
              </a:rPr>
              <a:t>Nhờ ứng dụng công nghệ sinh học trong phát hiện sớm virus gây bệnh giúp:</a:t>
            </a:r>
          </a:p>
          <a:p>
            <a:pPr marL="342900" indent="-342900" algn="just">
              <a:lnSpc>
                <a:spcPct val="150000"/>
              </a:lnSpc>
              <a:buFont typeface="Arial" panose="020B0604020202020204" pitchFamily="34" charset="0"/>
              <a:buChar char="•"/>
            </a:pPr>
            <a:r>
              <a:rPr lang="nl-NL" sz="2000" dirty="0">
                <a:latin typeface="+mn-lt"/>
                <a:ea typeface="Calibri" panose="020F0502020204030204" pitchFamily="34" charset="0"/>
              </a:rPr>
              <a:t>Việc phòng ngừa đạt hiệu quả cao</a:t>
            </a:r>
          </a:p>
          <a:p>
            <a:pPr marL="342900" indent="-342900" algn="just">
              <a:lnSpc>
                <a:spcPct val="150000"/>
              </a:lnSpc>
              <a:buFont typeface="Arial" panose="020B0604020202020204" pitchFamily="34" charset="0"/>
              <a:buChar char="•"/>
            </a:pPr>
            <a:r>
              <a:rPr lang="nl-NL" sz="2000" dirty="0">
                <a:latin typeface="+mn-lt"/>
                <a:ea typeface="Calibri" panose="020F0502020204030204" pitchFamily="34" charset="0"/>
              </a:rPr>
              <a:t>Hạn chế bùng phát thành dịch</a:t>
            </a:r>
          </a:p>
          <a:p>
            <a:pPr marL="342900" indent="-342900" algn="just">
              <a:lnSpc>
                <a:spcPct val="150000"/>
              </a:lnSpc>
              <a:buFont typeface="Arial" panose="020B0604020202020204" pitchFamily="34" charset="0"/>
              <a:buChar char="•"/>
            </a:pPr>
            <a:r>
              <a:rPr lang="nl-NL" sz="2000" dirty="0">
                <a:latin typeface="+mn-lt"/>
                <a:ea typeface="Calibri" panose="020F0502020204030204" pitchFamily="34" charset="0"/>
              </a:rPr>
              <a:t>Giảm thiểu tổn thất cho người chăn nuôi.</a:t>
            </a:r>
            <a:endParaRPr lang="en-US" sz="2000" dirty="0">
              <a:effectLst/>
              <a:latin typeface="+mn-lt"/>
              <a:ea typeface="Calibri" panose="020F0502020204030204" pitchFamily="34" charset="0"/>
            </a:endParaRPr>
          </a:p>
        </p:txBody>
      </p:sp>
    </p:spTree>
    <p:extLst>
      <p:ext uri="{BB962C8B-B14F-4D97-AF65-F5344CB8AC3E}">
        <p14:creationId xmlns:p14="http://schemas.microsoft.com/office/powerpoint/2010/main" val="27086251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 grpId="0"/>
      <p:bldP spid="3" grpId="0"/>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sp>
        <p:nvSpPr>
          <p:cNvPr id="2" name="Title 1"/>
          <p:cNvSpPr>
            <a:spLocks noGrp="1"/>
          </p:cNvSpPr>
          <p:nvPr>
            <p:ph type="title"/>
          </p:nvPr>
        </p:nvSpPr>
        <p:spPr>
          <a:xfrm>
            <a:off x="3074881" y="134797"/>
            <a:ext cx="3074908" cy="582379"/>
          </a:xfrm>
          <a:solidFill>
            <a:schemeClr val="bg1"/>
          </a:solidFill>
        </p:spPr>
        <p:txBody>
          <a:bodyPr/>
          <a:lstStyle/>
          <a:p>
            <a:pPr algn="ctr"/>
            <a:r>
              <a:rPr lang="en-US" sz="2400" dirty="0">
                <a:latin typeface="+mj-lt"/>
              </a:rPr>
              <a:t>THẢO LUẬN NHÓM</a:t>
            </a:r>
          </a:p>
        </p:txBody>
      </p:sp>
      <p:pic>
        <p:nvPicPr>
          <p:cNvPr id="4" name="Picture 3"/>
          <p:cNvPicPr>
            <a:picLocks noChangeAspect="1"/>
          </p:cNvPicPr>
          <p:nvPr/>
        </p:nvPicPr>
        <p:blipFill>
          <a:blip r:embed="rId3"/>
          <a:stretch>
            <a:fillRect/>
          </a:stretch>
        </p:blipFill>
        <p:spPr>
          <a:xfrm>
            <a:off x="4071351" y="948648"/>
            <a:ext cx="4940446" cy="3398428"/>
          </a:xfrm>
          <a:prstGeom prst="rect">
            <a:avLst/>
          </a:prstGeom>
        </p:spPr>
      </p:pic>
      <p:sp>
        <p:nvSpPr>
          <p:cNvPr id="5" name="Rectangle 4"/>
          <p:cNvSpPr/>
          <p:nvPr/>
        </p:nvSpPr>
        <p:spPr>
          <a:xfrm>
            <a:off x="358588" y="1181730"/>
            <a:ext cx="3603811" cy="29322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dirty="0">
                <a:solidFill>
                  <a:schemeClr val="tx2">
                    <a:lumMod val="50000"/>
                  </a:schemeClr>
                </a:solidFill>
              </a:rPr>
              <a:t>Làm việc nhóm</a:t>
            </a:r>
            <a:r>
              <a:rPr lang="en-US" sz="2000" i="1" dirty="0">
                <a:solidFill>
                  <a:schemeClr val="tx2">
                    <a:lumMod val="50000"/>
                  </a:schemeClr>
                </a:solidFill>
              </a:rPr>
              <a:t>: Quan sát Hình 15.3 và mô tả quy trình phát hiện sớm virus H5N1 gây bệnh cúm ở gia cầm.</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grpSp>
        <p:nvGrpSpPr>
          <p:cNvPr id="2793" name="Google Shape;2793;p75"/>
          <p:cNvGrpSpPr/>
          <p:nvPr/>
        </p:nvGrpSpPr>
        <p:grpSpPr>
          <a:xfrm>
            <a:off x="0" y="3229668"/>
            <a:ext cx="554851" cy="1913832"/>
            <a:chOff x="591090" y="1835641"/>
            <a:chExt cx="991412" cy="3304922"/>
          </a:xfrm>
        </p:grpSpPr>
        <p:sp>
          <p:nvSpPr>
            <p:cNvPr id="2794" name="Google Shape;2794;p75"/>
            <p:cNvSpPr/>
            <p:nvPr/>
          </p:nvSpPr>
          <p:spPr>
            <a:xfrm>
              <a:off x="1057750" y="3683692"/>
              <a:ext cx="433944" cy="1331973"/>
            </a:xfrm>
            <a:custGeom>
              <a:avLst/>
              <a:gdLst/>
              <a:ahLst/>
              <a:cxnLst/>
              <a:rect l="l" t="t" r="r" b="b"/>
              <a:pathLst>
                <a:path w="10107" h="31023" extrusionOk="0">
                  <a:moveTo>
                    <a:pt x="10107" y="0"/>
                  </a:moveTo>
                  <a:lnTo>
                    <a:pt x="10107" y="0"/>
                  </a:lnTo>
                  <a:cubicBezTo>
                    <a:pt x="6023" y="4701"/>
                    <a:pt x="2792" y="10106"/>
                    <a:pt x="618" y="15952"/>
                  </a:cubicBezTo>
                  <a:lnTo>
                    <a:pt x="1" y="31023"/>
                  </a:lnTo>
                  <a:cubicBezTo>
                    <a:pt x="2968" y="20535"/>
                    <a:pt x="6346" y="10194"/>
                    <a:pt x="10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5"/>
            <p:cNvSpPr/>
            <p:nvPr/>
          </p:nvSpPr>
          <p:spPr>
            <a:xfrm>
              <a:off x="930362" y="1844228"/>
              <a:ext cx="237173" cy="742131"/>
            </a:xfrm>
            <a:custGeom>
              <a:avLst/>
              <a:gdLst/>
              <a:ahLst/>
              <a:cxnLst/>
              <a:rect l="l" t="t" r="r" b="b"/>
              <a:pathLst>
                <a:path w="5524" h="17285" extrusionOk="0">
                  <a:moveTo>
                    <a:pt x="2733" y="0"/>
                  </a:moveTo>
                  <a:cubicBezTo>
                    <a:pt x="2664" y="0"/>
                    <a:pt x="2596" y="13"/>
                    <a:pt x="2527" y="40"/>
                  </a:cubicBezTo>
                  <a:cubicBezTo>
                    <a:pt x="2292" y="187"/>
                    <a:pt x="2116" y="393"/>
                    <a:pt x="2057" y="657"/>
                  </a:cubicBezTo>
                  <a:cubicBezTo>
                    <a:pt x="559" y="4035"/>
                    <a:pt x="1" y="7766"/>
                    <a:pt x="500" y="11468"/>
                  </a:cubicBezTo>
                  <a:cubicBezTo>
                    <a:pt x="765" y="13612"/>
                    <a:pt x="1499" y="15875"/>
                    <a:pt x="3174" y="17285"/>
                  </a:cubicBezTo>
                  <a:lnTo>
                    <a:pt x="5230" y="15757"/>
                  </a:lnTo>
                  <a:cubicBezTo>
                    <a:pt x="5524" y="12261"/>
                    <a:pt x="5436" y="8706"/>
                    <a:pt x="4936" y="5210"/>
                  </a:cubicBezTo>
                  <a:cubicBezTo>
                    <a:pt x="4731" y="3683"/>
                    <a:pt x="4437" y="2096"/>
                    <a:pt x="3673" y="745"/>
                  </a:cubicBezTo>
                  <a:cubicBezTo>
                    <a:pt x="3474" y="373"/>
                    <a:pt x="3108" y="0"/>
                    <a:pt x="2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5"/>
            <p:cNvSpPr/>
            <p:nvPr/>
          </p:nvSpPr>
          <p:spPr>
            <a:xfrm>
              <a:off x="1030014" y="1835641"/>
              <a:ext cx="35378" cy="25675"/>
            </a:xfrm>
            <a:custGeom>
              <a:avLst/>
              <a:gdLst/>
              <a:ahLst/>
              <a:cxnLst/>
              <a:rect l="l" t="t" r="r" b="b"/>
              <a:pathLst>
                <a:path w="824" h="598" extrusionOk="0">
                  <a:moveTo>
                    <a:pt x="447" y="0"/>
                  </a:moveTo>
                  <a:cubicBezTo>
                    <a:pt x="425" y="0"/>
                    <a:pt x="404" y="2"/>
                    <a:pt x="383" y="5"/>
                  </a:cubicBezTo>
                  <a:cubicBezTo>
                    <a:pt x="148" y="5"/>
                    <a:pt x="1" y="181"/>
                    <a:pt x="1" y="328"/>
                  </a:cubicBezTo>
                  <a:cubicBezTo>
                    <a:pt x="27" y="486"/>
                    <a:pt x="195" y="597"/>
                    <a:pt x="378" y="597"/>
                  </a:cubicBezTo>
                  <a:cubicBezTo>
                    <a:pt x="399" y="597"/>
                    <a:pt x="420" y="596"/>
                    <a:pt x="441" y="593"/>
                  </a:cubicBezTo>
                  <a:cubicBezTo>
                    <a:pt x="647" y="563"/>
                    <a:pt x="823" y="416"/>
                    <a:pt x="823" y="240"/>
                  </a:cubicBezTo>
                  <a:cubicBezTo>
                    <a:pt x="797" y="108"/>
                    <a:pt x="629" y="0"/>
                    <a:pt x="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5"/>
            <p:cNvSpPr/>
            <p:nvPr/>
          </p:nvSpPr>
          <p:spPr>
            <a:xfrm>
              <a:off x="1059983" y="1859513"/>
              <a:ext cx="33146" cy="27049"/>
            </a:xfrm>
            <a:custGeom>
              <a:avLst/>
              <a:gdLst/>
              <a:ahLst/>
              <a:cxnLst/>
              <a:rect l="l" t="t" r="r" b="b"/>
              <a:pathLst>
                <a:path w="772" h="630" extrusionOk="0">
                  <a:moveTo>
                    <a:pt x="486" y="0"/>
                  </a:moveTo>
                  <a:cubicBezTo>
                    <a:pt x="282" y="0"/>
                    <a:pt x="0" y="248"/>
                    <a:pt x="213" y="418"/>
                  </a:cubicBezTo>
                  <a:cubicBezTo>
                    <a:pt x="278" y="548"/>
                    <a:pt x="405" y="629"/>
                    <a:pt x="515" y="629"/>
                  </a:cubicBezTo>
                  <a:cubicBezTo>
                    <a:pt x="555" y="629"/>
                    <a:pt x="593" y="618"/>
                    <a:pt x="625" y="595"/>
                  </a:cubicBezTo>
                  <a:cubicBezTo>
                    <a:pt x="772" y="536"/>
                    <a:pt x="772" y="330"/>
                    <a:pt x="654" y="125"/>
                  </a:cubicBezTo>
                  <a:cubicBezTo>
                    <a:pt x="630" y="36"/>
                    <a:pt x="563" y="0"/>
                    <a:pt x="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5"/>
            <p:cNvSpPr/>
            <p:nvPr/>
          </p:nvSpPr>
          <p:spPr>
            <a:xfrm>
              <a:off x="1035081" y="1864665"/>
              <a:ext cx="27779" cy="34434"/>
            </a:xfrm>
            <a:custGeom>
              <a:avLst/>
              <a:gdLst/>
              <a:ahLst/>
              <a:cxnLst/>
              <a:rect l="l" t="t" r="r" b="b"/>
              <a:pathLst>
                <a:path w="647" h="802" extrusionOk="0">
                  <a:moveTo>
                    <a:pt x="309" y="1"/>
                  </a:moveTo>
                  <a:cubicBezTo>
                    <a:pt x="294" y="1"/>
                    <a:pt x="280" y="2"/>
                    <a:pt x="265" y="5"/>
                  </a:cubicBezTo>
                  <a:cubicBezTo>
                    <a:pt x="118" y="34"/>
                    <a:pt x="0" y="210"/>
                    <a:pt x="59" y="445"/>
                  </a:cubicBezTo>
                  <a:cubicBezTo>
                    <a:pt x="86" y="660"/>
                    <a:pt x="236" y="802"/>
                    <a:pt x="373" y="802"/>
                  </a:cubicBezTo>
                  <a:cubicBezTo>
                    <a:pt x="386" y="802"/>
                    <a:pt x="399" y="800"/>
                    <a:pt x="411" y="798"/>
                  </a:cubicBezTo>
                  <a:cubicBezTo>
                    <a:pt x="558" y="798"/>
                    <a:pt x="646" y="592"/>
                    <a:pt x="617" y="357"/>
                  </a:cubicBezTo>
                  <a:cubicBezTo>
                    <a:pt x="590" y="142"/>
                    <a:pt x="465" y="1"/>
                    <a:pt x="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5"/>
            <p:cNvSpPr/>
            <p:nvPr/>
          </p:nvSpPr>
          <p:spPr>
            <a:xfrm>
              <a:off x="1007302" y="1860415"/>
              <a:ext cx="29067" cy="31600"/>
            </a:xfrm>
            <a:custGeom>
              <a:avLst/>
              <a:gdLst/>
              <a:ahLst/>
              <a:cxnLst/>
              <a:rect l="l" t="t" r="r" b="b"/>
              <a:pathLst>
                <a:path w="677" h="736" extrusionOk="0">
                  <a:moveTo>
                    <a:pt x="420" y="0"/>
                  </a:moveTo>
                  <a:cubicBezTo>
                    <a:pt x="294" y="0"/>
                    <a:pt x="162" y="106"/>
                    <a:pt x="89" y="251"/>
                  </a:cubicBezTo>
                  <a:cubicBezTo>
                    <a:pt x="1" y="427"/>
                    <a:pt x="30" y="603"/>
                    <a:pt x="177" y="721"/>
                  </a:cubicBezTo>
                  <a:cubicBezTo>
                    <a:pt x="203" y="731"/>
                    <a:pt x="230" y="736"/>
                    <a:pt x="257" y="736"/>
                  </a:cubicBezTo>
                  <a:cubicBezTo>
                    <a:pt x="384" y="736"/>
                    <a:pt x="516" y="631"/>
                    <a:pt x="588" y="486"/>
                  </a:cubicBezTo>
                  <a:cubicBezTo>
                    <a:pt x="677" y="280"/>
                    <a:pt x="618" y="74"/>
                    <a:pt x="500" y="16"/>
                  </a:cubicBezTo>
                  <a:cubicBezTo>
                    <a:pt x="474" y="5"/>
                    <a:pt x="447"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5"/>
            <p:cNvSpPr/>
            <p:nvPr/>
          </p:nvSpPr>
          <p:spPr>
            <a:xfrm>
              <a:off x="1088063" y="1889825"/>
              <a:ext cx="25246" cy="28294"/>
            </a:xfrm>
            <a:custGeom>
              <a:avLst/>
              <a:gdLst/>
              <a:ahLst/>
              <a:cxnLst/>
              <a:rect l="l" t="t" r="r" b="b"/>
              <a:pathLst>
                <a:path w="588" h="659" extrusionOk="0">
                  <a:moveTo>
                    <a:pt x="222" y="1"/>
                  </a:moveTo>
                  <a:cubicBezTo>
                    <a:pt x="207" y="1"/>
                    <a:pt x="191" y="3"/>
                    <a:pt x="176" y="6"/>
                  </a:cubicBezTo>
                  <a:cubicBezTo>
                    <a:pt x="29" y="94"/>
                    <a:pt x="0" y="271"/>
                    <a:pt x="59" y="418"/>
                  </a:cubicBezTo>
                  <a:cubicBezTo>
                    <a:pt x="136" y="571"/>
                    <a:pt x="257" y="658"/>
                    <a:pt x="365" y="658"/>
                  </a:cubicBezTo>
                  <a:cubicBezTo>
                    <a:pt x="381" y="658"/>
                    <a:pt x="396" y="656"/>
                    <a:pt x="411" y="653"/>
                  </a:cubicBezTo>
                  <a:cubicBezTo>
                    <a:pt x="529" y="535"/>
                    <a:pt x="588" y="388"/>
                    <a:pt x="499" y="241"/>
                  </a:cubicBezTo>
                  <a:cubicBezTo>
                    <a:pt x="448" y="87"/>
                    <a:pt x="330"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5"/>
            <p:cNvSpPr/>
            <p:nvPr/>
          </p:nvSpPr>
          <p:spPr>
            <a:xfrm>
              <a:off x="1017392" y="1898670"/>
              <a:ext cx="22756" cy="26963"/>
            </a:xfrm>
            <a:custGeom>
              <a:avLst/>
              <a:gdLst/>
              <a:ahLst/>
              <a:cxnLst/>
              <a:rect l="l" t="t" r="r" b="b"/>
              <a:pathLst>
                <a:path w="530" h="628" extrusionOk="0">
                  <a:moveTo>
                    <a:pt x="279" y="0"/>
                  </a:moveTo>
                  <a:cubicBezTo>
                    <a:pt x="178" y="0"/>
                    <a:pt x="85" y="87"/>
                    <a:pt x="60" y="241"/>
                  </a:cubicBezTo>
                  <a:cubicBezTo>
                    <a:pt x="1" y="417"/>
                    <a:pt x="60" y="593"/>
                    <a:pt x="207" y="623"/>
                  </a:cubicBezTo>
                  <a:cubicBezTo>
                    <a:pt x="219" y="626"/>
                    <a:pt x="231" y="627"/>
                    <a:pt x="243" y="627"/>
                  </a:cubicBezTo>
                  <a:cubicBezTo>
                    <a:pt x="347" y="627"/>
                    <a:pt x="445" y="517"/>
                    <a:pt x="471" y="358"/>
                  </a:cubicBezTo>
                  <a:cubicBezTo>
                    <a:pt x="530" y="212"/>
                    <a:pt x="471" y="65"/>
                    <a:pt x="324" y="6"/>
                  </a:cubicBezTo>
                  <a:cubicBezTo>
                    <a:pt x="309" y="2"/>
                    <a:pt x="294"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5"/>
            <p:cNvSpPr/>
            <p:nvPr/>
          </p:nvSpPr>
          <p:spPr>
            <a:xfrm>
              <a:off x="989656" y="1896995"/>
              <a:ext cx="27779" cy="30355"/>
            </a:xfrm>
            <a:custGeom>
              <a:avLst/>
              <a:gdLst/>
              <a:ahLst/>
              <a:cxnLst/>
              <a:rect l="l" t="t" r="r" b="b"/>
              <a:pathLst>
                <a:path w="647" h="707" extrusionOk="0">
                  <a:moveTo>
                    <a:pt x="393" y="0"/>
                  </a:moveTo>
                  <a:cubicBezTo>
                    <a:pt x="274" y="0"/>
                    <a:pt x="161" y="106"/>
                    <a:pt x="89" y="251"/>
                  </a:cubicBezTo>
                  <a:cubicBezTo>
                    <a:pt x="1" y="397"/>
                    <a:pt x="30" y="574"/>
                    <a:pt x="177" y="691"/>
                  </a:cubicBezTo>
                  <a:cubicBezTo>
                    <a:pt x="198" y="702"/>
                    <a:pt x="220" y="706"/>
                    <a:pt x="244" y="706"/>
                  </a:cubicBezTo>
                  <a:cubicBezTo>
                    <a:pt x="354" y="706"/>
                    <a:pt x="486" y="601"/>
                    <a:pt x="559" y="456"/>
                  </a:cubicBezTo>
                  <a:cubicBezTo>
                    <a:pt x="647" y="309"/>
                    <a:pt x="588" y="133"/>
                    <a:pt x="471" y="16"/>
                  </a:cubicBezTo>
                  <a:cubicBezTo>
                    <a:pt x="445" y="5"/>
                    <a:pt x="419" y="0"/>
                    <a:pt x="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5"/>
            <p:cNvSpPr/>
            <p:nvPr/>
          </p:nvSpPr>
          <p:spPr>
            <a:xfrm>
              <a:off x="1065350" y="1892401"/>
              <a:ext cx="22713" cy="26963"/>
            </a:xfrm>
            <a:custGeom>
              <a:avLst/>
              <a:gdLst/>
              <a:ahLst/>
              <a:cxnLst/>
              <a:rect l="l" t="t" r="r" b="b"/>
              <a:pathLst>
                <a:path w="529" h="628" extrusionOk="0">
                  <a:moveTo>
                    <a:pt x="213" y="1"/>
                  </a:moveTo>
                  <a:cubicBezTo>
                    <a:pt x="201" y="1"/>
                    <a:pt x="189" y="2"/>
                    <a:pt x="176" y="5"/>
                  </a:cubicBezTo>
                  <a:cubicBezTo>
                    <a:pt x="59" y="64"/>
                    <a:pt x="0" y="211"/>
                    <a:pt x="30" y="387"/>
                  </a:cubicBezTo>
                  <a:cubicBezTo>
                    <a:pt x="55" y="541"/>
                    <a:pt x="170" y="628"/>
                    <a:pt x="277" y="628"/>
                  </a:cubicBezTo>
                  <a:cubicBezTo>
                    <a:pt x="293" y="628"/>
                    <a:pt x="308" y="626"/>
                    <a:pt x="323" y="622"/>
                  </a:cubicBezTo>
                  <a:cubicBezTo>
                    <a:pt x="470" y="563"/>
                    <a:pt x="529" y="416"/>
                    <a:pt x="470" y="269"/>
                  </a:cubicBezTo>
                  <a:cubicBezTo>
                    <a:pt x="418" y="111"/>
                    <a:pt x="318"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5"/>
            <p:cNvSpPr/>
            <p:nvPr/>
          </p:nvSpPr>
          <p:spPr>
            <a:xfrm>
              <a:off x="1042637" y="1905196"/>
              <a:ext cx="22756" cy="31600"/>
            </a:xfrm>
            <a:custGeom>
              <a:avLst/>
              <a:gdLst/>
              <a:ahLst/>
              <a:cxnLst/>
              <a:rect l="l" t="t" r="r" b="b"/>
              <a:pathLst>
                <a:path w="530" h="736" extrusionOk="0">
                  <a:moveTo>
                    <a:pt x="265" y="1"/>
                  </a:moveTo>
                  <a:cubicBezTo>
                    <a:pt x="118" y="1"/>
                    <a:pt x="0" y="177"/>
                    <a:pt x="0" y="383"/>
                  </a:cubicBezTo>
                  <a:cubicBezTo>
                    <a:pt x="30" y="559"/>
                    <a:pt x="147" y="735"/>
                    <a:pt x="265" y="735"/>
                  </a:cubicBezTo>
                  <a:cubicBezTo>
                    <a:pt x="412" y="706"/>
                    <a:pt x="529" y="588"/>
                    <a:pt x="529" y="383"/>
                  </a:cubicBezTo>
                  <a:cubicBezTo>
                    <a:pt x="500" y="148"/>
                    <a:pt x="382" y="1"/>
                    <a:pt x="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5"/>
            <p:cNvSpPr/>
            <p:nvPr/>
          </p:nvSpPr>
          <p:spPr>
            <a:xfrm>
              <a:off x="1096864" y="1922713"/>
              <a:ext cx="27779" cy="34434"/>
            </a:xfrm>
            <a:custGeom>
              <a:avLst/>
              <a:gdLst/>
              <a:ahLst/>
              <a:cxnLst/>
              <a:rect l="l" t="t" r="r" b="b"/>
              <a:pathLst>
                <a:path w="647" h="802" extrusionOk="0">
                  <a:moveTo>
                    <a:pt x="274" y="0"/>
                  </a:moveTo>
                  <a:cubicBezTo>
                    <a:pt x="261" y="0"/>
                    <a:pt x="248" y="2"/>
                    <a:pt x="236" y="4"/>
                  </a:cubicBezTo>
                  <a:cubicBezTo>
                    <a:pt x="89" y="33"/>
                    <a:pt x="1" y="239"/>
                    <a:pt x="59" y="474"/>
                  </a:cubicBezTo>
                  <a:cubicBezTo>
                    <a:pt x="86" y="662"/>
                    <a:pt x="236" y="801"/>
                    <a:pt x="374" y="801"/>
                  </a:cubicBezTo>
                  <a:cubicBezTo>
                    <a:pt x="387" y="801"/>
                    <a:pt x="399" y="800"/>
                    <a:pt x="412" y="797"/>
                  </a:cubicBezTo>
                  <a:cubicBezTo>
                    <a:pt x="559" y="768"/>
                    <a:pt x="647" y="562"/>
                    <a:pt x="588" y="327"/>
                  </a:cubicBezTo>
                  <a:cubicBezTo>
                    <a:pt x="561" y="139"/>
                    <a:pt x="41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5"/>
            <p:cNvSpPr/>
            <p:nvPr/>
          </p:nvSpPr>
          <p:spPr>
            <a:xfrm>
              <a:off x="1009835" y="1930270"/>
              <a:ext cx="30312" cy="36924"/>
            </a:xfrm>
            <a:custGeom>
              <a:avLst/>
              <a:gdLst/>
              <a:ahLst/>
              <a:cxnLst/>
              <a:rect l="l" t="t" r="r" b="b"/>
              <a:pathLst>
                <a:path w="706" h="860" extrusionOk="0">
                  <a:moveTo>
                    <a:pt x="396" y="1"/>
                  </a:moveTo>
                  <a:cubicBezTo>
                    <a:pt x="236" y="1"/>
                    <a:pt x="86" y="142"/>
                    <a:pt x="59" y="357"/>
                  </a:cubicBezTo>
                  <a:cubicBezTo>
                    <a:pt x="1" y="592"/>
                    <a:pt x="89" y="827"/>
                    <a:pt x="236" y="856"/>
                  </a:cubicBezTo>
                  <a:cubicBezTo>
                    <a:pt x="249" y="858"/>
                    <a:pt x="262" y="860"/>
                    <a:pt x="275" y="860"/>
                  </a:cubicBezTo>
                  <a:cubicBezTo>
                    <a:pt x="437" y="860"/>
                    <a:pt x="592" y="694"/>
                    <a:pt x="647" y="504"/>
                  </a:cubicBezTo>
                  <a:cubicBezTo>
                    <a:pt x="706" y="269"/>
                    <a:pt x="618" y="4"/>
                    <a:pt x="441" y="4"/>
                  </a:cubicBezTo>
                  <a:cubicBezTo>
                    <a:pt x="426" y="2"/>
                    <a:pt x="411"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5"/>
            <p:cNvSpPr/>
            <p:nvPr/>
          </p:nvSpPr>
          <p:spPr>
            <a:xfrm>
              <a:off x="973254" y="1934220"/>
              <a:ext cx="34090" cy="35336"/>
            </a:xfrm>
            <a:custGeom>
              <a:avLst/>
              <a:gdLst/>
              <a:ahLst/>
              <a:cxnLst/>
              <a:rect l="l" t="t" r="r" b="b"/>
              <a:pathLst>
                <a:path w="794" h="823" extrusionOk="0">
                  <a:moveTo>
                    <a:pt x="453" y="1"/>
                  </a:moveTo>
                  <a:cubicBezTo>
                    <a:pt x="325" y="1"/>
                    <a:pt x="186" y="112"/>
                    <a:pt x="118" y="294"/>
                  </a:cubicBezTo>
                  <a:cubicBezTo>
                    <a:pt x="1" y="471"/>
                    <a:pt x="30" y="706"/>
                    <a:pt x="206" y="794"/>
                  </a:cubicBezTo>
                  <a:cubicBezTo>
                    <a:pt x="246" y="814"/>
                    <a:pt x="287" y="823"/>
                    <a:pt x="328" y="823"/>
                  </a:cubicBezTo>
                  <a:cubicBezTo>
                    <a:pt x="469" y="823"/>
                    <a:pt x="608" y="711"/>
                    <a:pt x="676" y="529"/>
                  </a:cubicBezTo>
                  <a:cubicBezTo>
                    <a:pt x="794" y="353"/>
                    <a:pt x="735" y="118"/>
                    <a:pt x="559" y="30"/>
                  </a:cubicBezTo>
                  <a:cubicBezTo>
                    <a:pt x="526" y="10"/>
                    <a:pt x="490" y="1"/>
                    <a:pt x="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5"/>
            <p:cNvSpPr/>
            <p:nvPr/>
          </p:nvSpPr>
          <p:spPr>
            <a:xfrm>
              <a:off x="1066595" y="1926492"/>
              <a:ext cx="27779" cy="33146"/>
            </a:xfrm>
            <a:custGeom>
              <a:avLst/>
              <a:gdLst/>
              <a:ahLst/>
              <a:cxnLst/>
              <a:rect l="l" t="t" r="r" b="b"/>
              <a:pathLst>
                <a:path w="647" h="772" extrusionOk="0">
                  <a:moveTo>
                    <a:pt x="303" y="0"/>
                  </a:moveTo>
                  <a:cubicBezTo>
                    <a:pt x="290" y="0"/>
                    <a:pt x="278" y="2"/>
                    <a:pt x="265" y="4"/>
                  </a:cubicBezTo>
                  <a:cubicBezTo>
                    <a:pt x="89" y="34"/>
                    <a:pt x="1" y="239"/>
                    <a:pt x="59" y="445"/>
                  </a:cubicBezTo>
                  <a:cubicBezTo>
                    <a:pt x="113" y="633"/>
                    <a:pt x="240" y="772"/>
                    <a:pt x="374" y="772"/>
                  </a:cubicBezTo>
                  <a:cubicBezTo>
                    <a:pt x="387" y="772"/>
                    <a:pt x="399" y="771"/>
                    <a:pt x="412" y="768"/>
                  </a:cubicBezTo>
                  <a:cubicBezTo>
                    <a:pt x="559" y="739"/>
                    <a:pt x="647" y="562"/>
                    <a:pt x="588" y="327"/>
                  </a:cubicBezTo>
                  <a:cubicBezTo>
                    <a:pt x="561" y="139"/>
                    <a:pt x="436" y="0"/>
                    <a:pt x="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5"/>
            <p:cNvSpPr/>
            <p:nvPr/>
          </p:nvSpPr>
          <p:spPr>
            <a:xfrm>
              <a:off x="1041392" y="1945469"/>
              <a:ext cx="29024" cy="39243"/>
            </a:xfrm>
            <a:custGeom>
              <a:avLst/>
              <a:gdLst/>
              <a:ahLst/>
              <a:cxnLst/>
              <a:rect l="l" t="t" r="r" b="b"/>
              <a:pathLst>
                <a:path w="676" h="914" extrusionOk="0">
                  <a:moveTo>
                    <a:pt x="357" y="0"/>
                  </a:moveTo>
                  <a:cubicBezTo>
                    <a:pt x="346" y="0"/>
                    <a:pt x="334" y="1"/>
                    <a:pt x="323" y="3"/>
                  </a:cubicBezTo>
                  <a:cubicBezTo>
                    <a:pt x="147" y="3"/>
                    <a:pt x="0" y="209"/>
                    <a:pt x="0" y="473"/>
                  </a:cubicBezTo>
                  <a:cubicBezTo>
                    <a:pt x="29" y="737"/>
                    <a:pt x="176" y="914"/>
                    <a:pt x="353" y="914"/>
                  </a:cubicBezTo>
                  <a:cubicBezTo>
                    <a:pt x="558" y="914"/>
                    <a:pt x="676" y="708"/>
                    <a:pt x="676" y="444"/>
                  </a:cubicBezTo>
                  <a:cubicBezTo>
                    <a:pt x="676" y="196"/>
                    <a:pt x="521"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5"/>
            <p:cNvSpPr/>
            <p:nvPr/>
          </p:nvSpPr>
          <p:spPr>
            <a:xfrm>
              <a:off x="1104421" y="1961398"/>
              <a:ext cx="32845" cy="37353"/>
            </a:xfrm>
            <a:custGeom>
              <a:avLst/>
              <a:gdLst/>
              <a:ahLst/>
              <a:cxnLst/>
              <a:rect l="l" t="t" r="r" b="b"/>
              <a:pathLst>
                <a:path w="765" h="870" extrusionOk="0">
                  <a:moveTo>
                    <a:pt x="334" y="1"/>
                  </a:moveTo>
                  <a:cubicBezTo>
                    <a:pt x="310" y="1"/>
                    <a:pt x="287" y="5"/>
                    <a:pt x="265" y="14"/>
                  </a:cubicBezTo>
                  <a:cubicBezTo>
                    <a:pt x="60" y="102"/>
                    <a:pt x="1" y="337"/>
                    <a:pt x="60" y="513"/>
                  </a:cubicBezTo>
                  <a:cubicBezTo>
                    <a:pt x="113" y="728"/>
                    <a:pt x="290" y="869"/>
                    <a:pt x="455" y="869"/>
                  </a:cubicBezTo>
                  <a:cubicBezTo>
                    <a:pt x="470" y="869"/>
                    <a:pt x="485" y="868"/>
                    <a:pt x="500" y="866"/>
                  </a:cubicBezTo>
                  <a:cubicBezTo>
                    <a:pt x="677" y="748"/>
                    <a:pt x="765" y="543"/>
                    <a:pt x="677" y="337"/>
                  </a:cubicBezTo>
                  <a:cubicBezTo>
                    <a:pt x="627" y="137"/>
                    <a:pt x="470"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5"/>
            <p:cNvSpPr/>
            <p:nvPr/>
          </p:nvSpPr>
          <p:spPr>
            <a:xfrm>
              <a:off x="993434" y="1968096"/>
              <a:ext cx="25289" cy="33017"/>
            </a:xfrm>
            <a:custGeom>
              <a:avLst/>
              <a:gdLst/>
              <a:ahLst/>
              <a:cxnLst/>
              <a:rect l="l" t="t" r="r" b="b"/>
              <a:pathLst>
                <a:path w="589" h="769" extrusionOk="0">
                  <a:moveTo>
                    <a:pt x="316" y="1"/>
                  </a:moveTo>
                  <a:cubicBezTo>
                    <a:pt x="182" y="1"/>
                    <a:pt x="57" y="140"/>
                    <a:pt x="30" y="328"/>
                  </a:cubicBezTo>
                  <a:cubicBezTo>
                    <a:pt x="1" y="563"/>
                    <a:pt x="89" y="739"/>
                    <a:pt x="236" y="768"/>
                  </a:cubicBezTo>
                  <a:cubicBezTo>
                    <a:pt x="383" y="768"/>
                    <a:pt x="529" y="622"/>
                    <a:pt x="559" y="416"/>
                  </a:cubicBezTo>
                  <a:cubicBezTo>
                    <a:pt x="588" y="210"/>
                    <a:pt x="500" y="34"/>
                    <a:pt x="353" y="5"/>
                  </a:cubicBezTo>
                  <a:cubicBezTo>
                    <a:pt x="341" y="2"/>
                    <a:pt x="328"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5"/>
            <p:cNvSpPr/>
            <p:nvPr/>
          </p:nvSpPr>
          <p:spPr>
            <a:xfrm>
              <a:off x="961919" y="1978228"/>
              <a:ext cx="30312" cy="37268"/>
            </a:xfrm>
            <a:custGeom>
              <a:avLst/>
              <a:gdLst/>
              <a:ahLst/>
              <a:cxnLst/>
              <a:rect l="l" t="t" r="r" b="b"/>
              <a:pathLst>
                <a:path w="706" h="868" extrusionOk="0">
                  <a:moveTo>
                    <a:pt x="402" y="0"/>
                  </a:moveTo>
                  <a:cubicBezTo>
                    <a:pt x="239" y="0"/>
                    <a:pt x="84" y="168"/>
                    <a:pt x="30" y="386"/>
                  </a:cubicBezTo>
                  <a:cubicBezTo>
                    <a:pt x="0" y="591"/>
                    <a:pt x="88" y="826"/>
                    <a:pt x="235" y="856"/>
                  </a:cubicBezTo>
                  <a:cubicBezTo>
                    <a:pt x="258" y="863"/>
                    <a:pt x="282" y="867"/>
                    <a:pt x="305" y="867"/>
                  </a:cubicBezTo>
                  <a:cubicBezTo>
                    <a:pt x="456" y="867"/>
                    <a:pt x="596" y="707"/>
                    <a:pt x="647" y="503"/>
                  </a:cubicBezTo>
                  <a:cubicBezTo>
                    <a:pt x="705" y="268"/>
                    <a:pt x="617" y="33"/>
                    <a:pt x="441" y="4"/>
                  </a:cubicBezTo>
                  <a:cubicBezTo>
                    <a:pt x="428" y="2"/>
                    <a:pt x="415"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5"/>
            <p:cNvSpPr/>
            <p:nvPr/>
          </p:nvSpPr>
          <p:spPr>
            <a:xfrm>
              <a:off x="1071661" y="1964360"/>
              <a:ext cx="32802" cy="41905"/>
            </a:xfrm>
            <a:custGeom>
              <a:avLst/>
              <a:gdLst/>
              <a:ahLst/>
              <a:cxnLst/>
              <a:rect l="l" t="t" r="r" b="b"/>
              <a:pathLst>
                <a:path w="764" h="976" extrusionOk="0">
                  <a:moveTo>
                    <a:pt x="362" y="1"/>
                  </a:moveTo>
                  <a:cubicBezTo>
                    <a:pt x="349" y="1"/>
                    <a:pt x="336" y="2"/>
                    <a:pt x="323" y="4"/>
                  </a:cubicBezTo>
                  <a:cubicBezTo>
                    <a:pt x="147" y="33"/>
                    <a:pt x="0" y="239"/>
                    <a:pt x="29" y="532"/>
                  </a:cubicBezTo>
                  <a:cubicBezTo>
                    <a:pt x="57" y="780"/>
                    <a:pt x="213" y="976"/>
                    <a:pt x="402" y="976"/>
                  </a:cubicBezTo>
                  <a:cubicBezTo>
                    <a:pt x="415" y="976"/>
                    <a:pt x="428" y="975"/>
                    <a:pt x="441" y="973"/>
                  </a:cubicBezTo>
                  <a:cubicBezTo>
                    <a:pt x="617" y="973"/>
                    <a:pt x="764" y="738"/>
                    <a:pt x="735" y="474"/>
                  </a:cubicBezTo>
                  <a:cubicBezTo>
                    <a:pt x="707" y="199"/>
                    <a:pt x="55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5"/>
            <p:cNvSpPr/>
            <p:nvPr/>
          </p:nvSpPr>
          <p:spPr>
            <a:xfrm>
              <a:off x="1036326" y="1989735"/>
              <a:ext cx="36624" cy="49332"/>
            </a:xfrm>
            <a:custGeom>
              <a:avLst/>
              <a:gdLst/>
              <a:ahLst/>
              <a:cxnLst/>
              <a:rect l="l" t="t" r="r" b="b"/>
              <a:pathLst>
                <a:path w="853" h="1149" extrusionOk="0">
                  <a:moveTo>
                    <a:pt x="471" y="0"/>
                  </a:moveTo>
                  <a:cubicBezTo>
                    <a:pt x="236" y="0"/>
                    <a:pt x="30" y="235"/>
                    <a:pt x="1" y="558"/>
                  </a:cubicBezTo>
                  <a:cubicBezTo>
                    <a:pt x="1" y="881"/>
                    <a:pt x="147" y="1146"/>
                    <a:pt x="382" y="1146"/>
                  </a:cubicBezTo>
                  <a:cubicBezTo>
                    <a:pt x="394" y="1147"/>
                    <a:pt x="406" y="1148"/>
                    <a:pt x="418" y="1148"/>
                  </a:cubicBezTo>
                  <a:cubicBezTo>
                    <a:pt x="635" y="1148"/>
                    <a:pt x="795" y="896"/>
                    <a:pt x="823" y="617"/>
                  </a:cubicBezTo>
                  <a:cubicBezTo>
                    <a:pt x="852" y="294"/>
                    <a:pt x="676" y="29"/>
                    <a:pt x="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5"/>
            <p:cNvSpPr/>
            <p:nvPr/>
          </p:nvSpPr>
          <p:spPr>
            <a:xfrm>
              <a:off x="1022458" y="1972046"/>
              <a:ext cx="17689" cy="24172"/>
            </a:xfrm>
            <a:custGeom>
              <a:avLst/>
              <a:gdLst/>
              <a:ahLst/>
              <a:cxnLst/>
              <a:rect l="l" t="t" r="r" b="b"/>
              <a:pathLst>
                <a:path w="412" h="563" extrusionOk="0">
                  <a:moveTo>
                    <a:pt x="235" y="1"/>
                  </a:moveTo>
                  <a:cubicBezTo>
                    <a:pt x="118" y="1"/>
                    <a:pt x="0" y="118"/>
                    <a:pt x="0" y="265"/>
                  </a:cubicBezTo>
                  <a:cubicBezTo>
                    <a:pt x="0" y="441"/>
                    <a:pt x="89" y="559"/>
                    <a:pt x="206" y="559"/>
                  </a:cubicBezTo>
                  <a:cubicBezTo>
                    <a:pt x="216" y="562"/>
                    <a:pt x="226" y="563"/>
                    <a:pt x="236" y="563"/>
                  </a:cubicBezTo>
                  <a:cubicBezTo>
                    <a:pt x="338" y="563"/>
                    <a:pt x="412" y="429"/>
                    <a:pt x="412" y="295"/>
                  </a:cubicBezTo>
                  <a:cubicBezTo>
                    <a:pt x="412" y="148"/>
                    <a:pt x="324"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5"/>
            <p:cNvSpPr/>
            <p:nvPr/>
          </p:nvSpPr>
          <p:spPr>
            <a:xfrm>
              <a:off x="993434" y="2004762"/>
              <a:ext cx="37912" cy="50706"/>
            </a:xfrm>
            <a:custGeom>
              <a:avLst/>
              <a:gdLst/>
              <a:ahLst/>
              <a:cxnLst/>
              <a:rect l="l" t="t" r="r" b="b"/>
              <a:pathLst>
                <a:path w="883" h="1181" extrusionOk="0">
                  <a:moveTo>
                    <a:pt x="490" y="0"/>
                  </a:moveTo>
                  <a:cubicBezTo>
                    <a:pt x="269" y="0"/>
                    <a:pt x="58" y="227"/>
                    <a:pt x="30" y="531"/>
                  </a:cubicBezTo>
                  <a:cubicBezTo>
                    <a:pt x="1" y="855"/>
                    <a:pt x="118" y="1119"/>
                    <a:pt x="353" y="1178"/>
                  </a:cubicBezTo>
                  <a:cubicBezTo>
                    <a:pt x="367" y="1179"/>
                    <a:pt x="380" y="1180"/>
                    <a:pt x="393" y="1180"/>
                  </a:cubicBezTo>
                  <a:cubicBezTo>
                    <a:pt x="614" y="1180"/>
                    <a:pt x="825" y="954"/>
                    <a:pt x="853" y="649"/>
                  </a:cubicBezTo>
                  <a:cubicBezTo>
                    <a:pt x="882" y="326"/>
                    <a:pt x="735" y="32"/>
                    <a:pt x="529" y="3"/>
                  </a:cubicBezTo>
                  <a:cubicBezTo>
                    <a:pt x="516" y="1"/>
                    <a:pt x="503" y="0"/>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5"/>
            <p:cNvSpPr/>
            <p:nvPr/>
          </p:nvSpPr>
          <p:spPr>
            <a:xfrm>
              <a:off x="1071661" y="2012404"/>
              <a:ext cx="35336" cy="49246"/>
            </a:xfrm>
            <a:custGeom>
              <a:avLst/>
              <a:gdLst/>
              <a:ahLst/>
              <a:cxnLst/>
              <a:rect l="l" t="t" r="r" b="b"/>
              <a:pathLst>
                <a:path w="823" h="1147" extrusionOk="0">
                  <a:moveTo>
                    <a:pt x="411" y="1"/>
                  </a:moveTo>
                  <a:cubicBezTo>
                    <a:pt x="176" y="1"/>
                    <a:pt x="0" y="236"/>
                    <a:pt x="0" y="559"/>
                  </a:cubicBezTo>
                  <a:cubicBezTo>
                    <a:pt x="0" y="882"/>
                    <a:pt x="176" y="1147"/>
                    <a:pt x="411" y="1147"/>
                  </a:cubicBezTo>
                  <a:cubicBezTo>
                    <a:pt x="646" y="1147"/>
                    <a:pt x="823" y="882"/>
                    <a:pt x="823" y="559"/>
                  </a:cubicBezTo>
                  <a:cubicBezTo>
                    <a:pt x="823" y="236"/>
                    <a:pt x="646"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5"/>
            <p:cNvSpPr/>
            <p:nvPr/>
          </p:nvSpPr>
          <p:spPr>
            <a:xfrm>
              <a:off x="1110732" y="2006093"/>
              <a:ext cx="32845" cy="42935"/>
            </a:xfrm>
            <a:custGeom>
              <a:avLst/>
              <a:gdLst/>
              <a:ahLst/>
              <a:cxnLst/>
              <a:rect l="l" t="t" r="r" b="b"/>
              <a:pathLst>
                <a:path w="765" h="1000" extrusionOk="0">
                  <a:moveTo>
                    <a:pt x="324" y="1"/>
                  </a:moveTo>
                  <a:cubicBezTo>
                    <a:pt x="148" y="30"/>
                    <a:pt x="1" y="265"/>
                    <a:pt x="30" y="530"/>
                  </a:cubicBezTo>
                  <a:cubicBezTo>
                    <a:pt x="60" y="794"/>
                    <a:pt x="236" y="1000"/>
                    <a:pt x="412" y="1000"/>
                  </a:cubicBezTo>
                  <a:cubicBezTo>
                    <a:pt x="618" y="970"/>
                    <a:pt x="765" y="735"/>
                    <a:pt x="735" y="471"/>
                  </a:cubicBezTo>
                  <a:cubicBezTo>
                    <a:pt x="706" y="207"/>
                    <a:pt x="530"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5"/>
            <p:cNvSpPr/>
            <p:nvPr/>
          </p:nvSpPr>
          <p:spPr>
            <a:xfrm>
              <a:off x="1115799" y="2052763"/>
              <a:ext cx="35336" cy="50534"/>
            </a:xfrm>
            <a:custGeom>
              <a:avLst/>
              <a:gdLst/>
              <a:ahLst/>
              <a:cxnLst/>
              <a:rect l="l" t="t" r="r" b="b"/>
              <a:pathLst>
                <a:path w="823" h="1177" extrusionOk="0">
                  <a:moveTo>
                    <a:pt x="412" y="1"/>
                  </a:moveTo>
                  <a:cubicBezTo>
                    <a:pt x="177" y="1"/>
                    <a:pt x="0" y="265"/>
                    <a:pt x="0" y="589"/>
                  </a:cubicBezTo>
                  <a:cubicBezTo>
                    <a:pt x="0" y="912"/>
                    <a:pt x="206" y="1176"/>
                    <a:pt x="412" y="1176"/>
                  </a:cubicBezTo>
                  <a:cubicBezTo>
                    <a:pt x="647" y="1147"/>
                    <a:pt x="823" y="912"/>
                    <a:pt x="823" y="589"/>
                  </a:cubicBezTo>
                  <a:cubicBezTo>
                    <a:pt x="823" y="265"/>
                    <a:pt x="617" y="1"/>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5"/>
            <p:cNvSpPr/>
            <p:nvPr/>
          </p:nvSpPr>
          <p:spPr>
            <a:xfrm>
              <a:off x="951830" y="2020863"/>
              <a:ext cx="41647" cy="49762"/>
            </a:xfrm>
            <a:custGeom>
              <a:avLst/>
              <a:gdLst/>
              <a:ahLst/>
              <a:cxnLst/>
              <a:rect l="l" t="t" r="r" b="b"/>
              <a:pathLst>
                <a:path w="970" h="1159" extrusionOk="0">
                  <a:moveTo>
                    <a:pt x="523" y="0"/>
                  </a:moveTo>
                  <a:cubicBezTo>
                    <a:pt x="335" y="0"/>
                    <a:pt x="138" y="216"/>
                    <a:pt x="59" y="480"/>
                  </a:cubicBezTo>
                  <a:cubicBezTo>
                    <a:pt x="0" y="803"/>
                    <a:pt x="118" y="1096"/>
                    <a:pt x="353" y="1155"/>
                  </a:cubicBezTo>
                  <a:cubicBezTo>
                    <a:pt x="366" y="1157"/>
                    <a:pt x="379" y="1158"/>
                    <a:pt x="392" y="1158"/>
                  </a:cubicBezTo>
                  <a:cubicBezTo>
                    <a:pt x="588" y="1158"/>
                    <a:pt x="799" y="958"/>
                    <a:pt x="882" y="656"/>
                  </a:cubicBezTo>
                  <a:cubicBezTo>
                    <a:pt x="970" y="362"/>
                    <a:pt x="823" y="68"/>
                    <a:pt x="588" y="10"/>
                  </a:cubicBezTo>
                  <a:cubicBezTo>
                    <a:pt x="566" y="3"/>
                    <a:pt x="545" y="0"/>
                    <a:pt x="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5"/>
            <p:cNvSpPr/>
            <p:nvPr/>
          </p:nvSpPr>
          <p:spPr>
            <a:xfrm>
              <a:off x="1026236" y="2042674"/>
              <a:ext cx="29067" cy="39157"/>
            </a:xfrm>
            <a:custGeom>
              <a:avLst/>
              <a:gdLst/>
              <a:ahLst/>
              <a:cxnLst/>
              <a:rect l="l" t="t" r="r" b="b"/>
              <a:pathLst>
                <a:path w="677" h="912" extrusionOk="0">
                  <a:moveTo>
                    <a:pt x="382" y="1"/>
                  </a:moveTo>
                  <a:cubicBezTo>
                    <a:pt x="177" y="1"/>
                    <a:pt x="30" y="207"/>
                    <a:pt x="1" y="442"/>
                  </a:cubicBezTo>
                  <a:cubicBezTo>
                    <a:pt x="1" y="706"/>
                    <a:pt x="118" y="912"/>
                    <a:pt x="294" y="912"/>
                  </a:cubicBezTo>
                  <a:cubicBezTo>
                    <a:pt x="471" y="912"/>
                    <a:pt x="647" y="735"/>
                    <a:pt x="676" y="471"/>
                  </a:cubicBezTo>
                  <a:cubicBezTo>
                    <a:pt x="676" y="236"/>
                    <a:pt x="559" y="30"/>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5"/>
            <p:cNvSpPr/>
            <p:nvPr/>
          </p:nvSpPr>
          <p:spPr>
            <a:xfrm>
              <a:off x="983344" y="2058989"/>
              <a:ext cx="31600" cy="40659"/>
            </a:xfrm>
            <a:custGeom>
              <a:avLst/>
              <a:gdLst/>
              <a:ahLst/>
              <a:cxnLst/>
              <a:rect l="l" t="t" r="r" b="b"/>
              <a:pathLst>
                <a:path w="736" h="947" extrusionOk="0">
                  <a:moveTo>
                    <a:pt x="402" y="0"/>
                  </a:moveTo>
                  <a:cubicBezTo>
                    <a:pt x="214" y="0"/>
                    <a:pt x="58" y="196"/>
                    <a:pt x="30" y="444"/>
                  </a:cubicBezTo>
                  <a:cubicBezTo>
                    <a:pt x="1" y="708"/>
                    <a:pt x="118" y="943"/>
                    <a:pt x="294" y="943"/>
                  </a:cubicBezTo>
                  <a:cubicBezTo>
                    <a:pt x="307" y="945"/>
                    <a:pt x="320" y="946"/>
                    <a:pt x="333" y="946"/>
                  </a:cubicBezTo>
                  <a:cubicBezTo>
                    <a:pt x="496" y="946"/>
                    <a:pt x="651" y="777"/>
                    <a:pt x="706" y="532"/>
                  </a:cubicBezTo>
                  <a:cubicBezTo>
                    <a:pt x="735" y="267"/>
                    <a:pt x="618" y="32"/>
                    <a:pt x="441" y="3"/>
                  </a:cubicBezTo>
                  <a:cubicBezTo>
                    <a:pt x="428" y="1"/>
                    <a:pt x="415"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5"/>
            <p:cNvSpPr/>
            <p:nvPr/>
          </p:nvSpPr>
          <p:spPr>
            <a:xfrm>
              <a:off x="1082996" y="2090503"/>
              <a:ext cx="35378" cy="46842"/>
            </a:xfrm>
            <a:custGeom>
              <a:avLst/>
              <a:gdLst/>
              <a:ahLst/>
              <a:cxnLst/>
              <a:rect l="l" t="t" r="r" b="b"/>
              <a:pathLst>
                <a:path w="824" h="1091" extrusionOk="0">
                  <a:moveTo>
                    <a:pt x="406" y="1"/>
                  </a:moveTo>
                  <a:cubicBezTo>
                    <a:pt x="213" y="1"/>
                    <a:pt x="30" y="226"/>
                    <a:pt x="30" y="503"/>
                  </a:cubicBezTo>
                  <a:cubicBezTo>
                    <a:pt x="0" y="826"/>
                    <a:pt x="147" y="1090"/>
                    <a:pt x="382" y="1090"/>
                  </a:cubicBezTo>
                  <a:cubicBezTo>
                    <a:pt x="588" y="1090"/>
                    <a:pt x="823" y="885"/>
                    <a:pt x="823" y="561"/>
                  </a:cubicBezTo>
                  <a:cubicBezTo>
                    <a:pt x="823" y="268"/>
                    <a:pt x="647" y="33"/>
                    <a:pt x="441" y="3"/>
                  </a:cubicBezTo>
                  <a:cubicBezTo>
                    <a:pt x="429" y="2"/>
                    <a:pt x="418" y="1"/>
                    <a:pt x="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5"/>
            <p:cNvSpPr/>
            <p:nvPr/>
          </p:nvSpPr>
          <p:spPr>
            <a:xfrm>
              <a:off x="1120822" y="2109523"/>
              <a:ext cx="39157" cy="54313"/>
            </a:xfrm>
            <a:custGeom>
              <a:avLst/>
              <a:gdLst/>
              <a:ahLst/>
              <a:cxnLst/>
              <a:rect l="l" t="t" r="r" b="b"/>
              <a:pathLst>
                <a:path w="912" h="1265" extrusionOk="0">
                  <a:moveTo>
                    <a:pt x="441" y="1"/>
                  </a:moveTo>
                  <a:cubicBezTo>
                    <a:pt x="177" y="1"/>
                    <a:pt x="1" y="295"/>
                    <a:pt x="1" y="647"/>
                  </a:cubicBezTo>
                  <a:cubicBezTo>
                    <a:pt x="1" y="1000"/>
                    <a:pt x="206" y="1264"/>
                    <a:pt x="441" y="1264"/>
                  </a:cubicBezTo>
                  <a:cubicBezTo>
                    <a:pt x="706" y="1264"/>
                    <a:pt x="912" y="970"/>
                    <a:pt x="882" y="647"/>
                  </a:cubicBezTo>
                  <a:cubicBezTo>
                    <a:pt x="882" y="295"/>
                    <a:pt x="677" y="1"/>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5"/>
            <p:cNvSpPr/>
            <p:nvPr/>
          </p:nvSpPr>
          <p:spPr>
            <a:xfrm>
              <a:off x="941740" y="2076378"/>
              <a:ext cx="39114" cy="48474"/>
            </a:xfrm>
            <a:custGeom>
              <a:avLst/>
              <a:gdLst/>
              <a:ahLst/>
              <a:cxnLst/>
              <a:rect l="l" t="t" r="r" b="b"/>
              <a:pathLst>
                <a:path w="911" h="1129" extrusionOk="0">
                  <a:moveTo>
                    <a:pt x="464" y="0"/>
                  </a:moveTo>
                  <a:cubicBezTo>
                    <a:pt x="277" y="0"/>
                    <a:pt x="85" y="219"/>
                    <a:pt x="59" y="509"/>
                  </a:cubicBezTo>
                  <a:cubicBezTo>
                    <a:pt x="0" y="832"/>
                    <a:pt x="147" y="1096"/>
                    <a:pt x="382" y="1125"/>
                  </a:cubicBezTo>
                  <a:cubicBezTo>
                    <a:pt x="395" y="1127"/>
                    <a:pt x="408" y="1128"/>
                    <a:pt x="422" y="1128"/>
                  </a:cubicBezTo>
                  <a:cubicBezTo>
                    <a:pt x="617" y="1128"/>
                    <a:pt x="825" y="929"/>
                    <a:pt x="852" y="626"/>
                  </a:cubicBezTo>
                  <a:cubicBezTo>
                    <a:pt x="911" y="303"/>
                    <a:pt x="764" y="39"/>
                    <a:pt x="529" y="9"/>
                  </a:cubicBezTo>
                  <a:cubicBezTo>
                    <a:pt x="508" y="3"/>
                    <a:pt x="486"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5"/>
            <p:cNvSpPr/>
            <p:nvPr/>
          </p:nvSpPr>
          <p:spPr>
            <a:xfrm>
              <a:off x="1053972" y="2062767"/>
              <a:ext cx="34090" cy="43150"/>
            </a:xfrm>
            <a:custGeom>
              <a:avLst/>
              <a:gdLst/>
              <a:ahLst/>
              <a:cxnLst/>
              <a:rect l="l" t="t" r="r" b="b"/>
              <a:pathLst>
                <a:path w="794" h="1005" extrusionOk="0">
                  <a:moveTo>
                    <a:pt x="432" y="0"/>
                  </a:moveTo>
                  <a:cubicBezTo>
                    <a:pt x="243" y="0"/>
                    <a:pt x="85" y="196"/>
                    <a:pt x="30" y="444"/>
                  </a:cubicBezTo>
                  <a:cubicBezTo>
                    <a:pt x="1" y="708"/>
                    <a:pt x="118" y="972"/>
                    <a:pt x="324" y="1002"/>
                  </a:cubicBezTo>
                  <a:cubicBezTo>
                    <a:pt x="335" y="1004"/>
                    <a:pt x="347" y="1005"/>
                    <a:pt x="358" y="1005"/>
                  </a:cubicBezTo>
                  <a:cubicBezTo>
                    <a:pt x="526" y="1005"/>
                    <a:pt x="708" y="807"/>
                    <a:pt x="735" y="532"/>
                  </a:cubicBezTo>
                  <a:cubicBezTo>
                    <a:pt x="794" y="267"/>
                    <a:pt x="647" y="32"/>
                    <a:pt x="471" y="3"/>
                  </a:cubicBezTo>
                  <a:cubicBezTo>
                    <a:pt x="458" y="1"/>
                    <a:pt x="445" y="0"/>
                    <a:pt x="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5"/>
            <p:cNvSpPr/>
            <p:nvPr/>
          </p:nvSpPr>
          <p:spPr>
            <a:xfrm>
              <a:off x="1013613" y="2086725"/>
              <a:ext cx="37912" cy="49461"/>
            </a:xfrm>
            <a:custGeom>
              <a:avLst/>
              <a:gdLst/>
              <a:ahLst/>
              <a:cxnLst/>
              <a:rect l="l" t="t" r="r" b="b"/>
              <a:pathLst>
                <a:path w="883" h="1152" extrusionOk="0">
                  <a:moveTo>
                    <a:pt x="490" y="1"/>
                  </a:moveTo>
                  <a:cubicBezTo>
                    <a:pt x="272" y="1"/>
                    <a:pt x="87" y="225"/>
                    <a:pt x="59" y="503"/>
                  </a:cubicBezTo>
                  <a:cubicBezTo>
                    <a:pt x="1" y="826"/>
                    <a:pt x="148" y="1090"/>
                    <a:pt x="353" y="1149"/>
                  </a:cubicBezTo>
                  <a:cubicBezTo>
                    <a:pt x="367" y="1151"/>
                    <a:pt x="380" y="1151"/>
                    <a:pt x="393" y="1151"/>
                  </a:cubicBezTo>
                  <a:cubicBezTo>
                    <a:pt x="611" y="1151"/>
                    <a:pt x="797" y="925"/>
                    <a:pt x="853" y="620"/>
                  </a:cubicBezTo>
                  <a:cubicBezTo>
                    <a:pt x="882" y="326"/>
                    <a:pt x="735" y="33"/>
                    <a:pt x="530" y="3"/>
                  </a:cubicBezTo>
                  <a:cubicBezTo>
                    <a:pt x="516" y="1"/>
                    <a:pt x="503"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5"/>
            <p:cNvSpPr/>
            <p:nvPr/>
          </p:nvSpPr>
          <p:spPr>
            <a:xfrm>
              <a:off x="973254" y="2110726"/>
              <a:ext cx="41690" cy="54442"/>
            </a:xfrm>
            <a:custGeom>
              <a:avLst/>
              <a:gdLst/>
              <a:ahLst/>
              <a:cxnLst/>
              <a:rect l="l" t="t" r="r" b="b"/>
              <a:pathLst>
                <a:path w="971" h="1268" extrusionOk="0">
                  <a:moveTo>
                    <a:pt x="494" y="0"/>
                  </a:moveTo>
                  <a:cubicBezTo>
                    <a:pt x="271" y="0"/>
                    <a:pt x="58" y="255"/>
                    <a:pt x="30" y="590"/>
                  </a:cubicBezTo>
                  <a:cubicBezTo>
                    <a:pt x="1" y="942"/>
                    <a:pt x="177" y="1236"/>
                    <a:pt x="412" y="1266"/>
                  </a:cubicBezTo>
                  <a:cubicBezTo>
                    <a:pt x="425" y="1267"/>
                    <a:pt x="439" y="1268"/>
                    <a:pt x="452" y="1268"/>
                  </a:cubicBezTo>
                  <a:cubicBezTo>
                    <a:pt x="700" y="1268"/>
                    <a:pt x="913" y="1013"/>
                    <a:pt x="941" y="678"/>
                  </a:cubicBezTo>
                  <a:cubicBezTo>
                    <a:pt x="970" y="325"/>
                    <a:pt x="794" y="2"/>
                    <a:pt x="529" y="2"/>
                  </a:cubicBezTo>
                  <a:cubicBezTo>
                    <a:pt x="517" y="1"/>
                    <a:pt x="506" y="0"/>
                    <a:pt x="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5"/>
            <p:cNvSpPr/>
            <p:nvPr/>
          </p:nvSpPr>
          <p:spPr>
            <a:xfrm>
              <a:off x="1046416" y="2115835"/>
              <a:ext cx="36624" cy="48001"/>
            </a:xfrm>
            <a:custGeom>
              <a:avLst/>
              <a:gdLst/>
              <a:ahLst/>
              <a:cxnLst/>
              <a:rect l="l" t="t" r="r" b="b"/>
              <a:pathLst>
                <a:path w="853" h="1118" extrusionOk="0">
                  <a:moveTo>
                    <a:pt x="471" y="1"/>
                  </a:moveTo>
                  <a:cubicBezTo>
                    <a:pt x="265" y="1"/>
                    <a:pt x="59" y="206"/>
                    <a:pt x="30" y="530"/>
                  </a:cubicBezTo>
                  <a:cubicBezTo>
                    <a:pt x="1" y="823"/>
                    <a:pt x="147" y="1088"/>
                    <a:pt x="353" y="1117"/>
                  </a:cubicBezTo>
                  <a:cubicBezTo>
                    <a:pt x="588" y="1117"/>
                    <a:pt x="764" y="882"/>
                    <a:pt x="794" y="588"/>
                  </a:cubicBezTo>
                  <a:cubicBezTo>
                    <a:pt x="852" y="295"/>
                    <a:pt x="676" y="30"/>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5"/>
            <p:cNvSpPr/>
            <p:nvPr/>
          </p:nvSpPr>
          <p:spPr>
            <a:xfrm>
              <a:off x="1079218" y="2144773"/>
              <a:ext cx="45425" cy="59508"/>
            </a:xfrm>
            <a:custGeom>
              <a:avLst/>
              <a:gdLst/>
              <a:ahLst/>
              <a:cxnLst/>
              <a:rect l="l" t="t" r="r" b="b"/>
              <a:pathLst>
                <a:path w="1058" h="1386" extrusionOk="0">
                  <a:moveTo>
                    <a:pt x="551" y="0"/>
                  </a:moveTo>
                  <a:cubicBezTo>
                    <a:pt x="300" y="0"/>
                    <a:pt x="58" y="285"/>
                    <a:pt x="30" y="649"/>
                  </a:cubicBezTo>
                  <a:cubicBezTo>
                    <a:pt x="0" y="1001"/>
                    <a:pt x="177" y="1354"/>
                    <a:pt x="441" y="1383"/>
                  </a:cubicBezTo>
                  <a:cubicBezTo>
                    <a:pt x="455" y="1385"/>
                    <a:pt x="468" y="1385"/>
                    <a:pt x="481" y="1385"/>
                  </a:cubicBezTo>
                  <a:cubicBezTo>
                    <a:pt x="756" y="1385"/>
                    <a:pt x="971" y="1101"/>
                    <a:pt x="999" y="737"/>
                  </a:cubicBezTo>
                  <a:cubicBezTo>
                    <a:pt x="1058" y="384"/>
                    <a:pt x="852" y="32"/>
                    <a:pt x="588" y="3"/>
                  </a:cubicBezTo>
                  <a:cubicBezTo>
                    <a:pt x="576" y="1"/>
                    <a:pt x="563"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5"/>
            <p:cNvSpPr/>
            <p:nvPr/>
          </p:nvSpPr>
          <p:spPr>
            <a:xfrm>
              <a:off x="927872" y="2173797"/>
              <a:ext cx="45425" cy="59379"/>
            </a:xfrm>
            <a:custGeom>
              <a:avLst/>
              <a:gdLst/>
              <a:ahLst/>
              <a:cxnLst/>
              <a:rect l="l" t="t" r="r" b="b"/>
              <a:pathLst>
                <a:path w="1058" h="1383" extrusionOk="0">
                  <a:moveTo>
                    <a:pt x="551" y="0"/>
                  </a:moveTo>
                  <a:cubicBezTo>
                    <a:pt x="302" y="0"/>
                    <a:pt x="85" y="284"/>
                    <a:pt x="29" y="649"/>
                  </a:cubicBezTo>
                  <a:cubicBezTo>
                    <a:pt x="0" y="1001"/>
                    <a:pt x="176" y="1354"/>
                    <a:pt x="441" y="1383"/>
                  </a:cubicBezTo>
                  <a:cubicBezTo>
                    <a:pt x="735" y="1383"/>
                    <a:pt x="970" y="1089"/>
                    <a:pt x="999" y="737"/>
                  </a:cubicBezTo>
                  <a:cubicBezTo>
                    <a:pt x="1058" y="355"/>
                    <a:pt x="852" y="32"/>
                    <a:pt x="588" y="2"/>
                  </a:cubicBezTo>
                  <a:cubicBezTo>
                    <a:pt x="575" y="1"/>
                    <a:pt x="563"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5"/>
            <p:cNvSpPr/>
            <p:nvPr/>
          </p:nvSpPr>
          <p:spPr>
            <a:xfrm>
              <a:off x="940452" y="2132107"/>
              <a:ext cx="27822" cy="36752"/>
            </a:xfrm>
            <a:custGeom>
              <a:avLst/>
              <a:gdLst/>
              <a:ahLst/>
              <a:cxnLst/>
              <a:rect l="l" t="t" r="r" b="b"/>
              <a:pathLst>
                <a:path w="648" h="856" extrusionOk="0">
                  <a:moveTo>
                    <a:pt x="321" y="1"/>
                  </a:moveTo>
                  <a:cubicBezTo>
                    <a:pt x="182" y="1"/>
                    <a:pt x="30" y="168"/>
                    <a:pt x="30" y="386"/>
                  </a:cubicBezTo>
                  <a:cubicBezTo>
                    <a:pt x="1" y="621"/>
                    <a:pt x="118" y="856"/>
                    <a:pt x="295" y="856"/>
                  </a:cubicBezTo>
                  <a:cubicBezTo>
                    <a:pt x="442" y="856"/>
                    <a:pt x="618" y="679"/>
                    <a:pt x="618" y="444"/>
                  </a:cubicBezTo>
                  <a:cubicBezTo>
                    <a:pt x="647" y="209"/>
                    <a:pt x="530" y="4"/>
                    <a:pt x="353" y="4"/>
                  </a:cubicBezTo>
                  <a:cubicBezTo>
                    <a:pt x="343" y="2"/>
                    <a:pt x="332" y="1"/>
                    <a:pt x="3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5"/>
            <p:cNvSpPr/>
            <p:nvPr/>
          </p:nvSpPr>
          <p:spPr>
            <a:xfrm>
              <a:off x="1011080" y="2146104"/>
              <a:ext cx="36624" cy="48087"/>
            </a:xfrm>
            <a:custGeom>
              <a:avLst/>
              <a:gdLst/>
              <a:ahLst/>
              <a:cxnLst/>
              <a:rect l="l" t="t" r="r" b="b"/>
              <a:pathLst>
                <a:path w="853" h="1120" extrusionOk="0">
                  <a:moveTo>
                    <a:pt x="471" y="1"/>
                  </a:moveTo>
                  <a:cubicBezTo>
                    <a:pt x="265" y="1"/>
                    <a:pt x="60" y="236"/>
                    <a:pt x="30" y="530"/>
                  </a:cubicBezTo>
                  <a:cubicBezTo>
                    <a:pt x="1" y="853"/>
                    <a:pt x="148" y="1117"/>
                    <a:pt x="383" y="1117"/>
                  </a:cubicBezTo>
                  <a:cubicBezTo>
                    <a:pt x="395" y="1119"/>
                    <a:pt x="406" y="1120"/>
                    <a:pt x="418" y="1120"/>
                  </a:cubicBezTo>
                  <a:cubicBezTo>
                    <a:pt x="611" y="1120"/>
                    <a:pt x="796" y="895"/>
                    <a:pt x="824" y="618"/>
                  </a:cubicBezTo>
                  <a:cubicBezTo>
                    <a:pt x="853" y="295"/>
                    <a:pt x="706" y="30"/>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5"/>
            <p:cNvSpPr/>
            <p:nvPr/>
          </p:nvSpPr>
          <p:spPr>
            <a:xfrm>
              <a:off x="978321" y="2172509"/>
              <a:ext cx="30312" cy="39371"/>
            </a:xfrm>
            <a:custGeom>
              <a:avLst/>
              <a:gdLst/>
              <a:ahLst/>
              <a:cxnLst/>
              <a:rect l="l" t="t" r="r" b="b"/>
              <a:pathLst>
                <a:path w="706" h="917" extrusionOk="0">
                  <a:moveTo>
                    <a:pt x="348" y="0"/>
                  </a:moveTo>
                  <a:cubicBezTo>
                    <a:pt x="187" y="0"/>
                    <a:pt x="57" y="194"/>
                    <a:pt x="30" y="414"/>
                  </a:cubicBezTo>
                  <a:cubicBezTo>
                    <a:pt x="0" y="679"/>
                    <a:pt x="118" y="914"/>
                    <a:pt x="294" y="914"/>
                  </a:cubicBezTo>
                  <a:cubicBezTo>
                    <a:pt x="305" y="915"/>
                    <a:pt x="317" y="916"/>
                    <a:pt x="328" y="916"/>
                  </a:cubicBezTo>
                  <a:cubicBezTo>
                    <a:pt x="492" y="916"/>
                    <a:pt x="648" y="722"/>
                    <a:pt x="676" y="502"/>
                  </a:cubicBezTo>
                  <a:cubicBezTo>
                    <a:pt x="705" y="238"/>
                    <a:pt x="558" y="32"/>
                    <a:pt x="382" y="3"/>
                  </a:cubicBezTo>
                  <a:cubicBezTo>
                    <a:pt x="371" y="1"/>
                    <a:pt x="360"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5"/>
            <p:cNvSpPr/>
            <p:nvPr/>
          </p:nvSpPr>
          <p:spPr>
            <a:xfrm>
              <a:off x="1048949" y="2171350"/>
              <a:ext cx="26534" cy="34262"/>
            </a:xfrm>
            <a:custGeom>
              <a:avLst/>
              <a:gdLst/>
              <a:ahLst/>
              <a:cxnLst/>
              <a:rect l="l" t="t" r="r" b="b"/>
              <a:pathLst>
                <a:path w="618" h="798" extrusionOk="0">
                  <a:moveTo>
                    <a:pt x="353" y="0"/>
                  </a:moveTo>
                  <a:cubicBezTo>
                    <a:pt x="206" y="0"/>
                    <a:pt x="59" y="147"/>
                    <a:pt x="30" y="382"/>
                  </a:cubicBezTo>
                  <a:cubicBezTo>
                    <a:pt x="0" y="588"/>
                    <a:pt x="118" y="794"/>
                    <a:pt x="294" y="794"/>
                  </a:cubicBezTo>
                  <a:cubicBezTo>
                    <a:pt x="307" y="796"/>
                    <a:pt x="319" y="797"/>
                    <a:pt x="332" y="797"/>
                  </a:cubicBezTo>
                  <a:cubicBezTo>
                    <a:pt x="465" y="797"/>
                    <a:pt x="590" y="656"/>
                    <a:pt x="617" y="441"/>
                  </a:cubicBezTo>
                  <a:cubicBezTo>
                    <a:pt x="617" y="206"/>
                    <a:pt x="529" y="30"/>
                    <a:pt x="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5"/>
            <p:cNvSpPr/>
            <p:nvPr/>
          </p:nvSpPr>
          <p:spPr>
            <a:xfrm>
              <a:off x="1057750" y="2205397"/>
              <a:ext cx="44223" cy="58177"/>
            </a:xfrm>
            <a:custGeom>
              <a:avLst/>
              <a:gdLst/>
              <a:ahLst/>
              <a:cxnLst/>
              <a:rect l="l" t="t" r="r" b="b"/>
              <a:pathLst>
                <a:path w="1030" h="1355" extrusionOk="0">
                  <a:moveTo>
                    <a:pt x="588" y="1"/>
                  </a:moveTo>
                  <a:cubicBezTo>
                    <a:pt x="324" y="1"/>
                    <a:pt x="89" y="265"/>
                    <a:pt x="30" y="618"/>
                  </a:cubicBezTo>
                  <a:cubicBezTo>
                    <a:pt x="1" y="999"/>
                    <a:pt x="177" y="1323"/>
                    <a:pt x="442" y="1352"/>
                  </a:cubicBezTo>
                  <a:cubicBezTo>
                    <a:pt x="454" y="1353"/>
                    <a:pt x="466" y="1354"/>
                    <a:pt x="478" y="1354"/>
                  </a:cubicBezTo>
                  <a:cubicBezTo>
                    <a:pt x="727" y="1354"/>
                    <a:pt x="944" y="1071"/>
                    <a:pt x="1000" y="735"/>
                  </a:cubicBezTo>
                  <a:cubicBezTo>
                    <a:pt x="1029" y="353"/>
                    <a:pt x="853" y="30"/>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5"/>
            <p:cNvSpPr/>
            <p:nvPr/>
          </p:nvSpPr>
          <p:spPr>
            <a:xfrm>
              <a:off x="1108242" y="2195222"/>
              <a:ext cx="44180" cy="56975"/>
            </a:xfrm>
            <a:custGeom>
              <a:avLst/>
              <a:gdLst/>
              <a:ahLst/>
              <a:cxnLst/>
              <a:rect l="l" t="t" r="r" b="b"/>
              <a:pathLst>
                <a:path w="1029" h="1327" extrusionOk="0">
                  <a:moveTo>
                    <a:pt x="548" y="0"/>
                  </a:moveTo>
                  <a:cubicBezTo>
                    <a:pt x="300" y="0"/>
                    <a:pt x="87" y="257"/>
                    <a:pt x="59" y="620"/>
                  </a:cubicBezTo>
                  <a:cubicBezTo>
                    <a:pt x="0" y="972"/>
                    <a:pt x="206" y="1295"/>
                    <a:pt x="470" y="1325"/>
                  </a:cubicBezTo>
                  <a:cubicBezTo>
                    <a:pt x="481" y="1326"/>
                    <a:pt x="492" y="1327"/>
                    <a:pt x="503" y="1327"/>
                  </a:cubicBezTo>
                  <a:cubicBezTo>
                    <a:pt x="729" y="1327"/>
                    <a:pt x="971" y="1044"/>
                    <a:pt x="999" y="708"/>
                  </a:cubicBezTo>
                  <a:cubicBezTo>
                    <a:pt x="1028" y="326"/>
                    <a:pt x="852" y="3"/>
                    <a:pt x="588" y="3"/>
                  </a:cubicBezTo>
                  <a:cubicBezTo>
                    <a:pt x="574" y="1"/>
                    <a:pt x="561" y="0"/>
                    <a:pt x="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5"/>
            <p:cNvSpPr/>
            <p:nvPr/>
          </p:nvSpPr>
          <p:spPr>
            <a:xfrm>
              <a:off x="1003524" y="2200288"/>
              <a:ext cx="49246" cy="64531"/>
            </a:xfrm>
            <a:custGeom>
              <a:avLst/>
              <a:gdLst/>
              <a:ahLst/>
              <a:cxnLst/>
              <a:rect l="l" t="t" r="r" b="b"/>
              <a:pathLst>
                <a:path w="1147" h="1503" extrusionOk="0">
                  <a:moveTo>
                    <a:pt x="610" y="0"/>
                  </a:moveTo>
                  <a:cubicBezTo>
                    <a:pt x="331" y="0"/>
                    <a:pt x="86" y="313"/>
                    <a:pt x="30" y="707"/>
                  </a:cubicBezTo>
                  <a:cubicBezTo>
                    <a:pt x="1" y="1118"/>
                    <a:pt x="206" y="1471"/>
                    <a:pt x="500" y="1500"/>
                  </a:cubicBezTo>
                  <a:cubicBezTo>
                    <a:pt x="513" y="1502"/>
                    <a:pt x="525" y="1502"/>
                    <a:pt x="537" y="1502"/>
                  </a:cubicBezTo>
                  <a:cubicBezTo>
                    <a:pt x="816" y="1502"/>
                    <a:pt x="1061" y="1189"/>
                    <a:pt x="1117" y="795"/>
                  </a:cubicBezTo>
                  <a:cubicBezTo>
                    <a:pt x="1146" y="384"/>
                    <a:pt x="941" y="61"/>
                    <a:pt x="647" y="2"/>
                  </a:cubicBezTo>
                  <a:cubicBezTo>
                    <a:pt x="635" y="1"/>
                    <a:pt x="622" y="0"/>
                    <a:pt x="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5"/>
            <p:cNvSpPr/>
            <p:nvPr/>
          </p:nvSpPr>
          <p:spPr>
            <a:xfrm>
              <a:off x="963165" y="2219179"/>
              <a:ext cx="35378" cy="49418"/>
            </a:xfrm>
            <a:custGeom>
              <a:avLst/>
              <a:gdLst/>
              <a:ahLst/>
              <a:cxnLst/>
              <a:rect l="l" t="t" r="r" b="b"/>
              <a:pathLst>
                <a:path w="824" h="1151" extrusionOk="0">
                  <a:moveTo>
                    <a:pt x="406" y="0"/>
                  </a:moveTo>
                  <a:cubicBezTo>
                    <a:pt x="210" y="0"/>
                    <a:pt x="1" y="227"/>
                    <a:pt x="1" y="532"/>
                  </a:cubicBezTo>
                  <a:cubicBezTo>
                    <a:pt x="1" y="855"/>
                    <a:pt x="118" y="1119"/>
                    <a:pt x="353" y="1149"/>
                  </a:cubicBezTo>
                  <a:cubicBezTo>
                    <a:pt x="366" y="1150"/>
                    <a:pt x="380" y="1151"/>
                    <a:pt x="393" y="1151"/>
                  </a:cubicBezTo>
                  <a:cubicBezTo>
                    <a:pt x="614" y="1151"/>
                    <a:pt x="823" y="925"/>
                    <a:pt x="823" y="620"/>
                  </a:cubicBezTo>
                  <a:cubicBezTo>
                    <a:pt x="823" y="297"/>
                    <a:pt x="676" y="3"/>
                    <a:pt x="441" y="3"/>
                  </a:cubicBezTo>
                  <a:cubicBezTo>
                    <a:pt x="430" y="1"/>
                    <a:pt x="418"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5"/>
            <p:cNvSpPr/>
            <p:nvPr/>
          </p:nvSpPr>
          <p:spPr>
            <a:xfrm>
              <a:off x="937962" y="2272161"/>
              <a:ext cx="49204" cy="64531"/>
            </a:xfrm>
            <a:custGeom>
              <a:avLst/>
              <a:gdLst/>
              <a:ahLst/>
              <a:cxnLst/>
              <a:rect l="l" t="t" r="r" b="b"/>
              <a:pathLst>
                <a:path w="1146" h="1503" extrusionOk="0">
                  <a:moveTo>
                    <a:pt x="606" y="1"/>
                  </a:moveTo>
                  <a:cubicBezTo>
                    <a:pt x="329" y="1"/>
                    <a:pt x="87" y="287"/>
                    <a:pt x="59" y="708"/>
                  </a:cubicBezTo>
                  <a:cubicBezTo>
                    <a:pt x="0" y="1148"/>
                    <a:pt x="206" y="1472"/>
                    <a:pt x="500" y="1501"/>
                  </a:cubicBezTo>
                  <a:cubicBezTo>
                    <a:pt x="513" y="1502"/>
                    <a:pt x="526" y="1503"/>
                    <a:pt x="540" y="1503"/>
                  </a:cubicBezTo>
                  <a:cubicBezTo>
                    <a:pt x="817" y="1503"/>
                    <a:pt x="1060" y="1216"/>
                    <a:pt x="1116" y="796"/>
                  </a:cubicBezTo>
                  <a:cubicBezTo>
                    <a:pt x="1146" y="385"/>
                    <a:pt x="940" y="61"/>
                    <a:pt x="646" y="3"/>
                  </a:cubicBezTo>
                  <a:cubicBezTo>
                    <a:pt x="633" y="1"/>
                    <a:pt x="619"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5"/>
            <p:cNvSpPr/>
            <p:nvPr/>
          </p:nvSpPr>
          <p:spPr>
            <a:xfrm>
              <a:off x="1023703" y="2263188"/>
              <a:ext cx="59336" cy="76038"/>
            </a:xfrm>
            <a:custGeom>
              <a:avLst/>
              <a:gdLst/>
              <a:ahLst/>
              <a:cxnLst/>
              <a:rect l="l" t="t" r="r" b="b"/>
              <a:pathLst>
                <a:path w="1382" h="1771" extrusionOk="0">
                  <a:moveTo>
                    <a:pt x="717" y="0"/>
                  </a:moveTo>
                  <a:cubicBezTo>
                    <a:pt x="369" y="0"/>
                    <a:pt x="87" y="363"/>
                    <a:pt x="60" y="829"/>
                  </a:cubicBezTo>
                  <a:cubicBezTo>
                    <a:pt x="1" y="1299"/>
                    <a:pt x="236" y="1739"/>
                    <a:pt x="588" y="1769"/>
                  </a:cubicBezTo>
                  <a:cubicBezTo>
                    <a:pt x="601" y="1770"/>
                    <a:pt x="614" y="1770"/>
                    <a:pt x="626" y="1770"/>
                  </a:cubicBezTo>
                  <a:cubicBezTo>
                    <a:pt x="938" y="1770"/>
                    <a:pt x="1266" y="1426"/>
                    <a:pt x="1323" y="946"/>
                  </a:cubicBezTo>
                  <a:cubicBezTo>
                    <a:pt x="1381" y="447"/>
                    <a:pt x="1146" y="35"/>
                    <a:pt x="794" y="6"/>
                  </a:cubicBezTo>
                  <a:cubicBezTo>
                    <a:pt x="768" y="2"/>
                    <a:pt x="742"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5"/>
            <p:cNvSpPr/>
            <p:nvPr/>
          </p:nvSpPr>
          <p:spPr>
            <a:xfrm>
              <a:off x="988410" y="2265807"/>
              <a:ext cx="32802" cy="43193"/>
            </a:xfrm>
            <a:custGeom>
              <a:avLst/>
              <a:gdLst/>
              <a:ahLst/>
              <a:cxnLst/>
              <a:rect l="l" t="t" r="r" b="b"/>
              <a:pathLst>
                <a:path w="764" h="1006" extrusionOk="0">
                  <a:moveTo>
                    <a:pt x="402" y="1"/>
                  </a:moveTo>
                  <a:cubicBezTo>
                    <a:pt x="213" y="1"/>
                    <a:pt x="57" y="199"/>
                    <a:pt x="30" y="474"/>
                  </a:cubicBezTo>
                  <a:cubicBezTo>
                    <a:pt x="0" y="738"/>
                    <a:pt x="147" y="973"/>
                    <a:pt x="353" y="1003"/>
                  </a:cubicBezTo>
                  <a:cubicBezTo>
                    <a:pt x="364" y="1004"/>
                    <a:pt x="375" y="1005"/>
                    <a:pt x="387" y="1005"/>
                  </a:cubicBezTo>
                  <a:cubicBezTo>
                    <a:pt x="554" y="1005"/>
                    <a:pt x="735" y="808"/>
                    <a:pt x="735" y="533"/>
                  </a:cubicBezTo>
                  <a:cubicBezTo>
                    <a:pt x="764" y="268"/>
                    <a:pt x="646" y="4"/>
                    <a:pt x="441" y="4"/>
                  </a:cubicBezTo>
                  <a:cubicBezTo>
                    <a:pt x="428" y="2"/>
                    <a:pt x="415" y="1"/>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5"/>
            <p:cNvSpPr/>
            <p:nvPr/>
          </p:nvSpPr>
          <p:spPr>
            <a:xfrm>
              <a:off x="1086774" y="2262157"/>
              <a:ext cx="32845" cy="44180"/>
            </a:xfrm>
            <a:custGeom>
              <a:avLst/>
              <a:gdLst/>
              <a:ahLst/>
              <a:cxnLst/>
              <a:rect l="l" t="t" r="r" b="b"/>
              <a:pathLst>
                <a:path w="765" h="1029" extrusionOk="0">
                  <a:moveTo>
                    <a:pt x="441" y="1"/>
                  </a:moveTo>
                  <a:cubicBezTo>
                    <a:pt x="236" y="1"/>
                    <a:pt x="59" y="206"/>
                    <a:pt x="30" y="471"/>
                  </a:cubicBezTo>
                  <a:cubicBezTo>
                    <a:pt x="1" y="764"/>
                    <a:pt x="148" y="1029"/>
                    <a:pt x="324" y="1029"/>
                  </a:cubicBezTo>
                  <a:cubicBezTo>
                    <a:pt x="529" y="1029"/>
                    <a:pt x="706" y="823"/>
                    <a:pt x="735" y="559"/>
                  </a:cubicBezTo>
                  <a:cubicBezTo>
                    <a:pt x="764" y="265"/>
                    <a:pt x="647" y="30"/>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5"/>
            <p:cNvSpPr/>
            <p:nvPr/>
          </p:nvSpPr>
          <p:spPr>
            <a:xfrm>
              <a:off x="979566" y="2317586"/>
              <a:ext cx="51780" cy="68310"/>
            </a:xfrm>
            <a:custGeom>
              <a:avLst/>
              <a:gdLst/>
              <a:ahLst/>
              <a:cxnLst/>
              <a:rect l="l" t="t" r="r" b="b"/>
              <a:pathLst>
                <a:path w="1206" h="1591" extrusionOk="0">
                  <a:moveTo>
                    <a:pt x="636" y="0"/>
                  </a:moveTo>
                  <a:cubicBezTo>
                    <a:pt x="331" y="0"/>
                    <a:pt x="86" y="315"/>
                    <a:pt x="30" y="737"/>
                  </a:cubicBezTo>
                  <a:cubicBezTo>
                    <a:pt x="1" y="1177"/>
                    <a:pt x="206" y="1559"/>
                    <a:pt x="529" y="1589"/>
                  </a:cubicBezTo>
                  <a:cubicBezTo>
                    <a:pt x="541" y="1590"/>
                    <a:pt x="552" y="1590"/>
                    <a:pt x="564" y="1590"/>
                  </a:cubicBezTo>
                  <a:cubicBezTo>
                    <a:pt x="846" y="1590"/>
                    <a:pt x="1118" y="1249"/>
                    <a:pt x="1146" y="854"/>
                  </a:cubicBezTo>
                  <a:cubicBezTo>
                    <a:pt x="1205" y="414"/>
                    <a:pt x="970" y="32"/>
                    <a:pt x="676" y="2"/>
                  </a:cubicBezTo>
                  <a:cubicBezTo>
                    <a:pt x="663" y="1"/>
                    <a:pt x="64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5"/>
            <p:cNvSpPr/>
            <p:nvPr/>
          </p:nvSpPr>
          <p:spPr>
            <a:xfrm>
              <a:off x="1030014" y="2345365"/>
              <a:ext cx="66893" cy="88446"/>
            </a:xfrm>
            <a:custGeom>
              <a:avLst/>
              <a:gdLst/>
              <a:ahLst/>
              <a:cxnLst/>
              <a:rect l="l" t="t" r="r" b="b"/>
              <a:pathLst>
                <a:path w="1558" h="2060" extrusionOk="0">
                  <a:moveTo>
                    <a:pt x="841" y="0"/>
                  </a:moveTo>
                  <a:cubicBezTo>
                    <a:pt x="447" y="0"/>
                    <a:pt x="116" y="402"/>
                    <a:pt x="59" y="942"/>
                  </a:cubicBezTo>
                  <a:cubicBezTo>
                    <a:pt x="1" y="1529"/>
                    <a:pt x="265" y="1999"/>
                    <a:pt x="676" y="2058"/>
                  </a:cubicBezTo>
                  <a:cubicBezTo>
                    <a:pt x="690" y="2059"/>
                    <a:pt x="704" y="2059"/>
                    <a:pt x="718" y="2059"/>
                  </a:cubicBezTo>
                  <a:cubicBezTo>
                    <a:pt x="1111" y="2059"/>
                    <a:pt x="1442" y="1656"/>
                    <a:pt x="1499" y="1089"/>
                  </a:cubicBezTo>
                  <a:cubicBezTo>
                    <a:pt x="1558" y="530"/>
                    <a:pt x="1293" y="31"/>
                    <a:pt x="882" y="2"/>
                  </a:cubicBezTo>
                  <a:cubicBezTo>
                    <a:pt x="868" y="1"/>
                    <a:pt x="854" y="0"/>
                    <a:pt x="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5"/>
            <p:cNvSpPr/>
            <p:nvPr/>
          </p:nvSpPr>
          <p:spPr>
            <a:xfrm>
              <a:off x="1036326" y="2441196"/>
              <a:ext cx="54270" cy="70843"/>
            </a:xfrm>
            <a:custGeom>
              <a:avLst/>
              <a:gdLst/>
              <a:ahLst/>
              <a:cxnLst/>
              <a:rect l="l" t="t" r="r" b="b"/>
              <a:pathLst>
                <a:path w="1264" h="1650" extrusionOk="0">
                  <a:moveTo>
                    <a:pt x="697" y="1"/>
                  </a:moveTo>
                  <a:cubicBezTo>
                    <a:pt x="387" y="1"/>
                    <a:pt x="88" y="343"/>
                    <a:pt x="59" y="766"/>
                  </a:cubicBezTo>
                  <a:cubicBezTo>
                    <a:pt x="1" y="1236"/>
                    <a:pt x="236" y="1618"/>
                    <a:pt x="559" y="1647"/>
                  </a:cubicBezTo>
                  <a:cubicBezTo>
                    <a:pt x="571" y="1649"/>
                    <a:pt x="584" y="1649"/>
                    <a:pt x="596" y="1649"/>
                  </a:cubicBezTo>
                  <a:cubicBezTo>
                    <a:pt x="904" y="1649"/>
                    <a:pt x="1178" y="1307"/>
                    <a:pt x="1234" y="884"/>
                  </a:cubicBezTo>
                  <a:cubicBezTo>
                    <a:pt x="1264" y="443"/>
                    <a:pt x="1058" y="32"/>
                    <a:pt x="735" y="2"/>
                  </a:cubicBezTo>
                  <a:cubicBezTo>
                    <a:pt x="722" y="1"/>
                    <a:pt x="710"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5"/>
            <p:cNvSpPr/>
            <p:nvPr/>
          </p:nvSpPr>
          <p:spPr>
            <a:xfrm>
              <a:off x="994722" y="2413417"/>
              <a:ext cx="42892" cy="56889"/>
            </a:xfrm>
            <a:custGeom>
              <a:avLst/>
              <a:gdLst/>
              <a:ahLst/>
              <a:cxnLst/>
              <a:rect l="l" t="t" r="r" b="b"/>
              <a:pathLst>
                <a:path w="999" h="1325" extrusionOk="0">
                  <a:moveTo>
                    <a:pt x="522" y="1"/>
                  </a:moveTo>
                  <a:cubicBezTo>
                    <a:pt x="300" y="1"/>
                    <a:pt x="85" y="257"/>
                    <a:pt x="29" y="620"/>
                  </a:cubicBezTo>
                  <a:cubicBezTo>
                    <a:pt x="0" y="972"/>
                    <a:pt x="176" y="1296"/>
                    <a:pt x="441" y="1325"/>
                  </a:cubicBezTo>
                  <a:cubicBezTo>
                    <a:pt x="705" y="1325"/>
                    <a:pt x="940" y="1061"/>
                    <a:pt x="970" y="708"/>
                  </a:cubicBezTo>
                  <a:cubicBezTo>
                    <a:pt x="999" y="326"/>
                    <a:pt x="823" y="32"/>
                    <a:pt x="558" y="3"/>
                  </a:cubicBezTo>
                  <a:cubicBezTo>
                    <a:pt x="546" y="1"/>
                    <a:pt x="534"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5"/>
            <p:cNvSpPr/>
            <p:nvPr/>
          </p:nvSpPr>
          <p:spPr>
            <a:xfrm>
              <a:off x="1066595" y="1983423"/>
              <a:ext cx="160233" cy="616804"/>
            </a:xfrm>
            <a:custGeom>
              <a:avLst/>
              <a:gdLst/>
              <a:ahLst/>
              <a:cxnLst/>
              <a:rect l="l" t="t" r="r" b="b"/>
              <a:pathLst>
                <a:path w="3732" h="14366" extrusionOk="0">
                  <a:moveTo>
                    <a:pt x="3732" y="0"/>
                  </a:moveTo>
                  <a:lnTo>
                    <a:pt x="1146" y="5964"/>
                  </a:lnTo>
                  <a:cubicBezTo>
                    <a:pt x="764" y="6728"/>
                    <a:pt x="500" y="7550"/>
                    <a:pt x="324" y="8373"/>
                  </a:cubicBezTo>
                  <a:cubicBezTo>
                    <a:pt x="236" y="8931"/>
                    <a:pt x="177" y="9489"/>
                    <a:pt x="206" y="10018"/>
                  </a:cubicBezTo>
                  <a:cubicBezTo>
                    <a:pt x="177" y="11340"/>
                    <a:pt x="1" y="12926"/>
                    <a:pt x="177" y="14219"/>
                  </a:cubicBezTo>
                  <a:lnTo>
                    <a:pt x="794" y="14366"/>
                  </a:lnTo>
                  <a:cubicBezTo>
                    <a:pt x="1381" y="14101"/>
                    <a:pt x="1793" y="13896"/>
                    <a:pt x="2263" y="12926"/>
                  </a:cubicBezTo>
                  <a:cubicBezTo>
                    <a:pt x="3467" y="10429"/>
                    <a:pt x="3320" y="4671"/>
                    <a:pt x="3467" y="2850"/>
                  </a:cubicBezTo>
                  <a:cubicBezTo>
                    <a:pt x="3555" y="1880"/>
                    <a:pt x="3643" y="94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5"/>
            <p:cNvSpPr/>
            <p:nvPr/>
          </p:nvSpPr>
          <p:spPr>
            <a:xfrm>
              <a:off x="891291" y="2105745"/>
              <a:ext cx="225795" cy="499119"/>
            </a:xfrm>
            <a:custGeom>
              <a:avLst/>
              <a:gdLst/>
              <a:ahLst/>
              <a:cxnLst/>
              <a:rect l="l" t="t" r="r" b="b"/>
              <a:pathLst>
                <a:path w="5259" h="11625" extrusionOk="0">
                  <a:moveTo>
                    <a:pt x="294" y="1"/>
                  </a:moveTo>
                  <a:cubicBezTo>
                    <a:pt x="88" y="1587"/>
                    <a:pt x="0" y="3174"/>
                    <a:pt x="88" y="4789"/>
                  </a:cubicBezTo>
                  <a:cubicBezTo>
                    <a:pt x="176" y="6405"/>
                    <a:pt x="411" y="8050"/>
                    <a:pt x="1087" y="9372"/>
                  </a:cubicBezTo>
                  <a:cubicBezTo>
                    <a:pt x="1621" y="10416"/>
                    <a:pt x="2813" y="11624"/>
                    <a:pt x="4159" y="11624"/>
                  </a:cubicBezTo>
                  <a:cubicBezTo>
                    <a:pt x="4518" y="11624"/>
                    <a:pt x="4888" y="11538"/>
                    <a:pt x="5259" y="11341"/>
                  </a:cubicBezTo>
                  <a:lnTo>
                    <a:pt x="4260" y="10136"/>
                  </a:lnTo>
                  <a:cubicBezTo>
                    <a:pt x="2879" y="8491"/>
                    <a:pt x="1498" y="3673"/>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5"/>
            <p:cNvSpPr/>
            <p:nvPr/>
          </p:nvSpPr>
          <p:spPr>
            <a:xfrm>
              <a:off x="948051" y="2260912"/>
              <a:ext cx="175347" cy="344425"/>
            </a:xfrm>
            <a:custGeom>
              <a:avLst/>
              <a:gdLst/>
              <a:ahLst/>
              <a:cxnLst/>
              <a:rect l="l" t="t" r="r" b="b"/>
              <a:pathLst>
                <a:path w="4084" h="8022" extrusionOk="0">
                  <a:moveTo>
                    <a:pt x="646" y="0"/>
                  </a:moveTo>
                  <a:lnTo>
                    <a:pt x="646" y="0"/>
                  </a:lnTo>
                  <a:cubicBezTo>
                    <a:pt x="940" y="617"/>
                    <a:pt x="764" y="1322"/>
                    <a:pt x="558" y="1969"/>
                  </a:cubicBezTo>
                  <a:cubicBezTo>
                    <a:pt x="206" y="2938"/>
                    <a:pt x="29" y="3966"/>
                    <a:pt x="0" y="5024"/>
                  </a:cubicBezTo>
                  <a:cubicBezTo>
                    <a:pt x="29" y="6052"/>
                    <a:pt x="470" y="7139"/>
                    <a:pt x="1351" y="7697"/>
                  </a:cubicBezTo>
                  <a:lnTo>
                    <a:pt x="1910" y="7903"/>
                  </a:lnTo>
                  <a:cubicBezTo>
                    <a:pt x="2178" y="7981"/>
                    <a:pt x="2455" y="8021"/>
                    <a:pt x="2733" y="8021"/>
                  </a:cubicBezTo>
                  <a:cubicBezTo>
                    <a:pt x="3184" y="8021"/>
                    <a:pt x="3636" y="7915"/>
                    <a:pt x="4054" y="7697"/>
                  </a:cubicBezTo>
                  <a:cubicBezTo>
                    <a:pt x="4084" y="7051"/>
                    <a:pt x="3496" y="6698"/>
                    <a:pt x="3143" y="6170"/>
                  </a:cubicBezTo>
                  <a:cubicBezTo>
                    <a:pt x="2791" y="5611"/>
                    <a:pt x="2350" y="5141"/>
                    <a:pt x="2027" y="4583"/>
                  </a:cubicBezTo>
                  <a:cubicBezTo>
                    <a:pt x="1733" y="4025"/>
                    <a:pt x="1528" y="3437"/>
                    <a:pt x="1410" y="2850"/>
                  </a:cubicBezTo>
                  <a:cubicBezTo>
                    <a:pt x="1263" y="1851"/>
                    <a:pt x="1381" y="705"/>
                    <a:pt x="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5"/>
            <p:cNvSpPr/>
            <p:nvPr/>
          </p:nvSpPr>
          <p:spPr>
            <a:xfrm>
              <a:off x="1245720" y="2689361"/>
              <a:ext cx="309046" cy="719376"/>
            </a:xfrm>
            <a:custGeom>
              <a:avLst/>
              <a:gdLst/>
              <a:ahLst/>
              <a:cxnLst/>
              <a:rect l="l" t="t" r="r" b="b"/>
              <a:pathLst>
                <a:path w="7198" h="16755" extrusionOk="0">
                  <a:moveTo>
                    <a:pt x="5848" y="1"/>
                  </a:moveTo>
                  <a:cubicBezTo>
                    <a:pt x="5517" y="1"/>
                    <a:pt x="5147" y="247"/>
                    <a:pt x="4906" y="509"/>
                  </a:cubicBezTo>
                  <a:cubicBezTo>
                    <a:pt x="3849" y="1684"/>
                    <a:pt x="3202" y="3153"/>
                    <a:pt x="2674" y="4622"/>
                  </a:cubicBezTo>
                  <a:cubicBezTo>
                    <a:pt x="1381" y="7912"/>
                    <a:pt x="500" y="11320"/>
                    <a:pt x="0" y="14816"/>
                  </a:cubicBezTo>
                  <a:lnTo>
                    <a:pt x="1675" y="16755"/>
                  </a:lnTo>
                  <a:cubicBezTo>
                    <a:pt x="3614" y="15756"/>
                    <a:pt x="4818" y="13729"/>
                    <a:pt x="5582" y="11673"/>
                  </a:cubicBezTo>
                  <a:cubicBezTo>
                    <a:pt x="6875" y="8206"/>
                    <a:pt x="7198" y="4446"/>
                    <a:pt x="6493" y="803"/>
                  </a:cubicBezTo>
                  <a:cubicBezTo>
                    <a:pt x="6463" y="538"/>
                    <a:pt x="6346" y="303"/>
                    <a:pt x="6169" y="98"/>
                  </a:cubicBezTo>
                  <a:cubicBezTo>
                    <a:pt x="6072" y="30"/>
                    <a:pt x="5962" y="1"/>
                    <a:pt x="58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75"/>
            <p:cNvSpPr/>
            <p:nvPr/>
          </p:nvSpPr>
          <p:spPr>
            <a:xfrm>
              <a:off x="1482850" y="2680430"/>
              <a:ext cx="37869" cy="27521"/>
            </a:xfrm>
            <a:custGeom>
              <a:avLst/>
              <a:gdLst/>
              <a:ahLst/>
              <a:cxnLst/>
              <a:rect l="l" t="t" r="r" b="b"/>
              <a:pathLst>
                <a:path w="882" h="641" extrusionOk="0">
                  <a:moveTo>
                    <a:pt x="342" y="1"/>
                  </a:moveTo>
                  <a:cubicBezTo>
                    <a:pt x="210" y="1"/>
                    <a:pt x="99" y="67"/>
                    <a:pt x="59" y="188"/>
                  </a:cubicBezTo>
                  <a:cubicBezTo>
                    <a:pt x="0" y="335"/>
                    <a:pt x="147" y="511"/>
                    <a:pt x="353" y="600"/>
                  </a:cubicBezTo>
                  <a:cubicBezTo>
                    <a:pt x="407" y="627"/>
                    <a:pt x="465" y="640"/>
                    <a:pt x="521" y="640"/>
                  </a:cubicBezTo>
                  <a:cubicBezTo>
                    <a:pt x="648" y="640"/>
                    <a:pt x="771" y="574"/>
                    <a:pt x="852" y="453"/>
                  </a:cubicBezTo>
                  <a:cubicBezTo>
                    <a:pt x="881" y="306"/>
                    <a:pt x="764" y="100"/>
                    <a:pt x="529" y="41"/>
                  </a:cubicBezTo>
                  <a:cubicBezTo>
                    <a:pt x="465" y="14"/>
                    <a:pt x="402" y="1"/>
                    <a:pt x="3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75"/>
            <p:cNvSpPr/>
            <p:nvPr/>
          </p:nvSpPr>
          <p:spPr>
            <a:xfrm>
              <a:off x="1450048" y="2697432"/>
              <a:ext cx="35593" cy="26019"/>
            </a:xfrm>
            <a:custGeom>
              <a:avLst/>
              <a:gdLst/>
              <a:ahLst/>
              <a:cxnLst/>
              <a:rect l="l" t="t" r="r" b="b"/>
              <a:pathLst>
                <a:path w="829" h="606" extrusionOk="0">
                  <a:moveTo>
                    <a:pt x="334" y="1"/>
                  </a:moveTo>
                  <a:cubicBezTo>
                    <a:pt x="269" y="1"/>
                    <a:pt x="211" y="33"/>
                    <a:pt x="177" y="115"/>
                  </a:cubicBezTo>
                  <a:cubicBezTo>
                    <a:pt x="59" y="204"/>
                    <a:pt x="0" y="409"/>
                    <a:pt x="88" y="556"/>
                  </a:cubicBezTo>
                  <a:cubicBezTo>
                    <a:pt x="155" y="589"/>
                    <a:pt x="221" y="606"/>
                    <a:pt x="284" y="606"/>
                  </a:cubicBezTo>
                  <a:cubicBezTo>
                    <a:pt x="389" y="606"/>
                    <a:pt x="485" y="560"/>
                    <a:pt x="559" y="468"/>
                  </a:cubicBezTo>
                  <a:cubicBezTo>
                    <a:pt x="829" y="355"/>
                    <a:pt x="546"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5"/>
            <p:cNvSpPr/>
            <p:nvPr/>
          </p:nvSpPr>
          <p:spPr>
            <a:xfrm>
              <a:off x="1475250" y="2709282"/>
              <a:ext cx="31600" cy="34133"/>
            </a:xfrm>
            <a:custGeom>
              <a:avLst/>
              <a:gdLst/>
              <a:ahLst/>
              <a:cxnLst/>
              <a:rect l="l" t="t" r="r" b="b"/>
              <a:pathLst>
                <a:path w="736" h="795" extrusionOk="0">
                  <a:moveTo>
                    <a:pt x="448" y="1"/>
                  </a:moveTo>
                  <a:cubicBezTo>
                    <a:pt x="315" y="1"/>
                    <a:pt x="162" y="110"/>
                    <a:pt x="89" y="280"/>
                  </a:cubicBezTo>
                  <a:cubicBezTo>
                    <a:pt x="1" y="486"/>
                    <a:pt x="60" y="721"/>
                    <a:pt x="207" y="779"/>
                  </a:cubicBezTo>
                  <a:cubicBezTo>
                    <a:pt x="232" y="790"/>
                    <a:pt x="259" y="795"/>
                    <a:pt x="288" y="795"/>
                  </a:cubicBezTo>
                  <a:cubicBezTo>
                    <a:pt x="422" y="795"/>
                    <a:pt x="574" y="685"/>
                    <a:pt x="647" y="515"/>
                  </a:cubicBezTo>
                  <a:cubicBezTo>
                    <a:pt x="735" y="339"/>
                    <a:pt x="677" y="133"/>
                    <a:pt x="530" y="16"/>
                  </a:cubicBezTo>
                  <a:cubicBezTo>
                    <a:pt x="504" y="5"/>
                    <a:pt x="477" y="1"/>
                    <a:pt x="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5"/>
            <p:cNvSpPr/>
            <p:nvPr/>
          </p:nvSpPr>
          <p:spPr>
            <a:xfrm>
              <a:off x="1506808" y="2711944"/>
              <a:ext cx="26534" cy="32072"/>
            </a:xfrm>
            <a:custGeom>
              <a:avLst/>
              <a:gdLst/>
              <a:ahLst/>
              <a:cxnLst/>
              <a:rect l="l" t="t" r="r" b="b"/>
              <a:pathLst>
                <a:path w="618" h="747" extrusionOk="0">
                  <a:moveTo>
                    <a:pt x="294" y="1"/>
                  </a:moveTo>
                  <a:cubicBezTo>
                    <a:pt x="274" y="1"/>
                    <a:pt x="255" y="5"/>
                    <a:pt x="235" y="12"/>
                  </a:cubicBezTo>
                  <a:cubicBezTo>
                    <a:pt x="88" y="42"/>
                    <a:pt x="0" y="218"/>
                    <a:pt x="30" y="424"/>
                  </a:cubicBezTo>
                  <a:cubicBezTo>
                    <a:pt x="88" y="629"/>
                    <a:pt x="235" y="747"/>
                    <a:pt x="382" y="747"/>
                  </a:cubicBezTo>
                  <a:cubicBezTo>
                    <a:pt x="529" y="717"/>
                    <a:pt x="617" y="541"/>
                    <a:pt x="588" y="336"/>
                  </a:cubicBezTo>
                  <a:cubicBezTo>
                    <a:pt x="537" y="157"/>
                    <a:pt x="420"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5"/>
            <p:cNvSpPr/>
            <p:nvPr/>
          </p:nvSpPr>
          <p:spPr>
            <a:xfrm>
              <a:off x="1423557" y="2723537"/>
              <a:ext cx="26534" cy="25804"/>
            </a:xfrm>
            <a:custGeom>
              <a:avLst/>
              <a:gdLst/>
              <a:ahLst/>
              <a:cxnLst/>
              <a:rect l="l" t="t" r="r" b="b"/>
              <a:pathLst>
                <a:path w="618" h="601" extrusionOk="0">
                  <a:moveTo>
                    <a:pt x="389" y="0"/>
                  </a:moveTo>
                  <a:cubicBezTo>
                    <a:pt x="289" y="0"/>
                    <a:pt x="181" y="70"/>
                    <a:pt x="118" y="154"/>
                  </a:cubicBezTo>
                  <a:cubicBezTo>
                    <a:pt x="0" y="271"/>
                    <a:pt x="0" y="447"/>
                    <a:pt x="118" y="565"/>
                  </a:cubicBezTo>
                  <a:cubicBezTo>
                    <a:pt x="151" y="590"/>
                    <a:pt x="189" y="601"/>
                    <a:pt x="229" y="601"/>
                  </a:cubicBezTo>
                  <a:cubicBezTo>
                    <a:pt x="328" y="601"/>
                    <a:pt x="437" y="532"/>
                    <a:pt x="500" y="447"/>
                  </a:cubicBezTo>
                  <a:cubicBezTo>
                    <a:pt x="617" y="330"/>
                    <a:pt x="617" y="124"/>
                    <a:pt x="500" y="36"/>
                  </a:cubicBezTo>
                  <a:cubicBezTo>
                    <a:pt x="467" y="11"/>
                    <a:pt x="428"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5"/>
            <p:cNvSpPr/>
            <p:nvPr/>
          </p:nvSpPr>
          <p:spPr>
            <a:xfrm>
              <a:off x="1495430" y="2746507"/>
              <a:ext cx="18977" cy="27779"/>
            </a:xfrm>
            <a:custGeom>
              <a:avLst/>
              <a:gdLst/>
              <a:ahLst/>
              <a:cxnLst/>
              <a:rect l="l" t="t" r="r" b="b"/>
              <a:pathLst>
                <a:path w="442" h="647" extrusionOk="0">
                  <a:moveTo>
                    <a:pt x="236" y="1"/>
                  </a:moveTo>
                  <a:cubicBezTo>
                    <a:pt x="89" y="1"/>
                    <a:pt x="1" y="147"/>
                    <a:pt x="1" y="324"/>
                  </a:cubicBezTo>
                  <a:cubicBezTo>
                    <a:pt x="1" y="500"/>
                    <a:pt x="118" y="647"/>
                    <a:pt x="236" y="647"/>
                  </a:cubicBezTo>
                  <a:cubicBezTo>
                    <a:pt x="353" y="647"/>
                    <a:pt x="442" y="500"/>
                    <a:pt x="442" y="324"/>
                  </a:cubicBezTo>
                  <a:cubicBezTo>
                    <a:pt x="442" y="147"/>
                    <a:pt x="353" y="1"/>
                    <a:pt x="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5"/>
            <p:cNvSpPr/>
            <p:nvPr/>
          </p:nvSpPr>
          <p:spPr>
            <a:xfrm>
              <a:off x="1518142" y="2751359"/>
              <a:ext cx="24001" cy="29453"/>
            </a:xfrm>
            <a:custGeom>
              <a:avLst/>
              <a:gdLst/>
              <a:ahLst/>
              <a:cxnLst/>
              <a:rect l="l" t="t" r="r" b="b"/>
              <a:pathLst>
                <a:path w="559" h="686" extrusionOk="0">
                  <a:moveTo>
                    <a:pt x="251" y="1"/>
                  </a:moveTo>
                  <a:cubicBezTo>
                    <a:pt x="236" y="1"/>
                    <a:pt x="221" y="2"/>
                    <a:pt x="206" y="5"/>
                  </a:cubicBezTo>
                  <a:cubicBezTo>
                    <a:pt x="59" y="5"/>
                    <a:pt x="1" y="211"/>
                    <a:pt x="30" y="387"/>
                  </a:cubicBezTo>
                  <a:cubicBezTo>
                    <a:pt x="56" y="572"/>
                    <a:pt x="178" y="685"/>
                    <a:pt x="308" y="685"/>
                  </a:cubicBezTo>
                  <a:cubicBezTo>
                    <a:pt x="323" y="685"/>
                    <a:pt x="338" y="684"/>
                    <a:pt x="353" y="681"/>
                  </a:cubicBezTo>
                  <a:cubicBezTo>
                    <a:pt x="471" y="681"/>
                    <a:pt x="559" y="475"/>
                    <a:pt x="530" y="299"/>
                  </a:cubicBezTo>
                  <a:cubicBezTo>
                    <a:pt x="503" y="114"/>
                    <a:pt x="382" y="1"/>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5"/>
            <p:cNvSpPr/>
            <p:nvPr/>
          </p:nvSpPr>
          <p:spPr>
            <a:xfrm>
              <a:off x="1448759" y="2731866"/>
              <a:ext cx="24044" cy="25589"/>
            </a:xfrm>
            <a:custGeom>
              <a:avLst/>
              <a:gdLst/>
              <a:ahLst/>
              <a:cxnLst/>
              <a:rect l="l" t="t" r="r" b="b"/>
              <a:pathLst>
                <a:path w="560" h="596" extrusionOk="0">
                  <a:moveTo>
                    <a:pt x="334" y="0"/>
                  </a:moveTo>
                  <a:cubicBezTo>
                    <a:pt x="235" y="0"/>
                    <a:pt x="129" y="79"/>
                    <a:pt x="60" y="195"/>
                  </a:cubicBezTo>
                  <a:cubicBezTo>
                    <a:pt x="1" y="312"/>
                    <a:pt x="30" y="488"/>
                    <a:pt x="118" y="577"/>
                  </a:cubicBezTo>
                  <a:cubicBezTo>
                    <a:pt x="144" y="589"/>
                    <a:pt x="170" y="595"/>
                    <a:pt x="197" y="595"/>
                  </a:cubicBezTo>
                  <a:cubicBezTo>
                    <a:pt x="296" y="595"/>
                    <a:pt x="402" y="516"/>
                    <a:pt x="471" y="400"/>
                  </a:cubicBezTo>
                  <a:cubicBezTo>
                    <a:pt x="559" y="283"/>
                    <a:pt x="530" y="107"/>
                    <a:pt x="412" y="18"/>
                  </a:cubicBezTo>
                  <a:cubicBezTo>
                    <a:pt x="387" y="6"/>
                    <a:pt x="36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5"/>
            <p:cNvSpPr/>
            <p:nvPr/>
          </p:nvSpPr>
          <p:spPr>
            <a:xfrm>
              <a:off x="1465161" y="2748482"/>
              <a:ext cx="26534" cy="29797"/>
            </a:xfrm>
            <a:custGeom>
              <a:avLst/>
              <a:gdLst/>
              <a:ahLst/>
              <a:cxnLst/>
              <a:rect l="l" t="t" r="r" b="b"/>
              <a:pathLst>
                <a:path w="618" h="694" extrusionOk="0">
                  <a:moveTo>
                    <a:pt x="345" y="0"/>
                  </a:moveTo>
                  <a:cubicBezTo>
                    <a:pt x="222" y="0"/>
                    <a:pt x="109" y="128"/>
                    <a:pt x="60" y="278"/>
                  </a:cubicBezTo>
                  <a:cubicBezTo>
                    <a:pt x="1" y="425"/>
                    <a:pt x="60" y="601"/>
                    <a:pt x="236" y="689"/>
                  </a:cubicBezTo>
                  <a:cubicBezTo>
                    <a:pt x="248" y="692"/>
                    <a:pt x="260" y="694"/>
                    <a:pt x="273" y="694"/>
                  </a:cubicBezTo>
                  <a:cubicBezTo>
                    <a:pt x="383" y="694"/>
                    <a:pt x="506" y="583"/>
                    <a:pt x="559" y="425"/>
                  </a:cubicBezTo>
                  <a:cubicBezTo>
                    <a:pt x="618" y="248"/>
                    <a:pt x="559" y="72"/>
                    <a:pt x="412" y="13"/>
                  </a:cubicBezTo>
                  <a:cubicBezTo>
                    <a:pt x="390" y="4"/>
                    <a:pt x="367" y="0"/>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5"/>
            <p:cNvSpPr/>
            <p:nvPr/>
          </p:nvSpPr>
          <p:spPr>
            <a:xfrm>
              <a:off x="1403377" y="2752776"/>
              <a:ext cx="31557" cy="32888"/>
            </a:xfrm>
            <a:custGeom>
              <a:avLst/>
              <a:gdLst/>
              <a:ahLst/>
              <a:cxnLst/>
              <a:rect l="l" t="t" r="r" b="b"/>
              <a:pathLst>
                <a:path w="735" h="766" extrusionOk="0">
                  <a:moveTo>
                    <a:pt x="448" y="1"/>
                  </a:moveTo>
                  <a:cubicBezTo>
                    <a:pt x="322" y="1"/>
                    <a:pt x="185" y="101"/>
                    <a:pt x="118" y="237"/>
                  </a:cubicBezTo>
                  <a:cubicBezTo>
                    <a:pt x="0" y="413"/>
                    <a:pt x="30" y="618"/>
                    <a:pt x="206" y="736"/>
                  </a:cubicBezTo>
                  <a:cubicBezTo>
                    <a:pt x="233" y="756"/>
                    <a:pt x="265" y="766"/>
                    <a:pt x="298" y="766"/>
                  </a:cubicBezTo>
                  <a:cubicBezTo>
                    <a:pt x="412" y="766"/>
                    <a:pt x="549" y="659"/>
                    <a:pt x="617" y="501"/>
                  </a:cubicBezTo>
                  <a:cubicBezTo>
                    <a:pt x="735" y="354"/>
                    <a:pt x="705" y="148"/>
                    <a:pt x="559" y="31"/>
                  </a:cubicBezTo>
                  <a:cubicBezTo>
                    <a:pt x="524" y="10"/>
                    <a:pt x="487" y="1"/>
                    <a:pt x="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5"/>
            <p:cNvSpPr/>
            <p:nvPr/>
          </p:nvSpPr>
          <p:spPr>
            <a:xfrm>
              <a:off x="1487873" y="2778064"/>
              <a:ext cx="26534" cy="37869"/>
            </a:xfrm>
            <a:custGeom>
              <a:avLst/>
              <a:gdLst/>
              <a:ahLst/>
              <a:cxnLst/>
              <a:rect l="l" t="t" r="r" b="b"/>
              <a:pathLst>
                <a:path w="618" h="882" extrusionOk="0">
                  <a:moveTo>
                    <a:pt x="294" y="0"/>
                  </a:moveTo>
                  <a:cubicBezTo>
                    <a:pt x="118" y="0"/>
                    <a:pt x="1" y="206"/>
                    <a:pt x="1" y="441"/>
                  </a:cubicBezTo>
                  <a:cubicBezTo>
                    <a:pt x="1" y="676"/>
                    <a:pt x="148" y="881"/>
                    <a:pt x="294" y="881"/>
                  </a:cubicBezTo>
                  <a:cubicBezTo>
                    <a:pt x="471" y="881"/>
                    <a:pt x="618" y="676"/>
                    <a:pt x="618" y="441"/>
                  </a:cubicBezTo>
                  <a:cubicBezTo>
                    <a:pt x="618" y="206"/>
                    <a:pt x="471" y="0"/>
                    <a:pt x="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5"/>
            <p:cNvSpPr/>
            <p:nvPr/>
          </p:nvSpPr>
          <p:spPr>
            <a:xfrm>
              <a:off x="1519430" y="2789270"/>
              <a:ext cx="30312" cy="36924"/>
            </a:xfrm>
            <a:custGeom>
              <a:avLst/>
              <a:gdLst/>
              <a:ahLst/>
              <a:cxnLst/>
              <a:rect l="l" t="t" r="r" b="b"/>
              <a:pathLst>
                <a:path w="706" h="860" extrusionOk="0">
                  <a:moveTo>
                    <a:pt x="327" y="0"/>
                  </a:moveTo>
                  <a:cubicBezTo>
                    <a:pt x="316" y="0"/>
                    <a:pt x="305" y="1"/>
                    <a:pt x="294" y="3"/>
                  </a:cubicBezTo>
                  <a:cubicBezTo>
                    <a:pt x="118" y="33"/>
                    <a:pt x="0" y="238"/>
                    <a:pt x="59" y="503"/>
                  </a:cubicBezTo>
                  <a:cubicBezTo>
                    <a:pt x="86" y="718"/>
                    <a:pt x="236" y="859"/>
                    <a:pt x="396" y="859"/>
                  </a:cubicBezTo>
                  <a:cubicBezTo>
                    <a:pt x="411" y="859"/>
                    <a:pt x="426" y="858"/>
                    <a:pt x="441" y="855"/>
                  </a:cubicBezTo>
                  <a:cubicBezTo>
                    <a:pt x="588" y="826"/>
                    <a:pt x="705" y="620"/>
                    <a:pt x="646" y="385"/>
                  </a:cubicBezTo>
                  <a:cubicBezTo>
                    <a:pt x="619" y="168"/>
                    <a:pt x="466"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5"/>
            <p:cNvSpPr/>
            <p:nvPr/>
          </p:nvSpPr>
          <p:spPr>
            <a:xfrm>
              <a:off x="1432401" y="2762264"/>
              <a:ext cx="29024" cy="32888"/>
            </a:xfrm>
            <a:custGeom>
              <a:avLst/>
              <a:gdLst/>
              <a:ahLst/>
              <a:cxnLst/>
              <a:rect l="l" t="t" r="r" b="b"/>
              <a:pathLst>
                <a:path w="676" h="766" extrusionOk="0">
                  <a:moveTo>
                    <a:pt x="421" y="0"/>
                  </a:moveTo>
                  <a:cubicBezTo>
                    <a:pt x="294" y="0"/>
                    <a:pt x="161" y="110"/>
                    <a:pt x="88" y="280"/>
                  </a:cubicBezTo>
                  <a:cubicBezTo>
                    <a:pt x="0" y="427"/>
                    <a:pt x="29" y="632"/>
                    <a:pt x="176" y="750"/>
                  </a:cubicBezTo>
                  <a:cubicBezTo>
                    <a:pt x="202" y="760"/>
                    <a:pt x="229" y="765"/>
                    <a:pt x="256" y="765"/>
                  </a:cubicBezTo>
                  <a:cubicBezTo>
                    <a:pt x="383" y="765"/>
                    <a:pt x="515" y="660"/>
                    <a:pt x="588" y="515"/>
                  </a:cubicBezTo>
                  <a:cubicBezTo>
                    <a:pt x="676" y="339"/>
                    <a:pt x="646" y="133"/>
                    <a:pt x="499" y="16"/>
                  </a:cubicBezTo>
                  <a:cubicBezTo>
                    <a:pt x="474" y="5"/>
                    <a:pt x="447"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5"/>
            <p:cNvSpPr/>
            <p:nvPr/>
          </p:nvSpPr>
          <p:spPr>
            <a:xfrm>
              <a:off x="1450048" y="2786394"/>
              <a:ext cx="32845" cy="38856"/>
            </a:xfrm>
            <a:custGeom>
              <a:avLst/>
              <a:gdLst/>
              <a:ahLst/>
              <a:cxnLst/>
              <a:rect l="l" t="t" r="r" b="b"/>
              <a:pathLst>
                <a:path w="765" h="905" extrusionOk="0">
                  <a:moveTo>
                    <a:pt x="430" y="0"/>
                  </a:moveTo>
                  <a:cubicBezTo>
                    <a:pt x="279" y="0"/>
                    <a:pt x="136" y="160"/>
                    <a:pt x="59" y="364"/>
                  </a:cubicBezTo>
                  <a:cubicBezTo>
                    <a:pt x="0" y="629"/>
                    <a:pt x="88" y="864"/>
                    <a:pt x="265" y="893"/>
                  </a:cubicBezTo>
                  <a:cubicBezTo>
                    <a:pt x="288" y="901"/>
                    <a:pt x="312" y="904"/>
                    <a:pt x="335" y="904"/>
                  </a:cubicBezTo>
                  <a:cubicBezTo>
                    <a:pt x="493" y="904"/>
                    <a:pt x="654" y="745"/>
                    <a:pt x="705" y="540"/>
                  </a:cubicBezTo>
                  <a:cubicBezTo>
                    <a:pt x="764" y="276"/>
                    <a:pt x="676" y="41"/>
                    <a:pt x="500" y="12"/>
                  </a:cubicBezTo>
                  <a:cubicBezTo>
                    <a:pt x="477" y="4"/>
                    <a:pt x="453" y="0"/>
                    <a:pt x="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5"/>
            <p:cNvSpPr/>
            <p:nvPr/>
          </p:nvSpPr>
          <p:spPr>
            <a:xfrm>
              <a:off x="1383198" y="2788626"/>
              <a:ext cx="38470" cy="35078"/>
            </a:xfrm>
            <a:custGeom>
              <a:avLst/>
              <a:gdLst/>
              <a:ahLst/>
              <a:cxnLst/>
              <a:rect l="l" t="t" r="r" b="b"/>
              <a:pathLst>
                <a:path w="896" h="817" extrusionOk="0">
                  <a:moveTo>
                    <a:pt x="518" y="1"/>
                  </a:moveTo>
                  <a:cubicBezTo>
                    <a:pt x="379" y="1"/>
                    <a:pt x="211" y="90"/>
                    <a:pt x="118" y="253"/>
                  </a:cubicBezTo>
                  <a:cubicBezTo>
                    <a:pt x="0" y="430"/>
                    <a:pt x="30" y="665"/>
                    <a:pt x="206" y="812"/>
                  </a:cubicBezTo>
                  <a:cubicBezTo>
                    <a:pt x="227" y="815"/>
                    <a:pt x="248" y="816"/>
                    <a:pt x="269" y="816"/>
                  </a:cubicBezTo>
                  <a:cubicBezTo>
                    <a:pt x="646" y="816"/>
                    <a:pt x="896" y="325"/>
                    <a:pt x="617" y="18"/>
                  </a:cubicBezTo>
                  <a:cubicBezTo>
                    <a:pt x="587" y="6"/>
                    <a:pt x="554"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5"/>
            <p:cNvSpPr/>
            <p:nvPr/>
          </p:nvSpPr>
          <p:spPr>
            <a:xfrm>
              <a:off x="1497963" y="2819540"/>
              <a:ext cx="25289" cy="32974"/>
            </a:xfrm>
            <a:custGeom>
              <a:avLst/>
              <a:gdLst/>
              <a:ahLst/>
              <a:cxnLst/>
              <a:rect l="l" t="t" r="r" b="b"/>
              <a:pathLst>
                <a:path w="589" h="768" extrusionOk="0">
                  <a:moveTo>
                    <a:pt x="292" y="0"/>
                  </a:moveTo>
                  <a:cubicBezTo>
                    <a:pt x="160" y="0"/>
                    <a:pt x="57" y="166"/>
                    <a:pt x="30" y="356"/>
                  </a:cubicBezTo>
                  <a:cubicBezTo>
                    <a:pt x="1" y="591"/>
                    <a:pt x="118" y="738"/>
                    <a:pt x="265" y="767"/>
                  </a:cubicBezTo>
                  <a:cubicBezTo>
                    <a:pt x="412" y="767"/>
                    <a:pt x="559" y="620"/>
                    <a:pt x="559" y="385"/>
                  </a:cubicBezTo>
                  <a:cubicBezTo>
                    <a:pt x="588" y="180"/>
                    <a:pt x="471" y="4"/>
                    <a:pt x="324" y="4"/>
                  </a:cubicBezTo>
                  <a:cubicBezTo>
                    <a:pt x="313" y="1"/>
                    <a:pt x="302"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5"/>
            <p:cNvSpPr/>
            <p:nvPr/>
          </p:nvSpPr>
          <p:spPr>
            <a:xfrm>
              <a:off x="1523209" y="2836069"/>
              <a:ext cx="26534" cy="37869"/>
            </a:xfrm>
            <a:custGeom>
              <a:avLst/>
              <a:gdLst/>
              <a:ahLst/>
              <a:cxnLst/>
              <a:rect l="l" t="t" r="r" b="b"/>
              <a:pathLst>
                <a:path w="618" h="882" extrusionOk="0">
                  <a:moveTo>
                    <a:pt x="323" y="0"/>
                  </a:moveTo>
                  <a:cubicBezTo>
                    <a:pt x="147" y="0"/>
                    <a:pt x="0" y="206"/>
                    <a:pt x="0" y="441"/>
                  </a:cubicBezTo>
                  <a:cubicBezTo>
                    <a:pt x="0" y="676"/>
                    <a:pt x="147" y="882"/>
                    <a:pt x="323" y="882"/>
                  </a:cubicBezTo>
                  <a:cubicBezTo>
                    <a:pt x="500" y="882"/>
                    <a:pt x="617" y="676"/>
                    <a:pt x="617" y="441"/>
                  </a:cubicBezTo>
                  <a:cubicBezTo>
                    <a:pt x="617" y="206"/>
                    <a:pt x="47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5"/>
            <p:cNvSpPr/>
            <p:nvPr/>
          </p:nvSpPr>
          <p:spPr>
            <a:xfrm>
              <a:off x="1413467" y="2797686"/>
              <a:ext cx="36624" cy="41518"/>
            </a:xfrm>
            <a:custGeom>
              <a:avLst/>
              <a:gdLst/>
              <a:ahLst/>
              <a:cxnLst/>
              <a:rect l="l" t="t" r="r" b="b"/>
              <a:pathLst>
                <a:path w="853" h="967" extrusionOk="0">
                  <a:moveTo>
                    <a:pt x="477" y="0"/>
                  </a:moveTo>
                  <a:cubicBezTo>
                    <a:pt x="317" y="0"/>
                    <a:pt x="139" y="140"/>
                    <a:pt x="89" y="366"/>
                  </a:cubicBezTo>
                  <a:cubicBezTo>
                    <a:pt x="0" y="659"/>
                    <a:pt x="59" y="894"/>
                    <a:pt x="265" y="953"/>
                  </a:cubicBezTo>
                  <a:cubicBezTo>
                    <a:pt x="291" y="962"/>
                    <a:pt x="317" y="966"/>
                    <a:pt x="344" y="966"/>
                  </a:cubicBezTo>
                  <a:cubicBezTo>
                    <a:pt x="499" y="966"/>
                    <a:pt x="660" y="826"/>
                    <a:pt x="735" y="601"/>
                  </a:cubicBezTo>
                  <a:cubicBezTo>
                    <a:pt x="852" y="366"/>
                    <a:pt x="764" y="131"/>
                    <a:pt x="559" y="13"/>
                  </a:cubicBezTo>
                  <a:cubicBezTo>
                    <a:pt x="533" y="4"/>
                    <a:pt x="505" y="0"/>
                    <a:pt x="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5"/>
            <p:cNvSpPr/>
            <p:nvPr/>
          </p:nvSpPr>
          <p:spPr>
            <a:xfrm>
              <a:off x="1437425" y="2829672"/>
              <a:ext cx="39157" cy="49461"/>
            </a:xfrm>
            <a:custGeom>
              <a:avLst/>
              <a:gdLst/>
              <a:ahLst/>
              <a:cxnLst/>
              <a:rect l="l" t="t" r="r" b="b"/>
              <a:pathLst>
                <a:path w="912" h="1152" extrusionOk="0">
                  <a:moveTo>
                    <a:pt x="519" y="0"/>
                  </a:moveTo>
                  <a:cubicBezTo>
                    <a:pt x="301" y="0"/>
                    <a:pt x="115" y="225"/>
                    <a:pt x="59" y="502"/>
                  </a:cubicBezTo>
                  <a:cubicBezTo>
                    <a:pt x="1" y="825"/>
                    <a:pt x="147" y="1119"/>
                    <a:pt x="382" y="1148"/>
                  </a:cubicBezTo>
                  <a:cubicBezTo>
                    <a:pt x="396" y="1150"/>
                    <a:pt x="409" y="1151"/>
                    <a:pt x="422" y="1151"/>
                  </a:cubicBezTo>
                  <a:cubicBezTo>
                    <a:pt x="617" y="1151"/>
                    <a:pt x="827" y="951"/>
                    <a:pt x="882" y="649"/>
                  </a:cubicBezTo>
                  <a:cubicBezTo>
                    <a:pt x="911" y="326"/>
                    <a:pt x="794" y="61"/>
                    <a:pt x="559" y="3"/>
                  </a:cubicBezTo>
                  <a:cubicBezTo>
                    <a:pt x="545" y="1"/>
                    <a:pt x="532" y="0"/>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5"/>
            <p:cNvSpPr/>
            <p:nvPr/>
          </p:nvSpPr>
          <p:spPr>
            <a:xfrm>
              <a:off x="1476538" y="2818209"/>
              <a:ext cx="18934" cy="24387"/>
            </a:xfrm>
            <a:custGeom>
              <a:avLst/>
              <a:gdLst/>
              <a:ahLst/>
              <a:cxnLst/>
              <a:rect l="l" t="t" r="r" b="b"/>
              <a:pathLst>
                <a:path w="441" h="568" extrusionOk="0">
                  <a:moveTo>
                    <a:pt x="257" y="1"/>
                  </a:moveTo>
                  <a:cubicBezTo>
                    <a:pt x="153" y="1"/>
                    <a:pt x="56" y="109"/>
                    <a:pt x="30" y="240"/>
                  </a:cubicBezTo>
                  <a:cubicBezTo>
                    <a:pt x="0" y="387"/>
                    <a:pt x="59" y="534"/>
                    <a:pt x="177" y="563"/>
                  </a:cubicBezTo>
                  <a:cubicBezTo>
                    <a:pt x="189" y="566"/>
                    <a:pt x="201" y="568"/>
                    <a:pt x="213" y="568"/>
                  </a:cubicBezTo>
                  <a:cubicBezTo>
                    <a:pt x="317" y="568"/>
                    <a:pt x="412" y="460"/>
                    <a:pt x="412" y="328"/>
                  </a:cubicBezTo>
                  <a:cubicBezTo>
                    <a:pt x="441" y="152"/>
                    <a:pt x="382" y="5"/>
                    <a:pt x="294" y="5"/>
                  </a:cubicBezTo>
                  <a:cubicBezTo>
                    <a:pt x="282" y="2"/>
                    <a:pt x="270"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5"/>
            <p:cNvSpPr/>
            <p:nvPr/>
          </p:nvSpPr>
          <p:spPr>
            <a:xfrm>
              <a:off x="1397066" y="2843497"/>
              <a:ext cx="40402" cy="49504"/>
            </a:xfrm>
            <a:custGeom>
              <a:avLst/>
              <a:gdLst/>
              <a:ahLst/>
              <a:cxnLst/>
              <a:rect l="l" t="t" r="r" b="b"/>
              <a:pathLst>
                <a:path w="941" h="1153" extrusionOk="0">
                  <a:moveTo>
                    <a:pt x="548" y="1"/>
                  </a:moveTo>
                  <a:cubicBezTo>
                    <a:pt x="353" y="1"/>
                    <a:pt x="142" y="199"/>
                    <a:pt x="59" y="474"/>
                  </a:cubicBezTo>
                  <a:cubicBezTo>
                    <a:pt x="0" y="797"/>
                    <a:pt x="147" y="1091"/>
                    <a:pt x="353" y="1149"/>
                  </a:cubicBezTo>
                  <a:cubicBezTo>
                    <a:pt x="366" y="1151"/>
                    <a:pt x="379" y="1152"/>
                    <a:pt x="393" y="1152"/>
                  </a:cubicBezTo>
                  <a:cubicBezTo>
                    <a:pt x="588" y="1152"/>
                    <a:pt x="799" y="954"/>
                    <a:pt x="882" y="679"/>
                  </a:cubicBezTo>
                  <a:cubicBezTo>
                    <a:pt x="941" y="356"/>
                    <a:pt x="823" y="62"/>
                    <a:pt x="588" y="4"/>
                  </a:cubicBezTo>
                  <a:cubicBezTo>
                    <a:pt x="575" y="2"/>
                    <a:pt x="562"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5"/>
            <p:cNvSpPr/>
            <p:nvPr/>
          </p:nvSpPr>
          <p:spPr>
            <a:xfrm>
              <a:off x="1365551" y="2829200"/>
              <a:ext cx="36581" cy="41518"/>
            </a:xfrm>
            <a:custGeom>
              <a:avLst/>
              <a:gdLst/>
              <a:ahLst/>
              <a:cxnLst/>
              <a:rect l="l" t="t" r="r" b="b"/>
              <a:pathLst>
                <a:path w="852" h="967" extrusionOk="0">
                  <a:moveTo>
                    <a:pt x="497" y="1"/>
                  </a:moveTo>
                  <a:cubicBezTo>
                    <a:pt x="324" y="1"/>
                    <a:pt x="163" y="141"/>
                    <a:pt x="88" y="366"/>
                  </a:cubicBezTo>
                  <a:cubicBezTo>
                    <a:pt x="0" y="660"/>
                    <a:pt x="88" y="895"/>
                    <a:pt x="264" y="954"/>
                  </a:cubicBezTo>
                  <a:cubicBezTo>
                    <a:pt x="290" y="962"/>
                    <a:pt x="318" y="966"/>
                    <a:pt x="346" y="966"/>
                  </a:cubicBezTo>
                  <a:cubicBezTo>
                    <a:pt x="507" y="966"/>
                    <a:pt x="689" y="826"/>
                    <a:pt x="764" y="601"/>
                  </a:cubicBezTo>
                  <a:cubicBezTo>
                    <a:pt x="852" y="366"/>
                    <a:pt x="764" y="131"/>
                    <a:pt x="588" y="14"/>
                  </a:cubicBezTo>
                  <a:cubicBezTo>
                    <a:pt x="557" y="5"/>
                    <a:pt x="527"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5"/>
            <p:cNvSpPr/>
            <p:nvPr/>
          </p:nvSpPr>
          <p:spPr>
            <a:xfrm>
              <a:off x="1345372" y="2873466"/>
              <a:ext cx="41647" cy="49805"/>
            </a:xfrm>
            <a:custGeom>
              <a:avLst/>
              <a:gdLst/>
              <a:ahLst/>
              <a:cxnLst/>
              <a:rect l="l" t="t" r="r" b="b"/>
              <a:pathLst>
                <a:path w="970" h="1160" extrusionOk="0">
                  <a:moveTo>
                    <a:pt x="544" y="1"/>
                  </a:moveTo>
                  <a:cubicBezTo>
                    <a:pt x="353" y="1"/>
                    <a:pt x="140" y="195"/>
                    <a:pt x="88" y="481"/>
                  </a:cubicBezTo>
                  <a:cubicBezTo>
                    <a:pt x="0" y="804"/>
                    <a:pt x="118" y="1098"/>
                    <a:pt x="353" y="1156"/>
                  </a:cubicBezTo>
                  <a:cubicBezTo>
                    <a:pt x="366" y="1158"/>
                    <a:pt x="379" y="1159"/>
                    <a:pt x="392" y="1159"/>
                  </a:cubicBezTo>
                  <a:cubicBezTo>
                    <a:pt x="588" y="1159"/>
                    <a:pt x="799" y="961"/>
                    <a:pt x="881" y="686"/>
                  </a:cubicBezTo>
                  <a:cubicBezTo>
                    <a:pt x="969" y="363"/>
                    <a:pt x="852" y="69"/>
                    <a:pt x="617" y="11"/>
                  </a:cubicBezTo>
                  <a:cubicBezTo>
                    <a:pt x="593" y="4"/>
                    <a:pt x="569" y="1"/>
                    <a:pt x="5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5"/>
            <p:cNvSpPr/>
            <p:nvPr/>
          </p:nvSpPr>
          <p:spPr>
            <a:xfrm>
              <a:off x="1513119" y="2878876"/>
              <a:ext cx="35336" cy="49289"/>
            </a:xfrm>
            <a:custGeom>
              <a:avLst/>
              <a:gdLst/>
              <a:ahLst/>
              <a:cxnLst/>
              <a:rect l="l" t="t" r="r" b="b"/>
              <a:pathLst>
                <a:path w="823" h="1148" extrusionOk="0">
                  <a:moveTo>
                    <a:pt x="376" y="0"/>
                  </a:moveTo>
                  <a:cubicBezTo>
                    <a:pt x="159" y="0"/>
                    <a:pt x="0" y="254"/>
                    <a:pt x="0" y="560"/>
                  </a:cubicBezTo>
                  <a:cubicBezTo>
                    <a:pt x="0" y="884"/>
                    <a:pt x="176" y="1148"/>
                    <a:pt x="411" y="1148"/>
                  </a:cubicBezTo>
                  <a:cubicBezTo>
                    <a:pt x="617" y="1148"/>
                    <a:pt x="823" y="884"/>
                    <a:pt x="823" y="560"/>
                  </a:cubicBezTo>
                  <a:cubicBezTo>
                    <a:pt x="823" y="237"/>
                    <a:pt x="647" y="2"/>
                    <a:pt x="411" y="2"/>
                  </a:cubicBezTo>
                  <a:cubicBezTo>
                    <a:pt x="399" y="1"/>
                    <a:pt x="388"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5"/>
            <p:cNvSpPr/>
            <p:nvPr/>
          </p:nvSpPr>
          <p:spPr>
            <a:xfrm>
              <a:off x="1371820" y="2917947"/>
              <a:ext cx="36624" cy="46928"/>
            </a:xfrm>
            <a:custGeom>
              <a:avLst/>
              <a:gdLst/>
              <a:ahLst/>
              <a:cxnLst/>
              <a:rect l="l" t="t" r="r" b="b"/>
              <a:pathLst>
                <a:path w="853" h="1093" extrusionOk="0">
                  <a:moveTo>
                    <a:pt x="465" y="0"/>
                  </a:moveTo>
                  <a:cubicBezTo>
                    <a:pt x="272" y="0"/>
                    <a:pt x="86" y="225"/>
                    <a:pt x="30" y="502"/>
                  </a:cubicBezTo>
                  <a:cubicBezTo>
                    <a:pt x="1" y="796"/>
                    <a:pt x="118" y="1031"/>
                    <a:pt x="324" y="1090"/>
                  </a:cubicBezTo>
                  <a:cubicBezTo>
                    <a:pt x="337" y="1092"/>
                    <a:pt x="350" y="1093"/>
                    <a:pt x="364" y="1093"/>
                  </a:cubicBezTo>
                  <a:cubicBezTo>
                    <a:pt x="559" y="1093"/>
                    <a:pt x="767" y="895"/>
                    <a:pt x="794" y="620"/>
                  </a:cubicBezTo>
                  <a:cubicBezTo>
                    <a:pt x="853" y="326"/>
                    <a:pt x="706" y="62"/>
                    <a:pt x="500" y="3"/>
                  </a:cubicBezTo>
                  <a:cubicBezTo>
                    <a:pt x="489" y="1"/>
                    <a:pt x="477"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5"/>
            <p:cNvSpPr/>
            <p:nvPr/>
          </p:nvSpPr>
          <p:spPr>
            <a:xfrm>
              <a:off x="1323904" y="2926491"/>
              <a:ext cx="44180" cy="55043"/>
            </a:xfrm>
            <a:custGeom>
              <a:avLst/>
              <a:gdLst/>
              <a:ahLst/>
              <a:cxnLst/>
              <a:rect l="l" t="t" r="r" b="b"/>
              <a:pathLst>
                <a:path w="1029" h="1282" extrusionOk="0">
                  <a:moveTo>
                    <a:pt x="603" y="1"/>
                  </a:moveTo>
                  <a:cubicBezTo>
                    <a:pt x="389" y="1"/>
                    <a:pt x="168" y="222"/>
                    <a:pt x="89" y="538"/>
                  </a:cubicBezTo>
                  <a:cubicBezTo>
                    <a:pt x="1" y="862"/>
                    <a:pt x="118" y="1214"/>
                    <a:pt x="382" y="1273"/>
                  </a:cubicBezTo>
                  <a:cubicBezTo>
                    <a:pt x="407" y="1279"/>
                    <a:pt x="431" y="1282"/>
                    <a:pt x="456" y="1282"/>
                  </a:cubicBezTo>
                  <a:cubicBezTo>
                    <a:pt x="670" y="1282"/>
                    <a:pt x="891" y="1060"/>
                    <a:pt x="970" y="744"/>
                  </a:cubicBezTo>
                  <a:cubicBezTo>
                    <a:pt x="1029" y="421"/>
                    <a:pt x="911" y="98"/>
                    <a:pt x="676" y="10"/>
                  </a:cubicBezTo>
                  <a:cubicBezTo>
                    <a:pt x="652" y="4"/>
                    <a:pt x="627"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5"/>
            <p:cNvSpPr/>
            <p:nvPr/>
          </p:nvSpPr>
          <p:spPr>
            <a:xfrm>
              <a:off x="1509341" y="2934348"/>
              <a:ext cx="37869" cy="49461"/>
            </a:xfrm>
            <a:custGeom>
              <a:avLst/>
              <a:gdLst/>
              <a:ahLst/>
              <a:cxnLst/>
              <a:rect l="l" t="t" r="r" b="b"/>
              <a:pathLst>
                <a:path w="882" h="1152" extrusionOk="0">
                  <a:moveTo>
                    <a:pt x="464" y="1"/>
                  </a:moveTo>
                  <a:cubicBezTo>
                    <a:pt x="244" y="1"/>
                    <a:pt x="57" y="253"/>
                    <a:pt x="29" y="532"/>
                  </a:cubicBezTo>
                  <a:cubicBezTo>
                    <a:pt x="0" y="855"/>
                    <a:pt x="176" y="1149"/>
                    <a:pt x="382" y="1149"/>
                  </a:cubicBezTo>
                  <a:cubicBezTo>
                    <a:pt x="395" y="1150"/>
                    <a:pt x="408" y="1151"/>
                    <a:pt x="422" y="1151"/>
                  </a:cubicBezTo>
                  <a:cubicBezTo>
                    <a:pt x="640" y="1151"/>
                    <a:pt x="824" y="925"/>
                    <a:pt x="852" y="620"/>
                  </a:cubicBezTo>
                  <a:cubicBezTo>
                    <a:pt x="881" y="297"/>
                    <a:pt x="735" y="32"/>
                    <a:pt x="499" y="3"/>
                  </a:cubicBezTo>
                  <a:cubicBezTo>
                    <a:pt x="487" y="1"/>
                    <a:pt x="476"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5"/>
            <p:cNvSpPr/>
            <p:nvPr/>
          </p:nvSpPr>
          <p:spPr>
            <a:xfrm>
              <a:off x="1408401" y="2896608"/>
              <a:ext cx="34133" cy="43064"/>
            </a:xfrm>
            <a:custGeom>
              <a:avLst/>
              <a:gdLst/>
              <a:ahLst/>
              <a:cxnLst/>
              <a:rect l="l" t="t" r="r" b="b"/>
              <a:pathLst>
                <a:path w="795" h="1003" extrusionOk="0">
                  <a:moveTo>
                    <a:pt x="442" y="1"/>
                  </a:moveTo>
                  <a:cubicBezTo>
                    <a:pt x="236" y="1"/>
                    <a:pt x="89" y="206"/>
                    <a:pt x="30" y="471"/>
                  </a:cubicBezTo>
                  <a:cubicBezTo>
                    <a:pt x="1" y="764"/>
                    <a:pt x="177" y="999"/>
                    <a:pt x="353" y="999"/>
                  </a:cubicBezTo>
                  <a:cubicBezTo>
                    <a:pt x="367" y="1001"/>
                    <a:pt x="380" y="1002"/>
                    <a:pt x="392" y="1002"/>
                  </a:cubicBezTo>
                  <a:cubicBezTo>
                    <a:pt x="581" y="1002"/>
                    <a:pt x="737" y="804"/>
                    <a:pt x="765" y="529"/>
                  </a:cubicBezTo>
                  <a:cubicBezTo>
                    <a:pt x="794" y="265"/>
                    <a:pt x="647" y="30"/>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5"/>
            <p:cNvSpPr/>
            <p:nvPr/>
          </p:nvSpPr>
          <p:spPr>
            <a:xfrm>
              <a:off x="1466449" y="2960839"/>
              <a:ext cx="42935" cy="54485"/>
            </a:xfrm>
            <a:custGeom>
              <a:avLst/>
              <a:gdLst/>
              <a:ahLst/>
              <a:cxnLst/>
              <a:rect l="l" t="t" r="r" b="b"/>
              <a:pathLst>
                <a:path w="1000" h="1269" extrusionOk="0">
                  <a:moveTo>
                    <a:pt x="552" y="1"/>
                  </a:moveTo>
                  <a:cubicBezTo>
                    <a:pt x="329" y="1"/>
                    <a:pt x="115" y="256"/>
                    <a:pt x="59" y="590"/>
                  </a:cubicBezTo>
                  <a:cubicBezTo>
                    <a:pt x="0" y="913"/>
                    <a:pt x="206" y="1237"/>
                    <a:pt x="441" y="1266"/>
                  </a:cubicBezTo>
                  <a:cubicBezTo>
                    <a:pt x="453" y="1268"/>
                    <a:pt x="465" y="1268"/>
                    <a:pt x="477" y="1268"/>
                  </a:cubicBezTo>
                  <a:cubicBezTo>
                    <a:pt x="699" y="1268"/>
                    <a:pt x="914" y="1015"/>
                    <a:pt x="970" y="708"/>
                  </a:cubicBezTo>
                  <a:cubicBezTo>
                    <a:pt x="999" y="355"/>
                    <a:pt x="852" y="32"/>
                    <a:pt x="588" y="3"/>
                  </a:cubicBezTo>
                  <a:cubicBezTo>
                    <a:pt x="576" y="1"/>
                    <a:pt x="564"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5"/>
            <p:cNvSpPr/>
            <p:nvPr/>
          </p:nvSpPr>
          <p:spPr>
            <a:xfrm>
              <a:off x="1400844" y="2950749"/>
              <a:ext cx="36624" cy="46928"/>
            </a:xfrm>
            <a:custGeom>
              <a:avLst/>
              <a:gdLst/>
              <a:ahLst/>
              <a:cxnLst/>
              <a:rect l="l" t="t" r="r" b="b"/>
              <a:pathLst>
                <a:path w="853" h="1093" extrusionOk="0">
                  <a:moveTo>
                    <a:pt x="465" y="0"/>
                  </a:moveTo>
                  <a:cubicBezTo>
                    <a:pt x="272" y="0"/>
                    <a:pt x="87" y="225"/>
                    <a:pt x="59" y="502"/>
                  </a:cubicBezTo>
                  <a:cubicBezTo>
                    <a:pt x="1" y="796"/>
                    <a:pt x="147" y="1060"/>
                    <a:pt x="353" y="1090"/>
                  </a:cubicBezTo>
                  <a:cubicBezTo>
                    <a:pt x="366" y="1091"/>
                    <a:pt x="380" y="1092"/>
                    <a:pt x="393" y="1092"/>
                  </a:cubicBezTo>
                  <a:cubicBezTo>
                    <a:pt x="611" y="1092"/>
                    <a:pt x="795" y="867"/>
                    <a:pt x="823" y="590"/>
                  </a:cubicBezTo>
                  <a:cubicBezTo>
                    <a:pt x="853" y="297"/>
                    <a:pt x="706" y="32"/>
                    <a:pt x="500" y="3"/>
                  </a:cubicBezTo>
                  <a:cubicBezTo>
                    <a:pt x="488" y="1"/>
                    <a:pt x="477"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5"/>
            <p:cNvSpPr/>
            <p:nvPr/>
          </p:nvSpPr>
          <p:spPr>
            <a:xfrm>
              <a:off x="1351640" y="2970928"/>
              <a:ext cx="46713" cy="58263"/>
            </a:xfrm>
            <a:custGeom>
              <a:avLst/>
              <a:gdLst/>
              <a:ahLst/>
              <a:cxnLst/>
              <a:rect l="l" t="t" r="r" b="b"/>
              <a:pathLst>
                <a:path w="1088" h="1357" extrusionOk="0">
                  <a:moveTo>
                    <a:pt x="607" y="1"/>
                  </a:moveTo>
                  <a:cubicBezTo>
                    <a:pt x="356" y="1"/>
                    <a:pt x="115" y="257"/>
                    <a:pt x="60" y="620"/>
                  </a:cubicBezTo>
                  <a:cubicBezTo>
                    <a:pt x="1" y="1002"/>
                    <a:pt x="207" y="1325"/>
                    <a:pt x="471" y="1354"/>
                  </a:cubicBezTo>
                  <a:cubicBezTo>
                    <a:pt x="484" y="1356"/>
                    <a:pt x="498" y="1356"/>
                    <a:pt x="511" y="1356"/>
                  </a:cubicBezTo>
                  <a:cubicBezTo>
                    <a:pt x="762" y="1356"/>
                    <a:pt x="1001" y="1100"/>
                    <a:pt x="1029" y="737"/>
                  </a:cubicBezTo>
                  <a:cubicBezTo>
                    <a:pt x="1088" y="355"/>
                    <a:pt x="912" y="32"/>
                    <a:pt x="647" y="3"/>
                  </a:cubicBezTo>
                  <a:cubicBezTo>
                    <a:pt x="634" y="1"/>
                    <a:pt x="620" y="1"/>
                    <a:pt x="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5"/>
            <p:cNvSpPr/>
            <p:nvPr/>
          </p:nvSpPr>
          <p:spPr>
            <a:xfrm>
              <a:off x="1492940" y="3032755"/>
              <a:ext cx="46713" cy="58220"/>
            </a:xfrm>
            <a:custGeom>
              <a:avLst/>
              <a:gdLst/>
              <a:ahLst/>
              <a:cxnLst/>
              <a:rect l="l" t="t" r="r" b="b"/>
              <a:pathLst>
                <a:path w="1088" h="1356" extrusionOk="0">
                  <a:moveTo>
                    <a:pt x="602" y="0"/>
                  </a:moveTo>
                  <a:cubicBezTo>
                    <a:pt x="329" y="0"/>
                    <a:pt x="115" y="257"/>
                    <a:pt x="59" y="619"/>
                  </a:cubicBezTo>
                  <a:cubicBezTo>
                    <a:pt x="0" y="1001"/>
                    <a:pt x="176" y="1324"/>
                    <a:pt x="441" y="1354"/>
                  </a:cubicBezTo>
                  <a:cubicBezTo>
                    <a:pt x="456" y="1355"/>
                    <a:pt x="471" y="1356"/>
                    <a:pt x="485" y="1356"/>
                  </a:cubicBezTo>
                  <a:cubicBezTo>
                    <a:pt x="758" y="1356"/>
                    <a:pt x="973" y="1099"/>
                    <a:pt x="1028" y="737"/>
                  </a:cubicBezTo>
                  <a:cubicBezTo>
                    <a:pt x="1087" y="355"/>
                    <a:pt x="911" y="32"/>
                    <a:pt x="646" y="2"/>
                  </a:cubicBezTo>
                  <a:cubicBezTo>
                    <a:pt x="632" y="1"/>
                    <a:pt x="617"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5"/>
            <p:cNvSpPr/>
            <p:nvPr/>
          </p:nvSpPr>
          <p:spPr>
            <a:xfrm>
              <a:off x="1509341" y="2991065"/>
              <a:ext cx="30312" cy="36881"/>
            </a:xfrm>
            <a:custGeom>
              <a:avLst/>
              <a:gdLst/>
              <a:ahLst/>
              <a:cxnLst/>
              <a:rect l="l" t="t" r="r" b="b"/>
              <a:pathLst>
                <a:path w="706" h="859" extrusionOk="0">
                  <a:moveTo>
                    <a:pt x="373" y="1"/>
                  </a:moveTo>
                  <a:cubicBezTo>
                    <a:pt x="214" y="1"/>
                    <a:pt x="86" y="168"/>
                    <a:pt x="59" y="386"/>
                  </a:cubicBezTo>
                  <a:cubicBezTo>
                    <a:pt x="0" y="621"/>
                    <a:pt x="118" y="826"/>
                    <a:pt x="294" y="856"/>
                  </a:cubicBezTo>
                  <a:cubicBezTo>
                    <a:pt x="307" y="858"/>
                    <a:pt x="320" y="859"/>
                    <a:pt x="332" y="859"/>
                  </a:cubicBezTo>
                  <a:cubicBezTo>
                    <a:pt x="491" y="859"/>
                    <a:pt x="621" y="692"/>
                    <a:pt x="676" y="474"/>
                  </a:cubicBezTo>
                  <a:cubicBezTo>
                    <a:pt x="705" y="239"/>
                    <a:pt x="588" y="33"/>
                    <a:pt x="411" y="4"/>
                  </a:cubicBezTo>
                  <a:cubicBezTo>
                    <a:pt x="398" y="2"/>
                    <a:pt x="386" y="1"/>
                    <a:pt x="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5"/>
            <p:cNvSpPr/>
            <p:nvPr/>
          </p:nvSpPr>
          <p:spPr>
            <a:xfrm>
              <a:off x="1427335" y="2988575"/>
              <a:ext cx="37869" cy="46928"/>
            </a:xfrm>
            <a:custGeom>
              <a:avLst/>
              <a:gdLst/>
              <a:ahLst/>
              <a:cxnLst/>
              <a:rect l="l" t="t" r="r" b="b"/>
              <a:pathLst>
                <a:path w="882" h="1093" extrusionOk="0">
                  <a:moveTo>
                    <a:pt x="461" y="0"/>
                  </a:moveTo>
                  <a:cubicBezTo>
                    <a:pt x="269" y="0"/>
                    <a:pt x="87" y="200"/>
                    <a:pt x="59" y="503"/>
                  </a:cubicBezTo>
                  <a:cubicBezTo>
                    <a:pt x="1" y="796"/>
                    <a:pt x="147" y="1090"/>
                    <a:pt x="382" y="1090"/>
                  </a:cubicBezTo>
                  <a:cubicBezTo>
                    <a:pt x="396" y="1092"/>
                    <a:pt x="409" y="1093"/>
                    <a:pt x="422" y="1093"/>
                  </a:cubicBezTo>
                  <a:cubicBezTo>
                    <a:pt x="613" y="1093"/>
                    <a:pt x="796" y="893"/>
                    <a:pt x="823" y="591"/>
                  </a:cubicBezTo>
                  <a:cubicBezTo>
                    <a:pt x="882" y="297"/>
                    <a:pt x="735" y="32"/>
                    <a:pt x="500" y="3"/>
                  </a:cubicBezTo>
                  <a:cubicBezTo>
                    <a:pt x="487" y="1"/>
                    <a:pt x="474"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5"/>
            <p:cNvSpPr/>
            <p:nvPr/>
          </p:nvSpPr>
          <p:spPr>
            <a:xfrm>
              <a:off x="1462670" y="3021377"/>
              <a:ext cx="27779" cy="39371"/>
            </a:xfrm>
            <a:custGeom>
              <a:avLst/>
              <a:gdLst/>
              <a:ahLst/>
              <a:cxnLst/>
              <a:rect l="l" t="t" r="r" b="b"/>
              <a:pathLst>
                <a:path w="647" h="917" extrusionOk="0">
                  <a:moveTo>
                    <a:pt x="348" y="0"/>
                  </a:moveTo>
                  <a:cubicBezTo>
                    <a:pt x="184" y="0"/>
                    <a:pt x="28" y="194"/>
                    <a:pt x="0" y="414"/>
                  </a:cubicBezTo>
                  <a:cubicBezTo>
                    <a:pt x="0" y="679"/>
                    <a:pt x="88" y="884"/>
                    <a:pt x="294" y="914"/>
                  </a:cubicBezTo>
                  <a:cubicBezTo>
                    <a:pt x="307" y="916"/>
                    <a:pt x="320" y="917"/>
                    <a:pt x="332" y="917"/>
                  </a:cubicBezTo>
                  <a:cubicBezTo>
                    <a:pt x="495" y="917"/>
                    <a:pt x="646" y="747"/>
                    <a:pt x="646" y="502"/>
                  </a:cubicBezTo>
                  <a:cubicBezTo>
                    <a:pt x="646" y="267"/>
                    <a:pt x="558" y="32"/>
                    <a:pt x="382" y="3"/>
                  </a:cubicBezTo>
                  <a:cubicBezTo>
                    <a:pt x="371" y="1"/>
                    <a:pt x="359"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5"/>
            <p:cNvSpPr/>
            <p:nvPr/>
          </p:nvSpPr>
          <p:spPr>
            <a:xfrm>
              <a:off x="1395821" y="3004933"/>
              <a:ext cx="27779" cy="34262"/>
            </a:xfrm>
            <a:custGeom>
              <a:avLst/>
              <a:gdLst/>
              <a:ahLst/>
              <a:cxnLst/>
              <a:rect l="l" t="t" r="r" b="b"/>
              <a:pathLst>
                <a:path w="647" h="798" extrusionOk="0">
                  <a:moveTo>
                    <a:pt x="349" y="1"/>
                  </a:moveTo>
                  <a:cubicBezTo>
                    <a:pt x="210" y="1"/>
                    <a:pt x="57" y="166"/>
                    <a:pt x="29" y="357"/>
                  </a:cubicBezTo>
                  <a:cubicBezTo>
                    <a:pt x="0" y="592"/>
                    <a:pt x="118" y="797"/>
                    <a:pt x="264" y="797"/>
                  </a:cubicBezTo>
                  <a:cubicBezTo>
                    <a:pt x="441" y="797"/>
                    <a:pt x="588" y="650"/>
                    <a:pt x="617" y="445"/>
                  </a:cubicBezTo>
                  <a:cubicBezTo>
                    <a:pt x="646" y="210"/>
                    <a:pt x="529" y="33"/>
                    <a:pt x="382" y="4"/>
                  </a:cubicBezTo>
                  <a:cubicBezTo>
                    <a:pt x="371" y="2"/>
                    <a:pt x="360"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5"/>
            <p:cNvSpPr/>
            <p:nvPr/>
          </p:nvSpPr>
          <p:spPr>
            <a:xfrm>
              <a:off x="1361730" y="3033785"/>
              <a:ext cx="42935" cy="57189"/>
            </a:xfrm>
            <a:custGeom>
              <a:avLst/>
              <a:gdLst/>
              <a:ahLst/>
              <a:cxnLst/>
              <a:rect l="l" t="t" r="r" b="b"/>
              <a:pathLst>
                <a:path w="1000" h="1332" extrusionOk="0">
                  <a:moveTo>
                    <a:pt x="527" y="0"/>
                  </a:moveTo>
                  <a:cubicBezTo>
                    <a:pt x="309" y="0"/>
                    <a:pt x="84" y="273"/>
                    <a:pt x="30" y="595"/>
                  </a:cubicBezTo>
                  <a:cubicBezTo>
                    <a:pt x="1" y="948"/>
                    <a:pt x="148" y="1300"/>
                    <a:pt x="412" y="1330"/>
                  </a:cubicBezTo>
                  <a:cubicBezTo>
                    <a:pt x="426" y="1331"/>
                    <a:pt x="439" y="1332"/>
                    <a:pt x="452" y="1332"/>
                  </a:cubicBezTo>
                  <a:cubicBezTo>
                    <a:pt x="700" y="1332"/>
                    <a:pt x="915" y="1077"/>
                    <a:pt x="970" y="742"/>
                  </a:cubicBezTo>
                  <a:cubicBezTo>
                    <a:pt x="1000" y="360"/>
                    <a:pt x="853" y="37"/>
                    <a:pt x="588" y="8"/>
                  </a:cubicBezTo>
                  <a:cubicBezTo>
                    <a:pt x="568" y="3"/>
                    <a:pt x="548" y="0"/>
                    <a:pt x="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5"/>
            <p:cNvSpPr/>
            <p:nvPr/>
          </p:nvSpPr>
          <p:spPr>
            <a:xfrm>
              <a:off x="1313815" y="3011287"/>
              <a:ext cx="45468" cy="58263"/>
            </a:xfrm>
            <a:custGeom>
              <a:avLst/>
              <a:gdLst/>
              <a:ahLst/>
              <a:cxnLst/>
              <a:rect l="l" t="t" r="r" b="b"/>
              <a:pathLst>
                <a:path w="1059" h="1357" extrusionOk="0">
                  <a:moveTo>
                    <a:pt x="577" y="1"/>
                  </a:moveTo>
                  <a:cubicBezTo>
                    <a:pt x="330" y="1"/>
                    <a:pt x="115" y="257"/>
                    <a:pt x="59" y="620"/>
                  </a:cubicBezTo>
                  <a:cubicBezTo>
                    <a:pt x="1" y="972"/>
                    <a:pt x="177" y="1325"/>
                    <a:pt x="441" y="1354"/>
                  </a:cubicBezTo>
                  <a:cubicBezTo>
                    <a:pt x="455" y="1356"/>
                    <a:pt x="468" y="1356"/>
                    <a:pt x="481" y="1356"/>
                  </a:cubicBezTo>
                  <a:cubicBezTo>
                    <a:pt x="729" y="1356"/>
                    <a:pt x="944" y="1100"/>
                    <a:pt x="999" y="737"/>
                  </a:cubicBezTo>
                  <a:cubicBezTo>
                    <a:pt x="1058" y="385"/>
                    <a:pt x="882" y="62"/>
                    <a:pt x="617" y="3"/>
                  </a:cubicBezTo>
                  <a:cubicBezTo>
                    <a:pt x="604" y="1"/>
                    <a:pt x="591"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5"/>
            <p:cNvSpPr/>
            <p:nvPr/>
          </p:nvSpPr>
          <p:spPr>
            <a:xfrm>
              <a:off x="1408401" y="3040311"/>
              <a:ext cx="50492" cy="64746"/>
            </a:xfrm>
            <a:custGeom>
              <a:avLst/>
              <a:gdLst/>
              <a:ahLst/>
              <a:cxnLst/>
              <a:rect l="l" t="t" r="r" b="b"/>
              <a:pathLst>
                <a:path w="1176" h="1508" extrusionOk="0">
                  <a:moveTo>
                    <a:pt x="636" y="1"/>
                  </a:moveTo>
                  <a:cubicBezTo>
                    <a:pt x="359" y="1"/>
                    <a:pt x="116" y="286"/>
                    <a:pt x="60" y="678"/>
                  </a:cubicBezTo>
                  <a:cubicBezTo>
                    <a:pt x="1" y="1119"/>
                    <a:pt x="207" y="1471"/>
                    <a:pt x="500" y="1501"/>
                  </a:cubicBezTo>
                  <a:cubicBezTo>
                    <a:pt x="524" y="1505"/>
                    <a:pt x="547" y="1508"/>
                    <a:pt x="570" y="1508"/>
                  </a:cubicBezTo>
                  <a:cubicBezTo>
                    <a:pt x="835" y="1508"/>
                    <a:pt x="1063" y="1204"/>
                    <a:pt x="1117" y="825"/>
                  </a:cubicBezTo>
                  <a:cubicBezTo>
                    <a:pt x="1176" y="414"/>
                    <a:pt x="970" y="61"/>
                    <a:pt x="677" y="3"/>
                  </a:cubicBezTo>
                  <a:cubicBezTo>
                    <a:pt x="663" y="1"/>
                    <a:pt x="650" y="1"/>
                    <a:pt x="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5"/>
            <p:cNvSpPr/>
            <p:nvPr/>
          </p:nvSpPr>
          <p:spPr>
            <a:xfrm>
              <a:off x="1458849" y="3069292"/>
              <a:ext cx="37912" cy="49461"/>
            </a:xfrm>
            <a:custGeom>
              <a:avLst/>
              <a:gdLst/>
              <a:ahLst/>
              <a:cxnLst/>
              <a:rect l="l" t="t" r="r" b="b"/>
              <a:pathLst>
                <a:path w="883" h="1152" extrusionOk="0">
                  <a:moveTo>
                    <a:pt x="465" y="1"/>
                  </a:moveTo>
                  <a:cubicBezTo>
                    <a:pt x="272" y="1"/>
                    <a:pt x="86" y="227"/>
                    <a:pt x="30" y="532"/>
                  </a:cubicBezTo>
                  <a:cubicBezTo>
                    <a:pt x="1" y="826"/>
                    <a:pt x="118" y="1120"/>
                    <a:pt x="383" y="1149"/>
                  </a:cubicBezTo>
                  <a:cubicBezTo>
                    <a:pt x="395" y="1151"/>
                    <a:pt x="406" y="1151"/>
                    <a:pt x="418" y="1151"/>
                  </a:cubicBezTo>
                  <a:cubicBezTo>
                    <a:pt x="614" y="1151"/>
                    <a:pt x="825" y="925"/>
                    <a:pt x="853" y="620"/>
                  </a:cubicBezTo>
                  <a:cubicBezTo>
                    <a:pt x="882" y="326"/>
                    <a:pt x="735" y="33"/>
                    <a:pt x="500" y="3"/>
                  </a:cubicBezTo>
                  <a:cubicBezTo>
                    <a:pt x="489" y="2"/>
                    <a:pt x="477"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5"/>
            <p:cNvSpPr/>
            <p:nvPr/>
          </p:nvSpPr>
          <p:spPr>
            <a:xfrm>
              <a:off x="1456359" y="3125881"/>
              <a:ext cx="49204" cy="63716"/>
            </a:xfrm>
            <a:custGeom>
              <a:avLst/>
              <a:gdLst/>
              <a:ahLst/>
              <a:cxnLst/>
              <a:rect l="l" t="t" r="r" b="b"/>
              <a:pathLst>
                <a:path w="1146" h="1484" extrusionOk="0">
                  <a:moveTo>
                    <a:pt x="606" y="0"/>
                  </a:moveTo>
                  <a:cubicBezTo>
                    <a:pt x="337" y="0"/>
                    <a:pt x="86" y="304"/>
                    <a:pt x="59" y="683"/>
                  </a:cubicBezTo>
                  <a:cubicBezTo>
                    <a:pt x="0" y="1094"/>
                    <a:pt x="206" y="1447"/>
                    <a:pt x="470" y="1476"/>
                  </a:cubicBezTo>
                  <a:cubicBezTo>
                    <a:pt x="494" y="1481"/>
                    <a:pt x="517" y="1483"/>
                    <a:pt x="540" y="1483"/>
                  </a:cubicBezTo>
                  <a:cubicBezTo>
                    <a:pt x="809" y="1483"/>
                    <a:pt x="1062" y="1179"/>
                    <a:pt x="1117" y="800"/>
                  </a:cubicBezTo>
                  <a:cubicBezTo>
                    <a:pt x="1146" y="389"/>
                    <a:pt x="970" y="37"/>
                    <a:pt x="676" y="7"/>
                  </a:cubicBezTo>
                  <a:cubicBezTo>
                    <a:pt x="653" y="3"/>
                    <a:pt x="629" y="0"/>
                    <a:pt x="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5"/>
            <p:cNvSpPr/>
            <p:nvPr/>
          </p:nvSpPr>
          <p:spPr>
            <a:xfrm>
              <a:off x="1365551" y="3095826"/>
              <a:ext cx="59293" cy="76081"/>
            </a:xfrm>
            <a:custGeom>
              <a:avLst/>
              <a:gdLst/>
              <a:ahLst/>
              <a:cxnLst/>
              <a:rect l="l" t="t" r="r" b="b"/>
              <a:pathLst>
                <a:path w="1381" h="1772" extrusionOk="0">
                  <a:moveTo>
                    <a:pt x="752" y="0"/>
                  </a:moveTo>
                  <a:cubicBezTo>
                    <a:pt x="416" y="0"/>
                    <a:pt x="115" y="344"/>
                    <a:pt x="59" y="795"/>
                  </a:cubicBezTo>
                  <a:cubicBezTo>
                    <a:pt x="0" y="1295"/>
                    <a:pt x="235" y="1735"/>
                    <a:pt x="588" y="1765"/>
                  </a:cubicBezTo>
                  <a:cubicBezTo>
                    <a:pt x="611" y="1769"/>
                    <a:pt x="635" y="1771"/>
                    <a:pt x="658" y="1771"/>
                  </a:cubicBezTo>
                  <a:cubicBezTo>
                    <a:pt x="957" y="1771"/>
                    <a:pt x="1240" y="1435"/>
                    <a:pt x="1322" y="972"/>
                  </a:cubicBezTo>
                  <a:cubicBezTo>
                    <a:pt x="1381" y="502"/>
                    <a:pt x="1146" y="61"/>
                    <a:pt x="793" y="2"/>
                  </a:cubicBezTo>
                  <a:cubicBezTo>
                    <a:pt x="779" y="1"/>
                    <a:pt x="766" y="0"/>
                    <a:pt x="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5"/>
            <p:cNvSpPr/>
            <p:nvPr/>
          </p:nvSpPr>
          <p:spPr>
            <a:xfrm>
              <a:off x="1427335" y="3109651"/>
              <a:ext cx="34090" cy="43150"/>
            </a:xfrm>
            <a:custGeom>
              <a:avLst/>
              <a:gdLst/>
              <a:ahLst/>
              <a:cxnLst/>
              <a:rect l="l" t="t" r="r" b="b"/>
              <a:pathLst>
                <a:path w="794" h="1005" extrusionOk="0">
                  <a:moveTo>
                    <a:pt x="407" y="1"/>
                  </a:moveTo>
                  <a:cubicBezTo>
                    <a:pt x="239" y="1"/>
                    <a:pt x="57" y="198"/>
                    <a:pt x="30" y="473"/>
                  </a:cubicBezTo>
                  <a:cubicBezTo>
                    <a:pt x="1" y="738"/>
                    <a:pt x="118" y="973"/>
                    <a:pt x="324" y="1002"/>
                  </a:cubicBezTo>
                  <a:cubicBezTo>
                    <a:pt x="335" y="1004"/>
                    <a:pt x="346" y="1005"/>
                    <a:pt x="358" y="1005"/>
                  </a:cubicBezTo>
                  <a:cubicBezTo>
                    <a:pt x="522" y="1005"/>
                    <a:pt x="680" y="809"/>
                    <a:pt x="735" y="562"/>
                  </a:cubicBezTo>
                  <a:cubicBezTo>
                    <a:pt x="794" y="268"/>
                    <a:pt x="647" y="33"/>
                    <a:pt x="441" y="3"/>
                  </a:cubicBezTo>
                  <a:cubicBezTo>
                    <a:pt x="430" y="1"/>
                    <a:pt x="419" y="1"/>
                    <a:pt x="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5"/>
            <p:cNvSpPr/>
            <p:nvPr/>
          </p:nvSpPr>
          <p:spPr>
            <a:xfrm>
              <a:off x="1331461" y="3084448"/>
              <a:ext cx="34133" cy="43150"/>
            </a:xfrm>
            <a:custGeom>
              <a:avLst/>
              <a:gdLst/>
              <a:ahLst/>
              <a:cxnLst/>
              <a:rect l="l" t="t" r="r" b="b"/>
              <a:pathLst>
                <a:path w="795" h="1005" extrusionOk="0">
                  <a:moveTo>
                    <a:pt x="432" y="0"/>
                  </a:moveTo>
                  <a:cubicBezTo>
                    <a:pt x="243" y="0"/>
                    <a:pt x="87" y="198"/>
                    <a:pt x="60" y="473"/>
                  </a:cubicBezTo>
                  <a:cubicBezTo>
                    <a:pt x="1" y="737"/>
                    <a:pt x="148" y="972"/>
                    <a:pt x="324" y="1002"/>
                  </a:cubicBezTo>
                  <a:cubicBezTo>
                    <a:pt x="337" y="1004"/>
                    <a:pt x="350" y="1004"/>
                    <a:pt x="363" y="1004"/>
                  </a:cubicBezTo>
                  <a:cubicBezTo>
                    <a:pt x="555" y="1004"/>
                    <a:pt x="737" y="808"/>
                    <a:pt x="765" y="561"/>
                  </a:cubicBezTo>
                  <a:cubicBezTo>
                    <a:pt x="794" y="267"/>
                    <a:pt x="677" y="32"/>
                    <a:pt x="471" y="3"/>
                  </a:cubicBezTo>
                  <a:cubicBezTo>
                    <a:pt x="458" y="1"/>
                    <a:pt x="445" y="0"/>
                    <a:pt x="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5"/>
            <p:cNvSpPr/>
            <p:nvPr/>
          </p:nvSpPr>
          <p:spPr>
            <a:xfrm>
              <a:off x="1403377" y="3160143"/>
              <a:ext cx="53025" cy="68310"/>
            </a:xfrm>
            <a:custGeom>
              <a:avLst/>
              <a:gdLst/>
              <a:ahLst/>
              <a:cxnLst/>
              <a:rect l="l" t="t" r="r" b="b"/>
              <a:pathLst>
                <a:path w="1235" h="1591" extrusionOk="0">
                  <a:moveTo>
                    <a:pt x="668" y="1"/>
                  </a:moveTo>
                  <a:cubicBezTo>
                    <a:pt x="387" y="1"/>
                    <a:pt x="115" y="314"/>
                    <a:pt x="59" y="708"/>
                  </a:cubicBezTo>
                  <a:cubicBezTo>
                    <a:pt x="0" y="1148"/>
                    <a:pt x="206" y="1530"/>
                    <a:pt x="500" y="1589"/>
                  </a:cubicBezTo>
                  <a:cubicBezTo>
                    <a:pt x="513" y="1590"/>
                    <a:pt x="527" y="1591"/>
                    <a:pt x="541" y="1591"/>
                  </a:cubicBezTo>
                  <a:cubicBezTo>
                    <a:pt x="847" y="1591"/>
                    <a:pt x="1119" y="1276"/>
                    <a:pt x="1175" y="854"/>
                  </a:cubicBezTo>
                  <a:cubicBezTo>
                    <a:pt x="1234" y="443"/>
                    <a:pt x="1029" y="61"/>
                    <a:pt x="705" y="2"/>
                  </a:cubicBezTo>
                  <a:cubicBezTo>
                    <a:pt x="693" y="1"/>
                    <a:pt x="681" y="1"/>
                    <a:pt x="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5"/>
            <p:cNvSpPr/>
            <p:nvPr/>
          </p:nvSpPr>
          <p:spPr>
            <a:xfrm>
              <a:off x="1330216" y="3174054"/>
              <a:ext cx="68138" cy="87373"/>
            </a:xfrm>
            <a:custGeom>
              <a:avLst/>
              <a:gdLst/>
              <a:ahLst/>
              <a:cxnLst/>
              <a:rect l="l" t="t" r="r" b="b"/>
              <a:pathLst>
                <a:path w="1587" h="2035" extrusionOk="0">
                  <a:moveTo>
                    <a:pt x="873" y="0"/>
                  </a:moveTo>
                  <a:cubicBezTo>
                    <a:pt x="504" y="0"/>
                    <a:pt x="144" y="402"/>
                    <a:pt x="59" y="942"/>
                  </a:cubicBezTo>
                  <a:cubicBezTo>
                    <a:pt x="0" y="1500"/>
                    <a:pt x="265" y="1970"/>
                    <a:pt x="647" y="2029"/>
                  </a:cubicBezTo>
                  <a:cubicBezTo>
                    <a:pt x="673" y="2032"/>
                    <a:pt x="699" y="2034"/>
                    <a:pt x="725" y="2034"/>
                  </a:cubicBezTo>
                  <a:cubicBezTo>
                    <a:pt x="1106" y="2034"/>
                    <a:pt x="1444" y="1640"/>
                    <a:pt x="1499" y="1118"/>
                  </a:cubicBezTo>
                  <a:cubicBezTo>
                    <a:pt x="1587" y="560"/>
                    <a:pt x="1322" y="60"/>
                    <a:pt x="911" y="2"/>
                  </a:cubicBezTo>
                  <a:cubicBezTo>
                    <a:pt x="898" y="1"/>
                    <a:pt x="885" y="0"/>
                    <a:pt x="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5"/>
            <p:cNvSpPr/>
            <p:nvPr/>
          </p:nvSpPr>
          <p:spPr>
            <a:xfrm>
              <a:off x="1316348" y="3267352"/>
              <a:ext cx="55515" cy="70843"/>
            </a:xfrm>
            <a:custGeom>
              <a:avLst/>
              <a:gdLst/>
              <a:ahLst/>
              <a:cxnLst/>
              <a:rect l="l" t="t" r="r" b="b"/>
              <a:pathLst>
                <a:path w="1293" h="1650" extrusionOk="0">
                  <a:moveTo>
                    <a:pt x="694" y="1"/>
                  </a:moveTo>
                  <a:cubicBezTo>
                    <a:pt x="387" y="1"/>
                    <a:pt x="115" y="315"/>
                    <a:pt x="59" y="737"/>
                  </a:cubicBezTo>
                  <a:cubicBezTo>
                    <a:pt x="0" y="1178"/>
                    <a:pt x="206" y="1589"/>
                    <a:pt x="529" y="1648"/>
                  </a:cubicBezTo>
                  <a:cubicBezTo>
                    <a:pt x="543" y="1649"/>
                    <a:pt x="556" y="1650"/>
                    <a:pt x="570" y="1650"/>
                  </a:cubicBezTo>
                  <a:cubicBezTo>
                    <a:pt x="879" y="1650"/>
                    <a:pt x="1178" y="1335"/>
                    <a:pt x="1234" y="913"/>
                  </a:cubicBezTo>
                  <a:cubicBezTo>
                    <a:pt x="1293" y="473"/>
                    <a:pt x="1058" y="61"/>
                    <a:pt x="735" y="3"/>
                  </a:cubicBezTo>
                  <a:cubicBezTo>
                    <a:pt x="721" y="1"/>
                    <a:pt x="707" y="1"/>
                    <a:pt x="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5"/>
            <p:cNvSpPr/>
            <p:nvPr/>
          </p:nvSpPr>
          <p:spPr>
            <a:xfrm>
              <a:off x="1376886" y="3249448"/>
              <a:ext cx="42935" cy="57490"/>
            </a:xfrm>
            <a:custGeom>
              <a:avLst/>
              <a:gdLst/>
              <a:ahLst/>
              <a:cxnLst/>
              <a:rect l="l" t="t" r="r" b="b"/>
              <a:pathLst>
                <a:path w="1000" h="1339" extrusionOk="0">
                  <a:moveTo>
                    <a:pt x="527" y="1"/>
                  </a:moveTo>
                  <a:cubicBezTo>
                    <a:pt x="309" y="1"/>
                    <a:pt x="83" y="274"/>
                    <a:pt x="30" y="596"/>
                  </a:cubicBezTo>
                  <a:cubicBezTo>
                    <a:pt x="0" y="978"/>
                    <a:pt x="147" y="1301"/>
                    <a:pt x="412" y="1330"/>
                  </a:cubicBezTo>
                  <a:cubicBezTo>
                    <a:pt x="436" y="1336"/>
                    <a:pt x="461" y="1338"/>
                    <a:pt x="485" y="1338"/>
                  </a:cubicBezTo>
                  <a:cubicBezTo>
                    <a:pt x="719" y="1338"/>
                    <a:pt x="917" y="1089"/>
                    <a:pt x="970" y="743"/>
                  </a:cubicBezTo>
                  <a:cubicBezTo>
                    <a:pt x="999" y="390"/>
                    <a:pt x="852" y="67"/>
                    <a:pt x="588" y="8"/>
                  </a:cubicBezTo>
                  <a:cubicBezTo>
                    <a:pt x="568" y="3"/>
                    <a:pt x="547" y="1"/>
                    <a:pt x="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5"/>
            <p:cNvSpPr/>
            <p:nvPr/>
          </p:nvSpPr>
          <p:spPr>
            <a:xfrm>
              <a:off x="1212918" y="2785621"/>
              <a:ext cx="145077" cy="628182"/>
            </a:xfrm>
            <a:custGeom>
              <a:avLst/>
              <a:gdLst/>
              <a:ahLst/>
              <a:cxnLst/>
              <a:rect l="l" t="t" r="r" b="b"/>
              <a:pathLst>
                <a:path w="3379" h="14631" extrusionOk="0">
                  <a:moveTo>
                    <a:pt x="1969" y="0"/>
                  </a:moveTo>
                  <a:cubicBezTo>
                    <a:pt x="1822" y="940"/>
                    <a:pt x="1822" y="1910"/>
                    <a:pt x="1557" y="2821"/>
                  </a:cubicBezTo>
                  <a:cubicBezTo>
                    <a:pt x="206" y="7286"/>
                    <a:pt x="0" y="11869"/>
                    <a:pt x="470" y="13073"/>
                  </a:cubicBezTo>
                  <a:cubicBezTo>
                    <a:pt x="970" y="14307"/>
                    <a:pt x="1058" y="14278"/>
                    <a:pt x="1557" y="14630"/>
                  </a:cubicBezTo>
                  <a:lnTo>
                    <a:pt x="2233" y="14630"/>
                  </a:lnTo>
                  <a:cubicBezTo>
                    <a:pt x="2674" y="13426"/>
                    <a:pt x="2850" y="11839"/>
                    <a:pt x="3144" y="10576"/>
                  </a:cubicBezTo>
                  <a:cubicBezTo>
                    <a:pt x="3261" y="10018"/>
                    <a:pt x="3349" y="9489"/>
                    <a:pt x="3379" y="8931"/>
                  </a:cubicBezTo>
                  <a:cubicBezTo>
                    <a:pt x="3379" y="8079"/>
                    <a:pt x="3291" y="7198"/>
                    <a:pt x="3114" y="6375"/>
                  </a:cubicBezTo>
                  <a:cubicBezTo>
                    <a:pt x="2732" y="4260"/>
                    <a:pt x="2351" y="2115"/>
                    <a:pt x="1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5"/>
            <p:cNvSpPr/>
            <p:nvPr/>
          </p:nvSpPr>
          <p:spPr>
            <a:xfrm>
              <a:off x="1267144" y="2977326"/>
              <a:ext cx="315358" cy="451504"/>
            </a:xfrm>
            <a:custGeom>
              <a:avLst/>
              <a:gdLst/>
              <a:ahLst/>
              <a:cxnLst/>
              <a:rect l="l" t="t" r="r" b="b"/>
              <a:pathLst>
                <a:path w="7345" h="10516" extrusionOk="0">
                  <a:moveTo>
                    <a:pt x="7345" y="1"/>
                  </a:moveTo>
                  <a:lnTo>
                    <a:pt x="7345" y="1"/>
                  </a:lnTo>
                  <a:cubicBezTo>
                    <a:pt x="5377" y="3291"/>
                    <a:pt x="2938" y="7668"/>
                    <a:pt x="1234" y="8961"/>
                  </a:cubicBezTo>
                  <a:lnTo>
                    <a:pt x="1" y="9930"/>
                  </a:lnTo>
                  <a:cubicBezTo>
                    <a:pt x="472" y="10347"/>
                    <a:pt x="996" y="10515"/>
                    <a:pt x="1524" y="10515"/>
                  </a:cubicBezTo>
                  <a:cubicBezTo>
                    <a:pt x="2670" y="10515"/>
                    <a:pt x="3831" y="9716"/>
                    <a:pt x="4495" y="8931"/>
                  </a:cubicBezTo>
                  <a:cubicBezTo>
                    <a:pt x="5435" y="7815"/>
                    <a:pt x="6052" y="6258"/>
                    <a:pt x="6493" y="4701"/>
                  </a:cubicBezTo>
                  <a:cubicBezTo>
                    <a:pt x="6934" y="3173"/>
                    <a:pt x="7227" y="1587"/>
                    <a:pt x="73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5"/>
            <p:cNvSpPr/>
            <p:nvPr/>
          </p:nvSpPr>
          <p:spPr>
            <a:xfrm>
              <a:off x="1262121" y="3112313"/>
              <a:ext cx="215705" cy="318234"/>
            </a:xfrm>
            <a:custGeom>
              <a:avLst/>
              <a:gdLst/>
              <a:ahLst/>
              <a:cxnLst/>
              <a:rect l="l" t="t" r="r" b="b"/>
              <a:pathLst>
                <a:path w="5024" h="7412" extrusionOk="0">
                  <a:moveTo>
                    <a:pt x="5024" y="0"/>
                  </a:moveTo>
                  <a:cubicBezTo>
                    <a:pt x="4172" y="529"/>
                    <a:pt x="4025" y="1675"/>
                    <a:pt x="3643" y="2585"/>
                  </a:cubicBezTo>
                  <a:cubicBezTo>
                    <a:pt x="3408" y="3143"/>
                    <a:pt x="3085" y="3672"/>
                    <a:pt x="2673" y="4113"/>
                  </a:cubicBezTo>
                  <a:cubicBezTo>
                    <a:pt x="2203" y="4612"/>
                    <a:pt x="1675" y="4994"/>
                    <a:pt x="1205" y="5435"/>
                  </a:cubicBezTo>
                  <a:cubicBezTo>
                    <a:pt x="735" y="5876"/>
                    <a:pt x="118" y="6081"/>
                    <a:pt x="0" y="6698"/>
                  </a:cubicBezTo>
                  <a:cubicBezTo>
                    <a:pt x="507" y="7152"/>
                    <a:pt x="1159" y="7411"/>
                    <a:pt x="1824" y="7411"/>
                  </a:cubicBezTo>
                  <a:cubicBezTo>
                    <a:pt x="1892" y="7411"/>
                    <a:pt x="1960" y="7409"/>
                    <a:pt x="2027" y="7403"/>
                  </a:cubicBezTo>
                  <a:lnTo>
                    <a:pt x="2615" y="7344"/>
                  </a:lnTo>
                  <a:cubicBezTo>
                    <a:pt x="3584" y="6992"/>
                    <a:pt x="4260" y="6022"/>
                    <a:pt x="4524" y="5024"/>
                  </a:cubicBezTo>
                  <a:cubicBezTo>
                    <a:pt x="4759" y="3995"/>
                    <a:pt x="4789" y="2967"/>
                    <a:pt x="4671" y="1910"/>
                  </a:cubicBezTo>
                  <a:cubicBezTo>
                    <a:pt x="4642" y="1263"/>
                    <a:pt x="4612" y="529"/>
                    <a:pt x="5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5"/>
            <p:cNvSpPr/>
            <p:nvPr/>
          </p:nvSpPr>
          <p:spPr>
            <a:xfrm>
              <a:off x="1038859" y="2508733"/>
              <a:ext cx="94629" cy="2457428"/>
            </a:xfrm>
            <a:custGeom>
              <a:avLst/>
              <a:gdLst/>
              <a:ahLst/>
              <a:cxnLst/>
              <a:rect l="l" t="t" r="r" b="b"/>
              <a:pathLst>
                <a:path w="2204" h="57236" extrusionOk="0">
                  <a:moveTo>
                    <a:pt x="393" y="1"/>
                  </a:moveTo>
                  <a:cubicBezTo>
                    <a:pt x="191" y="1"/>
                    <a:pt x="0" y="133"/>
                    <a:pt x="30" y="398"/>
                  </a:cubicBezTo>
                  <a:cubicBezTo>
                    <a:pt x="705" y="8183"/>
                    <a:pt x="1175" y="15968"/>
                    <a:pt x="1293" y="23753"/>
                  </a:cubicBezTo>
                  <a:cubicBezTo>
                    <a:pt x="1410" y="30627"/>
                    <a:pt x="1264" y="37501"/>
                    <a:pt x="970" y="44376"/>
                  </a:cubicBezTo>
                  <a:cubicBezTo>
                    <a:pt x="793" y="48547"/>
                    <a:pt x="558" y="52690"/>
                    <a:pt x="323" y="56861"/>
                  </a:cubicBezTo>
                  <a:cubicBezTo>
                    <a:pt x="309" y="57111"/>
                    <a:pt x="500" y="57236"/>
                    <a:pt x="698" y="57236"/>
                  </a:cubicBezTo>
                  <a:cubicBezTo>
                    <a:pt x="896" y="57236"/>
                    <a:pt x="1102" y="57111"/>
                    <a:pt x="1117" y="56861"/>
                  </a:cubicBezTo>
                  <a:cubicBezTo>
                    <a:pt x="1528" y="49664"/>
                    <a:pt x="1910" y="42496"/>
                    <a:pt x="2057" y="35298"/>
                  </a:cubicBezTo>
                  <a:cubicBezTo>
                    <a:pt x="2204" y="28247"/>
                    <a:pt x="2115" y="21226"/>
                    <a:pt x="1763" y="14176"/>
                  </a:cubicBezTo>
                  <a:cubicBezTo>
                    <a:pt x="1557" y="9593"/>
                    <a:pt x="1234" y="4980"/>
                    <a:pt x="823" y="398"/>
                  </a:cubicBezTo>
                  <a:cubicBezTo>
                    <a:pt x="808" y="133"/>
                    <a:pt x="59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5"/>
            <p:cNvSpPr/>
            <p:nvPr/>
          </p:nvSpPr>
          <p:spPr>
            <a:xfrm>
              <a:off x="952044" y="3345923"/>
              <a:ext cx="405435" cy="1618650"/>
            </a:xfrm>
            <a:custGeom>
              <a:avLst/>
              <a:gdLst/>
              <a:ahLst/>
              <a:cxnLst/>
              <a:rect l="l" t="t" r="r" b="b"/>
              <a:pathLst>
                <a:path w="9443" h="37700" extrusionOk="0">
                  <a:moveTo>
                    <a:pt x="8971" y="1"/>
                  </a:moveTo>
                  <a:cubicBezTo>
                    <a:pt x="8809" y="1"/>
                    <a:pt x="8644" y="87"/>
                    <a:pt x="8573" y="288"/>
                  </a:cubicBezTo>
                  <a:cubicBezTo>
                    <a:pt x="6928" y="5047"/>
                    <a:pt x="5577" y="9953"/>
                    <a:pt x="4490" y="14888"/>
                  </a:cubicBezTo>
                  <a:cubicBezTo>
                    <a:pt x="3491" y="19412"/>
                    <a:pt x="2727" y="23966"/>
                    <a:pt x="1846" y="28520"/>
                  </a:cubicBezTo>
                  <a:cubicBezTo>
                    <a:pt x="1288" y="31399"/>
                    <a:pt x="700" y="34307"/>
                    <a:pt x="54" y="37215"/>
                  </a:cubicBezTo>
                  <a:cubicBezTo>
                    <a:pt x="0" y="37501"/>
                    <a:pt x="261" y="37700"/>
                    <a:pt x="494" y="37700"/>
                  </a:cubicBezTo>
                  <a:cubicBezTo>
                    <a:pt x="645" y="37700"/>
                    <a:pt x="783" y="37617"/>
                    <a:pt x="818" y="37421"/>
                  </a:cubicBezTo>
                  <a:cubicBezTo>
                    <a:pt x="2933" y="27961"/>
                    <a:pt x="4226" y="18326"/>
                    <a:pt x="6752" y="8954"/>
                  </a:cubicBezTo>
                  <a:cubicBezTo>
                    <a:pt x="7516" y="6104"/>
                    <a:pt x="8368" y="3284"/>
                    <a:pt x="9337" y="493"/>
                  </a:cubicBezTo>
                  <a:cubicBezTo>
                    <a:pt x="9443" y="194"/>
                    <a:pt x="9211" y="1"/>
                    <a:pt x="89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5"/>
            <p:cNvSpPr/>
            <p:nvPr/>
          </p:nvSpPr>
          <p:spPr>
            <a:xfrm>
              <a:off x="669275" y="2697304"/>
              <a:ext cx="526040" cy="2078741"/>
            </a:xfrm>
            <a:custGeom>
              <a:avLst/>
              <a:gdLst/>
              <a:ahLst/>
              <a:cxnLst/>
              <a:rect l="l" t="t" r="r" b="b"/>
              <a:pathLst>
                <a:path w="12252" h="48416" extrusionOk="0">
                  <a:moveTo>
                    <a:pt x="1" y="1"/>
                  </a:moveTo>
                  <a:lnTo>
                    <a:pt x="1" y="1"/>
                  </a:lnTo>
                  <a:cubicBezTo>
                    <a:pt x="2028" y="13309"/>
                    <a:pt x="5729" y="23767"/>
                    <a:pt x="6287" y="37457"/>
                  </a:cubicBezTo>
                  <a:lnTo>
                    <a:pt x="9137" y="48415"/>
                  </a:lnTo>
                  <a:cubicBezTo>
                    <a:pt x="12251" y="28997"/>
                    <a:pt x="7316" y="1771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5"/>
            <p:cNvSpPr/>
            <p:nvPr/>
          </p:nvSpPr>
          <p:spPr>
            <a:xfrm>
              <a:off x="591090" y="3306551"/>
              <a:ext cx="485638" cy="1828945"/>
            </a:xfrm>
            <a:custGeom>
              <a:avLst/>
              <a:gdLst/>
              <a:ahLst/>
              <a:cxnLst/>
              <a:rect l="l" t="t" r="r" b="b"/>
              <a:pathLst>
                <a:path w="11311" h="42598" extrusionOk="0">
                  <a:moveTo>
                    <a:pt x="0" y="0"/>
                  </a:moveTo>
                  <a:lnTo>
                    <a:pt x="9195" y="42598"/>
                  </a:lnTo>
                  <a:lnTo>
                    <a:pt x="11311" y="34401"/>
                  </a:lnTo>
                  <a:cubicBezTo>
                    <a:pt x="10547" y="21857"/>
                    <a:pt x="6346" y="108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5"/>
            <p:cNvSpPr/>
            <p:nvPr/>
          </p:nvSpPr>
          <p:spPr>
            <a:xfrm>
              <a:off x="983344" y="4364770"/>
              <a:ext cx="503327" cy="775793"/>
            </a:xfrm>
            <a:custGeom>
              <a:avLst/>
              <a:gdLst/>
              <a:ahLst/>
              <a:cxnLst/>
              <a:rect l="l" t="t" r="r" b="b"/>
              <a:pathLst>
                <a:path w="11723" h="18069" extrusionOk="0">
                  <a:moveTo>
                    <a:pt x="11722" y="1"/>
                  </a:moveTo>
                  <a:cubicBezTo>
                    <a:pt x="6757" y="2880"/>
                    <a:pt x="2880" y="7287"/>
                    <a:pt x="647" y="12575"/>
                  </a:cubicBezTo>
                  <a:lnTo>
                    <a:pt x="1" y="18068"/>
                  </a:lnTo>
                  <a:cubicBezTo>
                    <a:pt x="3585" y="11840"/>
                    <a:pt x="7492" y="5818"/>
                    <a:pt x="11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3" name="Google Shape;3023;p75"/>
          <p:cNvSpPr/>
          <p:nvPr/>
        </p:nvSpPr>
        <p:spPr>
          <a:xfrm flipH="1">
            <a:off x="-735130" y="5049422"/>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75"/>
          <p:cNvSpPr/>
          <p:nvPr/>
        </p:nvSpPr>
        <p:spPr>
          <a:xfrm flipH="1">
            <a:off x="6603803" y="5040196"/>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797269" y="1170290"/>
            <a:ext cx="7404847" cy="1083360"/>
          </a:xfrm>
          <a:prstGeom prst="rect">
            <a:avLst/>
          </a:prstGeom>
          <a:solidFill>
            <a:schemeClr val="accent5">
              <a:lumMod val="40000"/>
              <a:lumOff val="6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2">
                    <a:lumMod val="50000"/>
                  </a:schemeClr>
                </a:solidFill>
              </a:rPr>
              <a:t>Bước 1. </a:t>
            </a:r>
            <a:endParaRPr lang="en-US" sz="2000" b="1" dirty="0">
              <a:solidFill>
                <a:schemeClr val="tx2">
                  <a:lumMod val="50000"/>
                </a:schemeClr>
              </a:solidFill>
            </a:endParaRPr>
          </a:p>
          <a:p>
            <a:pPr algn="ctr">
              <a:lnSpc>
                <a:spcPct val="150000"/>
              </a:lnSpc>
            </a:pPr>
            <a:r>
              <a:rPr lang="vi-VN" sz="2000" dirty="0">
                <a:solidFill>
                  <a:schemeClr val="tx2">
                    <a:lumMod val="50000"/>
                  </a:schemeClr>
                </a:solidFill>
              </a:rPr>
              <a:t>Thu mẫu bệnh phẩm từ gia cầm nghi bị nhiễm virus H5N1.</a:t>
            </a:r>
            <a:endParaRPr lang="en-US" sz="2000" dirty="0">
              <a:solidFill>
                <a:schemeClr val="tx2">
                  <a:lumMod val="50000"/>
                </a:schemeClr>
              </a:solidFill>
            </a:endParaRPr>
          </a:p>
        </p:txBody>
      </p:sp>
      <p:sp>
        <p:nvSpPr>
          <p:cNvPr id="302" name="Rectangle 301"/>
          <p:cNvSpPr/>
          <p:nvPr/>
        </p:nvSpPr>
        <p:spPr>
          <a:xfrm>
            <a:off x="797269" y="2974057"/>
            <a:ext cx="7404847" cy="1521506"/>
          </a:xfrm>
          <a:prstGeom prst="rect">
            <a:avLst/>
          </a:prstGeom>
          <a:solidFill>
            <a:schemeClr val="accent5">
              <a:lumMod val="40000"/>
              <a:lumOff val="6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2">
                    <a:lumMod val="50000"/>
                  </a:schemeClr>
                </a:solidFill>
              </a:rPr>
              <a:t>Bước </a:t>
            </a:r>
            <a:r>
              <a:rPr lang="en-US" sz="2000" b="1" dirty="0">
                <a:solidFill>
                  <a:schemeClr val="tx2">
                    <a:lumMod val="50000"/>
                  </a:schemeClr>
                </a:solidFill>
              </a:rPr>
              <a:t>2</a:t>
            </a:r>
            <a:r>
              <a:rPr lang="vi-VN" sz="2000" b="1" dirty="0">
                <a:solidFill>
                  <a:schemeClr val="tx2">
                    <a:lumMod val="50000"/>
                  </a:schemeClr>
                </a:solidFill>
              </a:rPr>
              <a:t>. </a:t>
            </a:r>
            <a:endParaRPr lang="en-US" sz="2000" b="1" dirty="0">
              <a:solidFill>
                <a:schemeClr val="tx2">
                  <a:lumMod val="50000"/>
                </a:schemeClr>
              </a:solidFill>
            </a:endParaRPr>
          </a:p>
          <a:p>
            <a:pPr algn="ctr">
              <a:lnSpc>
                <a:spcPct val="150000"/>
              </a:lnSpc>
            </a:pPr>
            <a:r>
              <a:rPr lang="vi-VN" sz="2000" dirty="0">
                <a:solidFill>
                  <a:schemeClr val="tx2">
                    <a:lumMod val="50000"/>
                  </a:schemeClr>
                </a:solidFill>
              </a:rPr>
              <a:t>Tách chiết RNA tổng số từ mẫu bệnh phẩm (gồm RNA của vật nuôi và RNA của virus gây bệnh nếu có).</a:t>
            </a:r>
            <a:endParaRPr lang="en-US" sz="2000" dirty="0">
              <a:solidFill>
                <a:schemeClr val="tx2">
                  <a:lumMod val="50000"/>
                </a:schemeClr>
              </a:solidFill>
            </a:endParaRPr>
          </a:p>
        </p:txBody>
      </p:sp>
      <p:sp>
        <p:nvSpPr>
          <p:cNvPr id="305" name="Down Arrow 304"/>
          <p:cNvSpPr/>
          <p:nvPr/>
        </p:nvSpPr>
        <p:spPr>
          <a:xfrm>
            <a:off x="4172552" y="2292692"/>
            <a:ext cx="654279" cy="677448"/>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4365" y="338358"/>
            <a:ext cx="7157837" cy="400110"/>
          </a:xfrm>
          <a:prstGeom prst="rect">
            <a:avLst/>
          </a:prstGeom>
          <a:solidFill>
            <a:schemeClr val="bg1"/>
          </a:solidFill>
        </p:spPr>
        <p:txBody>
          <a:bodyPr wrap="square" rtlCol="0">
            <a:spAutoFit/>
          </a:bodyPr>
          <a:lstStyle/>
          <a:p>
            <a:pPr marL="342900" indent="-342900" algn="just">
              <a:buFont typeface="Wingdings" panose="05000000000000000000" pitchFamily="2" charset="2"/>
              <a:buChar char="Ø"/>
            </a:pPr>
            <a:r>
              <a:rPr lang="vi-VN" sz="2000" b="1" dirty="0">
                <a:solidFill>
                  <a:srgbClr val="C00000"/>
                </a:solidFill>
              </a:rPr>
              <a:t>Các bước phát hiện virus H5NA gây bệnh cúm gia cầm</a:t>
            </a:r>
            <a:endParaRPr lang="en-US" sz="2000" b="1" dirty="0">
              <a:solidFill>
                <a:srgbClr val="C00000"/>
              </a:solidFill>
            </a:endParaRPr>
          </a:p>
        </p:txBody>
      </p:sp>
      <p:sp>
        <p:nvSpPr>
          <p:cNvPr id="307" name="Down Arrow 306"/>
          <p:cNvSpPr/>
          <p:nvPr/>
        </p:nvSpPr>
        <p:spPr>
          <a:xfrm>
            <a:off x="4182081" y="4495564"/>
            <a:ext cx="654279" cy="645002"/>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93"/>
                                        </p:tgtEl>
                                        <p:attrNameLst>
                                          <p:attrName>style.visibility</p:attrName>
                                        </p:attrNameLst>
                                      </p:cBhvr>
                                      <p:to>
                                        <p:strVal val="visible"/>
                                      </p:to>
                                    </p:set>
                                    <p:animEffect transition="in" filter="fade">
                                      <p:cBhvr>
                                        <p:cTn id="7" dur="1000"/>
                                        <p:tgtEl>
                                          <p:spTgt spid="27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5"/>
                                        </p:tgtEl>
                                        <p:attrNameLst>
                                          <p:attrName>style.visibility</p:attrName>
                                        </p:attrNameLst>
                                      </p:cBhvr>
                                      <p:to>
                                        <p:strVal val="visible"/>
                                      </p:to>
                                    </p:set>
                                    <p:animEffect transition="in" filter="fade">
                                      <p:cBhvr>
                                        <p:cTn id="23" dur="500"/>
                                        <p:tgtEl>
                                          <p:spTgt spid="30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2"/>
                                        </p:tgtEl>
                                        <p:attrNameLst>
                                          <p:attrName>style.visibility</p:attrName>
                                        </p:attrNameLst>
                                      </p:cBhvr>
                                      <p:to>
                                        <p:strVal val="visible"/>
                                      </p:to>
                                    </p:set>
                                    <p:animEffect transition="in" filter="barn(inVertical)">
                                      <p:cBhvr>
                                        <p:cTn id="26" dur="500"/>
                                        <p:tgtEl>
                                          <p:spTgt spid="30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7"/>
                                        </p:tgtEl>
                                        <p:attrNameLst>
                                          <p:attrName>style.visibility</p:attrName>
                                        </p:attrNameLst>
                                      </p:cBhvr>
                                      <p:to>
                                        <p:strVal val="visible"/>
                                      </p:to>
                                    </p:set>
                                    <p:animEffect transition="in" filter="fade">
                                      <p:cBhvr>
                                        <p:cTn id="31"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2" grpId="0" animBg="1"/>
      <p:bldP spid="305" grpId="0" animBg="1"/>
      <p:bldP spid="8" grpId="0" animBg="1"/>
      <p:bldP spid="30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grpSp>
        <p:nvGrpSpPr>
          <p:cNvPr id="2793" name="Google Shape;2793;p75"/>
          <p:cNvGrpSpPr/>
          <p:nvPr/>
        </p:nvGrpSpPr>
        <p:grpSpPr>
          <a:xfrm>
            <a:off x="0" y="3229668"/>
            <a:ext cx="554851" cy="1913832"/>
            <a:chOff x="591090" y="1835641"/>
            <a:chExt cx="991412" cy="3304922"/>
          </a:xfrm>
        </p:grpSpPr>
        <p:sp>
          <p:nvSpPr>
            <p:cNvPr id="2794" name="Google Shape;2794;p75"/>
            <p:cNvSpPr/>
            <p:nvPr/>
          </p:nvSpPr>
          <p:spPr>
            <a:xfrm>
              <a:off x="1057750" y="3683692"/>
              <a:ext cx="433944" cy="1331973"/>
            </a:xfrm>
            <a:custGeom>
              <a:avLst/>
              <a:gdLst/>
              <a:ahLst/>
              <a:cxnLst/>
              <a:rect l="l" t="t" r="r" b="b"/>
              <a:pathLst>
                <a:path w="10107" h="31023" extrusionOk="0">
                  <a:moveTo>
                    <a:pt x="10107" y="0"/>
                  </a:moveTo>
                  <a:lnTo>
                    <a:pt x="10107" y="0"/>
                  </a:lnTo>
                  <a:cubicBezTo>
                    <a:pt x="6023" y="4701"/>
                    <a:pt x="2792" y="10106"/>
                    <a:pt x="618" y="15952"/>
                  </a:cubicBezTo>
                  <a:lnTo>
                    <a:pt x="1" y="31023"/>
                  </a:lnTo>
                  <a:cubicBezTo>
                    <a:pt x="2968" y="20535"/>
                    <a:pt x="6346" y="10194"/>
                    <a:pt x="10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5"/>
            <p:cNvSpPr/>
            <p:nvPr/>
          </p:nvSpPr>
          <p:spPr>
            <a:xfrm>
              <a:off x="930362" y="1844228"/>
              <a:ext cx="237173" cy="742131"/>
            </a:xfrm>
            <a:custGeom>
              <a:avLst/>
              <a:gdLst/>
              <a:ahLst/>
              <a:cxnLst/>
              <a:rect l="l" t="t" r="r" b="b"/>
              <a:pathLst>
                <a:path w="5524" h="17285" extrusionOk="0">
                  <a:moveTo>
                    <a:pt x="2733" y="0"/>
                  </a:moveTo>
                  <a:cubicBezTo>
                    <a:pt x="2664" y="0"/>
                    <a:pt x="2596" y="13"/>
                    <a:pt x="2527" y="40"/>
                  </a:cubicBezTo>
                  <a:cubicBezTo>
                    <a:pt x="2292" y="187"/>
                    <a:pt x="2116" y="393"/>
                    <a:pt x="2057" y="657"/>
                  </a:cubicBezTo>
                  <a:cubicBezTo>
                    <a:pt x="559" y="4035"/>
                    <a:pt x="1" y="7766"/>
                    <a:pt x="500" y="11468"/>
                  </a:cubicBezTo>
                  <a:cubicBezTo>
                    <a:pt x="765" y="13612"/>
                    <a:pt x="1499" y="15875"/>
                    <a:pt x="3174" y="17285"/>
                  </a:cubicBezTo>
                  <a:lnTo>
                    <a:pt x="5230" y="15757"/>
                  </a:lnTo>
                  <a:cubicBezTo>
                    <a:pt x="5524" y="12261"/>
                    <a:pt x="5436" y="8706"/>
                    <a:pt x="4936" y="5210"/>
                  </a:cubicBezTo>
                  <a:cubicBezTo>
                    <a:pt x="4731" y="3683"/>
                    <a:pt x="4437" y="2096"/>
                    <a:pt x="3673" y="745"/>
                  </a:cubicBezTo>
                  <a:cubicBezTo>
                    <a:pt x="3474" y="373"/>
                    <a:pt x="3108" y="0"/>
                    <a:pt x="2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5"/>
            <p:cNvSpPr/>
            <p:nvPr/>
          </p:nvSpPr>
          <p:spPr>
            <a:xfrm>
              <a:off x="1030014" y="1835641"/>
              <a:ext cx="35378" cy="25675"/>
            </a:xfrm>
            <a:custGeom>
              <a:avLst/>
              <a:gdLst/>
              <a:ahLst/>
              <a:cxnLst/>
              <a:rect l="l" t="t" r="r" b="b"/>
              <a:pathLst>
                <a:path w="824" h="598" extrusionOk="0">
                  <a:moveTo>
                    <a:pt x="447" y="0"/>
                  </a:moveTo>
                  <a:cubicBezTo>
                    <a:pt x="425" y="0"/>
                    <a:pt x="404" y="2"/>
                    <a:pt x="383" y="5"/>
                  </a:cubicBezTo>
                  <a:cubicBezTo>
                    <a:pt x="148" y="5"/>
                    <a:pt x="1" y="181"/>
                    <a:pt x="1" y="328"/>
                  </a:cubicBezTo>
                  <a:cubicBezTo>
                    <a:pt x="27" y="486"/>
                    <a:pt x="195" y="597"/>
                    <a:pt x="378" y="597"/>
                  </a:cubicBezTo>
                  <a:cubicBezTo>
                    <a:pt x="399" y="597"/>
                    <a:pt x="420" y="596"/>
                    <a:pt x="441" y="593"/>
                  </a:cubicBezTo>
                  <a:cubicBezTo>
                    <a:pt x="647" y="563"/>
                    <a:pt x="823" y="416"/>
                    <a:pt x="823" y="240"/>
                  </a:cubicBezTo>
                  <a:cubicBezTo>
                    <a:pt x="797" y="108"/>
                    <a:pt x="629" y="0"/>
                    <a:pt x="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5"/>
            <p:cNvSpPr/>
            <p:nvPr/>
          </p:nvSpPr>
          <p:spPr>
            <a:xfrm>
              <a:off x="1059983" y="1859513"/>
              <a:ext cx="33146" cy="27049"/>
            </a:xfrm>
            <a:custGeom>
              <a:avLst/>
              <a:gdLst/>
              <a:ahLst/>
              <a:cxnLst/>
              <a:rect l="l" t="t" r="r" b="b"/>
              <a:pathLst>
                <a:path w="772" h="630" extrusionOk="0">
                  <a:moveTo>
                    <a:pt x="486" y="0"/>
                  </a:moveTo>
                  <a:cubicBezTo>
                    <a:pt x="282" y="0"/>
                    <a:pt x="0" y="248"/>
                    <a:pt x="213" y="418"/>
                  </a:cubicBezTo>
                  <a:cubicBezTo>
                    <a:pt x="278" y="548"/>
                    <a:pt x="405" y="629"/>
                    <a:pt x="515" y="629"/>
                  </a:cubicBezTo>
                  <a:cubicBezTo>
                    <a:pt x="555" y="629"/>
                    <a:pt x="593" y="618"/>
                    <a:pt x="625" y="595"/>
                  </a:cubicBezTo>
                  <a:cubicBezTo>
                    <a:pt x="772" y="536"/>
                    <a:pt x="772" y="330"/>
                    <a:pt x="654" y="125"/>
                  </a:cubicBezTo>
                  <a:cubicBezTo>
                    <a:pt x="630" y="36"/>
                    <a:pt x="563" y="0"/>
                    <a:pt x="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5"/>
            <p:cNvSpPr/>
            <p:nvPr/>
          </p:nvSpPr>
          <p:spPr>
            <a:xfrm>
              <a:off x="1035081" y="1864665"/>
              <a:ext cx="27779" cy="34434"/>
            </a:xfrm>
            <a:custGeom>
              <a:avLst/>
              <a:gdLst/>
              <a:ahLst/>
              <a:cxnLst/>
              <a:rect l="l" t="t" r="r" b="b"/>
              <a:pathLst>
                <a:path w="647" h="802" extrusionOk="0">
                  <a:moveTo>
                    <a:pt x="309" y="1"/>
                  </a:moveTo>
                  <a:cubicBezTo>
                    <a:pt x="294" y="1"/>
                    <a:pt x="280" y="2"/>
                    <a:pt x="265" y="5"/>
                  </a:cubicBezTo>
                  <a:cubicBezTo>
                    <a:pt x="118" y="34"/>
                    <a:pt x="0" y="210"/>
                    <a:pt x="59" y="445"/>
                  </a:cubicBezTo>
                  <a:cubicBezTo>
                    <a:pt x="86" y="660"/>
                    <a:pt x="236" y="802"/>
                    <a:pt x="373" y="802"/>
                  </a:cubicBezTo>
                  <a:cubicBezTo>
                    <a:pt x="386" y="802"/>
                    <a:pt x="399" y="800"/>
                    <a:pt x="411" y="798"/>
                  </a:cubicBezTo>
                  <a:cubicBezTo>
                    <a:pt x="558" y="798"/>
                    <a:pt x="646" y="592"/>
                    <a:pt x="617" y="357"/>
                  </a:cubicBezTo>
                  <a:cubicBezTo>
                    <a:pt x="590" y="142"/>
                    <a:pt x="465" y="1"/>
                    <a:pt x="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5"/>
            <p:cNvSpPr/>
            <p:nvPr/>
          </p:nvSpPr>
          <p:spPr>
            <a:xfrm>
              <a:off x="1007302" y="1860415"/>
              <a:ext cx="29067" cy="31600"/>
            </a:xfrm>
            <a:custGeom>
              <a:avLst/>
              <a:gdLst/>
              <a:ahLst/>
              <a:cxnLst/>
              <a:rect l="l" t="t" r="r" b="b"/>
              <a:pathLst>
                <a:path w="677" h="736" extrusionOk="0">
                  <a:moveTo>
                    <a:pt x="420" y="0"/>
                  </a:moveTo>
                  <a:cubicBezTo>
                    <a:pt x="294" y="0"/>
                    <a:pt x="162" y="106"/>
                    <a:pt x="89" y="251"/>
                  </a:cubicBezTo>
                  <a:cubicBezTo>
                    <a:pt x="1" y="427"/>
                    <a:pt x="30" y="603"/>
                    <a:pt x="177" y="721"/>
                  </a:cubicBezTo>
                  <a:cubicBezTo>
                    <a:pt x="203" y="731"/>
                    <a:pt x="230" y="736"/>
                    <a:pt x="257" y="736"/>
                  </a:cubicBezTo>
                  <a:cubicBezTo>
                    <a:pt x="384" y="736"/>
                    <a:pt x="516" y="631"/>
                    <a:pt x="588" y="486"/>
                  </a:cubicBezTo>
                  <a:cubicBezTo>
                    <a:pt x="677" y="280"/>
                    <a:pt x="618" y="74"/>
                    <a:pt x="500" y="16"/>
                  </a:cubicBezTo>
                  <a:cubicBezTo>
                    <a:pt x="474" y="5"/>
                    <a:pt x="447"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5"/>
            <p:cNvSpPr/>
            <p:nvPr/>
          </p:nvSpPr>
          <p:spPr>
            <a:xfrm>
              <a:off x="1088063" y="1889825"/>
              <a:ext cx="25246" cy="28294"/>
            </a:xfrm>
            <a:custGeom>
              <a:avLst/>
              <a:gdLst/>
              <a:ahLst/>
              <a:cxnLst/>
              <a:rect l="l" t="t" r="r" b="b"/>
              <a:pathLst>
                <a:path w="588" h="659" extrusionOk="0">
                  <a:moveTo>
                    <a:pt x="222" y="1"/>
                  </a:moveTo>
                  <a:cubicBezTo>
                    <a:pt x="207" y="1"/>
                    <a:pt x="191" y="3"/>
                    <a:pt x="176" y="6"/>
                  </a:cubicBezTo>
                  <a:cubicBezTo>
                    <a:pt x="29" y="94"/>
                    <a:pt x="0" y="271"/>
                    <a:pt x="59" y="418"/>
                  </a:cubicBezTo>
                  <a:cubicBezTo>
                    <a:pt x="136" y="571"/>
                    <a:pt x="257" y="658"/>
                    <a:pt x="365" y="658"/>
                  </a:cubicBezTo>
                  <a:cubicBezTo>
                    <a:pt x="381" y="658"/>
                    <a:pt x="396" y="656"/>
                    <a:pt x="411" y="653"/>
                  </a:cubicBezTo>
                  <a:cubicBezTo>
                    <a:pt x="529" y="535"/>
                    <a:pt x="588" y="388"/>
                    <a:pt x="499" y="241"/>
                  </a:cubicBezTo>
                  <a:cubicBezTo>
                    <a:pt x="448" y="87"/>
                    <a:pt x="330"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5"/>
            <p:cNvSpPr/>
            <p:nvPr/>
          </p:nvSpPr>
          <p:spPr>
            <a:xfrm>
              <a:off x="1017392" y="1898670"/>
              <a:ext cx="22756" cy="26963"/>
            </a:xfrm>
            <a:custGeom>
              <a:avLst/>
              <a:gdLst/>
              <a:ahLst/>
              <a:cxnLst/>
              <a:rect l="l" t="t" r="r" b="b"/>
              <a:pathLst>
                <a:path w="530" h="628" extrusionOk="0">
                  <a:moveTo>
                    <a:pt x="279" y="0"/>
                  </a:moveTo>
                  <a:cubicBezTo>
                    <a:pt x="178" y="0"/>
                    <a:pt x="85" y="87"/>
                    <a:pt x="60" y="241"/>
                  </a:cubicBezTo>
                  <a:cubicBezTo>
                    <a:pt x="1" y="417"/>
                    <a:pt x="60" y="593"/>
                    <a:pt x="207" y="623"/>
                  </a:cubicBezTo>
                  <a:cubicBezTo>
                    <a:pt x="219" y="626"/>
                    <a:pt x="231" y="627"/>
                    <a:pt x="243" y="627"/>
                  </a:cubicBezTo>
                  <a:cubicBezTo>
                    <a:pt x="347" y="627"/>
                    <a:pt x="445" y="517"/>
                    <a:pt x="471" y="358"/>
                  </a:cubicBezTo>
                  <a:cubicBezTo>
                    <a:pt x="530" y="212"/>
                    <a:pt x="471" y="65"/>
                    <a:pt x="324" y="6"/>
                  </a:cubicBezTo>
                  <a:cubicBezTo>
                    <a:pt x="309" y="2"/>
                    <a:pt x="294"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5"/>
            <p:cNvSpPr/>
            <p:nvPr/>
          </p:nvSpPr>
          <p:spPr>
            <a:xfrm>
              <a:off x="989656" y="1896995"/>
              <a:ext cx="27779" cy="30355"/>
            </a:xfrm>
            <a:custGeom>
              <a:avLst/>
              <a:gdLst/>
              <a:ahLst/>
              <a:cxnLst/>
              <a:rect l="l" t="t" r="r" b="b"/>
              <a:pathLst>
                <a:path w="647" h="707" extrusionOk="0">
                  <a:moveTo>
                    <a:pt x="393" y="0"/>
                  </a:moveTo>
                  <a:cubicBezTo>
                    <a:pt x="274" y="0"/>
                    <a:pt x="161" y="106"/>
                    <a:pt x="89" y="251"/>
                  </a:cubicBezTo>
                  <a:cubicBezTo>
                    <a:pt x="1" y="397"/>
                    <a:pt x="30" y="574"/>
                    <a:pt x="177" y="691"/>
                  </a:cubicBezTo>
                  <a:cubicBezTo>
                    <a:pt x="198" y="702"/>
                    <a:pt x="220" y="706"/>
                    <a:pt x="244" y="706"/>
                  </a:cubicBezTo>
                  <a:cubicBezTo>
                    <a:pt x="354" y="706"/>
                    <a:pt x="486" y="601"/>
                    <a:pt x="559" y="456"/>
                  </a:cubicBezTo>
                  <a:cubicBezTo>
                    <a:pt x="647" y="309"/>
                    <a:pt x="588" y="133"/>
                    <a:pt x="471" y="16"/>
                  </a:cubicBezTo>
                  <a:cubicBezTo>
                    <a:pt x="445" y="5"/>
                    <a:pt x="419" y="0"/>
                    <a:pt x="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5"/>
            <p:cNvSpPr/>
            <p:nvPr/>
          </p:nvSpPr>
          <p:spPr>
            <a:xfrm>
              <a:off x="1065350" y="1892401"/>
              <a:ext cx="22713" cy="26963"/>
            </a:xfrm>
            <a:custGeom>
              <a:avLst/>
              <a:gdLst/>
              <a:ahLst/>
              <a:cxnLst/>
              <a:rect l="l" t="t" r="r" b="b"/>
              <a:pathLst>
                <a:path w="529" h="628" extrusionOk="0">
                  <a:moveTo>
                    <a:pt x="213" y="1"/>
                  </a:moveTo>
                  <a:cubicBezTo>
                    <a:pt x="201" y="1"/>
                    <a:pt x="189" y="2"/>
                    <a:pt x="176" y="5"/>
                  </a:cubicBezTo>
                  <a:cubicBezTo>
                    <a:pt x="59" y="64"/>
                    <a:pt x="0" y="211"/>
                    <a:pt x="30" y="387"/>
                  </a:cubicBezTo>
                  <a:cubicBezTo>
                    <a:pt x="55" y="541"/>
                    <a:pt x="170" y="628"/>
                    <a:pt x="277" y="628"/>
                  </a:cubicBezTo>
                  <a:cubicBezTo>
                    <a:pt x="293" y="628"/>
                    <a:pt x="308" y="626"/>
                    <a:pt x="323" y="622"/>
                  </a:cubicBezTo>
                  <a:cubicBezTo>
                    <a:pt x="470" y="563"/>
                    <a:pt x="529" y="416"/>
                    <a:pt x="470" y="269"/>
                  </a:cubicBezTo>
                  <a:cubicBezTo>
                    <a:pt x="418" y="111"/>
                    <a:pt x="318"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5"/>
            <p:cNvSpPr/>
            <p:nvPr/>
          </p:nvSpPr>
          <p:spPr>
            <a:xfrm>
              <a:off x="1042637" y="1905196"/>
              <a:ext cx="22756" cy="31600"/>
            </a:xfrm>
            <a:custGeom>
              <a:avLst/>
              <a:gdLst/>
              <a:ahLst/>
              <a:cxnLst/>
              <a:rect l="l" t="t" r="r" b="b"/>
              <a:pathLst>
                <a:path w="530" h="736" extrusionOk="0">
                  <a:moveTo>
                    <a:pt x="265" y="1"/>
                  </a:moveTo>
                  <a:cubicBezTo>
                    <a:pt x="118" y="1"/>
                    <a:pt x="0" y="177"/>
                    <a:pt x="0" y="383"/>
                  </a:cubicBezTo>
                  <a:cubicBezTo>
                    <a:pt x="30" y="559"/>
                    <a:pt x="147" y="735"/>
                    <a:pt x="265" y="735"/>
                  </a:cubicBezTo>
                  <a:cubicBezTo>
                    <a:pt x="412" y="706"/>
                    <a:pt x="529" y="588"/>
                    <a:pt x="529" y="383"/>
                  </a:cubicBezTo>
                  <a:cubicBezTo>
                    <a:pt x="500" y="148"/>
                    <a:pt x="382" y="1"/>
                    <a:pt x="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5"/>
            <p:cNvSpPr/>
            <p:nvPr/>
          </p:nvSpPr>
          <p:spPr>
            <a:xfrm>
              <a:off x="1096864" y="1922713"/>
              <a:ext cx="27779" cy="34434"/>
            </a:xfrm>
            <a:custGeom>
              <a:avLst/>
              <a:gdLst/>
              <a:ahLst/>
              <a:cxnLst/>
              <a:rect l="l" t="t" r="r" b="b"/>
              <a:pathLst>
                <a:path w="647" h="802" extrusionOk="0">
                  <a:moveTo>
                    <a:pt x="274" y="0"/>
                  </a:moveTo>
                  <a:cubicBezTo>
                    <a:pt x="261" y="0"/>
                    <a:pt x="248" y="2"/>
                    <a:pt x="236" y="4"/>
                  </a:cubicBezTo>
                  <a:cubicBezTo>
                    <a:pt x="89" y="33"/>
                    <a:pt x="1" y="239"/>
                    <a:pt x="59" y="474"/>
                  </a:cubicBezTo>
                  <a:cubicBezTo>
                    <a:pt x="86" y="662"/>
                    <a:pt x="236" y="801"/>
                    <a:pt x="374" y="801"/>
                  </a:cubicBezTo>
                  <a:cubicBezTo>
                    <a:pt x="387" y="801"/>
                    <a:pt x="399" y="800"/>
                    <a:pt x="412" y="797"/>
                  </a:cubicBezTo>
                  <a:cubicBezTo>
                    <a:pt x="559" y="768"/>
                    <a:pt x="647" y="562"/>
                    <a:pt x="588" y="327"/>
                  </a:cubicBezTo>
                  <a:cubicBezTo>
                    <a:pt x="561" y="139"/>
                    <a:pt x="41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5"/>
            <p:cNvSpPr/>
            <p:nvPr/>
          </p:nvSpPr>
          <p:spPr>
            <a:xfrm>
              <a:off x="1009835" y="1930270"/>
              <a:ext cx="30312" cy="36924"/>
            </a:xfrm>
            <a:custGeom>
              <a:avLst/>
              <a:gdLst/>
              <a:ahLst/>
              <a:cxnLst/>
              <a:rect l="l" t="t" r="r" b="b"/>
              <a:pathLst>
                <a:path w="706" h="860" extrusionOk="0">
                  <a:moveTo>
                    <a:pt x="396" y="1"/>
                  </a:moveTo>
                  <a:cubicBezTo>
                    <a:pt x="236" y="1"/>
                    <a:pt x="86" y="142"/>
                    <a:pt x="59" y="357"/>
                  </a:cubicBezTo>
                  <a:cubicBezTo>
                    <a:pt x="1" y="592"/>
                    <a:pt x="89" y="827"/>
                    <a:pt x="236" y="856"/>
                  </a:cubicBezTo>
                  <a:cubicBezTo>
                    <a:pt x="249" y="858"/>
                    <a:pt x="262" y="860"/>
                    <a:pt x="275" y="860"/>
                  </a:cubicBezTo>
                  <a:cubicBezTo>
                    <a:pt x="437" y="860"/>
                    <a:pt x="592" y="694"/>
                    <a:pt x="647" y="504"/>
                  </a:cubicBezTo>
                  <a:cubicBezTo>
                    <a:pt x="706" y="269"/>
                    <a:pt x="618" y="4"/>
                    <a:pt x="441" y="4"/>
                  </a:cubicBezTo>
                  <a:cubicBezTo>
                    <a:pt x="426" y="2"/>
                    <a:pt x="411"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5"/>
            <p:cNvSpPr/>
            <p:nvPr/>
          </p:nvSpPr>
          <p:spPr>
            <a:xfrm>
              <a:off x="973254" y="1934220"/>
              <a:ext cx="34090" cy="35336"/>
            </a:xfrm>
            <a:custGeom>
              <a:avLst/>
              <a:gdLst/>
              <a:ahLst/>
              <a:cxnLst/>
              <a:rect l="l" t="t" r="r" b="b"/>
              <a:pathLst>
                <a:path w="794" h="823" extrusionOk="0">
                  <a:moveTo>
                    <a:pt x="453" y="1"/>
                  </a:moveTo>
                  <a:cubicBezTo>
                    <a:pt x="325" y="1"/>
                    <a:pt x="186" y="112"/>
                    <a:pt x="118" y="294"/>
                  </a:cubicBezTo>
                  <a:cubicBezTo>
                    <a:pt x="1" y="471"/>
                    <a:pt x="30" y="706"/>
                    <a:pt x="206" y="794"/>
                  </a:cubicBezTo>
                  <a:cubicBezTo>
                    <a:pt x="246" y="814"/>
                    <a:pt x="287" y="823"/>
                    <a:pt x="328" y="823"/>
                  </a:cubicBezTo>
                  <a:cubicBezTo>
                    <a:pt x="469" y="823"/>
                    <a:pt x="608" y="711"/>
                    <a:pt x="676" y="529"/>
                  </a:cubicBezTo>
                  <a:cubicBezTo>
                    <a:pt x="794" y="353"/>
                    <a:pt x="735" y="118"/>
                    <a:pt x="559" y="30"/>
                  </a:cubicBezTo>
                  <a:cubicBezTo>
                    <a:pt x="526" y="10"/>
                    <a:pt x="490" y="1"/>
                    <a:pt x="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5"/>
            <p:cNvSpPr/>
            <p:nvPr/>
          </p:nvSpPr>
          <p:spPr>
            <a:xfrm>
              <a:off x="1066595" y="1926492"/>
              <a:ext cx="27779" cy="33146"/>
            </a:xfrm>
            <a:custGeom>
              <a:avLst/>
              <a:gdLst/>
              <a:ahLst/>
              <a:cxnLst/>
              <a:rect l="l" t="t" r="r" b="b"/>
              <a:pathLst>
                <a:path w="647" h="772" extrusionOk="0">
                  <a:moveTo>
                    <a:pt x="303" y="0"/>
                  </a:moveTo>
                  <a:cubicBezTo>
                    <a:pt x="290" y="0"/>
                    <a:pt x="278" y="2"/>
                    <a:pt x="265" y="4"/>
                  </a:cubicBezTo>
                  <a:cubicBezTo>
                    <a:pt x="89" y="34"/>
                    <a:pt x="1" y="239"/>
                    <a:pt x="59" y="445"/>
                  </a:cubicBezTo>
                  <a:cubicBezTo>
                    <a:pt x="113" y="633"/>
                    <a:pt x="240" y="772"/>
                    <a:pt x="374" y="772"/>
                  </a:cubicBezTo>
                  <a:cubicBezTo>
                    <a:pt x="387" y="772"/>
                    <a:pt x="399" y="771"/>
                    <a:pt x="412" y="768"/>
                  </a:cubicBezTo>
                  <a:cubicBezTo>
                    <a:pt x="559" y="739"/>
                    <a:pt x="647" y="562"/>
                    <a:pt x="588" y="327"/>
                  </a:cubicBezTo>
                  <a:cubicBezTo>
                    <a:pt x="561" y="139"/>
                    <a:pt x="436" y="0"/>
                    <a:pt x="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5"/>
            <p:cNvSpPr/>
            <p:nvPr/>
          </p:nvSpPr>
          <p:spPr>
            <a:xfrm>
              <a:off x="1041392" y="1945469"/>
              <a:ext cx="29024" cy="39243"/>
            </a:xfrm>
            <a:custGeom>
              <a:avLst/>
              <a:gdLst/>
              <a:ahLst/>
              <a:cxnLst/>
              <a:rect l="l" t="t" r="r" b="b"/>
              <a:pathLst>
                <a:path w="676" h="914" extrusionOk="0">
                  <a:moveTo>
                    <a:pt x="357" y="0"/>
                  </a:moveTo>
                  <a:cubicBezTo>
                    <a:pt x="346" y="0"/>
                    <a:pt x="334" y="1"/>
                    <a:pt x="323" y="3"/>
                  </a:cubicBezTo>
                  <a:cubicBezTo>
                    <a:pt x="147" y="3"/>
                    <a:pt x="0" y="209"/>
                    <a:pt x="0" y="473"/>
                  </a:cubicBezTo>
                  <a:cubicBezTo>
                    <a:pt x="29" y="737"/>
                    <a:pt x="176" y="914"/>
                    <a:pt x="353" y="914"/>
                  </a:cubicBezTo>
                  <a:cubicBezTo>
                    <a:pt x="558" y="914"/>
                    <a:pt x="676" y="708"/>
                    <a:pt x="676" y="444"/>
                  </a:cubicBezTo>
                  <a:cubicBezTo>
                    <a:pt x="676" y="196"/>
                    <a:pt x="521"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5"/>
            <p:cNvSpPr/>
            <p:nvPr/>
          </p:nvSpPr>
          <p:spPr>
            <a:xfrm>
              <a:off x="1104421" y="1961398"/>
              <a:ext cx="32845" cy="37353"/>
            </a:xfrm>
            <a:custGeom>
              <a:avLst/>
              <a:gdLst/>
              <a:ahLst/>
              <a:cxnLst/>
              <a:rect l="l" t="t" r="r" b="b"/>
              <a:pathLst>
                <a:path w="765" h="870" extrusionOk="0">
                  <a:moveTo>
                    <a:pt x="334" y="1"/>
                  </a:moveTo>
                  <a:cubicBezTo>
                    <a:pt x="310" y="1"/>
                    <a:pt x="287" y="5"/>
                    <a:pt x="265" y="14"/>
                  </a:cubicBezTo>
                  <a:cubicBezTo>
                    <a:pt x="60" y="102"/>
                    <a:pt x="1" y="337"/>
                    <a:pt x="60" y="513"/>
                  </a:cubicBezTo>
                  <a:cubicBezTo>
                    <a:pt x="113" y="728"/>
                    <a:pt x="290" y="869"/>
                    <a:pt x="455" y="869"/>
                  </a:cubicBezTo>
                  <a:cubicBezTo>
                    <a:pt x="470" y="869"/>
                    <a:pt x="485" y="868"/>
                    <a:pt x="500" y="866"/>
                  </a:cubicBezTo>
                  <a:cubicBezTo>
                    <a:pt x="677" y="748"/>
                    <a:pt x="765" y="543"/>
                    <a:pt x="677" y="337"/>
                  </a:cubicBezTo>
                  <a:cubicBezTo>
                    <a:pt x="627" y="137"/>
                    <a:pt x="470"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5"/>
            <p:cNvSpPr/>
            <p:nvPr/>
          </p:nvSpPr>
          <p:spPr>
            <a:xfrm>
              <a:off x="993434" y="1968096"/>
              <a:ext cx="25289" cy="33017"/>
            </a:xfrm>
            <a:custGeom>
              <a:avLst/>
              <a:gdLst/>
              <a:ahLst/>
              <a:cxnLst/>
              <a:rect l="l" t="t" r="r" b="b"/>
              <a:pathLst>
                <a:path w="589" h="769" extrusionOk="0">
                  <a:moveTo>
                    <a:pt x="316" y="1"/>
                  </a:moveTo>
                  <a:cubicBezTo>
                    <a:pt x="182" y="1"/>
                    <a:pt x="57" y="140"/>
                    <a:pt x="30" y="328"/>
                  </a:cubicBezTo>
                  <a:cubicBezTo>
                    <a:pt x="1" y="563"/>
                    <a:pt x="89" y="739"/>
                    <a:pt x="236" y="768"/>
                  </a:cubicBezTo>
                  <a:cubicBezTo>
                    <a:pt x="383" y="768"/>
                    <a:pt x="529" y="622"/>
                    <a:pt x="559" y="416"/>
                  </a:cubicBezTo>
                  <a:cubicBezTo>
                    <a:pt x="588" y="210"/>
                    <a:pt x="500" y="34"/>
                    <a:pt x="353" y="5"/>
                  </a:cubicBezTo>
                  <a:cubicBezTo>
                    <a:pt x="341" y="2"/>
                    <a:pt x="328"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5"/>
            <p:cNvSpPr/>
            <p:nvPr/>
          </p:nvSpPr>
          <p:spPr>
            <a:xfrm>
              <a:off x="961919" y="1978228"/>
              <a:ext cx="30312" cy="37268"/>
            </a:xfrm>
            <a:custGeom>
              <a:avLst/>
              <a:gdLst/>
              <a:ahLst/>
              <a:cxnLst/>
              <a:rect l="l" t="t" r="r" b="b"/>
              <a:pathLst>
                <a:path w="706" h="868" extrusionOk="0">
                  <a:moveTo>
                    <a:pt x="402" y="0"/>
                  </a:moveTo>
                  <a:cubicBezTo>
                    <a:pt x="239" y="0"/>
                    <a:pt x="84" y="168"/>
                    <a:pt x="30" y="386"/>
                  </a:cubicBezTo>
                  <a:cubicBezTo>
                    <a:pt x="0" y="591"/>
                    <a:pt x="88" y="826"/>
                    <a:pt x="235" y="856"/>
                  </a:cubicBezTo>
                  <a:cubicBezTo>
                    <a:pt x="258" y="863"/>
                    <a:pt x="282" y="867"/>
                    <a:pt x="305" y="867"/>
                  </a:cubicBezTo>
                  <a:cubicBezTo>
                    <a:pt x="456" y="867"/>
                    <a:pt x="596" y="707"/>
                    <a:pt x="647" y="503"/>
                  </a:cubicBezTo>
                  <a:cubicBezTo>
                    <a:pt x="705" y="268"/>
                    <a:pt x="617" y="33"/>
                    <a:pt x="441" y="4"/>
                  </a:cubicBezTo>
                  <a:cubicBezTo>
                    <a:pt x="428" y="2"/>
                    <a:pt x="415"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5"/>
            <p:cNvSpPr/>
            <p:nvPr/>
          </p:nvSpPr>
          <p:spPr>
            <a:xfrm>
              <a:off x="1071661" y="1964360"/>
              <a:ext cx="32802" cy="41905"/>
            </a:xfrm>
            <a:custGeom>
              <a:avLst/>
              <a:gdLst/>
              <a:ahLst/>
              <a:cxnLst/>
              <a:rect l="l" t="t" r="r" b="b"/>
              <a:pathLst>
                <a:path w="764" h="976" extrusionOk="0">
                  <a:moveTo>
                    <a:pt x="362" y="1"/>
                  </a:moveTo>
                  <a:cubicBezTo>
                    <a:pt x="349" y="1"/>
                    <a:pt x="336" y="2"/>
                    <a:pt x="323" y="4"/>
                  </a:cubicBezTo>
                  <a:cubicBezTo>
                    <a:pt x="147" y="33"/>
                    <a:pt x="0" y="239"/>
                    <a:pt x="29" y="532"/>
                  </a:cubicBezTo>
                  <a:cubicBezTo>
                    <a:pt x="57" y="780"/>
                    <a:pt x="213" y="976"/>
                    <a:pt x="402" y="976"/>
                  </a:cubicBezTo>
                  <a:cubicBezTo>
                    <a:pt x="415" y="976"/>
                    <a:pt x="428" y="975"/>
                    <a:pt x="441" y="973"/>
                  </a:cubicBezTo>
                  <a:cubicBezTo>
                    <a:pt x="617" y="973"/>
                    <a:pt x="764" y="738"/>
                    <a:pt x="735" y="474"/>
                  </a:cubicBezTo>
                  <a:cubicBezTo>
                    <a:pt x="707" y="199"/>
                    <a:pt x="55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5"/>
            <p:cNvSpPr/>
            <p:nvPr/>
          </p:nvSpPr>
          <p:spPr>
            <a:xfrm>
              <a:off x="1036326" y="1989735"/>
              <a:ext cx="36624" cy="49332"/>
            </a:xfrm>
            <a:custGeom>
              <a:avLst/>
              <a:gdLst/>
              <a:ahLst/>
              <a:cxnLst/>
              <a:rect l="l" t="t" r="r" b="b"/>
              <a:pathLst>
                <a:path w="853" h="1149" extrusionOk="0">
                  <a:moveTo>
                    <a:pt x="471" y="0"/>
                  </a:moveTo>
                  <a:cubicBezTo>
                    <a:pt x="236" y="0"/>
                    <a:pt x="30" y="235"/>
                    <a:pt x="1" y="558"/>
                  </a:cubicBezTo>
                  <a:cubicBezTo>
                    <a:pt x="1" y="881"/>
                    <a:pt x="147" y="1146"/>
                    <a:pt x="382" y="1146"/>
                  </a:cubicBezTo>
                  <a:cubicBezTo>
                    <a:pt x="394" y="1147"/>
                    <a:pt x="406" y="1148"/>
                    <a:pt x="418" y="1148"/>
                  </a:cubicBezTo>
                  <a:cubicBezTo>
                    <a:pt x="635" y="1148"/>
                    <a:pt x="795" y="896"/>
                    <a:pt x="823" y="617"/>
                  </a:cubicBezTo>
                  <a:cubicBezTo>
                    <a:pt x="852" y="294"/>
                    <a:pt x="676" y="29"/>
                    <a:pt x="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5"/>
            <p:cNvSpPr/>
            <p:nvPr/>
          </p:nvSpPr>
          <p:spPr>
            <a:xfrm>
              <a:off x="1022458" y="1972046"/>
              <a:ext cx="17689" cy="24172"/>
            </a:xfrm>
            <a:custGeom>
              <a:avLst/>
              <a:gdLst/>
              <a:ahLst/>
              <a:cxnLst/>
              <a:rect l="l" t="t" r="r" b="b"/>
              <a:pathLst>
                <a:path w="412" h="563" extrusionOk="0">
                  <a:moveTo>
                    <a:pt x="235" y="1"/>
                  </a:moveTo>
                  <a:cubicBezTo>
                    <a:pt x="118" y="1"/>
                    <a:pt x="0" y="118"/>
                    <a:pt x="0" y="265"/>
                  </a:cubicBezTo>
                  <a:cubicBezTo>
                    <a:pt x="0" y="441"/>
                    <a:pt x="89" y="559"/>
                    <a:pt x="206" y="559"/>
                  </a:cubicBezTo>
                  <a:cubicBezTo>
                    <a:pt x="216" y="562"/>
                    <a:pt x="226" y="563"/>
                    <a:pt x="236" y="563"/>
                  </a:cubicBezTo>
                  <a:cubicBezTo>
                    <a:pt x="338" y="563"/>
                    <a:pt x="412" y="429"/>
                    <a:pt x="412" y="295"/>
                  </a:cubicBezTo>
                  <a:cubicBezTo>
                    <a:pt x="412" y="148"/>
                    <a:pt x="324"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5"/>
            <p:cNvSpPr/>
            <p:nvPr/>
          </p:nvSpPr>
          <p:spPr>
            <a:xfrm>
              <a:off x="993434" y="2004762"/>
              <a:ext cx="37912" cy="50706"/>
            </a:xfrm>
            <a:custGeom>
              <a:avLst/>
              <a:gdLst/>
              <a:ahLst/>
              <a:cxnLst/>
              <a:rect l="l" t="t" r="r" b="b"/>
              <a:pathLst>
                <a:path w="883" h="1181" extrusionOk="0">
                  <a:moveTo>
                    <a:pt x="490" y="0"/>
                  </a:moveTo>
                  <a:cubicBezTo>
                    <a:pt x="269" y="0"/>
                    <a:pt x="58" y="227"/>
                    <a:pt x="30" y="531"/>
                  </a:cubicBezTo>
                  <a:cubicBezTo>
                    <a:pt x="1" y="855"/>
                    <a:pt x="118" y="1119"/>
                    <a:pt x="353" y="1178"/>
                  </a:cubicBezTo>
                  <a:cubicBezTo>
                    <a:pt x="367" y="1179"/>
                    <a:pt x="380" y="1180"/>
                    <a:pt x="393" y="1180"/>
                  </a:cubicBezTo>
                  <a:cubicBezTo>
                    <a:pt x="614" y="1180"/>
                    <a:pt x="825" y="954"/>
                    <a:pt x="853" y="649"/>
                  </a:cubicBezTo>
                  <a:cubicBezTo>
                    <a:pt x="882" y="326"/>
                    <a:pt x="735" y="32"/>
                    <a:pt x="529" y="3"/>
                  </a:cubicBezTo>
                  <a:cubicBezTo>
                    <a:pt x="516" y="1"/>
                    <a:pt x="503" y="0"/>
                    <a:pt x="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5"/>
            <p:cNvSpPr/>
            <p:nvPr/>
          </p:nvSpPr>
          <p:spPr>
            <a:xfrm>
              <a:off x="1071661" y="2012404"/>
              <a:ext cx="35336" cy="49246"/>
            </a:xfrm>
            <a:custGeom>
              <a:avLst/>
              <a:gdLst/>
              <a:ahLst/>
              <a:cxnLst/>
              <a:rect l="l" t="t" r="r" b="b"/>
              <a:pathLst>
                <a:path w="823" h="1147" extrusionOk="0">
                  <a:moveTo>
                    <a:pt x="411" y="1"/>
                  </a:moveTo>
                  <a:cubicBezTo>
                    <a:pt x="176" y="1"/>
                    <a:pt x="0" y="236"/>
                    <a:pt x="0" y="559"/>
                  </a:cubicBezTo>
                  <a:cubicBezTo>
                    <a:pt x="0" y="882"/>
                    <a:pt x="176" y="1147"/>
                    <a:pt x="411" y="1147"/>
                  </a:cubicBezTo>
                  <a:cubicBezTo>
                    <a:pt x="646" y="1147"/>
                    <a:pt x="823" y="882"/>
                    <a:pt x="823" y="559"/>
                  </a:cubicBezTo>
                  <a:cubicBezTo>
                    <a:pt x="823" y="236"/>
                    <a:pt x="646" y="1"/>
                    <a:pt x="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5"/>
            <p:cNvSpPr/>
            <p:nvPr/>
          </p:nvSpPr>
          <p:spPr>
            <a:xfrm>
              <a:off x="1110732" y="2006093"/>
              <a:ext cx="32845" cy="42935"/>
            </a:xfrm>
            <a:custGeom>
              <a:avLst/>
              <a:gdLst/>
              <a:ahLst/>
              <a:cxnLst/>
              <a:rect l="l" t="t" r="r" b="b"/>
              <a:pathLst>
                <a:path w="765" h="1000" extrusionOk="0">
                  <a:moveTo>
                    <a:pt x="324" y="1"/>
                  </a:moveTo>
                  <a:cubicBezTo>
                    <a:pt x="148" y="30"/>
                    <a:pt x="1" y="265"/>
                    <a:pt x="30" y="530"/>
                  </a:cubicBezTo>
                  <a:cubicBezTo>
                    <a:pt x="60" y="794"/>
                    <a:pt x="236" y="1000"/>
                    <a:pt x="412" y="1000"/>
                  </a:cubicBezTo>
                  <a:cubicBezTo>
                    <a:pt x="618" y="970"/>
                    <a:pt x="765" y="735"/>
                    <a:pt x="735" y="471"/>
                  </a:cubicBezTo>
                  <a:cubicBezTo>
                    <a:pt x="706" y="207"/>
                    <a:pt x="530"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5"/>
            <p:cNvSpPr/>
            <p:nvPr/>
          </p:nvSpPr>
          <p:spPr>
            <a:xfrm>
              <a:off x="1115799" y="2052763"/>
              <a:ext cx="35336" cy="50534"/>
            </a:xfrm>
            <a:custGeom>
              <a:avLst/>
              <a:gdLst/>
              <a:ahLst/>
              <a:cxnLst/>
              <a:rect l="l" t="t" r="r" b="b"/>
              <a:pathLst>
                <a:path w="823" h="1177" extrusionOk="0">
                  <a:moveTo>
                    <a:pt x="412" y="1"/>
                  </a:moveTo>
                  <a:cubicBezTo>
                    <a:pt x="177" y="1"/>
                    <a:pt x="0" y="265"/>
                    <a:pt x="0" y="589"/>
                  </a:cubicBezTo>
                  <a:cubicBezTo>
                    <a:pt x="0" y="912"/>
                    <a:pt x="206" y="1176"/>
                    <a:pt x="412" y="1176"/>
                  </a:cubicBezTo>
                  <a:cubicBezTo>
                    <a:pt x="647" y="1147"/>
                    <a:pt x="823" y="912"/>
                    <a:pt x="823" y="589"/>
                  </a:cubicBezTo>
                  <a:cubicBezTo>
                    <a:pt x="823" y="265"/>
                    <a:pt x="617" y="1"/>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5"/>
            <p:cNvSpPr/>
            <p:nvPr/>
          </p:nvSpPr>
          <p:spPr>
            <a:xfrm>
              <a:off x="951830" y="2020863"/>
              <a:ext cx="41647" cy="49762"/>
            </a:xfrm>
            <a:custGeom>
              <a:avLst/>
              <a:gdLst/>
              <a:ahLst/>
              <a:cxnLst/>
              <a:rect l="l" t="t" r="r" b="b"/>
              <a:pathLst>
                <a:path w="970" h="1159" extrusionOk="0">
                  <a:moveTo>
                    <a:pt x="523" y="0"/>
                  </a:moveTo>
                  <a:cubicBezTo>
                    <a:pt x="335" y="0"/>
                    <a:pt x="138" y="216"/>
                    <a:pt x="59" y="480"/>
                  </a:cubicBezTo>
                  <a:cubicBezTo>
                    <a:pt x="0" y="803"/>
                    <a:pt x="118" y="1096"/>
                    <a:pt x="353" y="1155"/>
                  </a:cubicBezTo>
                  <a:cubicBezTo>
                    <a:pt x="366" y="1157"/>
                    <a:pt x="379" y="1158"/>
                    <a:pt x="392" y="1158"/>
                  </a:cubicBezTo>
                  <a:cubicBezTo>
                    <a:pt x="588" y="1158"/>
                    <a:pt x="799" y="958"/>
                    <a:pt x="882" y="656"/>
                  </a:cubicBezTo>
                  <a:cubicBezTo>
                    <a:pt x="970" y="362"/>
                    <a:pt x="823" y="68"/>
                    <a:pt x="588" y="10"/>
                  </a:cubicBezTo>
                  <a:cubicBezTo>
                    <a:pt x="566" y="3"/>
                    <a:pt x="545" y="0"/>
                    <a:pt x="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5"/>
            <p:cNvSpPr/>
            <p:nvPr/>
          </p:nvSpPr>
          <p:spPr>
            <a:xfrm>
              <a:off x="1026236" y="2042674"/>
              <a:ext cx="29067" cy="39157"/>
            </a:xfrm>
            <a:custGeom>
              <a:avLst/>
              <a:gdLst/>
              <a:ahLst/>
              <a:cxnLst/>
              <a:rect l="l" t="t" r="r" b="b"/>
              <a:pathLst>
                <a:path w="677" h="912" extrusionOk="0">
                  <a:moveTo>
                    <a:pt x="382" y="1"/>
                  </a:moveTo>
                  <a:cubicBezTo>
                    <a:pt x="177" y="1"/>
                    <a:pt x="30" y="207"/>
                    <a:pt x="1" y="442"/>
                  </a:cubicBezTo>
                  <a:cubicBezTo>
                    <a:pt x="1" y="706"/>
                    <a:pt x="118" y="912"/>
                    <a:pt x="294" y="912"/>
                  </a:cubicBezTo>
                  <a:cubicBezTo>
                    <a:pt x="471" y="912"/>
                    <a:pt x="647" y="735"/>
                    <a:pt x="676" y="471"/>
                  </a:cubicBezTo>
                  <a:cubicBezTo>
                    <a:pt x="676" y="236"/>
                    <a:pt x="559" y="30"/>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5"/>
            <p:cNvSpPr/>
            <p:nvPr/>
          </p:nvSpPr>
          <p:spPr>
            <a:xfrm>
              <a:off x="983344" y="2058989"/>
              <a:ext cx="31600" cy="40659"/>
            </a:xfrm>
            <a:custGeom>
              <a:avLst/>
              <a:gdLst/>
              <a:ahLst/>
              <a:cxnLst/>
              <a:rect l="l" t="t" r="r" b="b"/>
              <a:pathLst>
                <a:path w="736" h="947" extrusionOk="0">
                  <a:moveTo>
                    <a:pt x="402" y="0"/>
                  </a:moveTo>
                  <a:cubicBezTo>
                    <a:pt x="214" y="0"/>
                    <a:pt x="58" y="196"/>
                    <a:pt x="30" y="444"/>
                  </a:cubicBezTo>
                  <a:cubicBezTo>
                    <a:pt x="1" y="708"/>
                    <a:pt x="118" y="943"/>
                    <a:pt x="294" y="943"/>
                  </a:cubicBezTo>
                  <a:cubicBezTo>
                    <a:pt x="307" y="945"/>
                    <a:pt x="320" y="946"/>
                    <a:pt x="333" y="946"/>
                  </a:cubicBezTo>
                  <a:cubicBezTo>
                    <a:pt x="496" y="946"/>
                    <a:pt x="651" y="777"/>
                    <a:pt x="706" y="532"/>
                  </a:cubicBezTo>
                  <a:cubicBezTo>
                    <a:pt x="735" y="267"/>
                    <a:pt x="618" y="32"/>
                    <a:pt x="441" y="3"/>
                  </a:cubicBezTo>
                  <a:cubicBezTo>
                    <a:pt x="428" y="1"/>
                    <a:pt x="415"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5"/>
            <p:cNvSpPr/>
            <p:nvPr/>
          </p:nvSpPr>
          <p:spPr>
            <a:xfrm>
              <a:off x="1082996" y="2090503"/>
              <a:ext cx="35378" cy="46842"/>
            </a:xfrm>
            <a:custGeom>
              <a:avLst/>
              <a:gdLst/>
              <a:ahLst/>
              <a:cxnLst/>
              <a:rect l="l" t="t" r="r" b="b"/>
              <a:pathLst>
                <a:path w="824" h="1091" extrusionOk="0">
                  <a:moveTo>
                    <a:pt x="406" y="1"/>
                  </a:moveTo>
                  <a:cubicBezTo>
                    <a:pt x="213" y="1"/>
                    <a:pt x="30" y="226"/>
                    <a:pt x="30" y="503"/>
                  </a:cubicBezTo>
                  <a:cubicBezTo>
                    <a:pt x="0" y="826"/>
                    <a:pt x="147" y="1090"/>
                    <a:pt x="382" y="1090"/>
                  </a:cubicBezTo>
                  <a:cubicBezTo>
                    <a:pt x="588" y="1090"/>
                    <a:pt x="823" y="885"/>
                    <a:pt x="823" y="561"/>
                  </a:cubicBezTo>
                  <a:cubicBezTo>
                    <a:pt x="823" y="268"/>
                    <a:pt x="647" y="33"/>
                    <a:pt x="441" y="3"/>
                  </a:cubicBezTo>
                  <a:cubicBezTo>
                    <a:pt x="429" y="2"/>
                    <a:pt x="418" y="1"/>
                    <a:pt x="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5"/>
            <p:cNvSpPr/>
            <p:nvPr/>
          </p:nvSpPr>
          <p:spPr>
            <a:xfrm>
              <a:off x="1120822" y="2109523"/>
              <a:ext cx="39157" cy="54313"/>
            </a:xfrm>
            <a:custGeom>
              <a:avLst/>
              <a:gdLst/>
              <a:ahLst/>
              <a:cxnLst/>
              <a:rect l="l" t="t" r="r" b="b"/>
              <a:pathLst>
                <a:path w="912" h="1265" extrusionOk="0">
                  <a:moveTo>
                    <a:pt x="441" y="1"/>
                  </a:moveTo>
                  <a:cubicBezTo>
                    <a:pt x="177" y="1"/>
                    <a:pt x="1" y="295"/>
                    <a:pt x="1" y="647"/>
                  </a:cubicBezTo>
                  <a:cubicBezTo>
                    <a:pt x="1" y="1000"/>
                    <a:pt x="206" y="1264"/>
                    <a:pt x="441" y="1264"/>
                  </a:cubicBezTo>
                  <a:cubicBezTo>
                    <a:pt x="706" y="1264"/>
                    <a:pt x="912" y="970"/>
                    <a:pt x="882" y="647"/>
                  </a:cubicBezTo>
                  <a:cubicBezTo>
                    <a:pt x="882" y="295"/>
                    <a:pt x="677" y="1"/>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5"/>
            <p:cNvSpPr/>
            <p:nvPr/>
          </p:nvSpPr>
          <p:spPr>
            <a:xfrm>
              <a:off x="941740" y="2076378"/>
              <a:ext cx="39114" cy="48474"/>
            </a:xfrm>
            <a:custGeom>
              <a:avLst/>
              <a:gdLst/>
              <a:ahLst/>
              <a:cxnLst/>
              <a:rect l="l" t="t" r="r" b="b"/>
              <a:pathLst>
                <a:path w="911" h="1129" extrusionOk="0">
                  <a:moveTo>
                    <a:pt x="464" y="0"/>
                  </a:moveTo>
                  <a:cubicBezTo>
                    <a:pt x="277" y="0"/>
                    <a:pt x="85" y="219"/>
                    <a:pt x="59" y="509"/>
                  </a:cubicBezTo>
                  <a:cubicBezTo>
                    <a:pt x="0" y="832"/>
                    <a:pt x="147" y="1096"/>
                    <a:pt x="382" y="1125"/>
                  </a:cubicBezTo>
                  <a:cubicBezTo>
                    <a:pt x="395" y="1127"/>
                    <a:pt x="408" y="1128"/>
                    <a:pt x="422" y="1128"/>
                  </a:cubicBezTo>
                  <a:cubicBezTo>
                    <a:pt x="617" y="1128"/>
                    <a:pt x="825" y="929"/>
                    <a:pt x="852" y="626"/>
                  </a:cubicBezTo>
                  <a:cubicBezTo>
                    <a:pt x="911" y="303"/>
                    <a:pt x="764" y="39"/>
                    <a:pt x="529" y="9"/>
                  </a:cubicBezTo>
                  <a:cubicBezTo>
                    <a:pt x="508" y="3"/>
                    <a:pt x="486"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5"/>
            <p:cNvSpPr/>
            <p:nvPr/>
          </p:nvSpPr>
          <p:spPr>
            <a:xfrm>
              <a:off x="1053972" y="2062767"/>
              <a:ext cx="34090" cy="43150"/>
            </a:xfrm>
            <a:custGeom>
              <a:avLst/>
              <a:gdLst/>
              <a:ahLst/>
              <a:cxnLst/>
              <a:rect l="l" t="t" r="r" b="b"/>
              <a:pathLst>
                <a:path w="794" h="1005" extrusionOk="0">
                  <a:moveTo>
                    <a:pt x="432" y="0"/>
                  </a:moveTo>
                  <a:cubicBezTo>
                    <a:pt x="243" y="0"/>
                    <a:pt x="85" y="196"/>
                    <a:pt x="30" y="444"/>
                  </a:cubicBezTo>
                  <a:cubicBezTo>
                    <a:pt x="1" y="708"/>
                    <a:pt x="118" y="972"/>
                    <a:pt x="324" y="1002"/>
                  </a:cubicBezTo>
                  <a:cubicBezTo>
                    <a:pt x="335" y="1004"/>
                    <a:pt x="347" y="1005"/>
                    <a:pt x="358" y="1005"/>
                  </a:cubicBezTo>
                  <a:cubicBezTo>
                    <a:pt x="526" y="1005"/>
                    <a:pt x="708" y="807"/>
                    <a:pt x="735" y="532"/>
                  </a:cubicBezTo>
                  <a:cubicBezTo>
                    <a:pt x="794" y="267"/>
                    <a:pt x="647" y="32"/>
                    <a:pt x="471" y="3"/>
                  </a:cubicBezTo>
                  <a:cubicBezTo>
                    <a:pt x="458" y="1"/>
                    <a:pt x="445" y="0"/>
                    <a:pt x="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5"/>
            <p:cNvSpPr/>
            <p:nvPr/>
          </p:nvSpPr>
          <p:spPr>
            <a:xfrm>
              <a:off x="1013613" y="2086725"/>
              <a:ext cx="37912" cy="49461"/>
            </a:xfrm>
            <a:custGeom>
              <a:avLst/>
              <a:gdLst/>
              <a:ahLst/>
              <a:cxnLst/>
              <a:rect l="l" t="t" r="r" b="b"/>
              <a:pathLst>
                <a:path w="883" h="1152" extrusionOk="0">
                  <a:moveTo>
                    <a:pt x="490" y="1"/>
                  </a:moveTo>
                  <a:cubicBezTo>
                    <a:pt x="272" y="1"/>
                    <a:pt x="87" y="225"/>
                    <a:pt x="59" y="503"/>
                  </a:cubicBezTo>
                  <a:cubicBezTo>
                    <a:pt x="1" y="826"/>
                    <a:pt x="148" y="1090"/>
                    <a:pt x="353" y="1149"/>
                  </a:cubicBezTo>
                  <a:cubicBezTo>
                    <a:pt x="367" y="1151"/>
                    <a:pt x="380" y="1151"/>
                    <a:pt x="393" y="1151"/>
                  </a:cubicBezTo>
                  <a:cubicBezTo>
                    <a:pt x="611" y="1151"/>
                    <a:pt x="797" y="925"/>
                    <a:pt x="853" y="620"/>
                  </a:cubicBezTo>
                  <a:cubicBezTo>
                    <a:pt x="882" y="326"/>
                    <a:pt x="735" y="33"/>
                    <a:pt x="530" y="3"/>
                  </a:cubicBezTo>
                  <a:cubicBezTo>
                    <a:pt x="516" y="1"/>
                    <a:pt x="503"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5"/>
            <p:cNvSpPr/>
            <p:nvPr/>
          </p:nvSpPr>
          <p:spPr>
            <a:xfrm>
              <a:off x="973254" y="2110726"/>
              <a:ext cx="41690" cy="54442"/>
            </a:xfrm>
            <a:custGeom>
              <a:avLst/>
              <a:gdLst/>
              <a:ahLst/>
              <a:cxnLst/>
              <a:rect l="l" t="t" r="r" b="b"/>
              <a:pathLst>
                <a:path w="971" h="1268" extrusionOk="0">
                  <a:moveTo>
                    <a:pt x="494" y="0"/>
                  </a:moveTo>
                  <a:cubicBezTo>
                    <a:pt x="271" y="0"/>
                    <a:pt x="58" y="255"/>
                    <a:pt x="30" y="590"/>
                  </a:cubicBezTo>
                  <a:cubicBezTo>
                    <a:pt x="1" y="942"/>
                    <a:pt x="177" y="1236"/>
                    <a:pt x="412" y="1266"/>
                  </a:cubicBezTo>
                  <a:cubicBezTo>
                    <a:pt x="425" y="1267"/>
                    <a:pt x="439" y="1268"/>
                    <a:pt x="452" y="1268"/>
                  </a:cubicBezTo>
                  <a:cubicBezTo>
                    <a:pt x="700" y="1268"/>
                    <a:pt x="913" y="1013"/>
                    <a:pt x="941" y="678"/>
                  </a:cubicBezTo>
                  <a:cubicBezTo>
                    <a:pt x="970" y="325"/>
                    <a:pt x="794" y="2"/>
                    <a:pt x="529" y="2"/>
                  </a:cubicBezTo>
                  <a:cubicBezTo>
                    <a:pt x="517" y="1"/>
                    <a:pt x="506" y="0"/>
                    <a:pt x="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5"/>
            <p:cNvSpPr/>
            <p:nvPr/>
          </p:nvSpPr>
          <p:spPr>
            <a:xfrm>
              <a:off x="1046416" y="2115835"/>
              <a:ext cx="36624" cy="48001"/>
            </a:xfrm>
            <a:custGeom>
              <a:avLst/>
              <a:gdLst/>
              <a:ahLst/>
              <a:cxnLst/>
              <a:rect l="l" t="t" r="r" b="b"/>
              <a:pathLst>
                <a:path w="853" h="1118" extrusionOk="0">
                  <a:moveTo>
                    <a:pt x="471" y="1"/>
                  </a:moveTo>
                  <a:cubicBezTo>
                    <a:pt x="265" y="1"/>
                    <a:pt x="59" y="206"/>
                    <a:pt x="30" y="530"/>
                  </a:cubicBezTo>
                  <a:cubicBezTo>
                    <a:pt x="1" y="823"/>
                    <a:pt x="147" y="1088"/>
                    <a:pt x="353" y="1117"/>
                  </a:cubicBezTo>
                  <a:cubicBezTo>
                    <a:pt x="588" y="1117"/>
                    <a:pt x="764" y="882"/>
                    <a:pt x="794" y="588"/>
                  </a:cubicBezTo>
                  <a:cubicBezTo>
                    <a:pt x="852" y="295"/>
                    <a:pt x="676" y="30"/>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5"/>
            <p:cNvSpPr/>
            <p:nvPr/>
          </p:nvSpPr>
          <p:spPr>
            <a:xfrm>
              <a:off x="1079218" y="2144773"/>
              <a:ext cx="45425" cy="59508"/>
            </a:xfrm>
            <a:custGeom>
              <a:avLst/>
              <a:gdLst/>
              <a:ahLst/>
              <a:cxnLst/>
              <a:rect l="l" t="t" r="r" b="b"/>
              <a:pathLst>
                <a:path w="1058" h="1386" extrusionOk="0">
                  <a:moveTo>
                    <a:pt x="551" y="0"/>
                  </a:moveTo>
                  <a:cubicBezTo>
                    <a:pt x="300" y="0"/>
                    <a:pt x="58" y="285"/>
                    <a:pt x="30" y="649"/>
                  </a:cubicBezTo>
                  <a:cubicBezTo>
                    <a:pt x="0" y="1001"/>
                    <a:pt x="177" y="1354"/>
                    <a:pt x="441" y="1383"/>
                  </a:cubicBezTo>
                  <a:cubicBezTo>
                    <a:pt x="455" y="1385"/>
                    <a:pt x="468" y="1385"/>
                    <a:pt x="481" y="1385"/>
                  </a:cubicBezTo>
                  <a:cubicBezTo>
                    <a:pt x="756" y="1385"/>
                    <a:pt x="971" y="1101"/>
                    <a:pt x="999" y="737"/>
                  </a:cubicBezTo>
                  <a:cubicBezTo>
                    <a:pt x="1058" y="384"/>
                    <a:pt x="852" y="32"/>
                    <a:pt x="588" y="3"/>
                  </a:cubicBezTo>
                  <a:cubicBezTo>
                    <a:pt x="576" y="1"/>
                    <a:pt x="563"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5"/>
            <p:cNvSpPr/>
            <p:nvPr/>
          </p:nvSpPr>
          <p:spPr>
            <a:xfrm>
              <a:off x="927872" y="2173797"/>
              <a:ext cx="45425" cy="59379"/>
            </a:xfrm>
            <a:custGeom>
              <a:avLst/>
              <a:gdLst/>
              <a:ahLst/>
              <a:cxnLst/>
              <a:rect l="l" t="t" r="r" b="b"/>
              <a:pathLst>
                <a:path w="1058" h="1383" extrusionOk="0">
                  <a:moveTo>
                    <a:pt x="551" y="0"/>
                  </a:moveTo>
                  <a:cubicBezTo>
                    <a:pt x="302" y="0"/>
                    <a:pt x="85" y="284"/>
                    <a:pt x="29" y="649"/>
                  </a:cubicBezTo>
                  <a:cubicBezTo>
                    <a:pt x="0" y="1001"/>
                    <a:pt x="176" y="1354"/>
                    <a:pt x="441" y="1383"/>
                  </a:cubicBezTo>
                  <a:cubicBezTo>
                    <a:pt x="735" y="1383"/>
                    <a:pt x="970" y="1089"/>
                    <a:pt x="999" y="737"/>
                  </a:cubicBezTo>
                  <a:cubicBezTo>
                    <a:pt x="1058" y="355"/>
                    <a:pt x="852" y="32"/>
                    <a:pt x="588" y="2"/>
                  </a:cubicBezTo>
                  <a:cubicBezTo>
                    <a:pt x="575" y="1"/>
                    <a:pt x="563" y="0"/>
                    <a:pt x="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5"/>
            <p:cNvSpPr/>
            <p:nvPr/>
          </p:nvSpPr>
          <p:spPr>
            <a:xfrm>
              <a:off x="940452" y="2132107"/>
              <a:ext cx="27822" cy="36752"/>
            </a:xfrm>
            <a:custGeom>
              <a:avLst/>
              <a:gdLst/>
              <a:ahLst/>
              <a:cxnLst/>
              <a:rect l="l" t="t" r="r" b="b"/>
              <a:pathLst>
                <a:path w="648" h="856" extrusionOk="0">
                  <a:moveTo>
                    <a:pt x="321" y="1"/>
                  </a:moveTo>
                  <a:cubicBezTo>
                    <a:pt x="182" y="1"/>
                    <a:pt x="30" y="168"/>
                    <a:pt x="30" y="386"/>
                  </a:cubicBezTo>
                  <a:cubicBezTo>
                    <a:pt x="1" y="621"/>
                    <a:pt x="118" y="856"/>
                    <a:pt x="295" y="856"/>
                  </a:cubicBezTo>
                  <a:cubicBezTo>
                    <a:pt x="442" y="856"/>
                    <a:pt x="618" y="679"/>
                    <a:pt x="618" y="444"/>
                  </a:cubicBezTo>
                  <a:cubicBezTo>
                    <a:pt x="647" y="209"/>
                    <a:pt x="530" y="4"/>
                    <a:pt x="353" y="4"/>
                  </a:cubicBezTo>
                  <a:cubicBezTo>
                    <a:pt x="343" y="2"/>
                    <a:pt x="332" y="1"/>
                    <a:pt x="3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5"/>
            <p:cNvSpPr/>
            <p:nvPr/>
          </p:nvSpPr>
          <p:spPr>
            <a:xfrm>
              <a:off x="1011080" y="2146104"/>
              <a:ext cx="36624" cy="48087"/>
            </a:xfrm>
            <a:custGeom>
              <a:avLst/>
              <a:gdLst/>
              <a:ahLst/>
              <a:cxnLst/>
              <a:rect l="l" t="t" r="r" b="b"/>
              <a:pathLst>
                <a:path w="853" h="1120" extrusionOk="0">
                  <a:moveTo>
                    <a:pt x="471" y="1"/>
                  </a:moveTo>
                  <a:cubicBezTo>
                    <a:pt x="265" y="1"/>
                    <a:pt x="60" y="236"/>
                    <a:pt x="30" y="530"/>
                  </a:cubicBezTo>
                  <a:cubicBezTo>
                    <a:pt x="1" y="853"/>
                    <a:pt x="148" y="1117"/>
                    <a:pt x="383" y="1117"/>
                  </a:cubicBezTo>
                  <a:cubicBezTo>
                    <a:pt x="395" y="1119"/>
                    <a:pt x="406" y="1120"/>
                    <a:pt x="418" y="1120"/>
                  </a:cubicBezTo>
                  <a:cubicBezTo>
                    <a:pt x="611" y="1120"/>
                    <a:pt x="796" y="895"/>
                    <a:pt x="824" y="618"/>
                  </a:cubicBezTo>
                  <a:cubicBezTo>
                    <a:pt x="853" y="295"/>
                    <a:pt x="706" y="30"/>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5"/>
            <p:cNvSpPr/>
            <p:nvPr/>
          </p:nvSpPr>
          <p:spPr>
            <a:xfrm>
              <a:off x="978321" y="2172509"/>
              <a:ext cx="30312" cy="39371"/>
            </a:xfrm>
            <a:custGeom>
              <a:avLst/>
              <a:gdLst/>
              <a:ahLst/>
              <a:cxnLst/>
              <a:rect l="l" t="t" r="r" b="b"/>
              <a:pathLst>
                <a:path w="706" h="917" extrusionOk="0">
                  <a:moveTo>
                    <a:pt x="348" y="0"/>
                  </a:moveTo>
                  <a:cubicBezTo>
                    <a:pt x="187" y="0"/>
                    <a:pt x="57" y="194"/>
                    <a:pt x="30" y="414"/>
                  </a:cubicBezTo>
                  <a:cubicBezTo>
                    <a:pt x="0" y="679"/>
                    <a:pt x="118" y="914"/>
                    <a:pt x="294" y="914"/>
                  </a:cubicBezTo>
                  <a:cubicBezTo>
                    <a:pt x="305" y="915"/>
                    <a:pt x="317" y="916"/>
                    <a:pt x="328" y="916"/>
                  </a:cubicBezTo>
                  <a:cubicBezTo>
                    <a:pt x="492" y="916"/>
                    <a:pt x="648" y="722"/>
                    <a:pt x="676" y="502"/>
                  </a:cubicBezTo>
                  <a:cubicBezTo>
                    <a:pt x="705" y="238"/>
                    <a:pt x="558" y="32"/>
                    <a:pt x="382" y="3"/>
                  </a:cubicBezTo>
                  <a:cubicBezTo>
                    <a:pt x="371" y="1"/>
                    <a:pt x="360"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5"/>
            <p:cNvSpPr/>
            <p:nvPr/>
          </p:nvSpPr>
          <p:spPr>
            <a:xfrm>
              <a:off x="1048949" y="2171350"/>
              <a:ext cx="26534" cy="34262"/>
            </a:xfrm>
            <a:custGeom>
              <a:avLst/>
              <a:gdLst/>
              <a:ahLst/>
              <a:cxnLst/>
              <a:rect l="l" t="t" r="r" b="b"/>
              <a:pathLst>
                <a:path w="618" h="798" extrusionOk="0">
                  <a:moveTo>
                    <a:pt x="353" y="0"/>
                  </a:moveTo>
                  <a:cubicBezTo>
                    <a:pt x="206" y="0"/>
                    <a:pt x="59" y="147"/>
                    <a:pt x="30" y="382"/>
                  </a:cubicBezTo>
                  <a:cubicBezTo>
                    <a:pt x="0" y="588"/>
                    <a:pt x="118" y="794"/>
                    <a:pt x="294" y="794"/>
                  </a:cubicBezTo>
                  <a:cubicBezTo>
                    <a:pt x="307" y="796"/>
                    <a:pt x="319" y="797"/>
                    <a:pt x="332" y="797"/>
                  </a:cubicBezTo>
                  <a:cubicBezTo>
                    <a:pt x="465" y="797"/>
                    <a:pt x="590" y="656"/>
                    <a:pt x="617" y="441"/>
                  </a:cubicBezTo>
                  <a:cubicBezTo>
                    <a:pt x="617" y="206"/>
                    <a:pt x="529" y="30"/>
                    <a:pt x="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5"/>
            <p:cNvSpPr/>
            <p:nvPr/>
          </p:nvSpPr>
          <p:spPr>
            <a:xfrm>
              <a:off x="1057750" y="2205397"/>
              <a:ext cx="44223" cy="58177"/>
            </a:xfrm>
            <a:custGeom>
              <a:avLst/>
              <a:gdLst/>
              <a:ahLst/>
              <a:cxnLst/>
              <a:rect l="l" t="t" r="r" b="b"/>
              <a:pathLst>
                <a:path w="1030" h="1355" extrusionOk="0">
                  <a:moveTo>
                    <a:pt x="588" y="1"/>
                  </a:moveTo>
                  <a:cubicBezTo>
                    <a:pt x="324" y="1"/>
                    <a:pt x="89" y="265"/>
                    <a:pt x="30" y="618"/>
                  </a:cubicBezTo>
                  <a:cubicBezTo>
                    <a:pt x="1" y="999"/>
                    <a:pt x="177" y="1323"/>
                    <a:pt x="442" y="1352"/>
                  </a:cubicBezTo>
                  <a:cubicBezTo>
                    <a:pt x="454" y="1353"/>
                    <a:pt x="466" y="1354"/>
                    <a:pt x="478" y="1354"/>
                  </a:cubicBezTo>
                  <a:cubicBezTo>
                    <a:pt x="727" y="1354"/>
                    <a:pt x="944" y="1071"/>
                    <a:pt x="1000" y="735"/>
                  </a:cubicBezTo>
                  <a:cubicBezTo>
                    <a:pt x="1029" y="353"/>
                    <a:pt x="853" y="30"/>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5"/>
            <p:cNvSpPr/>
            <p:nvPr/>
          </p:nvSpPr>
          <p:spPr>
            <a:xfrm>
              <a:off x="1108242" y="2195222"/>
              <a:ext cx="44180" cy="56975"/>
            </a:xfrm>
            <a:custGeom>
              <a:avLst/>
              <a:gdLst/>
              <a:ahLst/>
              <a:cxnLst/>
              <a:rect l="l" t="t" r="r" b="b"/>
              <a:pathLst>
                <a:path w="1029" h="1327" extrusionOk="0">
                  <a:moveTo>
                    <a:pt x="548" y="0"/>
                  </a:moveTo>
                  <a:cubicBezTo>
                    <a:pt x="300" y="0"/>
                    <a:pt x="87" y="257"/>
                    <a:pt x="59" y="620"/>
                  </a:cubicBezTo>
                  <a:cubicBezTo>
                    <a:pt x="0" y="972"/>
                    <a:pt x="206" y="1295"/>
                    <a:pt x="470" y="1325"/>
                  </a:cubicBezTo>
                  <a:cubicBezTo>
                    <a:pt x="481" y="1326"/>
                    <a:pt x="492" y="1327"/>
                    <a:pt x="503" y="1327"/>
                  </a:cubicBezTo>
                  <a:cubicBezTo>
                    <a:pt x="729" y="1327"/>
                    <a:pt x="971" y="1044"/>
                    <a:pt x="999" y="708"/>
                  </a:cubicBezTo>
                  <a:cubicBezTo>
                    <a:pt x="1028" y="326"/>
                    <a:pt x="852" y="3"/>
                    <a:pt x="588" y="3"/>
                  </a:cubicBezTo>
                  <a:cubicBezTo>
                    <a:pt x="574" y="1"/>
                    <a:pt x="561" y="0"/>
                    <a:pt x="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5"/>
            <p:cNvSpPr/>
            <p:nvPr/>
          </p:nvSpPr>
          <p:spPr>
            <a:xfrm>
              <a:off x="1003524" y="2200288"/>
              <a:ext cx="49246" cy="64531"/>
            </a:xfrm>
            <a:custGeom>
              <a:avLst/>
              <a:gdLst/>
              <a:ahLst/>
              <a:cxnLst/>
              <a:rect l="l" t="t" r="r" b="b"/>
              <a:pathLst>
                <a:path w="1147" h="1503" extrusionOk="0">
                  <a:moveTo>
                    <a:pt x="610" y="0"/>
                  </a:moveTo>
                  <a:cubicBezTo>
                    <a:pt x="331" y="0"/>
                    <a:pt x="86" y="313"/>
                    <a:pt x="30" y="707"/>
                  </a:cubicBezTo>
                  <a:cubicBezTo>
                    <a:pt x="1" y="1118"/>
                    <a:pt x="206" y="1471"/>
                    <a:pt x="500" y="1500"/>
                  </a:cubicBezTo>
                  <a:cubicBezTo>
                    <a:pt x="513" y="1502"/>
                    <a:pt x="525" y="1502"/>
                    <a:pt x="537" y="1502"/>
                  </a:cubicBezTo>
                  <a:cubicBezTo>
                    <a:pt x="816" y="1502"/>
                    <a:pt x="1061" y="1189"/>
                    <a:pt x="1117" y="795"/>
                  </a:cubicBezTo>
                  <a:cubicBezTo>
                    <a:pt x="1146" y="384"/>
                    <a:pt x="941" y="61"/>
                    <a:pt x="647" y="2"/>
                  </a:cubicBezTo>
                  <a:cubicBezTo>
                    <a:pt x="635" y="1"/>
                    <a:pt x="622" y="0"/>
                    <a:pt x="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5"/>
            <p:cNvSpPr/>
            <p:nvPr/>
          </p:nvSpPr>
          <p:spPr>
            <a:xfrm>
              <a:off x="963165" y="2219179"/>
              <a:ext cx="35378" cy="49418"/>
            </a:xfrm>
            <a:custGeom>
              <a:avLst/>
              <a:gdLst/>
              <a:ahLst/>
              <a:cxnLst/>
              <a:rect l="l" t="t" r="r" b="b"/>
              <a:pathLst>
                <a:path w="824" h="1151" extrusionOk="0">
                  <a:moveTo>
                    <a:pt x="406" y="0"/>
                  </a:moveTo>
                  <a:cubicBezTo>
                    <a:pt x="210" y="0"/>
                    <a:pt x="1" y="227"/>
                    <a:pt x="1" y="532"/>
                  </a:cubicBezTo>
                  <a:cubicBezTo>
                    <a:pt x="1" y="855"/>
                    <a:pt x="118" y="1119"/>
                    <a:pt x="353" y="1149"/>
                  </a:cubicBezTo>
                  <a:cubicBezTo>
                    <a:pt x="366" y="1150"/>
                    <a:pt x="380" y="1151"/>
                    <a:pt x="393" y="1151"/>
                  </a:cubicBezTo>
                  <a:cubicBezTo>
                    <a:pt x="614" y="1151"/>
                    <a:pt x="823" y="925"/>
                    <a:pt x="823" y="620"/>
                  </a:cubicBezTo>
                  <a:cubicBezTo>
                    <a:pt x="823" y="297"/>
                    <a:pt x="676" y="3"/>
                    <a:pt x="441" y="3"/>
                  </a:cubicBezTo>
                  <a:cubicBezTo>
                    <a:pt x="430" y="1"/>
                    <a:pt x="418"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5"/>
            <p:cNvSpPr/>
            <p:nvPr/>
          </p:nvSpPr>
          <p:spPr>
            <a:xfrm>
              <a:off x="937962" y="2272161"/>
              <a:ext cx="49204" cy="64531"/>
            </a:xfrm>
            <a:custGeom>
              <a:avLst/>
              <a:gdLst/>
              <a:ahLst/>
              <a:cxnLst/>
              <a:rect l="l" t="t" r="r" b="b"/>
              <a:pathLst>
                <a:path w="1146" h="1503" extrusionOk="0">
                  <a:moveTo>
                    <a:pt x="606" y="1"/>
                  </a:moveTo>
                  <a:cubicBezTo>
                    <a:pt x="329" y="1"/>
                    <a:pt x="87" y="287"/>
                    <a:pt x="59" y="708"/>
                  </a:cubicBezTo>
                  <a:cubicBezTo>
                    <a:pt x="0" y="1148"/>
                    <a:pt x="206" y="1472"/>
                    <a:pt x="500" y="1501"/>
                  </a:cubicBezTo>
                  <a:cubicBezTo>
                    <a:pt x="513" y="1502"/>
                    <a:pt x="526" y="1503"/>
                    <a:pt x="540" y="1503"/>
                  </a:cubicBezTo>
                  <a:cubicBezTo>
                    <a:pt x="817" y="1503"/>
                    <a:pt x="1060" y="1216"/>
                    <a:pt x="1116" y="796"/>
                  </a:cubicBezTo>
                  <a:cubicBezTo>
                    <a:pt x="1146" y="385"/>
                    <a:pt x="940" y="61"/>
                    <a:pt x="646" y="3"/>
                  </a:cubicBezTo>
                  <a:cubicBezTo>
                    <a:pt x="633" y="1"/>
                    <a:pt x="619"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5"/>
            <p:cNvSpPr/>
            <p:nvPr/>
          </p:nvSpPr>
          <p:spPr>
            <a:xfrm>
              <a:off x="1023703" y="2263188"/>
              <a:ext cx="59336" cy="76038"/>
            </a:xfrm>
            <a:custGeom>
              <a:avLst/>
              <a:gdLst/>
              <a:ahLst/>
              <a:cxnLst/>
              <a:rect l="l" t="t" r="r" b="b"/>
              <a:pathLst>
                <a:path w="1382" h="1771" extrusionOk="0">
                  <a:moveTo>
                    <a:pt x="717" y="0"/>
                  </a:moveTo>
                  <a:cubicBezTo>
                    <a:pt x="369" y="0"/>
                    <a:pt x="87" y="363"/>
                    <a:pt x="60" y="829"/>
                  </a:cubicBezTo>
                  <a:cubicBezTo>
                    <a:pt x="1" y="1299"/>
                    <a:pt x="236" y="1739"/>
                    <a:pt x="588" y="1769"/>
                  </a:cubicBezTo>
                  <a:cubicBezTo>
                    <a:pt x="601" y="1770"/>
                    <a:pt x="614" y="1770"/>
                    <a:pt x="626" y="1770"/>
                  </a:cubicBezTo>
                  <a:cubicBezTo>
                    <a:pt x="938" y="1770"/>
                    <a:pt x="1266" y="1426"/>
                    <a:pt x="1323" y="946"/>
                  </a:cubicBezTo>
                  <a:cubicBezTo>
                    <a:pt x="1381" y="447"/>
                    <a:pt x="1146" y="35"/>
                    <a:pt x="794" y="6"/>
                  </a:cubicBezTo>
                  <a:cubicBezTo>
                    <a:pt x="768" y="2"/>
                    <a:pt x="742"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5"/>
            <p:cNvSpPr/>
            <p:nvPr/>
          </p:nvSpPr>
          <p:spPr>
            <a:xfrm>
              <a:off x="988410" y="2265807"/>
              <a:ext cx="32802" cy="43193"/>
            </a:xfrm>
            <a:custGeom>
              <a:avLst/>
              <a:gdLst/>
              <a:ahLst/>
              <a:cxnLst/>
              <a:rect l="l" t="t" r="r" b="b"/>
              <a:pathLst>
                <a:path w="764" h="1006" extrusionOk="0">
                  <a:moveTo>
                    <a:pt x="402" y="1"/>
                  </a:moveTo>
                  <a:cubicBezTo>
                    <a:pt x="213" y="1"/>
                    <a:pt x="57" y="199"/>
                    <a:pt x="30" y="474"/>
                  </a:cubicBezTo>
                  <a:cubicBezTo>
                    <a:pt x="0" y="738"/>
                    <a:pt x="147" y="973"/>
                    <a:pt x="353" y="1003"/>
                  </a:cubicBezTo>
                  <a:cubicBezTo>
                    <a:pt x="364" y="1004"/>
                    <a:pt x="375" y="1005"/>
                    <a:pt x="387" y="1005"/>
                  </a:cubicBezTo>
                  <a:cubicBezTo>
                    <a:pt x="554" y="1005"/>
                    <a:pt x="735" y="808"/>
                    <a:pt x="735" y="533"/>
                  </a:cubicBezTo>
                  <a:cubicBezTo>
                    <a:pt x="764" y="268"/>
                    <a:pt x="646" y="4"/>
                    <a:pt x="441" y="4"/>
                  </a:cubicBezTo>
                  <a:cubicBezTo>
                    <a:pt x="428" y="2"/>
                    <a:pt x="415" y="1"/>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5"/>
            <p:cNvSpPr/>
            <p:nvPr/>
          </p:nvSpPr>
          <p:spPr>
            <a:xfrm>
              <a:off x="1086774" y="2262157"/>
              <a:ext cx="32845" cy="44180"/>
            </a:xfrm>
            <a:custGeom>
              <a:avLst/>
              <a:gdLst/>
              <a:ahLst/>
              <a:cxnLst/>
              <a:rect l="l" t="t" r="r" b="b"/>
              <a:pathLst>
                <a:path w="765" h="1029" extrusionOk="0">
                  <a:moveTo>
                    <a:pt x="441" y="1"/>
                  </a:moveTo>
                  <a:cubicBezTo>
                    <a:pt x="236" y="1"/>
                    <a:pt x="59" y="206"/>
                    <a:pt x="30" y="471"/>
                  </a:cubicBezTo>
                  <a:cubicBezTo>
                    <a:pt x="1" y="764"/>
                    <a:pt x="148" y="1029"/>
                    <a:pt x="324" y="1029"/>
                  </a:cubicBezTo>
                  <a:cubicBezTo>
                    <a:pt x="529" y="1029"/>
                    <a:pt x="706" y="823"/>
                    <a:pt x="735" y="559"/>
                  </a:cubicBezTo>
                  <a:cubicBezTo>
                    <a:pt x="764" y="265"/>
                    <a:pt x="647" y="30"/>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5"/>
            <p:cNvSpPr/>
            <p:nvPr/>
          </p:nvSpPr>
          <p:spPr>
            <a:xfrm>
              <a:off x="979566" y="2317586"/>
              <a:ext cx="51780" cy="68310"/>
            </a:xfrm>
            <a:custGeom>
              <a:avLst/>
              <a:gdLst/>
              <a:ahLst/>
              <a:cxnLst/>
              <a:rect l="l" t="t" r="r" b="b"/>
              <a:pathLst>
                <a:path w="1206" h="1591" extrusionOk="0">
                  <a:moveTo>
                    <a:pt x="636" y="0"/>
                  </a:moveTo>
                  <a:cubicBezTo>
                    <a:pt x="331" y="0"/>
                    <a:pt x="86" y="315"/>
                    <a:pt x="30" y="737"/>
                  </a:cubicBezTo>
                  <a:cubicBezTo>
                    <a:pt x="1" y="1177"/>
                    <a:pt x="206" y="1559"/>
                    <a:pt x="529" y="1589"/>
                  </a:cubicBezTo>
                  <a:cubicBezTo>
                    <a:pt x="541" y="1590"/>
                    <a:pt x="552" y="1590"/>
                    <a:pt x="564" y="1590"/>
                  </a:cubicBezTo>
                  <a:cubicBezTo>
                    <a:pt x="846" y="1590"/>
                    <a:pt x="1118" y="1249"/>
                    <a:pt x="1146" y="854"/>
                  </a:cubicBezTo>
                  <a:cubicBezTo>
                    <a:pt x="1205" y="414"/>
                    <a:pt x="970" y="32"/>
                    <a:pt x="676" y="2"/>
                  </a:cubicBezTo>
                  <a:cubicBezTo>
                    <a:pt x="663" y="1"/>
                    <a:pt x="64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5"/>
            <p:cNvSpPr/>
            <p:nvPr/>
          </p:nvSpPr>
          <p:spPr>
            <a:xfrm>
              <a:off x="1030014" y="2345365"/>
              <a:ext cx="66893" cy="88446"/>
            </a:xfrm>
            <a:custGeom>
              <a:avLst/>
              <a:gdLst/>
              <a:ahLst/>
              <a:cxnLst/>
              <a:rect l="l" t="t" r="r" b="b"/>
              <a:pathLst>
                <a:path w="1558" h="2060" extrusionOk="0">
                  <a:moveTo>
                    <a:pt x="841" y="0"/>
                  </a:moveTo>
                  <a:cubicBezTo>
                    <a:pt x="447" y="0"/>
                    <a:pt x="116" y="402"/>
                    <a:pt x="59" y="942"/>
                  </a:cubicBezTo>
                  <a:cubicBezTo>
                    <a:pt x="1" y="1529"/>
                    <a:pt x="265" y="1999"/>
                    <a:pt x="676" y="2058"/>
                  </a:cubicBezTo>
                  <a:cubicBezTo>
                    <a:pt x="690" y="2059"/>
                    <a:pt x="704" y="2059"/>
                    <a:pt x="718" y="2059"/>
                  </a:cubicBezTo>
                  <a:cubicBezTo>
                    <a:pt x="1111" y="2059"/>
                    <a:pt x="1442" y="1656"/>
                    <a:pt x="1499" y="1089"/>
                  </a:cubicBezTo>
                  <a:cubicBezTo>
                    <a:pt x="1558" y="530"/>
                    <a:pt x="1293" y="31"/>
                    <a:pt x="882" y="2"/>
                  </a:cubicBezTo>
                  <a:cubicBezTo>
                    <a:pt x="868" y="1"/>
                    <a:pt x="854" y="0"/>
                    <a:pt x="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5"/>
            <p:cNvSpPr/>
            <p:nvPr/>
          </p:nvSpPr>
          <p:spPr>
            <a:xfrm>
              <a:off x="1036326" y="2441196"/>
              <a:ext cx="54270" cy="70843"/>
            </a:xfrm>
            <a:custGeom>
              <a:avLst/>
              <a:gdLst/>
              <a:ahLst/>
              <a:cxnLst/>
              <a:rect l="l" t="t" r="r" b="b"/>
              <a:pathLst>
                <a:path w="1264" h="1650" extrusionOk="0">
                  <a:moveTo>
                    <a:pt x="697" y="1"/>
                  </a:moveTo>
                  <a:cubicBezTo>
                    <a:pt x="387" y="1"/>
                    <a:pt x="88" y="343"/>
                    <a:pt x="59" y="766"/>
                  </a:cubicBezTo>
                  <a:cubicBezTo>
                    <a:pt x="1" y="1236"/>
                    <a:pt x="236" y="1618"/>
                    <a:pt x="559" y="1647"/>
                  </a:cubicBezTo>
                  <a:cubicBezTo>
                    <a:pt x="571" y="1649"/>
                    <a:pt x="584" y="1649"/>
                    <a:pt x="596" y="1649"/>
                  </a:cubicBezTo>
                  <a:cubicBezTo>
                    <a:pt x="904" y="1649"/>
                    <a:pt x="1178" y="1307"/>
                    <a:pt x="1234" y="884"/>
                  </a:cubicBezTo>
                  <a:cubicBezTo>
                    <a:pt x="1264" y="443"/>
                    <a:pt x="1058" y="32"/>
                    <a:pt x="735" y="2"/>
                  </a:cubicBezTo>
                  <a:cubicBezTo>
                    <a:pt x="722" y="1"/>
                    <a:pt x="710"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5"/>
            <p:cNvSpPr/>
            <p:nvPr/>
          </p:nvSpPr>
          <p:spPr>
            <a:xfrm>
              <a:off x="994722" y="2413417"/>
              <a:ext cx="42892" cy="56889"/>
            </a:xfrm>
            <a:custGeom>
              <a:avLst/>
              <a:gdLst/>
              <a:ahLst/>
              <a:cxnLst/>
              <a:rect l="l" t="t" r="r" b="b"/>
              <a:pathLst>
                <a:path w="999" h="1325" extrusionOk="0">
                  <a:moveTo>
                    <a:pt x="522" y="1"/>
                  </a:moveTo>
                  <a:cubicBezTo>
                    <a:pt x="300" y="1"/>
                    <a:pt x="85" y="257"/>
                    <a:pt x="29" y="620"/>
                  </a:cubicBezTo>
                  <a:cubicBezTo>
                    <a:pt x="0" y="972"/>
                    <a:pt x="176" y="1296"/>
                    <a:pt x="441" y="1325"/>
                  </a:cubicBezTo>
                  <a:cubicBezTo>
                    <a:pt x="705" y="1325"/>
                    <a:pt x="940" y="1061"/>
                    <a:pt x="970" y="708"/>
                  </a:cubicBezTo>
                  <a:cubicBezTo>
                    <a:pt x="999" y="326"/>
                    <a:pt x="823" y="32"/>
                    <a:pt x="558" y="3"/>
                  </a:cubicBezTo>
                  <a:cubicBezTo>
                    <a:pt x="546" y="1"/>
                    <a:pt x="534"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5"/>
            <p:cNvSpPr/>
            <p:nvPr/>
          </p:nvSpPr>
          <p:spPr>
            <a:xfrm>
              <a:off x="1066595" y="1983423"/>
              <a:ext cx="160233" cy="616804"/>
            </a:xfrm>
            <a:custGeom>
              <a:avLst/>
              <a:gdLst/>
              <a:ahLst/>
              <a:cxnLst/>
              <a:rect l="l" t="t" r="r" b="b"/>
              <a:pathLst>
                <a:path w="3732" h="14366" extrusionOk="0">
                  <a:moveTo>
                    <a:pt x="3732" y="0"/>
                  </a:moveTo>
                  <a:lnTo>
                    <a:pt x="1146" y="5964"/>
                  </a:lnTo>
                  <a:cubicBezTo>
                    <a:pt x="764" y="6728"/>
                    <a:pt x="500" y="7550"/>
                    <a:pt x="324" y="8373"/>
                  </a:cubicBezTo>
                  <a:cubicBezTo>
                    <a:pt x="236" y="8931"/>
                    <a:pt x="177" y="9489"/>
                    <a:pt x="206" y="10018"/>
                  </a:cubicBezTo>
                  <a:cubicBezTo>
                    <a:pt x="177" y="11340"/>
                    <a:pt x="1" y="12926"/>
                    <a:pt x="177" y="14219"/>
                  </a:cubicBezTo>
                  <a:lnTo>
                    <a:pt x="794" y="14366"/>
                  </a:lnTo>
                  <a:cubicBezTo>
                    <a:pt x="1381" y="14101"/>
                    <a:pt x="1793" y="13896"/>
                    <a:pt x="2263" y="12926"/>
                  </a:cubicBezTo>
                  <a:cubicBezTo>
                    <a:pt x="3467" y="10429"/>
                    <a:pt x="3320" y="4671"/>
                    <a:pt x="3467" y="2850"/>
                  </a:cubicBezTo>
                  <a:cubicBezTo>
                    <a:pt x="3555" y="1880"/>
                    <a:pt x="3643" y="94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5"/>
            <p:cNvSpPr/>
            <p:nvPr/>
          </p:nvSpPr>
          <p:spPr>
            <a:xfrm>
              <a:off x="891291" y="2105745"/>
              <a:ext cx="225795" cy="499119"/>
            </a:xfrm>
            <a:custGeom>
              <a:avLst/>
              <a:gdLst/>
              <a:ahLst/>
              <a:cxnLst/>
              <a:rect l="l" t="t" r="r" b="b"/>
              <a:pathLst>
                <a:path w="5259" h="11625" extrusionOk="0">
                  <a:moveTo>
                    <a:pt x="294" y="1"/>
                  </a:moveTo>
                  <a:cubicBezTo>
                    <a:pt x="88" y="1587"/>
                    <a:pt x="0" y="3174"/>
                    <a:pt x="88" y="4789"/>
                  </a:cubicBezTo>
                  <a:cubicBezTo>
                    <a:pt x="176" y="6405"/>
                    <a:pt x="411" y="8050"/>
                    <a:pt x="1087" y="9372"/>
                  </a:cubicBezTo>
                  <a:cubicBezTo>
                    <a:pt x="1621" y="10416"/>
                    <a:pt x="2813" y="11624"/>
                    <a:pt x="4159" y="11624"/>
                  </a:cubicBezTo>
                  <a:cubicBezTo>
                    <a:pt x="4518" y="11624"/>
                    <a:pt x="4888" y="11538"/>
                    <a:pt x="5259" y="11341"/>
                  </a:cubicBezTo>
                  <a:lnTo>
                    <a:pt x="4260" y="10136"/>
                  </a:lnTo>
                  <a:cubicBezTo>
                    <a:pt x="2879" y="8491"/>
                    <a:pt x="1498" y="3673"/>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5"/>
            <p:cNvSpPr/>
            <p:nvPr/>
          </p:nvSpPr>
          <p:spPr>
            <a:xfrm>
              <a:off x="948051" y="2260912"/>
              <a:ext cx="175347" cy="344425"/>
            </a:xfrm>
            <a:custGeom>
              <a:avLst/>
              <a:gdLst/>
              <a:ahLst/>
              <a:cxnLst/>
              <a:rect l="l" t="t" r="r" b="b"/>
              <a:pathLst>
                <a:path w="4084" h="8022" extrusionOk="0">
                  <a:moveTo>
                    <a:pt x="646" y="0"/>
                  </a:moveTo>
                  <a:lnTo>
                    <a:pt x="646" y="0"/>
                  </a:lnTo>
                  <a:cubicBezTo>
                    <a:pt x="940" y="617"/>
                    <a:pt x="764" y="1322"/>
                    <a:pt x="558" y="1969"/>
                  </a:cubicBezTo>
                  <a:cubicBezTo>
                    <a:pt x="206" y="2938"/>
                    <a:pt x="29" y="3966"/>
                    <a:pt x="0" y="5024"/>
                  </a:cubicBezTo>
                  <a:cubicBezTo>
                    <a:pt x="29" y="6052"/>
                    <a:pt x="470" y="7139"/>
                    <a:pt x="1351" y="7697"/>
                  </a:cubicBezTo>
                  <a:lnTo>
                    <a:pt x="1910" y="7903"/>
                  </a:lnTo>
                  <a:cubicBezTo>
                    <a:pt x="2178" y="7981"/>
                    <a:pt x="2455" y="8021"/>
                    <a:pt x="2733" y="8021"/>
                  </a:cubicBezTo>
                  <a:cubicBezTo>
                    <a:pt x="3184" y="8021"/>
                    <a:pt x="3636" y="7915"/>
                    <a:pt x="4054" y="7697"/>
                  </a:cubicBezTo>
                  <a:cubicBezTo>
                    <a:pt x="4084" y="7051"/>
                    <a:pt x="3496" y="6698"/>
                    <a:pt x="3143" y="6170"/>
                  </a:cubicBezTo>
                  <a:cubicBezTo>
                    <a:pt x="2791" y="5611"/>
                    <a:pt x="2350" y="5141"/>
                    <a:pt x="2027" y="4583"/>
                  </a:cubicBezTo>
                  <a:cubicBezTo>
                    <a:pt x="1733" y="4025"/>
                    <a:pt x="1528" y="3437"/>
                    <a:pt x="1410" y="2850"/>
                  </a:cubicBezTo>
                  <a:cubicBezTo>
                    <a:pt x="1263" y="1851"/>
                    <a:pt x="1381" y="705"/>
                    <a:pt x="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5"/>
            <p:cNvSpPr/>
            <p:nvPr/>
          </p:nvSpPr>
          <p:spPr>
            <a:xfrm>
              <a:off x="1245720" y="2689361"/>
              <a:ext cx="309046" cy="719376"/>
            </a:xfrm>
            <a:custGeom>
              <a:avLst/>
              <a:gdLst/>
              <a:ahLst/>
              <a:cxnLst/>
              <a:rect l="l" t="t" r="r" b="b"/>
              <a:pathLst>
                <a:path w="7198" h="16755" extrusionOk="0">
                  <a:moveTo>
                    <a:pt x="5848" y="1"/>
                  </a:moveTo>
                  <a:cubicBezTo>
                    <a:pt x="5517" y="1"/>
                    <a:pt x="5147" y="247"/>
                    <a:pt x="4906" y="509"/>
                  </a:cubicBezTo>
                  <a:cubicBezTo>
                    <a:pt x="3849" y="1684"/>
                    <a:pt x="3202" y="3153"/>
                    <a:pt x="2674" y="4622"/>
                  </a:cubicBezTo>
                  <a:cubicBezTo>
                    <a:pt x="1381" y="7912"/>
                    <a:pt x="500" y="11320"/>
                    <a:pt x="0" y="14816"/>
                  </a:cubicBezTo>
                  <a:lnTo>
                    <a:pt x="1675" y="16755"/>
                  </a:lnTo>
                  <a:cubicBezTo>
                    <a:pt x="3614" y="15756"/>
                    <a:pt x="4818" y="13729"/>
                    <a:pt x="5582" y="11673"/>
                  </a:cubicBezTo>
                  <a:cubicBezTo>
                    <a:pt x="6875" y="8206"/>
                    <a:pt x="7198" y="4446"/>
                    <a:pt x="6493" y="803"/>
                  </a:cubicBezTo>
                  <a:cubicBezTo>
                    <a:pt x="6463" y="538"/>
                    <a:pt x="6346" y="303"/>
                    <a:pt x="6169" y="98"/>
                  </a:cubicBezTo>
                  <a:cubicBezTo>
                    <a:pt x="6072" y="30"/>
                    <a:pt x="5962" y="1"/>
                    <a:pt x="58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75"/>
            <p:cNvSpPr/>
            <p:nvPr/>
          </p:nvSpPr>
          <p:spPr>
            <a:xfrm>
              <a:off x="1482850" y="2680430"/>
              <a:ext cx="37869" cy="27521"/>
            </a:xfrm>
            <a:custGeom>
              <a:avLst/>
              <a:gdLst/>
              <a:ahLst/>
              <a:cxnLst/>
              <a:rect l="l" t="t" r="r" b="b"/>
              <a:pathLst>
                <a:path w="882" h="641" extrusionOk="0">
                  <a:moveTo>
                    <a:pt x="342" y="1"/>
                  </a:moveTo>
                  <a:cubicBezTo>
                    <a:pt x="210" y="1"/>
                    <a:pt x="99" y="67"/>
                    <a:pt x="59" y="188"/>
                  </a:cubicBezTo>
                  <a:cubicBezTo>
                    <a:pt x="0" y="335"/>
                    <a:pt x="147" y="511"/>
                    <a:pt x="353" y="600"/>
                  </a:cubicBezTo>
                  <a:cubicBezTo>
                    <a:pt x="407" y="627"/>
                    <a:pt x="465" y="640"/>
                    <a:pt x="521" y="640"/>
                  </a:cubicBezTo>
                  <a:cubicBezTo>
                    <a:pt x="648" y="640"/>
                    <a:pt x="771" y="574"/>
                    <a:pt x="852" y="453"/>
                  </a:cubicBezTo>
                  <a:cubicBezTo>
                    <a:pt x="881" y="306"/>
                    <a:pt x="764" y="100"/>
                    <a:pt x="529" y="41"/>
                  </a:cubicBezTo>
                  <a:cubicBezTo>
                    <a:pt x="465" y="14"/>
                    <a:pt x="402" y="1"/>
                    <a:pt x="3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75"/>
            <p:cNvSpPr/>
            <p:nvPr/>
          </p:nvSpPr>
          <p:spPr>
            <a:xfrm>
              <a:off x="1450048" y="2697432"/>
              <a:ext cx="35593" cy="26019"/>
            </a:xfrm>
            <a:custGeom>
              <a:avLst/>
              <a:gdLst/>
              <a:ahLst/>
              <a:cxnLst/>
              <a:rect l="l" t="t" r="r" b="b"/>
              <a:pathLst>
                <a:path w="829" h="606" extrusionOk="0">
                  <a:moveTo>
                    <a:pt x="334" y="1"/>
                  </a:moveTo>
                  <a:cubicBezTo>
                    <a:pt x="269" y="1"/>
                    <a:pt x="211" y="33"/>
                    <a:pt x="177" y="115"/>
                  </a:cubicBezTo>
                  <a:cubicBezTo>
                    <a:pt x="59" y="204"/>
                    <a:pt x="0" y="409"/>
                    <a:pt x="88" y="556"/>
                  </a:cubicBezTo>
                  <a:cubicBezTo>
                    <a:pt x="155" y="589"/>
                    <a:pt x="221" y="606"/>
                    <a:pt x="284" y="606"/>
                  </a:cubicBezTo>
                  <a:cubicBezTo>
                    <a:pt x="389" y="606"/>
                    <a:pt x="485" y="560"/>
                    <a:pt x="559" y="468"/>
                  </a:cubicBezTo>
                  <a:cubicBezTo>
                    <a:pt x="829" y="355"/>
                    <a:pt x="546"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5"/>
            <p:cNvSpPr/>
            <p:nvPr/>
          </p:nvSpPr>
          <p:spPr>
            <a:xfrm>
              <a:off x="1475250" y="2709282"/>
              <a:ext cx="31600" cy="34133"/>
            </a:xfrm>
            <a:custGeom>
              <a:avLst/>
              <a:gdLst/>
              <a:ahLst/>
              <a:cxnLst/>
              <a:rect l="l" t="t" r="r" b="b"/>
              <a:pathLst>
                <a:path w="736" h="795" extrusionOk="0">
                  <a:moveTo>
                    <a:pt x="448" y="1"/>
                  </a:moveTo>
                  <a:cubicBezTo>
                    <a:pt x="315" y="1"/>
                    <a:pt x="162" y="110"/>
                    <a:pt x="89" y="280"/>
                  </a:cubicBezTo>
                  <a:cubicBezTo>
                    <a:pt x="1" y="486"/>
                    <a:pt x="60" y="721"/>
                    <a:pt x="207" y="779"/>
                  </a:cubicBezTo>
                  <a:cubicBezTo>
                    <a:pt x="232" y="790"/>
                    <a:pt x="259" y="795"/>
                    <a:pt x="288" y="795"/>
                  </a:cubicBezTo>
                  <a:cubicBezTo>
                    <a:pt x="422" y="795"/>
                    <a:pt x="574" y="685"/>
                    <a:pt x="647" y="515"/>
                  </a:cubicBezTo>
                  <a:cubicBezTo>
                    <a:pt x="735" y="339"/>
                    <a:pt x="677" y="133"/>
                    <a:pt x="530" y="16"/>
                  </a:cubicBezTo>
                  <a:cubicBezTo>
                    <a:pt x="504" y="5"/>
                    <a:pt x="477" y="1"/>
                    <a:pt x="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5"/>
            <p:cNvSpPr/>
            <p:nvPr/>
          </p:nvSpPr>
          <p:spPr>
            <a:xfrm>
              <a:off x="1506808" y="2711944"/>
              <a:ext cx="26534" cy="32072"/>
            </a:xfrm>
            <a:custGeom>
              <a:avLst/>
              <a:gdLst/>
              <a:ahLst/>
              <a:cxnLst/>
              <a:rect l="l" t="t" r="r" b="b"/>
              <a:pathLst>
                <a:path w="618" h="747" extrusionOk="0">
                  <a:moveTo>
                    <a:pt x="294" y="1"/>
                  </a:moveTo>
                  <a:cubicBezTo>
                    <a:pt x="274" y="1"/>
                    <a:pt x="255" y="5"/>
                    <a:pt x="235" y="12"/>
                  </a:cubicBezTo>
                  <a:cubicBezTo>
                    <a:pt x="88" y="42"/>
                    <a:pt x="0" y="218"/>
                    <a:pt x="30" y="424"/>
                  </a:cubicBezTo>
                  <a:cubicBezTo>
                    <a:pt x="88" y="629"/>
                    <a:pt x="235" y="747"/>
                    <a:pt x="382" y="747"/>
                  </a:cubicBezTo>
                  <a:cubicBezTo>
                    <a:pt x="529" y="717"/>
                    <a:pt x="617" y="541"/>
                    <a:pt x="588" y="336"/>
                  </a:cubicBezTo>
                  <a:cubicBezTo>
                    <a:pt x="537" y="157"/>
                    <a:pt x="420"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5"/>
            <p:cNvSpPr/>
            <p:nvPr/>
          </p:nvSpPr>
          <p:spPr>
            <a:xfrm>
              <a:off x="1423557" y="2723537"/>
              <a:ext cx="26534" cy="25804"/>
            </a:xfrm>
            <a:custGeom>
              <a:avLst/>
              <a:gdLst/>
              <a:ahLst/>
              <a:cxnLst/>
              <a:rect l="l" t="t" r="r" b="b"/>
              <a:pathLst>
                <a:path w="618" h="601" extrusionOk="0">
                  <a:moveTo>
                    <a:pt x="389" y="0"/>
                  </a:moveTo>
                  <a:cubicBezTo>
                    <a:pt x="289" y="0"/>
                    <a:pt x="181" y="70"/>
                    <a:pt x="118" y="154"/>
                  </a:cubicBezTo>
                  <a:cubicBezTo>
                    <a:pt x="0" y="271"/>
                    <a:pt x="0" y="447"/>
                    <a:pt x="118" y="565"/>
                  </a:cubicBezTo>
                  <a:cubicBezTo>
                    <a:pt x="151" y="590"/>
                    <a:pt x="189" y="601"/>
                    <a:pt x="229" y="601"/>
                  </a:cubicBezTo>
                  <a:cubicBezTo>
                    <a:pt x="328" y="601"/>
                    <a:pt x="437" y="532"/>
                    <a:pt x="500" y="447"/>
                  </a:cubicBezTo>
                  <a:cubicBezTo>
                    <a:pt x="617" y="330"/>
                    <a:pt x="617" y="124"/>
                    <a:pt x="500" y="36"/>
                  </a:cubicBezTo>
                  <a:cubicBezTo>
                    <a:pt x="467" y="11"/>
                    <a:pt x="428"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5"/>
            <p:cNvSpPr/>
            <p:nvPr/>
          </p:nvSpPr>
          <p:spPr>
            <a:xfrm>
              <a:off x="1495430" y="2746507"/>
              <a:ext cx="18977" cy="27779"/>
            </a:xfrm>
            <a:custGeom>
              <a:avLst/>
              <a:gdLst/>
              <a:ahLst/>
              <a:cxnLst/>
              <a:rect l="l" t="t" r="r" b="b"/>
              <a:pathLst>
                <a:path w="442" h="647" extrusionOk="0">
                  <a:moveTo>
                    <a:pt x="236" y="1"/>
                  </a:moveTo>
                  <a:cubicBezTo>
                    <a:pt x="89" y="1"/>
                    <a:pt x="1" y="147"/>
                    <a:pt x="1" y="324"/>
                  </a:cubicBezTo>
                  <a:cubicBezTo>
                    <a:pt x="1" y="500"/>
                    <a:pt x="118" y="647"/>
                    <a:pt x="236" y="647"/>
                  </a:cubicBezTo>
                  <a:cubicBezTo>
                    <a:pt x="353" y="647"/>
                    <a:pt x="442" y="500"/>
                    <a:pt x="442" y="324"/>
                  </a:cubicBezTo>
                  <a:cubicBezTo>
                    <a:pt x="442" y="147"/>
                    <a:pt x="353" y="1"/>
                    <a:pt x="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5"/>
            <p:cNvSpPr/>
            <p:nvPr/>
          </p:nvSpPr>
          <p:spPr>
            <a:xfrm>
              <a:off x="1518142" y="2751359"/>
              <a:ext cx="24001" cy="29453"/>
            </a:xfrm>
            <a:custGeom>
              <a:avLst/>
              <a:gdLst/>
              <a:ahLst/>
              <a:cxnLst/>
              <a:rect l="l" t="t" r="r" b="b"/>
              <a:pathLst>
                <a:path w="559" h="686" extrusionOk="0">
                  <a:moveTo>
                    <a:pt x="251" y="1"/>
                  </a:moveTo>
                  <a:cubicBezTo>
                    <a:pt x="236" y="1"/>
                    <a:pt x="221" y="2"/>
                    <a:pt x="206" y="5"/>
                  </a:cubicBezTo>
                  <a:cubicBezTo>
                    <a:pt x="59" y="5"/>
                    <a:pt x="1" y="211"/>
                    <a:pt x="30" y="387"/>
                  </a:cubicBezTo>
                  <a:cubicBezTo>
                    <a:pt x="56" y="572"/>
                    <a:pt x="178" y="685"/>
                    <a:pt x="308" y="685"/>
                  </a:cubicBezTo>
                  <a:cubicBezTo>
                    <a:pt x="323" y="685"/>
                    <a:pt x="338" y="684"/>
                    <a:pt x="353" y="681"/>
                  </a:cubicBezTo>
                  <a:cubicBezTo>
                    <a:pt x="471" y="681"/>
                    <a:pt x="559" y="475"/>
                    <a:pt x="530" y="299"/>
                  </a:cubicBezTo>
                  <a:cubicBezTo>
                    <a:pt x="503" y="114"/>
                    <a:pt x="382" y="1"/>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5"/>
            <p:cNvSpPr/>
            <p:nvPr/>
          </p:nvSpPr>
          <p:spPr>
            <a:xfrm>
              <a:off x="1448759" y="2731866"/>
              <a:ext cx="24044" cy="25589"/>
            </a:xfrm>
            <a:custGeom>
              <a:avLst/>
              <a:gdLst/>
              <a:ahLst/>
              <a:cxnLst/>
              <a:rect l="l" t="t" r="r" b="b"/>
              <a:pathLst>
                <a:path w="560" h="596" extrusionOk="0">
                  <a:moveTo>
                    <a:pt x="334" y="0"/>
                  </a:moveTo>
                  <a:cubicBezTo>
                    <a:pt x="235" y="0"/>
                    <a:pt x="129" y="79"/>
                    <a:pt x="60" y="195"/>
                  </a:cubicBezTo>
                  <a:cubicBezTo>
                    <a:pt x="1" y="312"/>
                    <a:pt x="30" y="488"/>
                    <a:pt x="118" y="577"/>
                  </a:cubicBezTo>
                  <a:cubicBezTo>
                    <a:pt x="144" y="589"/>
                    <a:pt x="170" y="595"/>
                    <a:pt x="197" y="595"/>
                  </a:cubicBezTo>
                  <a:cubicBezTo>
                    <a:pt x="296" y="595"/>
                    <a:pt x="402" y="516"/>
                    <a:pt x="471" y="400"/>
                  </a:cubicBezTo>
                  <a:cubicBezTo>
                    <a:pt x="559" y="283"/>
                    <a:pt x="530" y="107"/>
                    <a:pt x="412" y="18"/>
                  </a:cubicBezTo>
                  <a:cubicBezTo>
                    <a:pt x="387" y="6"/>
                    <a:pt x="36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5"/>
            <p:cNvSpPr/>
            <p:nvPr/>
          </p:nvSpPr>
          <p:spPr>
            <a:xfrm>
              <a:off x="1465161" y="2748482"/>
              <a:ext cx="26534" cy="29797"/>
            </a:xfrm>
            <a:custGeom>
              <a:avLst/>
              <a:gdLst/>
              <a:ahLst/>
              <a:cxnLst/>
              <a:rect l="l" t="t" r="r" b="b"/>
              <a:pathLst>
                <a:path w="618" h="694" extrusionOk="0">
                  <a:moveTo>
                    <a:pt x="345" y="0"/>
                  </a:moveTo>
                  <a:cubicBezTo>
                    <a:pt x="222" y="0"/>
                    <a:pt x="109" y="128"/>
                    <a:pt x="60" y="278"/>
                  </a:cubicBezTo>
                  <a:cubicBezTo>
                    <a:pt x="1" y="425"/>
                    <a:pt x="60" y="601"/>
                    <a:pt x="236" y="689"/>
                  </a:cubicBezTo>
                  <a:cubicBezTo>
                    <a:pt x="248" y="692"/>
                    <a:pt x="260" y="694"/>
                    <a:pt x="273" y="694"/>
                  </a:cubicBezTo>
                  <a:cubicBezTo>
                    <a:pt x="383" y="694"/>
                    <a:pt x="506" y="583"/>
                    <a:pt x="559" y="425"/>
                  </a:cubicBezTo>
                  <a:cubicBezTo>
                    <a:pt x="618" y="248"/>
                    <a:pt x="559" y="72"/>
                    <a:pt x="412" y="13"/>
                  </a:cubicBezTo>
                  <a:cubicBezTo>
                    <a:pt x="390" y="4"/>
                    <a:pt x="367" y="0"/>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5"/>
            <p:cNvSpPr/>
            <p:nvPr/>
          </p:nvSpPr>
          <p:spPr>
            <a:xfrm>
              <a:off x="1403377" y="2752776"/>
              <a:ext cx="31557" cy="32888"/>
            </a:xfrm>
            <a:custGeom>
              <a:avLst/>
              <a:gdLst/>
              <a:ahLst/>
              <a:cxnLst/>
              <a:rect l="l" t="t" r="r" b="b"/>
              <a:pathLst>
                <a:path w="735" h="766" extrusionOk="0">
                  <a:moveTo>
                    <a:pt x="448" y="1"/>
                  </a:moveTo>
                  <a:cubicBezTo>
                    <a:pt x="322" y="1"/>
                    <a:pt x="185" y="101"/>
                    <a:pt x="118" y="237"/>
                  </a:cubicBezTo>
                  <a:cubicBezTo>
                    <a:pt x="0" y="413"/>
                    <a:pt x="30" y="618"/>
                    <a:pt x="206" y="736"/>
                  </a:cubicBezTo>
                  <a:cubicBezTo>
                    <a:pt x="233" y="756"/>
                    <a:pt x="265" y="766"/>
                    <a:pt x="298" y="766"/>
                  </a:cubicBezTo>
                  <a:cubicBezTo>
                    <a:pt x="412" y="766"/>
                    <a:pt x="549" y="659"/>
                    <a:pt x="617" y="501"/>
                  </a:cubicBezTo>
                  <a:cubicBezTo>
                    <a:pt x="735" y="354"/>
                    <a:pt x="705" y="148"/>
                    <a:pt x="559" y="31"/>
                  </a:cubicBezTo>
                  <a:cubicBezTo>
                    <a:pt x="524" y="10"/>
                    <a:pt x="487" y="1"/>
                    <a:pt x="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5"/>
            <p:cNvSpPr/>
            <p:nvPr/>
          </p:nvSpPr>
          <p:spPr>
            <a:xfrm>
              <a:off x="1487873" y="2778064"/>
              <a:ext cx="26534" cy="37869"/>
            </a:xfrm>
            <a:custGeom>
              <a:avLst/>
              <a:gdLst/>
              <a:ahLst/>
              <a:cxnLst/>
              <a:rect l="l" t="t" r="r" b="b"/>
              <a:pathLst>
                <a:path w="618" h="882" extrusionOk="0">
                  <a:moveTo>
                    <a:pt x="294" y="0"/>
                  </a:moveTo>
                  <a:cubicBezTo>
                    <a:pt x="118" y="0"/>
                    <a:pt x="1" y="206"/>
                    <a:pt x="1" y="441"/>
                  </a:cubicBezTo>
                  <a:cubicBezTo>
                    <a:pt x="1" y="676"/>
                    <a:pt x="148" y="881"/>
                    <a:pt x="294" y="881"/>
                  </a:cubicBezTo>
                  <a:cubicBezTo>
                    <a:pt x="471" y="881"/>
                    <a:pt x="618" y="676"/>
                    <a:pt x="618" y="441"/>
                  </a:cubicBezTo>
                  <a:cubicBezTo>
                    <a:pt x="618" y="206"/>
                    <a:pt x="471" y="0"/>
                    <a:pt x="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5"/>
            <p:cNvSpPr/>
            <p:nvPr/>
          </p:nvSpPr>
          <p:spPr>
            <a:xfrm>
              <a:off x="1519430" y="2789270"/>
              <a:ext cx="30312" cy="36924"/>
            </a:xfrm>
            <a:custGeom>
              <a:avLst/>
              <a:gdLst/>
              <a:ahLst/>
              <a:cxnLst/>
              <a:rect l="l" t="t" r="r" b="b"/>
              <a:pathLst>
                <a:path w="706" h="860" extrusionOk="0">
                  <a:moveTo>
                    <a:pt x="327" y="0"/>
                  </a:moveTo>
                  <a:cubicBezTo>
                    <a:pt x="316" y="0"/>
                    <a:pt x="305" y="1"/>
                    <a:pt x="294" y="3"/>
                  </a:cubicBezTo>
                  <a:cubicBezTo>
                    <a:pt x="118" y="33"/>
                    <a:pt x="0" y="238"/>
                    <a:pt x="59" y="503"/>
                  </a:cubicBezTo>
                  <a:cubicBezTo>
                    <a:pt x="86" y="718"/>
                    <a:pt x="236" y="859"/>
                    <a:pt x="396" y="859"/>
                  </a:cubicBezTo>
                  <a:cubicBezTo>
                    <a:pt x="411" y="859"/>
                    <a:pt x="426" y="858"/>
                    <a:pt x="441" y="855"/>
                  </a:cubicBezTo>
                  <a:cubicBezTo>
                    <a:pt x="588" y="826"/>
                    <a:pt x="705" y="620"/>
                    <a:pt x="646" y="385"/>
                  </a:cubicBezTo>
                  <a:cubicBezTo>
                    <a:pt x="619" y="168"/>
                    <a:pt x="466"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5"/>
            <p:cNvSpPr/>
            <p:nvPr/>
          </p:nvSpPr>
          <p:spPr>
            <a:xfrm>
              <a:off x="1432401" y="2762264"/>
              <a:ext cx="29024" cy="32888"/>
            </a:xfrm>
            <a:custGeom>
              <a:avLst/>
              <a:gdLst/>
              <a:ahLst/>
              <a:cxnLst/>
              <a:rect l="l" t="t" r="r" b="b"/>
              <a:pathLst>
                <a:path w="676" h="766" extrusionOk="0">
                  <a:moveTo>
                    <a:pt x="421" y="0"/>
                  </a:moveTo>
                  <a:cubicBezTo>
                    <a:pt x="294" y="0"/>
                    <a:pt x="161" y="110"/>
                    <a:pt x="88" y="280"/>
                  </a:cubicBezTo>
                  <a:cubicBezTo>
                    <a:pt x="0" y="427"/>
                    <a:pt x="29" y="632"/>
                    <a:pt x="176" y="750"/>
                  </a:cubicBezTo>
                  <a:cubicBezTo>
                    <a:pt x="202" y="760"/>
                    <a:pt x="229" y="765"/>
                    <a:pt x="256" y="765"/>
                  </a:cubicBezTo>
                  <a:cubicBezTo>
                    <a:pt x="383" y="765"/>
                    <a:pt x="515" y="660"/>
                    <a:pt x="588" y="515"/>
                  </a:cubicBezTo>
                  <a:cubicBezTo>
                    <a:pt x="676" y="339"/>
                    <a:pt x="646" y="133"/>
                    <a:pt x="499" y="16"/>
                  </a:cubicBezTo>
                  <a:cubicBezTo>
                    <a:pt x="474" y="5"/>
                    <a:pt x="447"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5"/>
            <p:cNvSpPr/>
            <p:nvPr/>
          </p:nvSpPr>
          <p:spPr>
            <a:xfrm>
              <a:off x="1450048" y="2786394"/>
              <a:ext cx="32845" cy="38856"/>
            </a:xfrm>
            <a:custGeom>
              <a:avLst/>
              <a:gdLst/>
              <a:ahLst/>
              <a:cxnLst/>
              <a:rect l="l" t="t" r="r" b="b"/>
              <a:pathLst>
                <a:path w="765" h="905" extrusionOk="0">
                  <a:moveTo>
                    <a:pt x="430" y="0"/>
                  </a:moveTo>
                  <a:cubicBezTo>
                    <a:pt x="279" y="0"/>
                    <a:pt x="136" y="160"/>
                    <a:pt x="59" y="364"/>
                  </a:cubicBezTo>
                  <a:cubicBezTo>
                    <a:pt x="0" y="629"/>
                    <a:pt x="88" y="864"/>
                    <a:pt x="265" y="893"/>
                  </a:cubicBezTo>
                  <a:cubicBezTo>
                    <a:pt x="288" y="901"/>
                    <a:pt x="312" y="904"/>
                    <a:pt x="335" y="904"/>
                  </a:cubicBezTo>
                  <a:cubicBezTo>
                    <a:pt x="493" y="904"/>
                    <a:pt x="654" y="745"/>
                    <a:pt x="705" y="540"/>
                  </a:cubicBezTo>
                  <a:cubicBezTo>
                    <a:pt x="764" y="276"/>
                    <a:pt x="676" y="41"/>
                    <a:pt x="500" y="12"/>
                  </a:cubicBezTo>
                  <a:cubicBezTo>
                    <a:pt x="477" y="4"/>
                    <a:pt x="453" y="0"/>
                    <a:pt x="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5"/>
            <p:cNvSpPr/>
            <p:nvPr/>
          </p:nvSpPr>
          <p:spPr>
            <a:xfrm>
              <a:off x="1383198" y="2788626"/>
              <a:ext cx="38470" cy="35078"/>
            </a:xfrm>
            <a:custGeom>
              <a:avLst/>
              <a:gdLst/>
              <a:ahLst/>
              <a:cxnLst/>
              <a:rect l="l" t="t" r="r" b="b"/>
              <a:pathLst>
                <a:path w="896" h="817" extrusionOk="0">
                  <a:moveTo>
                    <a:pt x="518" y="1"/>
                  </a:moveTo>
                  <a:cubicBezTo>
                    <a:pt x="379" y="1"/>
                    <a:pt x="211" y="90"/>
                    <a:pt x="118" y="253"/>
                  </a:cubicBezTo>
                  <a:cubicBezTo>
                    <a:pt x="0" y="430"/>
                    <a:pt x="30" y="665"/>
                    <a:pt x="206" y="812"/>
                  </a:cubicBezTo>
                  <a:cubicBezTo>
                    <a:pt x="227" y="815"/>
                    <a:pt x="248" y="816"/>
                    <a:pt x="269" y="816"/>
                  </a:cubicBezTo>
                  <a:cubicBezTo>
                    <a:pt x="646" y="816"/>
                    <a:pt x="896" y="325"/>
                    <a:pt x="617" y="18"/>
                  </a:cubicBezTo>
                  <a:cubicBezTo>
                    <a:pt x="587" y="6"/>
                    <a:pt x="554"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5"/>
            <p:cNvSpPr/>
            <p:nvPr/>
          </p:nvSpPr>
          <p:spPr>
            <a:xfrm>
              <a:off x="1497963" y="2819540"/>
              <a:ext cx="25289" cy="32974"/>
            </a:xfrm>
            <a:custGeom>
              <a:avLst/>
              <a:gdLst/>
              <a:ahLst/>
              <a:cxnLst/>
              <a:rect l="l" t="t" r="r" b="b"/>
              <a:pathLst>
                <a:path w="589" h="768" extrusionOk="0">
                  <a:moveTo>
                    <a:pt x="292" y="0"/>
                  </a:moveTo>
                  <a:cubicBezTo>
                    <a:pt x="160" y="0"/>
                    <a:pt x="57" y="166"/>
                    <a:pt x="30" y="356"/>
                  </a:cubicBezTo>
                  <a:cubicBezTo>
                    <a:pt x="1" y="591"/>
                    <a:pt x="118" y="738"/>
                    <a:pt x="265" y="767"/>
                  </a:cubicBezTo>
                  <a:cubicBezTo>
                    <a:pt x="412" y="767"/>
                    <a:pt x="559" y="620"/>
                    <a:pt x="559" y="385"/>
                  </a:cubicBezTo>
                  <a:cubicBezTo>
                    <a:pt x="588" y="180"/>
                    <a:pt x="471" y="4"/>
                    <a:pt x="324" y="4"/>
                  </a:cubicBezTo>
                  <a:cubicBezTo>
                    <a:pt x="313" y="1"/>
                    <a:pt x="302"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5"/>
            <p:cNvSpPr/>
            <p:nvPr/>
          </p:nvSpPr>
          <p:spPr>
            <a:xfrm>
              <a:off x="1523209" y="2836069"/>
              <a:ext cx="26534" cy="37869"/>
            </a:xfrm>
            <a:custGeom>
              <a:avLst/>
              <a:gdLst/>
              <a:ahLst/>
              <a:cxnLst/>
              <a:rect l="l" t="t" r="r" b="b"/>
              <a:pathLst>
                <a:path w="618" h="882" extrusionOk="0">
                  <a:moveTo>
                    <a:pt x="323" y="0"/>
                  </a:moveTo>
                  <a:cubicBezTo>
                    <a:pt x="147" y="0"/>
                    <a:pt x="0" y="206"/>
                    <a:pt x="0" y="441"/>
                  </a:cubicBezTo>
                  <a:cubicBezTo>
                    <a:pt x="0" y="676"/>
                    <a:pt x="147" y="882"/>
                    <a:pt x="323" y="882"/>
                  </a:cubicBezTo>
                  <a:cubicBezTo>
                    <a:pt x="500" y="882"/>
                    <a:pt x="617" y="676"/>
                    <a:pt x="617" y="441"/>
                  </a:cubicBezTo>
                  <a:cubicBezTo>
                    <a:pt x="617" y="206"/>
                    <a:pt x="47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5"/>
            <p:cNvSpPr/>
            <p:nvPr/>
          </p:nvSpPr>
          <p:spPr>
            <a:xfrm>
              <a:off x="1413467" y="2797686"/>
              <a:ext cx="36624" cy="41518"/>
            </a:xfrm>
            <a:custGeom>
              <a:avLst/>
              <a:gdLst/>
              <a:ahLst/>
              <a:cxnLst/>
              <a:rect l="l" t="t" r="r" b="b"/>
              <a:pathLst>
                <a:path w="853" h="967" extrusionOk="0">
                  <a:moveTo>
                    <a:pt x="477" y="0"/>
                  </a:moveTo>
                  <a:cubicBezTo>
                    <a:pt x="317" y="0"/>
                    <a:pt x="139" y="140"/>
                    <a:pt x="89" y="366"/>
                  </a:cubicBezTo>
                  <a:cubicBezTo>
                    <a:pt x="0" y="659"/>
                    <a:pt x="59" y="894"/>
                    <a:pt x="265" y="953"/>
                  </a:cubicBezTo>
                  <a:cubicBezTo>
                    <a:pt x="291" y="962"/>
                    <a:pt x="317" y="966"/>
                    <a:pt x="344" y="966"/>
                  </a:cubicBezTo>
                  <a:cubicBezTo>
                    <a:pt x="499" y="966"/>
                    <a:pt x="660" y="826"/>
                    <a:pt x="735" y="601"/>
                  </a:cubicBezTo>
                  <a:cubicBezTo>
                    <a:pt x="852" y="366"/>
                    <a:pt x="764" y="131"/>
                    <a:pt x="559" y="13"/>
                  </a:cubicBezTo>
                  <a:cubicBezTo>
                    <a:pt x="533" y="4"/>
                    <a:pt x="505" y="0"/>
                    <a:pt x="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5"/>
            <p:cNvSpPr/>
            <p:nvPr/>
          </p:nvSpPr>
          <p:spPr>
            <a:xfrm>
              <a:off x="1437425" y="2829672"/>
              <a:ext cx="39157" cy="49461"/>
            </a:xfrm>
            <a:custGeom>
              <a:avLst/>
              <a:gdLst/>
              <a:ahLst/>
              <a:cxnLst/>
              <a:rect l="l" t="t" r="r" b="b"/>
              <a:pathLst>
                <a:path w="912" h="1152" extrusionOk="0">
                  <a:moveTo>
                    <a:pt x="519" y="0"/>
                  </a:moveTo>
                  <a:cubicBezTo>
                    <a:pt x="301" y="0"/>
                    <a:pt x="115" y="225"/>
                    <a:pt x="59" y="502"/>
                  </a:cubicBezTo>
                  <a:cubicBezTo>
                    <a:pt x="1" y="825"/>
                    <a:pt x="147" y="1119"/>
                    <a:pt x="382" y="1148"/>
                  </a:cubicBezTo>
                  <a:cubicBezTo>
                    <a:pt x="396" y="1150"/>
                    <a:pt x="409" y="1151"/>
                    <a:pt x="422" y="1151"/>
                  </a:cubicBezTo>
                  <a:cubicBezTo>
                    <a:pt x="617" y="1151"/>
                    <a:pt x="827" y="951"/>
                    <a:pt x="882" y="649"/>
                  </a:cubicBezTo>
                  <a:cubicBezTo>
                    <a:pt x="911" y="326"/>
                    <a:pt x="794" y="61"/>
                    <a:pt x="559" y="3"/>
                  </a:cubicBezTo>
                  <a:cubicBezTo>
                    <a:pt x="545" y="1"/>
                    <a:pt x="532" y="0"/>
                    <a:pt x="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5"/>
            <p:cNvSpPr/>
            <p:nvPr/>
          </p:nvSpPr>
          <p:spPr>
            <a:xfrm>
              <a:off x="1476538" y="2818209"/>
              <a:ext cx="18934" cy="24387"/>
            </a:xfrm>
            <a:custGeom>
              <a:avLst/>
              <a:gdLst/>
              <a:ahLst/>
              <a:cxnLst/>
              <a:rect l="l" t="t" r="r" b="b"/>
              <a:pathLst>
                <a:path w="441" h="568" extrusionOk="0">
                  <a:moveTo>
                    <a:pt x="257" y="1"/>
                  </a:moveTo>
                  <a:cubicBezTo>
                    <a:pt x="153" y="1"/>
                    <a:pt x="56" y="109"/>
                    <a:pt x="30" y="240"/>
                  </a:cubicBezTo>
                  <a:cubicBezTo>
                    <a:pt x="0" y="387"/>
                    <a:pt x="59" y="534"/>
                    <a:pt x="177" y="563"/>
                  </a:cubicBezTo>
                  <a:cubicBezTo>
                    <a:pt x="189" y="566"/>
                    <a:pt x="201" y="568"/>
                    <a:pt x="213" y="568"/>
                  </a:cubicBezTo>
                  <a:cubicBezTo>
                    <a:pt x="317" y="568"/>
                    <a:pt x="412" y="460"/>
                    <a:pt x="412" y="328"/>
                  </a:cubicBezTo>
                  <a:cubicBezTo>
                    <a:pt x="441" y="152"/>
                    <a:pt x="382" y="5"/>
                    <a:pt x="294" y="5"/>
                  </a:cubicBezTo>
                  <a:cubicBezTo>
                    <a:pt x="282" y="2"/>
                    <a:pt x="270"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5"/>
            <p:cNvSpPr/>
            <p:nvPr/>
          </p:nvSpPr>
          <p:spPr>
            <a:xfrm>
              <a:off x="1397066" y="2843497"/>
              <a:ext cx="40402" cy="49504"/>
            </a:xfrm>
            <a:custGeom>
              <a:avLst/>
              <a:gdLst/>
              <a:ahLst/>
              <a:cxnLst/>
              <a:rect l="l" t="t" r="r" b="b"/>
              <a:pathLst>
                <a:path w="941" h="1153" extrusionOk="0">
                  <a:moveTo>
                    <a:pt x="548" y="1"/>
                  </a:moveTo>
                  <a:cubicBezTo>
                    <a:pt x="353" y="1"/>
                    <a:pt x="142" y="199"/>
                    <a:pt x="59" y="474"/>
                  </a:cubicBezTo>
                  <a:cubicBezTo>
                    <a:pt x="0" y="797"/>
                    <a:pt x="147" y="1091"/>
                    <a:pt x="353" y="1149"/>
                  </a:cubicBezTo>
                  <a:cubicBezTo>
                    <a:pt x="366" y="1151"/>
                    <a:pt x="379" y="1152"/>
                    <a:pt x="393" y="1152"/>
                  </a:cubicBezTo>
                  <a:cubicBezTo>
                    <a:pt x="588" y="1152"/>
                    <a:pt x="799" y="954"/>
                    <a:pt x="882" y="679"/>
                  </a:cubicBezTo>
                  <a:cubicBezTo>
                    <a:pt x="941" y="356"/>
                    <a:pt x="823" y="62"/>
                    <a:pt x="588" y="4"/>
                  </a:cubicBezTo>
                  <a:cubicBezTo>
                    <a:pt x="575" y="2"/>
                    <a:pt x="562"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5"/>
            <p:cNvSpPr/>
            <p:nvPr/>
          </p:nvSpPr>
          <p:spPr>
            <a:xfrm>
              <a:off x="1365551" y="2829200"/>
              <a:ext cx="36581" cy="41518"/>
            </a:xfrm>
            <a:custGeom>
              <a:avLst/>
              <a:gdLst/>
              <a:ahLst/>
              <a:cxnLst/>
              <a:rect l="l" t="t" r="r" b="b"/>
              <a:pathLst>
                <a:path w="852" h="967" extrusionOk="0">
                  <a:moveTo>
                    <a:pt x="497" y="1"/>
                  </a:moveTo>
                  <a:cubicBezTo>
                    <a:pt x="324" y="1"/>
                    <a:pt x="163" y="141"/>
                    <a:pt x="88" y="366"/>
                  </a:cubicBezTo>
                  <a:cubicBezTo>
                    <a:pt x="0" y="660"/>
                    <a:pt x="88" y="895"/>
                    <a:pt x="264" y="954"/>
                  </a:cubicBezTo>
                  <a:cubicBezTo>
                    <a:pt x="290" y="962"/>
                    <a:pt x="318" y="966"/>
                    <a:pt x="346" y="966"/>
                  </a:cubicBezTo>
                  <a:cubicBezTo>
                    <a:pt x="507" y="966"/>
                    <a:pt x="689" y="826"/>
                    <a:pt x="764" y="601"/>
                  </a:cubicBezTo>
                  <a:cubicBezTo>
                    <a:pt x="852" y="366"/>
                    <a:pt x="764" y="131"/>
                    <a:pt x="588" y="14"/>
                  </a:cubicBezTo>
                  <a:cubicBezTo>
                    <a:pt x="557" y="5"/>
                    <a:pt x="527"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5"/>
            <p:cNvSpPr/>
            <p:nvPr/>
          </p:nvSpPr>
          <p:spPr>
            <a:xfrm>
              <a:off x="1345372" y="2873466"/>
              <a:ext cx="41647" cy="49805"/>
            </a:xfrm>
            <a:custGeom>
              <a:avLst/>
              <a:gdLst/>
              <a:ahLst/>
              <a:cxnLst/>
              <a:rect l="l" t="t" r="r" b="b"/>
              <a:pathLst>
                <a:path w="970" h="1160" extrusionOk="0">
                  <a:moveTo>
                    <a:pt x="544" y="1"/>
                  </a:moveTo>
                  <a:cubicBezTo>
                    <a:pt x="353" y="1"/>
                    <a:pt x="140" y="195"/>
                    <a:pt x="88" y="481"/>
                  </a:cubicBezTo>
                  <a:cubicBezTo>
                    <a:pt x="0" y="804"/>
                    <a:pt x="118" y="1098"/>
                    <a:pt x="353" y="1156"/>
                  </a:cubicBezTo>
                  <a:cubicBezTo>
                    <a:pt x="366" y="1158"/>
                    <a:pt x="379" y="1159"/>
                    <a:pt x="392" y="1159"/>
                  </a:cubicBezTo>
                  <a:cubicBezTo>
                    <a:pt x="588" y="1159"/>
                    <a:pt x="799" y="961"/>
                    <a:pt x="881" y="686"/>
                  </a:cubicBezTo>
                  <a:cubicBezTo>
                    <a:pt x="969" y="363"/>
                    <a:pt x="852" y="69"/>
                    <a:pt x="617" y="11"/>
                  </a:cubicBezTo>
                  <a:cubicBezTo>
                    <a:pt x="593" y="4"/>
                    <a:pt x="569" y="1"/>
                    <a:pt x="5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5"/>
            <p:cNvSpPr/>
            <p:nvPr/>
          </p:nvSpPr>
          <p:spPr>
            <a:xfrm>
              <a:off x="1513119" y="2878876"/>
              <a:ext cx="35336" cy="49289"/>
            </a:xfrm>
            <a:custGeom>
              <a:avLst/>
              <a:gdLst/>
              <a:ahLst/>
              <a:cxnLst/>
              <a:rect l="l" t="t" r="r" b="b"/>
              <a:pathLst>
                <a:path w="823" h="1148" extrusionOk="0">
                  <a:moveTo>
                    <a:pt x="376" y="0"/>
                  </a:moveTo>
                  <a:cubicBezTo>
                    <a:pt x="159" y="0"/>
                    <a:pt x="0" y="254"/>
                    <a:pt x="0" y="560"/>
                  </a:cubicBezTo>
                  <a:cubicBezTo>
                    <a:pt x="0" y="884"/>
                    <a:pt x="176" y="1148"/>
                    <a:pt x="411" y="1148"/>
                  </a:cubicBezTo>
                  <a:cubicBezTo>
                    <a:pt x="617" y="1148"/>
                    <a:pt x="823" y="884"/>
                    <a:pt x="823" y="560"/>
                  </a:cubicBezTo>
                  <a:cubicBezTo>
                    <a:pt x="823" y="237"/>
                    <a:pt x="647" y="2"/>
                    <a:pt x="411" y="2"/>
                  </a:cubicBezTo>
                  <a:cubicBezTo>
                    <a:pt x="399" y="1"/>
                    <a:pt x="388"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5"/>
            <p:cNvSpPr/>
            <p:nvPr/>
          </p:nvSpPr>
          <p:spPr>
            <a:xfrm>
              <a:off x="1371820" y="2917947"/>
              <a:ext cx="36624" cy="46928"/>
            </a:xfrm>
            <a:custGeom>
              <a:avLst/>
              <a:gdLst/>
              <a:ahLst/>
              <a:cxnLst/>
              <a:rect l="l" t="t" r="r" b="b"/>
              <a:pathLst>
                <a:path w="853" h="1093" extrusionOk="0">
                  <a:moveTo>
                    <a:pt x="465" y="0"/>
                  </a:moveTo>
                  <a:cubicBezTo>
                    <a:pt x="272" y="0"/>
                    <a:pt x="86" y="225"/>
                    <a:pt x="30" y="502"/>
                  </a:cubicBezTo>
                  <a:cubicBezTo>
                    <a:pt x="1" y="796"/>
                    <a:pt x="118" y="1031"/>
                    <a:pt x="324" y="1090"/>
                  </a:cubicBezTo>
                  <a:cubicBezTo>
                    <a:pt x="337" y="1092"/>
                    <a:pt x="350" y="1093"/>
                    <a:pt x="364" y="1093"/>
                  </a:cubicBezTo>
                  <a:cubicBezTo>
                    <a:pt x="559" y="1093"/>
                    <a:pt x="767" y="895"/>
                    <a:pt x="794" y="620"/>
                  </a:cubicBezTo>
                  <a:cubicBezTo>
                    <a:pt x="853" y="326"/>
                    <a:pt x="706" y="62"/>
                    <a:pt x="500" y="3"/>
                  </a:cubicBezTo>
                  <a:cubicBezTo>
                    <a:pt x="489" y="1"/>
                    <a:pt x="477"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5"/>
            <p:cNvSpPr/>
            <p:nvPr/>
          </p:nvSpPr>
          <p:spPr>
            <a:xfrm>
              <a:off x="1323904" y="2926491"/>
              <a:ext cx="44180" cy="55043"/>
            </a:xfrm>
            <a:custGeom>
              <a:avLst/>
              <a:gdLst/>
              <a:ahLst/>
              <a:cxnLst/>
              <a:rect l="l" t="t" r="r" b="b"/>
              <a:pathLst>
                <a:path w="1029" h="1282" extrusionOk="0">
                  <a:moveTo>
                    <a:pt x="603" y="1"/>
                  </a:moveTo>
                  <a:cubicBezTo>
                    <a:pt x="389" y="1"/>
                    <a:pt x="168" y="222"/>
                    <a:pt x="89" y="538"/>
                  </a:cubicBezTo>
                  <a:cubicBezTo>
                    <a:pt x="1" y="862"/>
                    <a:pt x="118" y="1214"/>
                    <a:pt x="382" y="1273"/>
                  </a:cubicBezTo>
                  <a:cubicBezTo>
                    <a:pt x="407" y="1279"/>
                    <a:pt x="431" y="1282"/>
                    <a:pt x="456" y="1282"/>
                  </a:cubicBezTo>
                  <a:cubicBezTo>
                    <a:pt x="670" y="1282"/>
                    <a:pt x="891" y="1060"/>
                    <a:pt x="970" y="744"/>
                  </a:cubicBezTo>
                  <a:cubicBezTo>
                    <a:pt x="1029" y="421"/>
                    <a:pt x="911" y="98"/>
                    <a:pt x="676" y="10"/>
                  </a:cubicBezTo>
                  <a:cubicBezTo>
                    <a:pt x="652" y="4"/>
                    <a:pt x="627"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5"/>
            <p:cNvSpPr/>
            <p:nvPr/>
          </p:nvSpPr>
          <p:spPr>
            <a:xfrm>
              <a:off x="1509341" y="2934348"/>
              <a:ext cx="37869" cy="49461"/>
            </a:xfrm>
            <a:custGeom>
              <a:avLst/>
              <a:gdLst/>
              <a:ahLst/>
              <a:cxnLst/>
              <a:rect l="l" t="t" r="r" b="b"/>
              <a:pathLst>
                <a:path w="882" h="1152" extrusionOk="0">
                  <a:moveTo>
                    <a:pt x="464" y="1"/>
                  </a:moveTo>
                  <a:cubicBezTo>
                    <a:pt x="244" y="1"/>
                    <a:pt x="57" y="253"/>
                    <a:pt x="29" y="532"/>
                  </a:cubicBezTo>
                  <a:cubicBezTo>
                    <a:pt x="0" y="855"/>
                    <a:pt x="176" y="1149"/>
                    <a:pt x="382" y="1149"/>
                  </a:cubicBezTo>
                  <a:cubicBezTo>
                    <a:pt x="395" y="1150"/>
                    <a:pt x="408" y="1151"/>
                    <a:pt x="422" y="1151"/>
                  </a:cubicBezTo>
                  <a:cubicBezTo>
                    <a:pt x="640" y="1151"/>
                    <a:pt x="824" y="925"/>
                    <a:pt x="852" y="620"/>
                  </a:cubicBezTo>
                  <a:cubicBezTo>
                    <a:pt x="881" y="297"/>
                    <a:pt x="735" y="32"/>
                    <a:pt x="499" y="3"/>
                  </a:cubicBezTo>
                  <a:cubicBezTo>
                    <a:pt x="487" y="1"/>
                    <a:pt x="476"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5"/>
            <p:cNvSpPr/>
            <p:nvPr/>
          </p:nvSpPr>
          <p:spPr>
            <a:xfrm>
              <a:off x="1408401" y="2896608"/>
              <a:ext cx="34133" cy="43064"/>
            </a:xfrm>
            <a:custGeom>
              <a:avLst/>
              <a:gdLst/>
              <a:ahLst/>
              <a:cxnLst/>
              <a:rect l="l" t="t" r="r" b="b"/>
              <a:pathLst>
                <a:path w="795" h="1003" extrusionOk="0">
                  <a:moveTo>
                    <a:pt x="442" y="1"/>
                  </a:moveTo>
                  <a:cubicBezTo>
                    <a:pt x="236" y="1"/>
                    <a:pt x="89" y="206"/>
                    <a:pt x="30" y="471"/>
                  </a:cubicBezTo>
                  <a:cubicBezTo>
                    <a:pt x="1" y="764"/>
                    <a:pt x="177" y="999"/>
                    <a:pt x="353" y="999"/>
                  </a:cubicBezTo>
                  <a:cubicBezTo>
                    <a:pt x="367" y="1001"/>
                    <a:pt x="380" y="1002"/>
                    <a:pt x="392" y="1002"/>
                  </a:cubicBezTo>
                  <a:cubicBezTo>
                    <a:pt x="581" y="1002"/>
                    <a:pt x="737" y="804"/>
                    <a:pt x="765" y="529"/>
                  </a:cubicBezTo>
                  <a:cubicBezTo>
                    <a:pt x="794" y="265"/>
                    <a:pt x="647" y="30"/>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5"/>
            <p:cNvSpPr/>
            <p:nvPr/>
          </p:nvSpPr>
          <p:spPr>
            <a:xfrm>
              <a:off x="1466449" y="2960839"/>
              <a:ext cx="42935" cy="54485"/>
            </a:xfrm>
            <a:custGeom>
              <a:avLst/>
              <a:gdLst/>
              <a:ahLst/>
              <a:cxnLst/>
              <a:rect l="l" t="t" r="r" b="b"/>
              <a:pathLst>
                <a:path w="1000" h="1269" extrusionOk="0">
                  <a:moveTo>
                    <a:pt x="552" y="1"/>
                  </a:moveTo>
                  <a:cubicBezTo>
                    <a:pt x="329" y="1"/>
                    <a:pt x="115" y="256"/>
                    <a:pt x="59" y="590"/>
                  </a:cubicBezTo>
                  <a:cubicBezTo>
                    <a:pt x="0" y="913"/>
                    <a:pt x="206" y="1237"/>
                    <a:pt x="441" y="1266"/>
                  </a:cubicBezTo>
                  <a:cubicBezTo>
                    <a:pt x="453" y="1268"/>
                    <a:pt x="465" y="1268"/>
                    <a:pt x="477" y="1268"/>
                  </a:cubicBezTo>
                  <a:cubicBezTo>
                    <a:pt x="699" y="1268"/>
                    <a:pt x="914" y="1015"/>
                    <a:pt x="970" y="708"/>
                  </a:cubicBezTo>
                  <a:cubicBezTo>
                    <a:pt x="999" y="355"/>
                    <a:pt x="852" y="32"/>
                    <a:pt x="588" y="3"/>
                  </a:cubicBezTo>
                  <a:cubicBezTo>
                    <a:pt x="576" y="1"/>
                    <a:pt x="564"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5"/>
            <p:cNvSpPr/>
            <p:nvPr/>
          </p:nvSpPr>
          <p:spPr>
            <a:xfrm>
              <a:off x="1400844" y="2950749"/>
              <a:ext cx="36624" cy="46928"/>
            </a:xfrm>
            <a:custGeom>
              <a:avLst/>
              <a:gdLst/>
              <a:ahLst/>
              <a:cxnLst/>
              <a:rect l="l" t="t" r="r" b="b"/>
              <a:pathLst>
                <a:path w="853" h="1093" extrusionOk="0">
                  <a:moveTo>
                    <a:pt x="465" y="0"/>
                  </a:moveTo>
                  <a:cubicBezTo>
                    <a:pt x="272" y="0"/>
                    <a:pt x="87" y="225"/>
                    <a:pt x="59" y="502"/>
                  </a:cubicBezTo>
                  <a:cubicBezTo>
                    <a:pt x="1" y="796"/>
                    <a:pt x="147" y="1060"/>
                    <a:pt x="353" y="1090"/>
                  </a:cubicBezTo>
                  <a:cubicBezTo>
                    <a:pt x="366" y="1091"/>
                    <a:pt x="380" y="1092"/>
                    <a:pt x="393" y="1092"/>
                  </a:cubicBezTo>
                  <a:cubicBezTo>
                    <a:pt x="611" y="1092"/>
                    <a:pt x="795" y="867"/>
                    <a:pt x="823" y="590"/>
                  </a:cubicBezTo>
                  <a:cubicBezTo>
                    <a:pt x="853" y="297"/>
                    <a:pt x="706" y="32"/>
                    <a:pt x="500" y="3"/>
                  </a:cubicBezTo>
                  <a:cubicBezTo>
                    <a:pt x="488" y="1"/>
                    <a:pt x="477"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5"/>
            <p:cNvSpPr/>
            <p:nvPr/>
          </p:nvSpPr>
          <p:spPr>
            <a:xfrm>
              <a:off x="1351640" y="2970928"/>
              <a:ext cx="46713" cy="58263"/>
            </a:xfrm>
            <a:custGeom>
              <a:avLst/>
              <a:gdLst/>
              <a:ahLst/>
              <a:cxnLst/>
              <a:rect l="l" t="t" r="r" b="b"/>
              <a:pathLst>
                <a:path w="1088" h="1357" extrusionOk="0">
                  <a:moveTo>
                    <a:pt x="607" y="1"/>
                  </a:moveTo>
                  <a:cubicBezTo>
                    <a:pt x="356" y="1"/>
                    <a:pt x="115" y="257"/>
                    <a:pt x="60" y="620"/>
                  </a:cubicBezTo>
                  <a:cubicBezTo>
                    <a:pt x="1" y="1002"/>
                    <a:pt x="207" y="1325"/>
                    <a:pt x="471" y="1354"/>
                  </a:cubicBezTo>
                  <a:cubicBezTo>
                    <a:pt x="484" y="1356"/>
                    <a:pt x="498" y="1356"/>
                    <a:pt x="511" y="1356"/>
                  </a:cubicBezTo>
                  <a:cubicBezTo>
                    <a:pt x="762" y="1356"/>
                    <a:pt x="1001" y="1100"/>
                    <a:pt x="1029" y="737"/>
                  </a:cubicBezTo>
                  <a:cubicBezTo>
                    <a:pt x="1088" y="355"/>
                    <a:pt x="912" y="32"/>
                    <a:pt x="647" y="3"/>
                  </a:cubicBezTo>
                  <a:cubicBezTo>
                    <a:pt x="634" y="1"/>
                    <a:pt x="620" y="1"/>
                    <a:pt x="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5"/>
            <p:cNvSpPr/>
            <p:nvPr/>
          </p:nvSpPr>
          <p:spPr>
            <a:xfrm>
              <a:off x="1492940" y="3032755"/>
              <a:ext cx="46713" cy="58220"/>
            </a:xfrm>
            <a:custGeom>
              <a:avLst/>
              <a:gdLst/>
              <a:ahLst/>
              <a:cxnLst/>
              <a:rect l="l" t="t" r="r" b="b"/>
              <a:pathLst>
                <a:path w="1088" h="1356" extrusionOk="0">
                  <a:moveTo>
                    <a:pt x="602" y="0"/>
                  </a:moveTo>
                  <a:cubicBezTo>
                    <a:pt x="329" y="0"/>
                    <a:pt x="115" y="257"/>
                    <a:pt x="59" y="619"/>
                  </a:cubicBezTo>
                  <a:cubicBezTo>
                    <a:pt x="0" y="1001"/>
                    <a:pt x="176" y="1324"/>
                    <a:pt x="441" y="1354"/>
                  </a:cubicBezTo>
                  <a:cubicBezTo>
                    <a:pt x="456" y="1355"/>
                    <a:pt x="471" y="1356"/>
                    <a:pt x="485" y="1356"/>
                  </a:cubicBezTo>
                  <a:cubicBezTo>
                    <a:pt x="758" y="1356"/>
                    <a:pt x="973" y="1099"/>
                    <a:pt x="1028" y="737"/>
                  </a:cubicBezTo>
                  <a:cubicBezTo>
                    <a:pt x="1087" y="355"/>
                    <a:pt x="911" y="32"/>
                    <a:pt x="646" y="2"/>
                  </a:cubicBezTo>
                  <a:cubicBezTo>
                    <a:pt x="632" y="1"/>
                    <a:pt x="617"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5"/>
            <p:cNvSpPr/>
            <p:nvPr/>
          </p:nvSpPr>
          <p:spPr>
            <a:xfrm>
              <a:off x="1509341" y="2991065"/>
              <a:ext cx="30312" cy="36881"/>
            </a:xfrm>
            <a:custGeom>
              <a:avLst/>
              <a:gdLst/>
              <a:ahLst/>
              <a:cxnLst/>
              <a:rect l="l" t="t" r="r" b="b"/>
              <a:pathLst>
                <a:path w="706" h="859" extrusionOk="0">
                  <a:moveTo>
                    <a:pt x="373" y="1"/>
                  </a:moveTo>
                  <a:cubicBezTo>
                    <a:pt x="214" y="1"/>
                    <a:pt x="86" y="168"/>
                    <a:pt x="59" y="386"/>
                  </a:cubicBezTo>
                  <a:cubicBezTo>
                    <a:pt x="0" y="621"/>
                    <a:pt x="118" y="826"/>
                    <a:pt x="294" y="856"/>
                  </a:cubicBezTo>
                  <a:cubicBezTo>
                    <a:pt x="307" y="858"/>
                    <a:pt x="320" y="859"/>
                    <a:pt x="332" y="859"/>
                  </a:cubicBezTo>
                  <a:cubicBezTo>
                    <a:pt x="491" y="859"/>
                    <a:pt x="621" y="692"/>
                    <a:pt x="676" y="474"/>
                  </a:cubicBezTo>
                  <a:cubicBezTo>
                    <a:pt x="705" y="239"/>
                    <a:pt x="588" y="33"/>
                    <a:pt x="411" y="4"/>
                  </a:cubicBezTo>
                  <a:cubicBezTo>
                    <a:pt x="398" y="2"/>
                    <a:pt x="386" y="1"/>
                    <a:pt x="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5"/>
            <p:cNvSpPr/>
            <p:nvPr/>
          </p:nvSpPr>
          <p:spPr>
            <a:xfrm>
              <a:off x="1427335" y="2988575"/>
              <a:ext cx="37869" cy="46928"/>
            </a:xfrm>
            <a:custGeom>
              <a:avLst/>
              <a:gdLst/>
              <a:ahLst/>
              <a:cxnLst/>
              <a:rect l="l" t="t" r="r" b="b"/>
              <a:pathLst>
                <a:path w="882" h="1093" extrusionOk="0">
                  <a:moveTo>
                    <a:pt x="461" y="0"/>
                  </a:moveTo>
                  <a:cubicBezTo>
                    <a:pt x="269" y="0"/>
                    <a:pt x="87" y="200"/>
                    <a:pt x="59" y="503"/>
                  </a:cubicBezTo>
                  <a:cubicBezTo>
                    <a:pt x="1" y="796"/>
                    <a:pt x="147" y="1090"/>
                    <a:pt x="382" y="1090"/>
                  </a:cubicBezTo>
                  <a:cubicBezTo>
                    <a:pt x="396" y="1092"/>
                    <a:pt x="409" y="1093"/>
                    <a:pt x="422" y="1093"/>
                  </a:cubicBezTo>
                  <a:cubicBezTo>
                    <a:pt x="613" y="1093"/>
                    <a:pt x="796" y="893"/>
                    <a:pt x="823" y="591"/>
                  </a:cubicBezTo>
                  <a:cubicBezTo>
                    <a:pt x="882" y="297"/>
                    <a:pt x="735" y="32"/>
                    <a:pt x="500" y="3"/>
                  </a:cubicBezTo>
                  <a:cubicBezTo>
                    <a:pt x="487" y="1"/>
                    <a:pt x="474"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5"/>
            <p:cNvSpPr/>
            <p:nvPr/>
          </p:nvSpPr>
          <p:spPr>
            <a:xfrm>
              <a:off x="1462670" y="3021377"/>
              <a:ext cx="27779" cy="39371"/>
            </a:xfrm>
            <a:custGeom>
              <a:avLst/>
              <a:gdLst/>
              <a:ahLst/>
              <a:cxnLst/>
              <a:rect l="l" t="t" r="r" b="b"/>
              <a:pathLst>
                <a:path w="647" h="917" extrusionOk="0">
                  <a:moveTo>
                    <a:pt x="348" y="0"/>
                  </a:moveTo>
                  <a:cubicBezTo>
                    <a:pt x="184" y="0"/>
                    <a:pt x="28" y="194"/>
                    <a:pt x="0" y="414"/>
                  </a:cubicBezTo>
                  <a:cubicBezTo>
                    <a:pt x="0" y="679"/>
                    <a:pt x="88" y="884"/>
                    <a:pt x="294" y="914"/>
                  </a:cubicBezTo>
                  <a:cubicBezTo>
                    <a:pt x="307" y="916"/>
                    <a:pt x="320" y="917"/>
                    <a:pt x="332" y="917"/>
                  </a:cubicBezTo>
                  <a:cubicBezTo>
                    <a:pt x="495" y="917"/>
                    <a:pt x="646" y="747"/>
                    <a:pt x="646" y="502"/>
                  </a:cubicBezTo>
                  <a:cubicBezTo>
                    <a:pt x="646" y="267"/>
                    <a:pt x="558" y="32"/>
                    <a:pt x="382" y="3"/>
                  </a:cubicBezTo>
                  <a:cubicBezTo>
                    <a:pt x="371" y="1"/>
                    <a:pt x="359"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5"/>
            <p:cNvSpPr/>
            <p:nvPr/>
          </p:nvSpPr>
          <p:spPr>
            <a:xfrm>
              <a:off x="1395821" y="3004933"/>
              <a:ext cx="27779" cy="34262"/>
            </a:xfrm>
            <a:custGeom>
              <a:avLst/>
              <a:gdLst/>
              <a:ahLst/>
              <a:cxnLst/>
              <a:rect l="l" t="t" r="r" b="b"/>
              <a:pathLst>
                <a:path w="647" h="798" extrusionOk="0">
                  <a:moveTo>
                    <a:pt x="349" y="1"/>
                  </a:moveTo>
                  <a:cubicBezTo>
                    <a:pt x="210" y="1"/>
                    <a:pt x="57" y="166"/>
                    <a:pt x="29" y="357"/>
                  </a:cubicBezTo>
                  <a:cubicBezTo>
                    <a:pt x="0" y="592"/>
                    <a:pt x="118" y="797"/>
                    <a:pt x="264" y="797"/>
                  </a:cubicBezTo>
                  <a:cubicBezTo>
                    <a:pt x="441" y="797"/>
                    <a:pt x="588" y="650"/>
                    <a:pt x="617" y="445"/>
                  </a:cubicBezTo>
                  <a:cubicBezTo>
                    <a:pt x="646" y="210"/>
                    <a:pt x="529" y="33"/>
                    <a:pt x="382" y="4"/>
                  </a:cubicBezTo>
                  <a:cubicBezTo>
                    <a:pt x="371" y="2"/>
                    <a:pt x="360" y="1"/>
                    <a:pt x="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5"/>
            <p:cNvSpPr/>
            <p:nvPr/>
          </p:nvSpPr>
          <p:spPr>
            <a:xfrm>
              <a:off x="1361730" y="3033785"/>
              <a:ext cx="42935" cy="57189"/>
            </a:xfrm>
            <a:custGeom>
              <a:avLst/>
              <a:gdLst/>
              <a:ahLst/>
              <a:cxnLst/>
              <a:rect l="l" t="t" r="r" b="b"/>
              <a:pathLst>
                <a:path w="1000" h="1332" extrusionOk="0">
                  <a:moveTo>
                    <a:pt x="527" y="0"/>
                  </a:moveTo>
                  <a:cubicBezTo>
                    <a:pt x="309" y="0"/>
                    <a:pt x="84" y="273"/>
                    <a:pt x="30" y="595"/>
                  </a:cubicBezTo>
                  <a:cubicBezTo>
                    <a:pt x="1" y="948"/>
                    <a:pt x="148" y="1300"/>
                    <a:pt x="412" y="1330"/>
                  </a:cubicBezTo>
                  <a:cubicBezTo>
                    <a:pt x="426" y="1331"/>
                    <a:pt x="439" y="1332"/>
                    <a:pt x="452" y="1332"/>
                  </a:cubicBezTo>
                  <a:cubicBezTo>
                    <a:pt x="700" y="1332"/>
                    <a:pt x="915" y="1077"/>
                    <a:pt x="970" y="742"/>
                  </a:cubicBezTo>
                  <a:cubicBezTo>
                    <a:pt x="1000" y="360"/>
                    <a:pt x="853" y="37"/>
                    <a:pt x="588" y="8"/>
                  </a:cubicBezTo>
                  <a:cubicBezTo>
                    <a:pt x="568" y="3"/>
                    <a:pt x="548" y="0"/>
                    <a:pt x="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5"/>
            <p:cNvSpPr/>
            <p:nvPr/>
          </p:nvSpPr>
          <p:spPr>
            <a:xfrm>
              <a:off x="1313815" y="3011287"/>
              <a:ext cx="45468" cy="58263"/>
            </a:xfrm>
            <a:custGeom>
              <a:avLst/>
              <a:gdLst/>
              <a:ahLst/>
              <a:cxnLst/>
              <a:rect l="l" t="t" r="r" b="b"/>
              <a:pathLst>
                <a:path w="1059" h="1357" extrusionOk="0">
                  <a:moveTo>
                    <a:pt x="577" y="1"/>
                  </a:moveTo>
                  <a:cubicBezTo>
                    <a:pt x="330" y="1"/>
                    <a:pt x="115" y="257"/>
                    <a:pt x="59" y="620"/>
                  </a:cubicBezTo>
                  <a:cubicBezTo>
                    <a:pt x="1" y="972"/>
                    <a:pt x="177" y="1325"/>
                    <a:pt x="441" y="1354"/>
                  </a:cubicBezTo>
                  <a:cubicBezTo>
                    <a:pt x="455" y="1356"/>
                    <a:pt x="468" y="1356"/>
                    <a:pt x="481" y="1356"/>
                  </a:cubicBezTo>
                  <a:cubicBezTo>
                    <a:pt x="729" y="1356"/>
                    <a:pt x="944" y="1100"/>
                    <a:pt x="999" y="737"/>
                  </a:cubicBezTo>
                  <a:cubicBezTo>
                    <a:pt x="1058" y="385"/>
                    <a:pt x="882" y="62"/>
                    <a:pt x="617" y="3"/>
                  </a:cubicBezTo>
                  <a:cubicBezTo>
                    <a:pt x="604" y="1"/>
                    <a:pt x="591"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5"/>
            <p:cNvSpPr/>
            <p:nvPr/>
          </p:nvSpPr>
          <p:spPr>
            <a:xfrm>
              <a:off x="1408401" y="3040311"/>
              <a:ext cx="50492" cy="64746"/>
            </a:xfrm>
            <a:custGeom>
              <a:avLst/>
              <a:gdLst/>
              <a:ahLst/>
              <a:cxnLst/>
              <a:rect l="l" t="t" r="r" b="b"/>
              <a:pathLst>
                <a:path w="1176" h="1508" extrusionOk="0">
                  <a:moveTo>
                    <a:pt x="636" y="1"/>
                  </a:moveTo>
                  <a:cubicBezTo>
                    <a:pt x="359" y="1"/>
                    <a:pt x="116" y="286"/>
                    <a:pt x="60" y="678"/>
                  </a:cubicBezTo>
                  <a:cubicBezTo>
                    <a:pt x="1" y="1119"/>
                    <a:pt x="207" y="1471"/>
                    <a:pt x="500" y="1501"/>
                  </a:cubicBezTo>
                  <a:cubicBezTo>
                    <a:pt x="524" y="1505"/>
                    <a:pt x="547" y="1508"/>
                    <a:pt x="570" y="1508"/>
                  </a:cubicBezTo>
                  <a:cubicBezTo>
                    <a:pt x="835" y="1508"/>
                    <a:pt x="1063" y="1204"/>
                    <a:pt x="1117" y="825"/>
                  </a:cubicBezTo>
                  <a:cubicBezTo>
                    <a:pt x="1176" y="414"/>
                    <a:pt x="970" y="61"/>
                    <a:pt x="677" y="3"/>
                  </a:cubicBezTo>
                  <a:cubicBezTo>
                    <a:pt x="663" y="1"/>
                    <a:pt x="650" y="1"/>
                    <a:pt x="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5"/>
            <p:cNvSpPr/>
            <p:nvPr/>
          </p:nvSpPr>
          <p:spPr>
            <a:xfrm>
              <a:off x="1458849" y="3069292"/>
              <a:ext cx="37912" cy="49461"/>
            </a:xfrm>
            <a:custGeom>
              <a:avLst/>
              <a:gdLst/>
              <a:ahLst/>
              <a:cxnLst/>
              <a:rect l="l" t="t" r="r" b="b"/>
              <a:pathLst>
                <a:path w="883" h="1152" extrusionOk="0">
                  <a:moveTo>
                    <a:pt x="465" y="1"/>
                  </a:moveTo>
                  <a:cubicBezTo>
                    <a:pt x="272" y="1"/>
                    <a:pt x="86" y="227"/>
                    <a:pt x="30" y="532"/>
                  </a:cubicBezTo>
                  <a:cubicBezTo>
                    <a:pt x="1" y="826"/>
                    <a:pt x="118" y="1120"/>
                    <a:pt x="383" y="1149"/>
                  </a:cubicBezTo>
                  <a:cubicBezTo>
                    <a:pt x="395" y="1151"/>
                    <a:pt x="406" y="1151"/>
                    <a:pt x="418" y="1151"/>
                  </a:cubicBezTo>
                  <a:cubicBezTo>
                    <a:pt x="614" y="1151"/>
                    <a:pt x="825" y="925"/>
                    <a:pt x="853" y="620"/>
                  </a:cubicBezTo>
                  <a:cubicBezTo>
                    <a:pt x="882" y="326"/>
                    <a:pt x="735" y="33"/>
                    <a:pt x="500" y="3"/>
                  </a:cubicBezTo>
                  <a:cubicBezTo>
                    <a:pt x="489" y="2"/>
                    <a:pt x="477"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5"/>
            <p:cNvSpPr/>
            <p:nvPr/>
          </p:nvSpPr>
          <p:spPr>
            <a:xfrm>
              <a:off x="1456359" y="3125881"/>
              <a:ext cx="49204" cy="63716"/>
            </a:xfrm>
            <a:custGeom>
              <a:avLst/>
              <a:gdLst/>
              <a:ahLst/>
              <a:cxnLst/>
              <a:rect l="l" t="t" r="r" b="b"/>
              <a:pathLst>
                <a:path w="1146" h="1484" extrusionOk="0">
                  <a:moveTo>
                    <a:pt x="606" y="0"/>
                  </a:moveTo>
                  <a:cubicBezTo>
                    <a:pt x="337" y="0"/>
                    <a:pt x="86" y="304"/>
                    <a:pt x="59" y="683"/>
                  </a:cubicBezTo>
                  <a:cubicBezTo>
                    <a:pt x="0" y="1094"/>
                    <a:pt x="206" y="1447"/>
                    <a:pt x="470" y="1476"/>
                  </a:cubicBezTo>
                  <a:cubicBezTo>
                    <a:pt x="494" y="1481"/>
                    <a:pt x="517" y="1483"/>
                    <a:pt x="540" y="1483"/>
                  </a:cubicBezTo>
                  <a:cubicBezTo>
                    <a:pt x="809" y="1483"/>
                    <a:pt x="1062" y="1179"/>
                    <a:pt x="1117" y="800"/>
                  </a:cubicBezTo>
                  <a:cubicBezTo>
                    <a:pt x="1146" y="389"/>
                    <a:pt x="970" y="37"/>
                    <a:pt x="676" y="7"/>
                  </a:cubicBezTo>
                  <a:cubicBezTo>
                    <a:pt x="653" y="3"/>
                    <a:pt x="629" y="0"/>
                    <a:pt x="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5"/>
            <p:cNvSpPr/>
            <p:nvPr/>
          </p:nvSpPr>
          <p:spPr>
            <a:xfrm>
              <a:off x="1365551" y="3095826"/>
              <a:ext cx="59293" cy="76081"/>
            </a:xfrm>
            <a:custGeom>
              <a:avLst/>
              <a:gdLst/>
              <a:ahLst/>
              <a:cxnLst/>
              <a:rect l="l" t="t" r="r" b="b"/>
              <a:pathLst>
                <a:path w="1381" h="1772" extrusionOk="0">
                  <a:moveTo>
                    <a:pt x="752" y="0"/>
                  </a:moveTo>
                  <a:cubicBezTo>
                    <a:pt x="416" y="0"/>
                    <a:pt x="115" y="344"/>
                    <a:pt x="59" y="795"/>
                  </a:cubicBezTo>
                  <a:cubicBezTo>
                    <a:pt x="0" y="1295"/>
                    <a:pt x="235" y="1735"/>
                    <a:pt x="588" y="1765"/>
                  </a:cubicBezTo>
                  <a:cubicBezTo>
                    <a:pt x="611" y="1769"/>
                    <a:pt x="635" y="1771"/>
                    <a:pt x="658" y="1771"/>
                  </a:cubicBezTo>
                  <a:cubicBezTo>
                    <a:pt x="957" y="1771"/>
                    <a:pt x="1240" y="1435"/>
                    <a:pt x="1322" y="972"/>
                  </a:cubicBezTo>
                  <a:cubicBezTo>
                    <a:pt x="1381" y="502"/>
                    <a:pt x="1146" y="61"/>
                    <a:pt x="793" y="2"/>
                  </a:cubicBezTo>
                  <a:cubicBezTo>
                    <a:pt x="779" y="1"/>
                    <a:pt x="766" y="0"/>
                    <a:pt x="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5"/>
            <p:cNvSpPr/>
            <p:nvPr/>
          </p:nvSpPr>
          <p:spPr>
            <a:xfrm>
              <a:off x="1427335" y="3109651"/>
              <a:ext cx="34090" cy="43150"/>
            </a:xfrm>
            <a:custGeom>
              <a:avLst/>
              <a:gdLst/>
              <a:ahLst/>
              <a:cxnLst/>
              <a:rect l="l" t="t" r="r" b="b"/>
              <a:pathLst>
                <a:path w="794" h="1005" extrusionOk="0">
                  <a:moveTo>
                    <a:pt x="407" y="1"/>
                  </a:moveTo>
                  <a:cubicBezTo>
                    <a:pt x="239" y="1"/>
                    <a:pt x="57" y="198"/>
                    <a:pt x="30" y="473"/>
                  </a:cubicBezTo>
                  <a:cubicBezTo>
                    <a:pt x="1" y="738"/>
                    <a:pt x="118" y="973"/>
                    <a:pt x="324" y="1002"/>
                  </a:cubicBezTo>
                  <a:cubicBezTo>
                    <a:pt x="335" y="1004"/>
                    <a:pt x="346" y="1005"/>
                    <a:pt x="358" y="1005"/>
                  </a:cubicBezTo>
                  <a:cubicBezTo>
                    <a:pt x="522" y="1005"/>
                    <a:pt x="680" y="809"/>
                    <a:pt x="735" y="562"/>
                  </a:cubicBezTo>
                  <a:cubicBezTo>
                    <a:pt x="794" y="268"/>
                    <a:pt x="647" y="33"/>
                    <a:pt x="441" y="3"/>
                  </a:cubicBezTo>
                  <a:cubicBezTo>
                    <a:pt x="430" y="1"/>
                    <a:pt x="419" y="1"/>
                    <a:pt x="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5"/>
            <p:cNvSpPr/>
            <p:nvPr/>
          </p:nvSpPr>
          <p:spPr>
            <a:xfrm>
              <a:off x="1331461" y="3084448"/>
              <a:ext cx="34133" cy="43150"/>
            </a:xfrm>
            <a:custGeom>
              <a:avLst/>
              <a:gdLst/>
              <a:ahLst/>
              <a:cxnLst/>
              <a:rect l="l" t="t" r="r" b="b"/>
              <a:pathLst>
                <a:path w="795" h="1005" extrusionOk="0">
                  <a:moveTo>
                    <a:pt x="432" y="0"/>
                  </a:moveTo>
                  <a:cubicBezTo>
                    <a:pt x="243" y="0"/>
                    <a:pt x="87" y="198"/>
                    <a:pt x="60" y="473"/>
                  </a:cubicBezTo>
                  <a:cubicBezTo>
                    <a:pt x="1" y="737"/>
                    <a:pt x="148" y="972"/>
                    <a:pt x="324" y="1002"/>
                  </a:cubicBezTo>
                  <a:cubicBezTo>
                    <a:pt x="337" y="1004"/>
                    <a:pt x="350" y="1004"/>
                    <a:pt x="363" y="1004"/>
                  </a:cubicBezTo>
                  <a:cubicBezTo>
                    <a:pt x="555" y="1004"/>
                    <a:pt x="737" y="808"/>
                    <a:pt x="765" y="561"/>
                  </a:cubicBezTo>
                  <a:cubicBezTo>
                    <a:pt x="794" y="267"/>
                    <a:pt x="677" y="32"/>
                    <a:pt x="471" y="3"/>
                  </a:cubicBezTo>
                  <a:cubicBezTo>
                    <a:pt x="458" y="1"/>
                    <a:pt x="445" y="0"/>
                    <a:pt x="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5"/>
            <p:cNvSpPr/>
            <p:nvPr/>
          </p:nvSpPr>
          <p:spPr>
            <a:xfrm>
              <a:off x="1403377" y="3160143"/>
              <a:ext cx="53025" cy="68310"/>
            </a:xfrm>
            <a:custGeom>
              <a:avLst/>
              <a:gdLst/>
              <a:ahLst/>
              <a:cxnLst/>
              <a:rect l="l" t="t" r="r" b="b"/>
              <a:pathLst>
                <a:path w="1235" h="1591" extrusionOk="0">
                  <a:moveTo>
                    <a:pt x="668" y="1"/>
                  </a:moveTo>
                  <a:cubicBezTo>
                    <a:pt x="387" y="1"/>
                    <a:pt x="115" y="314"/>
                    <a:pt x="59" y="708"/>
                  </a:cubicBezTo>
                  <a:cubicBezTo>
                    <a:pt x="0" y="1148"/>
                    <a:pt x="206" y="1530"/>
                    <a:pt x="500" y="1589"/>
                  </a:cubicBezTo>
                  <a:cubicBezTo>
                    <a:pt x="513" y="1590"/>
                    <a:pt x="527" y="1591"/>
                    <a:pt x="541" y="1591"/>
                  </a:cubicBezTo>
                  <a:cubicBezTo>
                    <a:pt x="847" y="1591"/>
                    <a:pt x="1119" y="1276"/>
                    <a:pt x="1175" y="854"/>
                  </a:cubicBezTo>
                  <a:cubicBezTo>
                    <a:pt x="1234" y="443"/>
                    <a:pt x="1029" y="61"/>
                    <a:pt x="705" y="2"/>
                  </a:cubicBezTo>
                  <a:cubicBezTo>
                    <a:pt x="693" y="1"/>
                    <a:pt x="681" y="1"/>
                    <a:pt x="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5"/>
            <p:cNvSpPr/>
            <p:nvPr/>
          </p:nvSpPr>
          <p:spPr>
            <a:xfrm>
              <a:off x="1330216" y="3174054"/>
              <a:ext cx="68138" cy="87373"/>
            </a:xfrm>
            <a:custGeom>
              <a:avLst/>
              <a:gdLst/>
              <a:ahLst/>
              <a:cxnLst/>
              <a:rect l="l" t="t" r="r" b="b"/>
              <a:pathLst>
                <a:path w="1587" h="2035" extrusionOk="0">
                  <a:moveTo>
                    <a:pt x="873" y="0"/>
                  </a:moveTo>
                  <a:cubicBezTo>
                    <a:pt x="504" y="0"/>
                    <a:pt x="144" y="402"/>
                    <a:pt x="59" y="942"/>
                  </a:cubicBezTo>
                  <a:cubicBezTo>
                    <a:pt x="0" y="1500"/>
                    <a:pt x="265" y="1970"/>
                    <a:pt x="647" y="2029"/>
                  </a:cubicBezTo>
                  <a:cubicBezTo>
                    <a:pt x="673" y="2032"/>
                    <a:pt x="699" y="2034"/>
                    <a:pt x="725" y="2034"/>
                  </a:cubicBezTo>
                  <a:cubicBezTo>
                    <a:pt x="1106" y="2034"/>
                    <a:pt x="1444" y="1640"/>
                    <a:pt x="1499" y="1118"/>
                  </a:cubicBezTo>
                  <a:cubicBezTo>
                    <a:pt x="1587" y="560"/>
                    <a:pt x="1322" y="60"/>
                    <a:pt x="911" y="2"/>
                  </a:cubicBezTo>
                  <a:cubicBezTo>
                    <a:pt x="898" y="1"/>
                    <a:pt x="885" y="0"/>
                    <a:pt x="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5"/>
            <p:cNvSpPr/>
            <p:nvPr/>
          </p:nvSpPr>
          <p:spPr>
            <a:xfrm>
              <a:off x="1316348" y="3267352"/>
              <a:ext cx="55515" cy="70843"/>
            </a:xfrm>
            <a:custGeom>
              <a:avLst/>
              <a:gdLst/>
              <a:ahLst/>
              <a:cxnLst/>
              <a:rect l="l" t="t" r="r" b="b"/>
              <a:pathLst>
                <a:path w="1293" h="1650" extrusionOk="0">
                  <a:moveTo>
                    <a:pt x="694" y="1"/>
                  </a:moveTo>
                  <a:cubicBezTo>
                    <a:pt x="387" y="1"/>
                    <a:pt x="115" y="315"/>
                    <a:pt x="59" y="737"/>
                  </a:cubicBezTo>
                  <a:cubicBezTo>
                    <a:pt x="0" y="1178"/>
                    <a:pt x="206" y="1589"/>
                    <a:pt x="529" y="1648"/>
                  </a:cubicBezTo>
                  <a:cubicBezTo>
                    <a:pt x="543" y="1649"/>
                    <a:pt x="556" y="1650"/>
                    <a:pt x="570" y="1650"/>
                  </a:cubicBezTo>
                  <a:cubicBezTo>
                    <a:pt x="879" y="1650"/>
                    <a:pt x="1178" y="1335"/>
                    <a:pt x="1234" y="913"/>
                  </a:cubicBezTo>
                  <a:cubicBezTo>
                    <a:pt x="1293" y="473"/>
                    <a:pt x="1058" y="61"/>
                    <a:pt x="735" y="3"/>
                  </a:cubicBezTo>
                  <a:cubicBezTo>
                    <a:pt x="721" y="1"/>
                    <a:pt x="707" y="1"/>
                    <a:pt x="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5"/>
            <p:cNvSpPr/>
            <p:nvPr/>
          </p:nvSpPr>
          <p:spPr>
            <a:xfrm>
              <a:off x="1376886" y="3249448"/>
              <a:ext cx="42935" cy="57490"/>
            </a:xfrm>
            <a:custGeom>
              <a:avLst/>
              <a:gdLst/>
              <a:ahLst/>
              <a:cxnLst/>
              <a:rect l="l" t="t" r="r" b="b"/>
              <a:pathLst>
                <a:path w="1000" h="1339" extrusionOk="0">
                  <a:moveTo>
                    <a:pt x="527" y="1"/>
                  </a:moveTo>
                  <a:cubicBezTo>
                    <a:pt x="309" y="1"/>
                    <a:pt x="83" y="274"/>
                    <a:pt x="30" y="596"/>
                  </a:cubicBezTo>
                  <a:cubicBezTo>
                    <a:pt x="0" y="978"/>
                    <a:pt x="147" y="1301"/>
                    <a:pt x="412" y="1330"/>
                  </a:cubicBezTo>
                  <a:cubicBezTo>
                    <a:pt x="436" y="1336"/>
                    <a:pt x="461" y="1338"/>
                    <a:pt x="485" y="1338"/>
                  </a:cubicBezTo>
                  <a:cubicBezTo>
                    <a:pt x="719" y="1338"/>
                    <a:pt x="917" y="1089"/>
                    <a:pt x="970" y="743"/>
                  </a:cubicBezTo>
                  <a:cubicBezTo>
                    <a:pt x="999" y="390"/>
                    <a:pt x="852" y="67"/>
                    <a:pt x="588" y="8"/>
                  </a:cubicBezTo>
                  <a:cubicBezTo>
                    <a:pt x="568" y="3"/>
                    <a:pt x="547" y="1"/>
                    <a:pt x="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5"/>
            <p:cNvSpPr/>
            <p:nvPr/>
          </p:nvSpPr>
          <p:spPr>
            <a:xfrm>
              <a:off x="1212918" y="2785621"/>
              <a:ext cx="145077" cy="628182"/>
            </a:xfrm>
            <a:custGeom>
              <a:avLst/>
              <a:gdLst/>
              <a:ahLst/>
              <a:cxnLst/>
              <a:rect l="l" t="t" r="r" b="b"/>
              <a:pathLst>
                <a:path w="3379" h="14631" extrusionOk="0">
                  <a:moveTo>
                    <a:pt x="1969" y="0"/>
                  </a:moveTo>
                  <a:cubicBezTo>
                    <a:pt x="1822" y="940"/>
                    <a:pt x="1822" y="1910"/>
                    <a:pt x="1557" y="2821"/>
                  </a:cubicBezTo>
                  <a:cubicBezTo>
                    <a:pt x="206" y="7286"/>
                    <a:pt x="0" y="11869"/>
                    <a:pt x="470" y="13073"/>
                  </a:cubicBezTo>
                  <a:cubicBezTo>
                    <a:pt x="970" y="14307"/>
                    <a:pt x="1058" y="14278"/>
                    <a:pt x="1557" y="14630"/>
                  </a:cubicBezTo>
                  <a:lnTo>
                    <a:pt x="2233" y="14630"/>
                  </a:lnTo>
                  <a:cubicBezTo>
                    <a:pt x="2674" y="13426"/>
                    <a:pt x="2850" y="11839"/>
                    <a:pt x="3144" y="10576"/>
                  </a:cubicBezTo>
                  <a:cubicBezTo>
                    <a:pt x="3261" y="10018"/>
                    <a:pt x="3349" y="9489"/>
                    <a:pt x="3379" y="8931"/>
                  </a:cubicBezTo>
                  <a:cubicBezTo>
                    <a:pt x="3379" y="8079"/>
                    <a:pt x="3291" y="7198"/>
                    <a:pt x="3114" y="6375"/>
                  </a:cubicBezTo>
                  <a:cubicBezTo>
                    <a:pt x="2732" y="4260"/>
                    <a:pt x="2351" y="2115"/>
                    <a:pt x="1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5"/>
            <p:cNvSpPr/>
            <p:nvPr/>
          </p:nvSpPr>
          <p:spPr>
            <a:xfrm>
              <a:off x="1267144" y="2977326"/>
              <a:ext cx="315358" cy="451504"/>
            </a:xfrm>
            <a:custGeom>
              <a:avLst/>
              <a:gdLst/>
              <a:ahLst/>
              <a:cxnLst/>
              <a:rect l="l" t="t" r="r" b="b"/>
              <a:pathLst>
                <a:path w="7345" h="10516" extrusionOk="0">
                  <a:moveTo>
                    <a:pt x="7345" y="1"/>
                  </a:moveTo>
                  <a:lnTo>
                    <a:pt x="7345" y="1"/>
                  </a:lnTo>
                  <a:cubicBezTo>
                    <a:pt x="5377" y="3291"/>
                    <a:pt x="2938" y="7668"/>
                    <a:pt x="1234" y="8961"/>
                  </a:cubicBezTo>
                  <a:lnTo>
                    <a:pt x="1" y="9930"/>
                  </a:lnTo>
                  <a:cubicBezTo>
                    <a:pt x="472" y="10347"/>
                    <a:pt x="996" y="10515"/>
                    <a:pt x="1524" y="10515"/>
                  </a:cubicBezTo>
                  <a:cubicBezTo>
                    <a:pt x="2670" y="10515"/>
                    <a:pt x="3831" y="9716"/>
                    <a:pt x="4495" y="8931"/>
                  </a:cubicBezTo>
                  <a:cubicBezTo>
                    <a:pt x="5435" y="7815"/>
                    <a:pt x="6052" y="6258"/>
                    <a:pt x="6493" y="4701"/>
                  </a:cubicBezTo>
                  <a:cubicBezTo>
                    <a:pt x="6934" y="3173"/>
                    <a:pt x="7227" y="1587"/>
                    <a:pt x="73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5"/>
            <p:cNvSpPr/>
            <p:nvPr/>
          </p:nvSpPr>
          <p:spPr>
            <a:xfrm>
              <a:off x="1262121" y="3112313"/>
              <a:ext cx="215705" cy="318234"/>
            </a:xfrm>
            <a:custGeom>
              <a:avLst/>
              <a:gdLst/>
              <a:ahLst/>
              <a:cxnLst/>
              <a:rect l="l" t="t" r="r" b="b"/>
              <a:pathLst>
                <a:path w="5024" h="7412" extrusionOk="0">
                  <a:moveTo>
                    <a:pt x="5024" y="0"/>
                  </a:moveTo>
                  <a:cubicBezTo>
                    <a:pt x="4172" y="529"/>
                    <a:pt x="4025" y="1675"/>
                    <a:pt x="3643" y="2585"/>
                  </a:cubicBezTo>
                  <a:cubicBezTo>
                    <a:pt x="3408" y="3143"/>
                    <a:pt x="3085" y="3672"/>
                    <a:pt x="2673" y="4113"/>
                  </a:cubicBezTo>
                  <a:cubicBezTo>
                    <a:pt x="2203" y="4612"/>
                    <a:pt x="1675" y="4994"/>
                    <a:pt x="1205" y="5435"/>
                  </a:cubicBezTo>
                  <a:cubicBezTo>
                    <a:pt x="735" y="5876"/>
                    <a:pt x="118" y="6081"/>
                    <a:pt x="0" y="6698"/>
                  </a:cubicBezTo>
                  <a:cubicBezTo>
                    <a:pt x="507" y="7152"/>
                    <a:pt x="1159" y="7411"/>
                    <a:pt x="1824" y="7411"/>
                  </a:cubicBezTo>
                  <a:cubicBezTo>
                    <a:pt x="1892" y="7411"/>
                    <a:pt x="1960" y="7409"/>
                    <a:pt x="2027" y="7403"/>
                  </a:cubicBezTo>
                  <a:lnTo>
                    <a:pt x="2615" y="7344"/>
                  </a:lnTo>
                  <a:cubicBezTo>
                    <a:pt x="3584" y="6992"/>
                    <a:pt x="4260" y="6022"/>
                    <a:pt x="4524" y="5024"/>
                  </a:cubicBezTo>
                  <a:cubicBezTo>
                    <a:pt x="4759" y="3995"/>
                    <a:pt x="4789" y="2967"/>
                    <a:pt x="4671" y="1910"/>
                  </a:cubicBezTo>
                  <a:cubicBezTo>
                    <a:pt x="4642" y="1263"/>
                    <a:pt x="4612" y="529"/>
                    <a:pt x="5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5"/>
            <p:cNvSpPr/>
            <p:nvPr/>
          </p:nvSpPr>
          <p:spPr>
            <a:xfrm>
              <a:off x="1038859" y="2508733"/>
              <a:ext cx="94629" cy="2457428"/>
            </a:xfrm>
            <a:custGeom>
              <a:avLst/>
              <a:gdLst/>
              <a:ahLst/>
              <a:cxnLst/>
              <a:rect l="l" t="t" r="r" b="b"/>
              <a:pathLst>
                <a:path w="2204" h="57236" extrusionOk="0">
                  <a:moveTo>
                    <a:pt x="393" y="1"/>
                  </a:moveTo>
                  <a:cubicBezTo>
                    <a:pt x="191" y="1"/>
                    <a:pt x="0" y="133"/>
                    <a:pt x="30" y="398"/>
                  </a:cubicBezTo>
                  <a:cubicBezTo>
                    <a:pt x="705" y="8183"/>
                    <a:pt x="1175" y="15968"/>
                    <a:pt x="1293" y="23753"/>
                  </a:cubicBezTo>
                  <a:cubicBezTo>
                    <a:pt x="1410" y="30627"/>
                    <a:pt x="1264" y="37501"/>
                    <a:pt x="970" y="44376"/>
                  </a:cubicBezTo>
                  <a:cubicBezTo>
                    <a:pt x="793" y="48547"/>
                    <a:pt x="558" y="52690"/>
                    <a:pt x="323" y="56861"/>
                  </a:cubicBezTo>
                  <a:cubicBezTo>
                    <a:pt x="309" y="57111"/>
                    <a:pt x="500" y="57236"/>
                    <a:pt x="698" y="57236"/>
                  </a:cubicBezTo>
                  <a:cubicBezTo>
                    <a:pt x="896" y="57236"/>
                    <a:pt x="1102" y="57111"/>
                    <a:pt x="1117" y="56861"/>
                  </a:cubicBezTo>
                  <a:cubicBezTo>
                    <a:pt x="1528" y="49664"/>
                    <a:pt x="1910" y="42496"/>
                    <a:pt x="2057" y="35298"/>
                  </a:cubicBezTo>
                  <a:cubicBezTo>
                    <a:pt x="2204" y="28247"/>
                    <a:pt x="2115" y="21226"/>
                    <a:pt x="1763" y="14176"/>
                  </a:cubicBezTo>
                  <a:cubicBezTo>
                    <a:pt x="1557" y="9593"/>
                    <a:pt x="1234" y="4980"/>
                    <a:pt x="823" y="398"/>
                  </a:cubicBezTo>
                  <a:cubicBezTo>
                    <a:pt x="808" y="133"/>
                    <a:pt x="59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5"/>
            <p:cNvSpPr/>
            <p:nvPr/>
          </p:nvSpPr>
          <p:spPr>
            <a:xfrm>
              <a:off x="952044" y="3345923"/>
              <a:ext cx="405435" cy="1618650"/>
            </a:xfrm>
            <a:custGeom>
              <a:avLst/>
              <a:gdLst/>
              <a:ahLst/>
              <a:cxnLst/>
              <a:rect l="l" t="t" r="r" b="b"/>
              <a:pathLst>
                <a:path w="9443" h="37700" extrusionOk="0">
                  <a:moveTo>
                    <a:pt x="8971" y="1"/>
                  </a:moveTo>
                  <a:cubicBezTo>
                    <a:pt x="8809" y="1"/>
                    <a:pt x="8644" y="87"/>
                    <a:pt x="8573" y="288"/>
                  </a:cubicBezTo>
                  <a:cubicBezTo>
                    <a:pt x="6928" y="5047"/>
                    <a:pt x="5577" y="9953"/>
                    <a:pt x="4490" y="14888"/>
                  </a:cubicBezTo>
                  <a:cubicBezTo>
                    <a:pt x="3491" y="19412"/>
                    <a:pt x="2727" y="23966"/>
                    <a:pt x="1846" y="28520"/>
                  </a:cubicBezTo>
                  <a:cubicBezTo>
                    <a:pt x="1288" y="31399"/>
                    <a:pt x="700" y="34307"/>
                    <a:pt x="54" y="37215"/>
                  </a:cubicBezTo>
                  <a:cubicBezTo>
                    <a:pt x="0" y="37501"/>
                    <a:pt x="261" y="37700"/>
                    <a:pt x="494" y="37700"/>
                  </a:cubicBezTo>
                  <a:cubicBezTo>
                    <a:pt x="645" y="37700"/>
                    <a:pt x="783" y="37617"/>
                    <a:pt x="818" y="37421"/>
                  </a:cubicBezTo>
                  <a:cubicBezTo>
                    <a:pt x="2933" y="27961"/>
                    <a:pt x="4226" y="18326"/>
                    <a:pt x="6752" y="8954"/>
                  </a:cubicBezTo>
                  <a:cubicBezTo>
                    <a:pt x="7516" y="6104"/>
                    <a:pt x="8368" y="3284"/>
                    <a:pt x="9337" y="493"/>
                  </a:cubicBezTo>
                  <a:cubicBezTo>
                    <a:pt x="9443" y="194"/>
                    <a:pt x="9211" y="1"/>
                    <a:pt x="89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5"/>
            <p:cNvSpPr/>
            <p:nvPr/>
          </p:nvSpPr>
          <p:spPr>
            <a:xfrm>
              <a:off x="669275" y="2697304"/>
              <a:ext cx="526040" cy="2078741"/>
            </a:xfrm>
            <a:custGeom>
              <a:avLst/>
              <a:gdLst/>
              <a:ahLst/>
              <a:cxnLst/>
              <a:rect l="l" t="t" r="r" b="b"/>
              <a:pathLst>
                <a:path w="12252" h="48416" extrusionOk="0">
                  <a:moveTo>
                    <a:pt x="1" y="1"/>
                  </a:moveTo>
                  <a:lnTo>
                    <a:pt x="1" y="1"/>
                  </a:lnTo>
                  <a:cubicBezTo>
                    <a:pt x="2028" y="13309"/>
                    <a:pt x="5729" y="23767"/>
                    <a:pt x="6287" y="37457"/>
                  </a:cubicBezTo>
                  <a:lnTo>
                    <a:pt x="9137" y="48415"/>
                  </a:lnTo>
                  <a:cubicBezTo>
                    <a:pt x="12251" y="28997"/>
                    <a:pt x="7316" y="1771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5"/>
            <p:cNvSpPr/>
            <p:nvPr/>
          </p:nvSpPr>
          <p:spPr>
            <a:xfrm>
              <a:off x="591090" y="3306551"/>
              <a:ext cx="485638" cy="1828945"/>
            </a:xfrm>
            <a:custGeom>
              <a:avLst/>
              <a:gdLst/>
              <a:ahLst/>
              <a:cxnLst/>
              <a:rect l="l" t="t" r="r" b="b"/>
              <a:pathLst>
                <a:path w="11311" h="42598" extrusionOk="0">
                  <a:moveTo>
                    <a:pt x="0" y="0"/>
                  </a:moveTo>
                  <a:lnTo>
                    <a:pt x="9195" y="42598"/>
                  </a:lnTo>
                  <a:lnTo>
                    <a:pt x="11311" y="34401"/>
                  </a:lnTo>
                  <a:cubicBezTo>
                    <a:pt x="10547" y="21857"/>
                    <a:pt x="6346" y="108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5"/>
            <p:cNvSpPr/>
            <p:nvPr/>
          </p:nvSpPr>
          <p:spPr>
            <a:xfrm>
              <a:off x="983344" y="4364770"/>
              <a:ext cx="503327" cy="775793"/>
            </a:xfrm>
            <a:custGeom>
              <a:avLst/>
              <a:gdLst/>
              <a:ahLst/>
              <a:cxnLst/>
              <a:rect l="l" t="t" r="r" b="b"/>
              <a:pathLst>
                <a:path w="11723" h="18069" extrusionOk="0">
                  <a:moveTo>
                    <a:pt x="11722" y="1"/>
                  </a:moveTo>
                  <a:cubicBezTo>
                    <a:pt x="6757" y="2880"/>
                    <a:pt x="2880" y="7287"/>
                    <a:pt x="647" y="12575"/>
                  </a:cubicBezTo>
                  <a:lnTo>
                    <a:pt x="1" y="18068"/>
                  </a:lnTo>
                  <a:cubicBezTo>
                    <a:pt x="3585" y="11840"/>
                    <a:pt x="7492" y="5818"/>
                    <a:pt x="11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3" name="Google Shape;3023;p75"/>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75"/>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Rectangle 301"/>
          <p:cNvSpPr/>
          <p:nvPr/>
        </p:nvSpPr>
        <p:spPr>
          <a:xfrm>
            <a:off x="893807" y="1879938"/>
            <a:ext cx="7404847" cy="1344308"/>
          </a:xfrm>
          <a:prstGeom prst="rect">
            <a:avLst/>
          </a:prstGeom>
          <a:solidFill>
            <a:schemeClr val="accent5">
              <a:lumMod val="40000"/>
              <a:lumOff val="6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2">
                    <a:lumMod val="50000"/>
                  </a:schemeClr>
                </a:solidFill>
              </a:rPr>
              <a:t>Bước </a:t>
            </a:r>
            <a:r>
              <a:rPr lang="en-US" sz="2000" b="1" dirty="0">
                <a:solidFill>
                  <a:schemeClr val="tx2">
                    <a:lumMod val="50000"/>
                  </a:schemeClr>
                </a:solidFill>
              </a:rPr>
              <a:t>4</a:t>
            </a:r>
            <a:r>
              <a:rPr lang="vi-VN" sz="2000" b="1" dirty="0">
                <a:solidFill>
                  <a:schemeClr val="tx2">
                    <a:lumMod val="50000"/>
                  </a:schemeClr>
                </a:solidFill>
              </a:rPr>
              <a:t>. </a:t>
            </a:r>
            <a:endParaRPr lang="en-US" sz="2000" b="1" dirty="0">
              <a:solidFill>
                <a:schemeClr val="tx2">
                  <a:lumMod val="50000"/>
                </a:schemeClr>
              </a:solidFill>
            </a:endParaRPr>
          </a:p>
          <a:p>
            <a:pPr algn="ctr">
              <a:lnSpc>
                <a:spcPct val="150000"/>
              </a:lnSpc>
            </a:pPr>
            <a:r>
              <a:rPr lang="vi-VN" sz="2000" dirty="0">
                <a:solidFill>
                  <a:schemeClr val="tx2">
                    <a:lumMod val="50000"/>
                  </a:schemeClr>
                </a:solidFill>
              </a:rPr>
              <a:t>Khuếch đại cDNA bằng phản ứng PCR với cặp mới đặc hiệu với virus H5N1</a:t>
            </a:r>
            <a:endParaRPr lang="en-US" sz="2000" dirty="0">
              <a:solidFill>
                <a:schemeClr val="tx2">
                  <a:lumMod val="50000"/>
                </a:schemeClr>
              </a:solidFill>
            </a:endParaRPr>
          </a:p>
        </p:txBody>
      </p:sp>
      <p:sp>
        <p:nvSpPr>
          <p:cNvPr id="303" name="Rectangle 302"/>
          <p:cNvSpPr/>
          <p:nvPr/>
        </p:nvSpPr>
        <p:spPr>
          <a:xfrm>
            <a:off x="893808" y="3712135"/>
            <a:ext cx="7404847" cy="1321180"/>
          </a:xfrm>
          <a:prstGeom prst="rect">
            <a:avLst/>
          </a:prstGeom>
          <a:solidFill>
            <a:schemeClr val="accent5">
              <a:lumMod val="40000"/>
              <a:lumOff val="6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2">
                    <a:lumMod val="50000"/>
                  </a:schemeClr>
                </a:solidFill>
              </a:rPr>
              <a:t>Bước </a:t>
            </a:r>
            <a:r>
              <a:rPr lang="en-US" sz="2000" b="1" dirty="0">
                <a:solidFill>
                  <a:schemeClr val="tx2">
                    <a:lumMod val="50000"/>
                  </a:schemeClr>
                </a:solidFill>
              </a:rPr>
              <a:t>5</a:t>
            </a:r>
            <a:r>
              <a:rPr lang="vi-VN" sz="2000" b="1" dirty="0">
                <a:solidFill>
                  <a:schemeClr val="tx2">
                    <a:lumMod val="50000"/>
                  </a:schemeClr>
                </a:solidFill>
              </a:rPr>
              <a:t>. </a:t>
            </a:r>
            <a:endParaRPr lang="en-US" sz="2000" b="1" dirty="0">
              <a:solidFill>
                <a:schemeClr val="tx2">
                  <a:lumMod val="50000"/>
                </a:schemeClr>
              </a:solidFill>
            </a:endParaRPr>
          </a:p>
          <a:p>
            <a:pPr algn="ctr">
              <a:lnSpc>
                <a:spcPct val="150000"/>
              </a:lnSpc>
            </a:pPr>
            <a:r>
              <a:rPr lang="vi-VN" sz="2000" dirty="0">
                <a:solidFill>
                  <a:schemeClr val="tx2">
                    <a:lumMod val="50000"/>
                  </a:schemeClr>
                </a:solidFill>
              </a:rPr>
              <a:t>Điện di kiểm tra sản phẩm PCR để xác định sự có mặt hay không của virus H5N1</a:t>
            </a:r>
            <a:endParaRPr lang="en-US" sz="2000" dirty="0">
              <a:solidFill>
                <a:schemeClr val="tx2">
                  <a:lumMod val="50000"/>
                </a:schemeClr>
              </a:solidFill>
            </a:endParaRPr>
          </a:p>
        </p:txBody>
      </p:sp>
      <p:sp>
        <p:nvSpPr>
          <p:cNvPr id="2" name="Down Arrow 1"/>
          <p:cNvSpPr/>
          <p:nvPr/>
        </p:nvSpPr>
        <p:spPr>
          <a:xfrm>
            <a:off x="4285690" y="3243492"/>
            <a:ext cx="621082" cy="500294"/>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893807" y="108109"/>
            <a:ext cx="7404847" cy="1273896"/>
          </a:xfrm>
          <a:prstGeom prst="rect">
            <a:avLst/>
          </a:prstGeom>
          <a:solidFill>
            <a:schemeClr val="accent5">
              <a:lumMod val="40000"/>
              <a:lumOff val="6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2">
                    <a:lumMod val="50000"/>
                  </a:schemeClr>
                </a:solidFill>
              </a:rPr>
              <a:t>Bước </a:t>
            </a:r>
            <a:r>
              <a:rPr lang="en-US" sz="2000" b="1" dirty="0">
                <a:solidFill>
                  <a:schemeClr val="tx2">
                    <a:lumMod val="50000"/>
                  </a:schemeClr>
                </a:solidFill>
              </a:rPr>
              <a:t>3</a:t>
            </a:r>
            <a:r>
              <a:rPr lang="vi-VN" sz="2000" b="1" dirty="0">
                <a:solidFill>
                  <a:schemeClr val="tx2">
                    <a:lumMod val="50000"/>
                  </a:schemeClr>
                </a:solidFill>
              </a:rPr>
              <a:t>. </a:t>
            </a:r>
            <a:endParaRPr lang="en-US" sz="2000" b="1" dirty="0">
              <a:solidFill>
                <a:schemeClr val="tx2">
                  <a:lumMod val="50000"/>
                </a:schemeClr>
              </a:solidFill>
            </a:endParaRPr>
          </a:p>
          <a:p>
            <a:pPr algn="ctr">
              <a:lnSpc>
                <a:spcPct val="150000"/>
              </a:lnSpc>
            </a:pPr>
            <a:r>
              <a:rPr lang="vi-VN" sz="2000" dirty="0">
                <a:solidFill>
                  <a:schemeClr val="tx2">
                    <a:lumMod val="50000"/>
                  </a:schemeClr>
                </a:solidFill>
              </a:rPr>
              <a:t>Tổng hợp cDNA (Sử dụng RNA tổng số làm khuôn để tổng hợp cDNA nhờ quá trình phiên mã ngược).</a:t>
            </a:r>
            <a:endParaRPr lang="en-US" sz="2000" dirty="0">
              <a:solidFill>
                <a:schemeClr val="tx2">
                  <a:lumMod val="50000"/>
                </a:schemeClr>
              </a:solidFill>
            </a:endParaRPr>
          </a:p>
        </p:txBody>
      </p:sp>
      <p:sp>
        <p:nvSpPr>
          <p:cNvPr id="124" name="Down Arrow 123"/>
          <p:cNvSpPr/>
          <p:nvPr/>
        </p:nvSpPr>
        <p:spPr>
          <a:xfrm>
            <a:off x="4285689" y="1401251"/>
            <a:ext cx="621082" cy="488731"/>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963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barn(inVertical)">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2"/>
                                        </p:tgtEl>
                                        <p:attrNameLst>
                                          <p:attrName>style.visibility</p:attrName>
                                        </p:attrNameLst>
                                      </p:cBhvr>
                                      <p:to>
                                        <p:strVal val="visible"/>
                                      </p:to>
                                    </p:set>
                                    <p:animEffect transition="in" filter="barn(inVertical)">
                                      <p:cBhvr>
                                        <p:cTn id="15" dur="500"/>
                                        <p:tgtEl>
                                          <p:spTgt spid="30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3"/>
                                        </p:tgtEl>
                                        <p:attrNameLst>
                                          <p:attrName>style.visibility</p:attrName>
                                        </p:attrNameLst>
                                      </p:cBhvr>
                                      <p:to>
                                        <p:strVal val="visible"/>
                                      </p:to>
                                    </p:set>
                                    <p:animEffect transition="in" filter="barn(inVertical)">
                                      <p:cBhvr>
                                        <p:cTn id="23"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animBg="1"/>
      <p:bldP spid="303" grpId="0" animBg="1"/>
      <p:bldP spid="2" grpId="0" animBg="1"/>
      <p:bldP spid="123" grpId="0" animBg="1"/>
      <p:bldP spid="1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15C797-C088-4791-E5CA-4760403A3888}"/>
              </a:ext>
            </a:extLst>
          </p:cNvPr>
          <p:cNvSpPr/>
          <p:nvPr/>
        </p:nvSpPr>
        <p:spPr>
          <a:xfrm>
            <a:off x="0" y="0"/>
            <a:ext cx="9144000" cy="5200650"/>
          </a:xfrm>
          <a:prstGeom prst="rect">
            <a:avLst/>
          </a:prstGeom>
          <a:solidFill>
            <a:schemeClr val="accent5">
              <a:lumMod val="40000"/>
              <a:lumOff val="60000"/>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 name="Freeform 3">
            <a:extLst>
              <a:ext uri="{FF2B5EF4-FFF2-40B4-BE49-F238E27FC236}">
                <a16:creationId xmlns:a16="http://schemas.microsoft.com/office/drawing/2014/main" id="{1E75AF80-541F-750F-43C5-64B640C150B1}"/>
              </a:ext>
            </a:extLst>
          </p:cNvPr>
          <p:cNvSpPr/>
          <p:nvPr/>
        </p:nvSpPr>
        <p:spPr>
          <a:xfrm>
            <a:off x="342900" y="1360450"/>
            <a:ext cx="2286000" cy="3840201"/>
          </a:xfrm>
          <a:custGeom>
            <a:avLst/>
            <a:gdLst/>
            <a:ahLst/>
            <a:cxnLst/>
            <a:rect l="l" t="t" r="r" b="b"/>
            <a:pathLst>
              <a:path w="2449464" h="4114800">
                <a:moveTo>
                  <a:pt x="0" y="0"/>
                </a:moveTo>
                <a:lnTo>
                  <a:pt x="2449463" y="0"/>
                </a:lnTo>
                <a:lnTo>
                  <a:pt x="244946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700"/>
          </a:p>
        </p:txBody>
      </p:sp>
      <p:grpSp>
        <p:nvGrpSpPr>
          <p:cNvPr id="7" name="Group 6">
            <a:extLst>
              <a:ext uri="{FF2B5EF4-FFF2-40B4-BE49-F238E27FC236}">
                <a16:creationId xmlns:a16="http://schemas.microsoft.com/office/drawing/2014/main" id="{20715299-D952-7AD2-6A41-7FE91BBFF764}"/>
              </a:ext>
            </a:extLst>
          </p:cNvPr>
          <p:cNvGrpSpPr/>
          <p:nvPr/>
        </p:nvGrpSpPr>
        <p:grpSpPr>
          <a:xfrm>
            <a:off x="2814918" y="1466850"/>
            <a:ext cx="5626613" cy="2567268"/>
            <a:chOff x="5129774" y="1181100"/>
            <a:chExt cx="11253226" cy="10656584"/>
          </a:xfrm>
        </p:grpSpPr>
        <p:sp>
          <p:nvSpPr>
            <p:cNvPr id="4" name="Speech Bubble: Rectangle 3">
              <a:extLst>
                <a:ext uri="{FF2B5EF4-FFF2-40B4-BE49-F238E27FC236}">
                  <a16:creationId xmlns:a16="http://schemas.microsoft.com/office/drawing/2014/main" id="{DB921D47-9B55-9A55-B7F3-9E17D2E5D349}"/>
                </a:ext>
              </a:extLst>
            </p:cNvPr>
            <p:cNvSpPr/>
            <p:nvPr/>
          </p:nvSpPr>
          <p:spPr>
            <a:xfrm>
              <a:off x="5129774" y="1181100"/>
              <a:ext cx="11253226" cy="10656584"/>
            </a:xfrm>
            <a:prstGeom prst="wedgeRectCallout">
              <a:avLst>
                <a:gd name="adj1" fmla="val -44964"/>
                <a:gd name="adj2" fmla="val -127288"/>
              </a:avLst>
            </a:prstGeom>
            <a:solidFill>
              <a:schemeClr val="bg1">
                <a:lumMod val="20000"/>
                <a:lumOff val="80000"/>
              </a:schemeClr>
            </a:solidFill>
            <a:ln w="38100">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 name="TextBox 5">
              <a:extLst>
                <a:ext uri="{FF2B5EF4-FFF2-40B4-BE49-F238E27FC236}">
                  <a16:creationId xmlns:a16="http://schemas.microsoft.com/office/drawing/2014/main" id="{4A9B4AEC-0253-2097-2F77-6D573D876DAC}"/>
                </a:ext>
              </a:extLst>
            </p:cNvPr>
            <p:cNvSpPr txBox="1"/>
            <p:nvPr/>
          </p:nvSpPr>
          <p:spPr>
            <a:xfrm>
              <a:off x="5574786" y="2485069"/>
              <a:ext cx="10363200" cy="8048646"/>
            </a:xfrm>
            <a:prstGeom prst="rect">
              <a:avLst/>
            </a:prstGeom>
            <a:solidFill>
              <a:schemeClr val="bg1">
                <a:lumMod val="20000"/>
                <a:lumOff val="80000"/>
              </a:schemeClr>
            </a:solidFill>
          </p:spPr>
          <p:txBody>
            <a:bodyPr wrap="square">
              <a:spAutoFit/>
            </a:bodyPr>
            <a:lstStyle/>
            <a:p>
              <a:pPr algn="ctr">
                <a:lnSpc>
                  <a:spcPct val="150000"/>
                </a:lnSpc>
              </a:pPr>
              <a:r>
                <a:rPr lang="en-US" sz="2000" b="1" dirty="0">
                  <a:solidFill>
                    <a:srgbClr val="124B3D"/>
                  </a:solidFill>
                  <a:latin typeface="Arial" panose="020B0604020202020204" pitchFamily="34" charset="0"/>
                  <a:cs typeface="Arial" panose="020B0604020202020204" pitchFamily="34" charset="0"/>
                </a:rPr>
                <a:t>KẾT NỐI NĂNG LỰC</a:t>
              </a:r>
            </a:p>
            <a:p>
              <a:pPr algn="just">
                <a:lnSpc>
                  <a:spcPct val="150000"/>
                </a:lnSpc>
              </a:pPr>
              <a:r>
                <a:rPr lang="en-US" sz="2000" dirty="0">
                  <a:latin typeface="Arial" panose="020B0604020202020204" pitchFamily="34" charset="0"/>
                  <a:cs typeface="Arial" panose="020B0604020202020204" pitchFamily="34" charset="0"/>
                </a:rPr>
                <a:t>Sử dụng internet, sách, báo,… để tìm hiểu thêm một số ứng dụng của công nghệ sinh học trong chẩn đoán bệnh ở vật nuôi.</a:t>
              </a:r>
            </a:p>
          </p:txBody>
        </p:sp>
      </p:grpSp>
    </p:spTree>
    <p:extLst>
      <p:ext uri="{BB962C8B-B14F-4D97-AF65-F5344CB8AC3E}">
        <p14:creationId xmlns:p14="http://schemas.microsoft.com/office/powerpoint/2010/main" val="180981176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850" y="160160"/>
            <a:ext cx="6678300" cy="429900"/>
          </a:xfrm>
        </p:spPr>
        <p:txBody>
          <a:bodyPr/>
          <a:lstStyle/>
          <a:p>
            <a:r>
              <a:rPr lang="en-US" sz="3500" dirty="0">
                <a:latin typeface="+mj-lt"/>
              </a:rPr>
              <a:t>KHỞI ĐỘNG</a:t>
            </a:r>
          </a:p>
        </p:txBody>
      </p:sp>
      <p:pic>
        <p:nvPicPr>
          <p:cNvPr id="4" name="Picture 3"/>
          <p:cNvPicPr/>
          <p:nvPr/>
        </p:nvPicPr>
        <p:blipFill>
          <a:blip r:embed="rId2"/>
          <a:stretch>
            <a:fillRect/>
          </a:stretch>
        </p:blipFill>
        <p:spPr>
          <a:xfrm>
            <a:off x="216833" y="1326776"/>
            <a:ext cx="3781425" cy="2761129"/>
          </a:xfrm>
          <a:prstGeom prst="rect">
            <a:avLst/>
          </a:prstGeom>
        </p:spPr>
      </p:pic>
      <p:sp>
        <p:nvSpPr>
          <p:cNvPr id="5" name="Rectangle 4"/>
          <p:cNvSpPr/>
          <p:nvPr/>
        </p:nvSpPr>
        <p:spPr>
          <a:xfrm>
            <a:off x="4231342" y="995056"/>
            <a:ext cx="4643717" cy="3836948"/>
          </a:xfrm>
          <a:prstGeom prst="rect">
            <a:avLst/>
          </a:prstGeom>
          <a:solidFill>
            <a:schemeClr val="accent3">
              <a:lumMod val="20000"/>
              <a:lumOff val="80000"/>
            </a:schemeClr>
          </a:solidFill>
        </p:spPr>
        <p:txBody>
          <a:bodyPr wrap="square">
            <a:spAutoFit/>
          </a:bodyPr>
          <a:lstStyle/>
          <a:p>
            <a:pPr algn="just">
              <a:lnSpc>
                <a:spcPct val="150000"/>
              </a:lnSpc>
              <a:spcBef>
                <a:spcPts val="100"/>
              </a:spcBef>
              <a:spcAft>
                <a:spcPts val="100"/>
              </a:spcAft>
            </a:pPr>
            <a:r>
              <a:rPr lang="nl-NL" sz="2000" i="1" dirty="0">
                <a:latin typeface="+mn-lt"/>
                <a:ea typeface="Times New Roman" panose="02020603050405020304" pitchFamily="18" charset="0"/>
              </a:rPr>
              <a:t>Quan sát hình ảnh dẫn nhập và trả lời câu hỏi:</a:t>
            </a:r>
          </a:p>
          <a:p>
            <a:pPr algn="just">
              <a:lnSpc>
                <a:spcPct val="150000"/>
              </a:lnSpc>
              <a:spcBef>
                <a:spcPts val="100"/>
              </a:spcBef>
              <a:spcAft>
                <a:spcPts val="100"/>
              </a:spcAft>
            </a:pPr>
            <a:r>
              <a:rPr lang="nl-NL" sz="2000" i="1" dirty="0">
                <a:latin typeface="+mn-lt"/>
                <a:ea typeface="Times New Roman" panose="02020603050405020304" pitchFamily="18" charset="0"/>
              </a:rPr>
              <a:t>1. Công nghệ sinh học đã được ứng dụng như thế nào trong phòng, trị bệnh vật nuôi?</a:t>
            </a:r>
            <a:endParaRPr lang="en-US" sz="2000" dirty="0">
              <a:latin typeface="+mn-lt"/>
              <a:ea typeface="Calibri" panose="020F0502020204030204" pitchFamily="34" charset="0"/>
            </a:endParaRPr>
          </a:p>
          <a:p>
            <a:pPr algn="just">
              <a:lnSpc>
                <a:spcPct val="150000"/>
              </a:lnSpc>
              <a:spcBef>
                <a:spcPts val="100"/>
              </a:spcBef>
              <a:spcAft>
                <a:spcPts val="100"/>
              </a:spcAft>
            </a:pPr>
            <a:r>
              <a:rPr lang="nl-NL" sz="2000" i="1" dirty="0">
                <a:latin typeface="+mn-lt"/>
                <a:ea typeface="Times New Roman" panose="02020603050405020304" pitchFamily="18" charset="0"/>
              </a:rPr>
              <a:t>2. Ý nghĩa của việc ứng dụng công nghệ sinh học trong phòng, trị bệnh cho vật nuôi?</a:t>
            </a:r>
            <a:endParaRPr lang="en-US" sz="2000" dirty="0">
              <a:effectLst/>
              <a:latin typeface="+mn-lt"/>
              <a:ea typeface="Calibri" panose="020F0502020204030204" pitchFamily="34" charset="0"/>
            </a:endParaRPr>
          </a:p>
        </p:txBody>
      </p:sp>
    </p:spTree>
    <p:extLst>
      <p:ext uri="{BB962C8B-B14F-4D97-AF65-F5344CB8AC3E}">
        <p14:creationId xmlns:p14="http://schemas.microsoft.com/office/powerpoint/2010/main" val="297308213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502421-0248-5322-CF54-ED42CA33C82B}"/>
              </a:ext>
            </a:extLst>
          </p:cNvPr>
          <p:cNvSpPr txBox="1"/>
          <p:nvPr/>
        </p:nvSpPr>
        <p:spPr>
          <a:xfrm>
            <a:off x="1235528" y="678112"/>
            <a:ext cx="6591300" cy="400110"/>
          </a:xfrm>
          <a:prstGeom prst="rect">
            <a:avLst/>
          </a:prstGeom>
          <a:noFill/>
        </p:spPr>
        <p:txBody>
          <a:bodyPr wrap="square" rtlCol="0">
            <a:spAutoFit/>
          </a:bodyPr>
          <a:lstStyle/>
          <a:p>
            <a:pPr algn="ctr"/>
            <a:r>
              <a:rPr lang="en-US" sz="2000" dirty="0">
                <a:solidFill>
                  <a:srgbClr val="C00000"/>
                </a:solidFill>
                <a:latin typeface="Arial" panose="020B0604020202020204" pitchFamily="34" charset="0"/>
                <a:cs typeface="Arial" panose="020B0604020202020204" pitchFamily="34" charset="0"/>
              </a:rPr>
              <a:t>Chọn câu trả lời đúng cho các câu hỏi sau đây: </a:t>
            </a:r>
          </a:p>
        </p:txBody>
      </p:sp>
      <p:sp>
        <p:nvSpPr>
          <p:cNvPr id="7" name="TextBox 6">
            <a:extLst>
              <a:ext uri="{FF2B5EF4-FFF2-40B4-BE49-F238E27FC236}">
                <a16:creationId xmlns:a16="http://schemas.microsoft.com/office/drawing/2014/main" id="{12F293D8-6EB0-ADE0-BB3B-87419FA2843A}"/>
              </a:ext>
            </a:extLst>
          </p:cNvPr>
          <p:cNvSpPr txBox="1"/>
          <p:nvPr/>
        </p:nvSpPr>
        <p:spPr>
          <a:xfrm>
            <a:off x="458950" y="1125393"/>
            <a:ext cx="8144455" cy="872034"/>
          </a:xfrm>
          <a:prstGeom prst="rect">
            <a:avLst/>
          </a:prstGeom>
          <a:noFill/>
        </p:spPr>
        <p:txBody>
          <a:bodyPr wrap="square">
            <a:spAutoFit/>
          </a:bodyPr>
          <a:lstStyle/>
          <a:p>
            <a:pPr algn="just">
              <a:lnSpc>
                <a:spcPct val="150000"/>
              </a:lnSpc>
            </a:pPr>
            <a:r>
              <a:rPr lang="vi-VN" sz="1800" b="1" dirty="0"/>
              <a:t>Câu </a:t>
            </a:r>
            <a:r>
              <a:rPr lang="en-US" sz="1800" b="1" dirty="0">
                <a:latin typeface="Arial" panose="020B0604020202020204" pitchFamily="34" charset="0"/>
                <a:cs typeface="Arial" panose="020B0604020202020204" pitchFamily="34" charset="0"/>
              </a:rPr>
              <a:t>1</a:t>
            </a:r>
            <a:r>
              <a:rPr lang="vi-VN" sz="1800" b="1" dirty="0"/>
              <a:t>:</a:t>
            </a:r>
            <a:r>
              <a:rPr lang="en-US" sz="1800" b="1" dirty="0"/>
              <a:t> </a:t>
            </a:r>
            <a:r>
              <a:rPr lang="vi-VN" sz="1800" dirty="0">
                <a:latin typeface="Arial" panose="020B0604020202020204" pitchFamily="34" charset="0"/>
                <a:cs typeface="Arial" panose="020B0604020202020204" pitchFamily="34" charset="0"/>
              </a:rPr>
              <a:t>Đâu </a:t>
            </a:r>
            <a:r>
              <a:rPr lang="vi-VN" sz="1800" b="1" dirty="0">
                <a:latin typeface="Arial" panose="020B0604020202020204" pitchFamily="34" charset="0"/>
                <a:cs typeface="Arial" panose="020B0604020202020204" pitchFamily="34" charset="0"/>
              </a:rPr>
              <a:t>không</a:t>
            </a:r>
            <a:r>
              <a:rPr lang="vi-VN" sz="1800" dirty="0">
                <a:latin typeface="Arial" panose="020B0604020202020204" pitchFamily="34" charset="0"/>
                <a:cs typeface="Arial" panose="020B0604020202020204" pitchFamily="34" charset="0"/>
              </a:rPr>
              <a:t> phải một ứng dụng công nghệ sinh học trong phòng, trị bệnh cho vật nuôi?</a:t>
            </a:r>
            <a:endParaRPr lang="en-US" sz="1800" dirty="0"/>
          </a:p>
        </p:txBody>
      </p:sp>
      <p:sp>
        <p:nvSpPr>
          <p:cNvPr id="3" name="TextBox 2">
            <a:extLst>
              <a:ext uri="{FF2B5EF4-FFF2-40B4-BE49-F238E27FC236}">
                <a16:creationId xmlns:a16="http://schemas.microsoft.com/office/drawing/2014/main" id="{38E7552B-66CF-3395-438E-7C6DBDA63BFE}"/>
              </a:ext>
            </a:extLst>
          </p:cNvPr>
          <p:cNvSpPr txBox="1"/>
          <p:nvPr/>
        </p:nvSpPr>
        <p:spPr>
          <a:xfrm>
            <a:off x="458950" y="2113832"/>
            <a:ext cx="8458200" cy="2534027"/>
          </a:xfrm>
          <a:prstGeom prst="rect">
            <a:avLst/>
          </a:prstGeom>
          <a:noFill/>
        </p:spPr>
        <p:txBody>
          <a:bodyPr wrap="square">
            <a:spAutoFit/>
          </a:bodyPr>
          <a:lstStyle/>
          <a:p>
            <a:pPr marL="371475" indent="-371475">
              <a:lnSpc>
                <a:spcPct val="150000"/>
              </a:lnSpc>
              <a:buAutoNum type="alphaUcPeriod"/>
            </a:pPr>
            <a:r>
              <a:rPr lang="vi-VN" sz="1800" dirty="0">
                <a:latin typeface="Arial" panose="020B0604020202020204" pitchFamily="34" charset="0"/>
                <a:cs typeface="Arial" panose="020B0604020202020204" pitchFamily="34" charset="0"/>
              </a:rPr>
              <a:t>Ứng dụng công nghệ chẩn đoán di truyền trong chẩn đoán bệnh cho vật nuôi</a:t>
            </a:r>
          </a:p>
          <a:p>
            <a:pPr marL="371475" indent="-371475">
              <a:lnSpc>
                <a:spcPct val="150000"/>
              </a:lnSpc>
              <a:buAutoNum type="alphaUcPeriod"/>
            </a:pPr>
            <a:r>
              <a:rPr lang="vi-VN" sz="1800" dirty="0">
                <a:latin typeface="Arial" panose="020B0604020202020204" pitchFamily="34" charset="0"/>
                <a:cs typeface="Arial" panose="020B0604020202020204" pitchFamily="34" charset="0"/>
              </a:rPr>
              <a:t>Ứng dụng công nghệ sinh học trong sản xuất vaccine phòng bệnh cho vật nuôi</a:t>
            </a:r>
          </a:p>
          <a:p>
            <a:pPr marL="371475" indent="-371475">
              <a:lnSpc>
                <a:spcPct val="150000"/>
              </a:lnSpc>
              <a:buAutoNum type="alphaUcPeriod"/>
            </a:pPr>
            <a:r>
              <a:rPr lang="vi-VN" sz="1800" dirty="0">
                <a:latin typeface="Arial" panose="020B0604020202020204" pitchFamily="34" charset="0"/>
                <a:cs typeface="Arial" panose="020B0604020202020204" pitchFamily="34" charset="0"/>
              </a:rPr>
              <a:t>Ứng dụng công nghệ lên men liên tục trong sản xuất kháng sinh điều trị bệnh cho vật nuôi</a:t>
            </a:r>
          </a:p>
          <a:p>
            <a:pPr marL="371475" indent="-371475">
              <a:lnSpc>
                <a:spcPct val="150000"/>
              </a:lnSpc>
              <a:buAutoNum type="alphaUcPeriod"/>
            </a:pPr>
            <a:r>
              <a:rPr lang="vi-VN" sz="1800" dirty="0">
                <a:latin typeface="Arial" panose="020B0604020202020204" pitchFamily="34" charset="0"/>
                <a:cs typeface="Arial" panose="020B0604020202020204" pitchFamily="34" charset="0"/>
              </a:rPr>
              <a:t>Ứng dụng công nghệ acid sulfuric xúc tác trong loại bỏ virus có hại</a:t>
            </a:r>
          </a:p>
        </p:txBody>
      </p:sp>
      <p:sp>
        <p:nvSpPr>
          <p:cNvPr id="4" name="Oval 3">
            <a:extLst>
              <a:ext uri="{FF2B5EF4-FFF2-40B4-BE49-F238E27FC236}">
                <a16:creationId xmlns:a16="http://schemas.microsoft.com/office/drawing/2014/main" id="{1A477C2B-52AF-532A-5ADD-D38FBDC33A0A}"/>
              </a:ext>
            </a:extLst>
          </p:cNvPr>
          <p:cNvSpPr/>
          <p:nvPr/>
        </p:nvSpPr>
        <p:spPr>
          <a:xfrm>
            <a:off x="458950" y="4242496"/>
            <a:ext cx="375557" cy="40536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 name="TextBox 8">
            <a:extLst>
              <a:ext uri="{FF2B5EF4-FFF2-40B4-BE49-F238E27FC236}">
                <a16:creationId xmlns:a16="http://schemas.microsoft.com/office/drawing/2014/main" id="{D81015A0-FB94-364A-14F4-1B39F9B74E02}"/>
              </a:ext>
            </a:extLst>
          </p:cNvPr>
          <p:cNvSpPr txBox="1"/>
          <p:nvPr/>
        </p:nvSpPr>
        <p:spPr>
          <a:xfrm>
            <a:off x="3106900" y="35136"/>
            <a:ext cx="3162300" cy="630942"/>
          </a:xfrm>
          <a:prstGeom prst="rect">
            <a:avLst/>
          </a:prstGeom>
          <a:noFill/>
        </p:spPr>
        <p:txBody>
          <a:bodyPr wrap="square" rtlCol="0">
            <a:spAutoFit/>
          </a:bodyPr>
          <a:lstStyle/>
          <a:p>
            <a:pPr algn="ctr"/>
            <a:r>
              <a:rPr lang="en-US" sz="3500" b="1" dirty="0">
                <a:solidFill>
                  <a:srgbClr val="133D31"/>
                </a:solidFill>
                <a:latin typeface="Arial" panose="020B0604020202020204" pitchFamily="34" charset="0"/>
                <a:cs typeface="Arial" panose="020B0604020202020204" pitchFamily="34" charset="0"/>
              </a:rPr>
              <a:t>LUYỆN TẬP </a:t>
            </a:r>
          </a:p>
        </p:txBody>
      </p:sp>
    </p:spTree>
    <p:extLst>
      <p:ext uri="{BB962C8B-B14F-4D97-AF65-F5344CB8AC3E}">
        <p14:creationId xmlns:p14="http://schemas.microsoft.com/office/powerpoint/2010/main" val="28392035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361950" y="4895850"/>
            <a:ext cx="98679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0502421-0248-5322-CF54-ED42CA33C82B}"/>
              </a:ext>
            </a:extLst>
          </p:cNvPr>
          <p:cNvSpPr txBox="1"/>
          <p:nvPr/>
        </p:nvSpPr>
        <p:spPr>
          <a:xfrm>
            <a:off x="1276349" y="439883"/>
            <a:ext cx="6591300" cy="400110"/>
          </a:xfrm>
          <a:prstGeom prst="rect">
            <a:avLst/>
          </a:prstGeom>
          <a:noFill/>
        </p:spPr>
        <p:txBody>
          <a:bodyPr wrap="square" rtlCol="0">
            <a:spAutoFit/>
          </a:bodyPr>
          <a:lstStyle/>
          <a:p>
            <a:pPr algn="ctr"/>
            <a:r>
              <a:rPr lang="en-US" sz="2000" dirty="0">
                <a:solidFill>
                  <a:srgbClr val="C00000"/>
                </a:solidFill>
                <a:latin typeface="Arial" panose="020B0604020202020204" pitchFamily="34" charset="0"/>
                <a:cs typeface="Arial" panose="020B0604020202020204" pitchFamily="34" charset="0"/>
              </a:rPr>
              <a:t>Chọn câu trả lời đúng cho các câu hỏi sau đây: </a:t>
            </a:r>
          </a:p>
        </p:txBody>
      </p:sp>
      <p:sp>
        <p:nvSpPr>
          <p:cNvPr id="7" name="TextBox 6">
            <a:extLst>
              <a:ext uri="{FF2B5EF4-FFF2-40B4-BE49-F238E27FC236}">
                <a16:creationId xmlns:a16="http://schemas.microsoft.com/office/drawing/2014/main" id="{12F293D8-6EB0-ADE0-BB3B-87419FA2843A}"/>
              </a:ext>
            </a:extLst>
          </p:cNvPr>
          <p:cNvSpPr txBox="1"/>
          <p:nvPr/>
        </p:nvSpPr>
        <p:spPr>
          <a:xfrm>
            <a:off x="375557" y="1055275"/>
            <a:ext cx="7381875" cy="553998"/>
          </a:xfrm>
          <a:prstGeom prst="rect">
            <a:avLst/>
          </a:prstGeom>
          <a:noFill/>
        </p:spPr>
        <p:txBody>
          <a:bodyPr wrap="square">
            <a:spAutoFit/>
          </a:bodyPr>
          <a:lstStyle/>
          <a:p>
            <a:pPr algn="just">
              <a:lnSpc>
                <a:spcPct val="150000"/>
              </a:lnSpc>
            </a:pPr>
            <a:r>
              <a:rPr lang="vi-VN" sz="2000" b="1" dirty="0"/>
              <a:t>Câu </a:t>
            </a:r>
            <a:r>
              <a:rPr lang="en-US" sz="2000" b="1" dirty="0">
                <a:latin typeface="Arial" panose="020B0604020202020204" pitchFamily="34" charset="0"/>
                <a:cs typeface="Arial" panose="020B0604020202020204" pitchFamily="34" charset="0"/>
              </a:rPr>
              <a:t>2</a:t>
            </a:r>
            <a:r>
              <a:rPr lang="vi-VN" sz="2000" b="1" dirty="0"/>
              <a:t>:</a:t>
            </a:r>
            <a:r>
              <a:rPr lang="en-US" sz="2000" b="1" dirty="0"/>
              <a:t> </a:t>
            </a:r>
            <a:r>
              <a:rPr lang="vi-VN" sz="2000" dirty="0">
                <a:latin typeface="Arial" panose="020B0604020202020204" pitchFamily="34" charset="0"/>
                <a:cs typeface="Arial" panose="020B0604020202020204" pitchFamily="34" charset="0"/>
              </a:rPr>
              <a:t>Phương pháp PCR là:</a:t>
            </a:r>
            <a:endParaRPr lang="en-US" sz="2000" dirty="0"/>
          </a:p>
        </p:txBody>
      </p:sp>
      <p:sp>
        <p:nvSpPr>
          <p:cNvPr id="3" name="TextBox 2">
            <a:extLst>
              <a:ext uri="{FF2B5EF4-FFF2-40B4-BE49-F238E27FC236}">
                <a16:creationId xmlns:a16="http://schemas.microsoft.com/office/drawing/2014/main" id="{38E7552B-66CF-3395-438E-7C6DBDA63BFE}"/>
              </a:ext>
            </a:extLst>
          </p:cNvPr>
          <p:cNvSpPr txBox="1"/>
          <p:nvPr/>
        </p:nvSpPr>
        <p:spPr>
          <a:xfrm>
            <a:off x="375557" y="1667593"/>
            <a:ext cx="8768443" cy="2400657"/>
          </a:xfrm>
          <a:prstGeom prst="rect">
            <a:avLst/>
          </a:prstGeom>
          <a:noFill/>
        </p:spPr>
        <p:txBody>
          <a:bodyPr wrap="square">
            <a:spAutoFit/>
          </a:bodyPr>
          <a:lstStyle/>
          <a:p>
            <a:pPr marL="371475" indent="-371475" algn="just">
              <a:lnSpc>
                <a:spcPct val="150000"/>
              </a:lnSpc>
              <a:buAutoNum type="alphaUcPeriod"/>
            </a:pPr>
            <a:r>
              <a:rPr lang="vi-VN" sz="2000" dirty="0">
                <a:latin typeface="Arial" panose="020B0604020202020204" pitchFamily="34" charset="0"/>
                <a:cs typeface="Arial" panose="020B0604020202020204" pitchFamily="34" charset="0"/>
              </a:rPr>
              <a:t>Một kĩ thuật khống chế hoạt động của sinh vật được ứng dụng phổ biến</a:t>
            </a:r>
          </a:p>
          <a:p>
            <a:pPr marL="371475" indent="-371475" algn="just">
              <a:lnSpc>
                <a:spcPct val="150000"/>
              </a:lnSpc>
              <a:buAutoNum type="alphaUcPeriod"/>
            </a:pPr>
            <a:r>
              <a:rPr lang="vi-VN" sz="2000" dirty="0">
                <a:latin typeface="Arial" panose="020B0604020202020204" pitchFamily="34" charset="0"/>
                <a:cs typeface="Arial" panose="020B0604020202020204" pitchFamily="34" charset="0"/>
              </a:rPr>
              <a:t>Một kĩ thuật biến đổi hoạt động của sinh vật được ứng dụng phổ biến</a:t>
            </a:r>
          </a:p>
          <a:p>
            <a:pPr marL="371475" indent="-371475" algn="just">
              <a:lnSpc>
                <a:spcPct val="150000"/>
              </a:lnSpc>
              <a:buAutoNum type="alphaUcPeriod"/>
            </a:pPr>
            <a:r>
              <a:rPr lang="vi-VN" sz="2000" dirty="0">
                <a:latin typeface="Arial" panose="020B0604020202020204" pitchFamily="34" charset="0"/>
                <a:cs typeface="Arial" panose="020B0604020202020204" pitchFamily="34" charset="0"/>
              </a:rPr>
              <a:t>Một kĩ thuật chẩn đoán dựa trên chỉ thị nguyên tử được ứng dụng phổ biến</a:t>
            </a:r>
          </a:p>
          <a:p>
            <a:pPr marL="371475" indent="-371475" algn="just">
              <a:lnSpc>
                <a:spcPct val="150000"/>
              </a:lnSpc>
              <a:buAutoNum type="alphaUcPeriod"/>
            </a:pPr>
            <a:r>
              <a:rPr lang="vi-VN" sz="2000" dirty="0">
                <a:latin typeface="Arial" panose="020B0604020202020204" pitchFamily="34" charset="0"/>
                <a:cs typeface="Arial" panose="020B0604020202020204" pitchFamily="34" charset="0"/>
              </a:rPr>
              <a:t>Một kĩ thuật chẩn đoán dựa trên chỉ thị phân tử được ứng dụng phổ biến</a:t>
            </a:r>
          </a:p>
        </p:txBody>
      </p:sp>
      <p:sp>
        <p:nvSpPr>
          <p:cNvPr id="4" name="Oval 3">
            <a:extLst>
              <a:ext uri="{FF2B5EF4-FFF2-40B4-BE49-F238E27FC236}">
                <a16:creationId xmlns:a16="http://schemas.microsoft.com/office/drawing/2014/main" id="{1A477C2B-52AF-532A-5ADD-D38FBDC33A0A}"/>
              </a:ext>
            </a:extLst>
          </p:cNvPr>
          <p:cNvSpPr/>
          <p:nvPr/>
        </p:nvSpPr>
        <p:spPr>
          <a:xfrm>
            <a:off x="375557" y="3566973"/>
            <a:ext cx="375557" cy="40536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p>
        </p:txBody>
      </p:sp>
    </p:spTree>
    <p:extLst>
      <p:ext uri="{BB962C8B-B14F-4D97-AF65-F5344CB8AC3E}">
        <p14:creationId xmlns:p14="http://schemas.microsoft.com/office/powerpoint/2010/main" val="32119384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361950" y="4895850"/>
            <a:ext cx="98679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0502421-0248-5322-CF54-ED42CA33C82B}"/>
              </a:ext>
            </a:extLst>
          </p:cNvPr>
          <p:cNvSpPr txBox="1"/>
          <p:nvPr/>
        </p:nvSpPr>
        <p:spPr>
          <a:xfrm>
            <a:off x="1276350" y="362404"/>
            <a:ext cx="6591300" cy="400110"/>
          </a:xfrm>
          <a:prstGeom prst="rect">
            <a:avLst/>
          </a:prstGeom>
          <a:noFill/>
        </p:spPr>
        <p:txBody>
          <a:bodyPr wrap="square" rtlCol="0">
            <a:spAutoFit/>
          </a:bodyPr>
          <a:lstStyle/>
          <a:p>
            <a:pPr algn="ctr"/>
            <a:r>
              <a:rPr lang="en-US" sz="2000" dirty="0">
                <a:solidFill>
                  <a:srgbClr val="C00000"/>
                </a:solidFill>
                <a:latin typeface="Arial" panose="020B0604020202020204" pitchFamily="34" charset="0"/>
                <a:cs typeface="Arial" panose="020B0604020202020204" pitchFamily="34" charset="0"/>
              </a:rPr>
              <a:t>Chọn câu trả lời đúng cho các câu hỏi sau đây: </a:t>
            </a:r>
          </a:p>
        </p:txBody>
      </p:sp>
      <p:sp>
        <p:nvSpPr>
          <p:cNvPr id="7" name="TextBox 6">
            <a:extLst>
              <a:ext uri="{FF2B5EF4-FFF2-40B4-BE49-F238E27FC236}">
                <a16:creationId xmlns:a16="http://schemas.microsoft.com/office/drawing/2014/main" id="{12F293D8-6EB0-ADE0-BB3B-87419FA2843A}"/>
              </a:ext>
            </a:extLst>
          </p:cNvPr>
          <p:cNvSpPr txBox="1"/>
          <p:nvPr/>
        </p:nvSpPr>
        <p:spPr>
          <a:xfrm>
            <a:off x="850550" y="878545"/>
            <a:ext cx="7721951" cy="1015663"/>
          </a:xfrm>
          <a:prstGeom prst="rect">
            <a:avLst/>
          </a:prstGeom>
          <a:noFill/>
        </p:spPr>
        <p:txBody>
          <a:bodyPr wrap="square">
            <a:spAutoFit/>
          </a:bodyPr>
          <a:lstStyle/>
          <a:p>
            <a:pPr algn="just">
              <a:lnSpc>
                <a:spcPct val="150000"/>
              </a:lnSpc>
            </a:pPr>
            <a:r>
              <a:rPr lang="vi-VN" sz="2000" b="1" dirty="0"/>
              <a:t>Câu </a:t>
            </a:r>
            <a:r>
              <a:rPr lang="en-US" sz="2000" b="1" dirty="0">
                <a:latin typeface="Arial" panose="020B0604020202020204" pitchFamily="34" charset="0"/>
                <a:cs typeface="Arial" panose="020B0604020202020204" pitchFamily="34" charset="0"/>
              </a:rPr>
              <a:t>3</a:t>
            </a:r>
            <a:r>
              <a:rPr lang="vi-VN" sz="2000" b="1" dirty="0"/>
              <a:t>:</a:t>
            </a:r>
            <a:r>
              <a:rPr lang="en-US" sz="2000" b="1" dirty="0"/>
              <a:t> </a:t>
            </a:r>
            <a:r>
              <a:rPr lang="vi-VN" sz="2000" dirty="0">
                <a:latin typeface="Arial" panose="020B0604020202020204" pitchFamily="34" charset="0"/>
                <a:cs typeface="Arial" panose="020B0604020202020204" pitchFamily="34" charset="0"/>
              </a:rPr>
              <a:t>Ngày nay, PCR được ứng dụng rộng rãi trong xét nghiệm chẩn đoán bệnh cho vật nuôi, nhất là các bệnh do:</a:t>
            </a:r>
            <a:endParaRPr lang="en-US" sz="2000" dirty="0">
              <a:latin typeface="Arial" panose="020B0604020202020204" pitchFamily="34" charset="0"/>
              <a:cs typeface="Arial" panose="020B0604020202020204" pitchFamily="34" charset="0"/>
            </a:endParaRPr>
          </a:p>
        </p:txBody>
      </p:sp>
      <p:sp>
        <p:nvSpPr>
          <p:cNvPr id="9" name="Plaque 8">
            <a:extLst>
              <a:ext uri="{FF2B5EF4-FFF2-40B4-BE49-F238E27FC236}">
                <a16:creationId xmlns:a16="http://schemas.microsoft.com/office/drawing/2014/main" id="{FF0BE778-4792-9B68-9602-43EE95B4CAD2}"/>
              </a:ext>
            </a:extLst>
          </p:cNvPr>
          <p:cNvSpPr/>
          <p:nvPr/>
        </p:nvSpPr>
        <p:spPr>
          <a:xfrm>
            <a:off x="1045368" y="2187746"/>
            <a:ext cx="3252312" cy="767403"/>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50000"/>
                  </a:schemeClr>
                </a:solidFill>
                <a:latin typeface="Arial" panose="020B0604020202020204" pitchFamily="34" charset="0"/>
                <a:cs typeface="Arial" panose="020B0604020202020204" pitchFamily="34" charset="0"/>
              </a:rPr>
              <a:t>A. Kí sinh trùng</a:t>
            </a:r>
          </a:p>
        </p:txBody>
      </p:sp>
      <p:sp>
        <p:nvSpPr>
          <p:cNvPr id="10" name="Plaque 9">
            <a:extLst>
              <a:ext uri="{FF2B5EF4-FFF2-40B4-BE49-F238E27FC236}">
                <a16:creationId xmlns:a16="http://schemas.microsoft.com/office/drawing/2014/main" id="{DE0B2787-B750-365B-6299-D1E7513207D2}"/>
              </a:ext>
            </a:extLst>
          </p:cNvPr>
          <p:cNvSpPr/>
          <p:nvPr/>
        </p:nvSpPr>
        <p:spPr>
          <a:xfrm>
            <a:off x="4988718" y="2187747"/>
            <a:ext cx="3294669" cy="767403"/>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50000"/>
                  </a:schemeClr>
                </a:solidFill>
                <a:latin typeface="Arial" panose="020B0604020202020204" pitchFamily="34" charset="0"/>
                <a:cs typeface="Arial" panose="020B0604020202020204" pitchFamily="34" charset="0"/>
              </a:rPr>
              <a:t>B. Virus và vi khuẩn</a:t>
            </a:r>
          </a:p>
        </p:txBody>
      </p:sp>
      <p:sp>
        <p:nvSpPr>
          <p:cNvPr id="12" name="Plaque 11">
            <a:extLst>
              <a:ext uri="{FF2B5EF4-FFF2-40B4-BE49-F238E27FC236}">
                <a16:creationId xmlns:a16="http://schemas.microsoft.com/office/drawing/2014/main" id="{62C92E50-3CB0-2574-C10F-B3C1DCD69F28}"/>
              </a:ext>
            </a:extLst>
          </p:cNvPr>
          <p:cNvSpPr/>
          <p:nvPr/>
        </p:nvSpPr>
        <p:spPr>
          <a:xfrm>
            <a:off x="4988718" y="3592272"/>
            <a:ext cx="3294670" cy="767403"/>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6">
                    <a:lumMod val="50000"/>
                  </a:schemeClr>
                </a:solidFill>
                <a:latin typeface="Arial" panose="020B0604020202020204" pitchFamily="34" charset="0"/>
                <a:cs typeface="Arial" panose="020B0604020202020204" pitchFamily="34" charset="0"/>
              </a:rPr>
              <a:t>D. </a:t>
            </a:r>
            <a:r>
              <a:rPr lang="en-US" sz="2000" dirty="0">
                <a:solidFill>
                  <a:schemeClr val="accent6">
                    <a:lumMod val="50000"/>
                  </a:schemeClr>
                </a:solidFill>
                <a:latin typeface="Arial" panose="020B0604020202020204" pitchFamily="34" charset="0"/>
                <a:cs typeface="Arial" panose="020B0604020202020204" pitchFamily="34" charset="0"/>
              </a:rPr>
              <a:t>Sự nóng lên toàn cầu</a:t>
            </a:r>
          </a:p>
        </p:txBody>
      </p:sp>
      <p:sp>
        <p:nvSpPr>
          <p:cNvPr id="13" name="Plaque 12">
            <a:extLst>
              <a:ext uri="{FF2B5EF4-FFF2-40B4-BE49-F238E27FC236}">
                <a16:creationId xmlns:a16="http://schemas.microsoft.com/office/drawing/2014/main" id="{CC955A3D-3535-1BAC-523B-A80C67C72C9F}"/>
              </a:ext>
            </a:extLst>
          </p:cNvPr>
          <p:cNvSpPr/>
          <p:nvPr/>
        </p:nvSpPr>
        <p:spPr>
          <a:xfrm>
            <a:off x="1045369" y="3541371"/>
            <a:ext cx="3252311" cy="767403"/>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50000"/>
                  </a:schemeClr>
                </a:solidFill>
                <a:latin typeface="Arial" panose="020B0604020202020204" pitchFamily="34" charset="0"/>
                <a:cs typeface="Arial" panose="020B0604020202020204" pitchFamily="34" charset="0"/>
              </a:rPr>
              <a:t>C. Con người</a:t>
            </a:r>
          </a:p>
        </p:txBody>
      </p:sp>
    </p:spTree>
    <p:extLst>
      <p:ext uri="{BB962C8B-B14F-4D97-AF65-F5344CB8AC3E}">
        <p14:creationId xmlns:p14="http://schemas.microsoft.com/office/powerpoint/2010/main" val="9370034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10"/>
                                        </p:tgtEl>
                                        <p:attrNameLst>
                                          <p:attrName>fillcolor</p:attrName>
                                        </p:attrNameLst>
                                      </p:cBhvr>
                                      <p:to>
                                        <a:srgbClr val="BEDE91"/>
                                      </p:to>
                                    </p:animClr>
                                    <p:set>
                                      <p:cBhvr>
                                        <p:cTn id="25" dur="500" fill="hold"/>
                                        <p:tgtEl>
                                          <p:spTgt spid="10"/>
                                        </p:tgtEl>
                                        <p:attrNameLst>
                                          <p:attrName>fill.type</p:attrName>
                                        </p:attrNameLst>
                                      </p:cBhvr>
                                      <p:to>
                                        <p:strVal val="solid"/>
                                      </p:to>
                                    </p:set>
                                    <p:set>
                                      <p:cBhvr>
                                        <p:cTn id="26" dur="5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361950" y="4895850"/>
            <a:ext cx="98679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0502421-0248-5322-CF54-ED42CA33C82B}"/>
              </a:ext>
            </a:extLst>
          </p:cNvPr>
          <p:cNvSpPr txBox="1"/>
          <p:nvPr/>
        </p:nvSpPr>
        <p:spPr>
          <a:xfrm>
            <a:off x="1276350" y="415425"/>
            <a:ext cx="6591300" cy="400110"/>
          </a:xfrm>
          <a:prstGeom prst="rect">
            <a:avLst/>
          </a:prstGeom>
          <a:noFill/>
        </p:spPr>
        <p:txBody>
          <a:bodyPr wrap="square" rtlCol="0">
            <a:spAutoFit/>
          </a:bodyPr>
          <a:lstStyle/>
          <a:p>
            <a:pPr algn="ctr"/>
            <a:r>
              <a:rPr lang="en-US" sz="2000" dirty="0">
                <a:solidFill>
                  <a:srgbClr val="C00000"/>
                </a:solidFill>
                <a:latin typeface="Arial" panose="020B0604020202020204" pitchFamily="34" charset="0"/>
                <a:cs typeface="Arial" panose="020B0604020202020204" pitchFamily="34" charset="0"/>
              </a:rPr>
              <a:t>Chọn câu trả lời đúng cho các câu hỏi sau đây: </a:t>
            </a:r>
          </a:p>
        </p:txBody>
      </p:sp>
      <p:sp>
        <p:nvSpPr>
          <p:cNvPr id="7" name="TextBox 6">
            <a:extLst>
              <a:ext uri="{FF2B5EF4-FFF2-40B4-BE49-F238E27FC236}">
                <a16:creationId xmlns:a16="http://schemas.microsoft.com/office/drawing/2014/main" id="{12F293D8-6EB0-ADE0-BB3B-87419FA2843A}"/>
              </a:ext>
            </a:extLst>
          </p:cNvPr>
          <p:cNvSpPr txBox="1"/>
          <p:nvPr/>
        </p:nvSpPr>
        <p:spPr>
          <a:xfrm>
            <a:off x="406419" y="865310"/>
            <a:ext cx="6016415" cy="553998"/>
          </a:xfrm>
          <a:prstGeom prst="rect">
            <a:avLst/>
          </a:prstGeom>
          <a:noFill/>
        </p:spPr>
        <p:txBody>
          <a:bodyPr wrap="square">
            <a:spAutoFit/>
          </a:bodyPr>
          <a:lstStyle/>
          <a:p>
            <a:pPr algn="just">
              <a:lnSpc>
                <a:spcPct val="150000"/>
              </a:lnSpc>
            </a:pPr>
            <a:r>
              <a:rPr lang="vi-VN" sz="2000" b="1" dirty="0"/>
              <a:t>Câu </a:t>
            </a:r>
            <a:r>
              <a:rPr lang="en-US" sz="2000" b="1" dirty="0">
                <a:latin typeface="Arial" panose="020B0604020202020204" pitchFamily="34" charset="0"/>
                <a:cs typeface="Arial" panose="020B0604020202020204" pitchFamily="34" charset="0"/>
              </a:rPr>
              <a:t>4</a:t>
            </a:r>
            <a:r>
              <a:rPr lang="vi-VN" sz="2000" b="1" dirty="0"/>
              <a:t>:</a:t>
            </a:r>
            <a:r>
              <a:rPr lang="en-US" sz="2000" b="1" dirty="0"/>
              <a:t> </a:t>
            </a:r>
            <a:r>
              <a:rPr lang="vi-VN" sz="2000" dirty="0"/>
              <a:t>PCR viết tắt từ</a:t>
            </a:r>
            <a:r>
              <a:rPr lang="en-US" sz="2000" dirty="0"/>
              <a:t> </a:t>
            </a:r>
            <a:endParaRPr lang="en-US" sz="2000" dirty="0">
              <a:latin typeface="Arial" panose="020B0604020202020204" pitchFamily="34" charset="0"/>
              <a:cs typeface="Arial" panose="020B0604020202020204" pitchFamily="34" charset="0"/>
            </a:endParaRPr>
          </a:p>
        </p:txBody>
      </p:sp>
      <p:sp>
        <p:nvSpPr>
          <p:cNvPr id="9" name="Plaque 8">
            <a:extLst>
              <a:ext uri="{FF2B5EF4-FFF2-40B4-BE49-F238E27FC236}">
                <a16:creationId xmlns:a16="http://schemas.microsoft.com/office/drawing/2014/main" id="{FF0BE778-4792-9B68-9602-43EE95B4CAD2}"/>
              </a:ext>
            </a:extLst>
          </p:cNvPr>
          <p:cNvSpPr/>
          <p:nvPr/>
        </p:nvSpPr>
        <p:spPr>
          <a:xfrm>
            <a:off x="544157" y="1817641"/>
            <a:ext cx="3890681" cy="767403"/>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50000"/>
                  </a:schemeClr>
                </a:solidFill>
                <a:latin typeface="Arial" panose="020B0604020202020204" pitchFamily="34" charset="0"/>
                <a:cs typeface="Arial" panose="020B0604020202020204" pitchFamily="34" charset="0"/>
              </a:rPr>
              <a:t>A. Protein Chain Reaction</a:t>
            </a:r>
          </a:p>
        </p:txBody>
      </p:sp>
      <p:sp>
        <p:nvSpPr>
          <p:cNvPr id="10" name="Plaque 9">
            <a:extLst>
              <a:ext uri="{FF2B5EF4-FFF2-40B4-BE49-F238E27FC236}">
                <a16:creationId xmlns:a16="http://schemas.microsoft.com/office/drawing/2014/main" id="{DE0B2787-B750-365B-6299-D1E7513207D2}"/>
              </a:ext>
            </a:extLst>
          </p:cNvPr>
          <p:cNvSpPr/>
          <p:nvPr/>
        </p:nvSpPr>
        <p:spPr>
          <a:xfrm>
            <a:off x="544156" y="3341029"/>
            <a:ext cx="3890681" cy="896737"/>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50000"/>
                  </a:schemeClr>
                </a:solidFill>
                <a:latin typeface="Arial" panose="020B0604020202020204" pitchFamily="34" charset="0"/>
                <a:cs typeface="Arial" panose="020B0604020202020204" pitchFamily="34" charset="0"/>
              </a:rPr>
              <a:t>C. Polymerase Chain Reaction</a:t>
            </a:r>
          </a:p>
        </p:txBody>
      </p:sp>
      <p:sp>
        <p:nvSpPr>
          <p:cNvPr id="12" name="Plaque 11">
            <a:extLst>
              <a:ext uri="{FF2B5EF4-FFF2-40B4-BE49-F238E27FC236}">
                <a16:creationId xmlns:a16="http://schemas.microsoft.com/office/drawing/2014/main" id="{62C92E50-3CB0-2574-C10F-B3C1DCD69F28}"/>
              </a:ext>
            </a:extLst>
          </p:cNvPr>
          <p:cNvSpPr/>
          <p:nvPr/>
        </p:nvSpPr>
        <p:spPr>
          <a:xfrm>
            <a:off x="4988717" y="3341029"/>
            <a:ext cx="3814624" cy="896737"/>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accent6">
                    <a:lumMod val="50000"/>
                  </a:schemeClr>
                </a:solidFill>
                <a:latin typeface="Arial" panose="020B0604020202020204" pitchFamily="34" charset="0"/>
                <a:cs typeface="Arial" panose="020B0604020202020204" pitchFamily="34" charset="0"/>
              </a:rPr>
              <a:t>D. </a:t>
            </a:r>
            <a:r>
              <a:rPr lang="en-US" sz="2000" dirty="0">
                <a:solidFill>
                  <a:schemeClr val="accent6">
                    <a:lumMod val="50000"/>
                  </a:schemeClr>
                </a:solidFill>
                <a:latin typeface="Arial" panose="020B0604020202020204" pitchFamily="34" charset="0"/>
                <a:cs typeface="Arial" panose="020B0604020202020204" pitchFamily="34" charset="0"/>
              </a:rPr>
              <a:t>Polymerase Copy Reproduction</a:t>
            </a:r>
          </a:p>
        </p:txBody>
      </p:sp>
      <p:sp>
        <p:nvSpPr>
          <p:cNvPr id="13" name="Plaque 12">
            <a:extLst>
              <a:ext uri="{FF2B5EF4-FFF2-40B4-BE49-F238E27FC236}">
                <a16:creationId xmlns:a16="http://schemas.microsoft.com/office/drawing/2014/main" id="{CC955A3D-3535-1BAC-523B-A80C67C72C9F}"/>
              </a:ext>
            </a:extLst>
          </p:cNvPr>
          <p:cNvSpPr/>
          <p:nvPr/>
        </p:nvSpPr>
        <p:spPr>
          <a:xfrm>
            <a:off x="4988717" y="1826149"/>
            <a:ext cx="3827928" cy="758895"/>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accent6">
                    <a:lumMod val="50000"/>
                  </a:schemeClr>
                </a:solidFill>
                <a:latin typeface="Arial" panose="020B0604020202020204" pitchFamily="34" charset="0"/>
                <a:cs typeface="Arial" panose="020B0604020202020204" pitchFamily="34" charset="0"/>
              </a:rPr>
              <a:t>B. Protein Copy Reproduction</a:t>
            </a:r>
          </a:p>
        </p:txBody>
      </p:sp>
    </p:spTree>
    <p:extLst>
      <p:ext uri="{BB962C8B-B14F-4D97-AF65-F5344CB8AC3E}">
        <p14:creationId xmlns:p14="http://schemas.microsoft.com/office/powerpoint/2010/main" val="6058760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10"/>
                                        </p:tgtEl>
                                        <p:attrNameLst>
                                          <p:attrName>fillcolor</p:attrName>
                                        </p:attrNameLst>
                                      </p:cBhvr>
                                      <p:to>
                                        <a:srgbClr val="BEDE91"/>
                                      </p:to>
                                    </p:animClr>
                                    <p:set>
                                      <p:cBhvr>
                                        <p:cTn id="25" dur="500" fill="hold"/>
                                        <p:tgtEl>
                                          <p:spTgt spid="10"/>
                                        </p:tgtEl>
                                        <p:attrNameLst>
                                          <p:attrName>fill.type</p:attrName>
                                        </p:attrNameLst>
                                      </p:cBhvr>
                                      <p:to>
                                        <p:strVal val="solid"/>
                                      </p:to>
                                    </p:set>
                                    <p:set>
                                      <p:cBhvr>
                                        <p:cTn id="26" dur="5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361950" y="4895850"/>
            <a:ext cx="98679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0502421-0248-5322-CF54-ED42CA33C82B}"/>
              </a:ext>
            </a:extLst>
          </p:cNvPr>
          <p:cNvSpPr txBox="1"/>
          <p:nvPr/>
        </p:nvSpPr>
        <p:spPr>
          <a:xfrm>
            <a:off x="1276350" y="507416"/>
            <a:ext cx="6591300" cy="400110"/>
          </a:xfrm>
          <a:prstGeom prst="rect">
            <a:avLst/>
          </a:prstGeom>
          <a:noFill/>
        </p:spPr>
        <p:txBody>
          <a:bodyPr wrap="square" rtlCol="0">
            <a:spAutoFit/>
          </a:bodyPr>
          <a:lstStyle/>
          <a:p>
            <a:pPr algn="ctr"/>
            <a:r>
              <a:rPr lang="en-US" sz="2000" dirty="0">
                <a:solidFill>
                  <a:srgbClr val="C00000"/>
                </a:solidFill>
                <a:latin typeface="Arial" panose="020B0604020202020204" pitchFamily="34" charset="0"/>
                <a:cs typeface="Arial" panose="020B0604020202020204" pitchFamily="34" charset="0"/>
              </a:rPr>
              <a:t>Chọn câu trả lời đúng cho các câu hỏi sau đây: </a:t>
            </a:r>
          </a:p>
        </p:txBody>
      </p:sp>
      <p:sp>
        <p:nvSpPr>
          <p:cNvPr id="7" name="TextBox 6">
            <a:extLst>
              <a:ext uri="{FF2B5EF4-FFF2-40B4-BE49-F238E27FC236}">
                <a16:creationId xmlns:a16="http://schemas.microsoft.com/office/drawing/2014/main" id="{12F293D8-6EB0-ADE0-BB3B-87419FA2843A}"/>
              </a:ext>
            </a:extLst>
          </p:cNvPr>
          <p:cNvSpPr txBox="1"/>
          <p:nvPr/>
        </p:nvSpPr>
        <p:spPr>
          <a:xfrm>
            <a:off x="589776" y="1136163"/>
            <a:ext cx="6769450" cy="553998"/>
          </a:xfrm>
          <a:prstGeom prst="rect">
            <a:avLst/>
          </a:prstGeom>
          <a:noFill/>
        </p:spPr>
        <p:txBody>
          <a:bodyPr wrap="square">
            <a:spAutoFit/>
          </a:bodyPr>
          <a:lstStyle/>
          <a:p>
            <a:pPr algn="just">
              <a:lnSpc>
                <a:spcPct val="150000"/>
              </a:lnSpc>
            </a:pPr>
            <a:r>
              <a:rPr lang="vi-VN" sz="2000" b="1" dirty="0"/>
              <a:t>Câu </a:t>
            </a:r>
            <a:r>
              <a:rPr lang="en-US" sz="2000" b="1" dirty="0">
                <a:latin typeface="Arial" panose="020B0604020202020204" pitchFamily="34" charset="0"/>
                <a:cs typeface="Arial" panose="020B0604020202020204" pitchFamily="34" charset="0"/>
              </a:rPr>
              <a:t>5</a:t>
            </a:r>
            <a:r>
              <a:rPr lang="vi-VN" sz="2000" b="1" dirty="0"/>
              <a:t>:</a:t>
            </a:r>
            <a:r>
              <a:rPr lang="en-US" sz="2000" b="1" dirty="0"/>
              <a:t> </a:t>
            </a:r>
            <a:r>
              <a:rPr lang="vi-VN" sz="2000" dirty="0"/>
              <a:t>Đâu </a:t>
            </a:r>
            <a:r>
              <a:rPr lang="vi-VN" sz="2000" b="1" dirty="0"/>
              <a:t>không</a:t>
            </a:r>
            <a:r>
              <a:rPr lang="vi-VN" sz="2000" dirty="0"/>
              <a:t> phải ưu điểm của phương pháp PCR?</a:t>
            </a:r>
            <a:r>
              <a:rPr lang="en-US" sz="2000" dirty="0"/>
              <a:t> </a:t>
            </a:r>
            <a:endParaRPr lang="en-US" sz="2000" dirty="0">
              <a:latin typeface="Arial" panose="020B0604020202020204" pitchFamily="34" charset="0"/>
              <a:cs typeface="Arial" panose="020B0604020202020204" pitchFamily="34" charset="0"/>
            </a:endParaRPr>
          </a:p>
        </p:txBody>
      </p:sp>
      <p:sp>
        <p:nvSpPr>
          <p:cNvPr id="9" name="Plaque 8">
            <a:extLst>
              <a:ext uri="{FF2B5EF4-FFF2-40B4-BE49-F238E27FC236}">
                <a16:creationId xmlns:a16="http://schemas.microsoft.com/office/drawing/2014/main" id="{FF0BE778-4792-9B68-9602-43EE95B4CAD2}"/>
              </a:ext>
            </a:extLst>
          </p:cNvPr>
          <p:cNvSpPr/>
          <p:nvPr/>
        </p:nvSpPr>
        <p:spPr>
          <a:xfrm>
            <a:off x="1004493" y="2060909"/>
            <a:ext cx="2970008" cy="907838"/>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50000"/>
                  </a:schemeClr>
                </a:solidFill>
                <a:latin typeface="Arial" panose="020B0604020202020204" pitchFamily="34" charset="0"/>
                <a:cs typeface="Arial" panose="020B0604020202020204" pitchFamily="34" charset="0"/>
              </a:rPr>
              <a:t>A. Cho kết quả nhanh </a:t>
            </a:r>
          </a:p>
        </p:txBody>
      </p:sp>
      <p:sp>
        <p:nvSpPr>
          <p:cNvPr id="10" name="Plaque 9">
            <a:extLst>
              <a:ext uri="{FF2B5EF4-FFF2-40B4-BE49-F238E27FC236}">
                <a16:creationId xmlns:a16="http://schemas.microsoft.com/office/drawing/2014/main" id="{DE0B2787-B750-365B-6299-D1E7513207D2}"/>
              </a:ext>
            </a:extLst>
          </p:cNvPr>
          <p:cNvSpPr/>
          <p:nvPr/>
        </p:nvSpPr>
        <p:spPr>
          <a:xfrm>
            <a:off x="1004493" y="3493477"/>
            <a:ext cx="2970008" cy="896737"/>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50000"/>
                  </a:schemeClr>
                </a:solidFill>
                <a:latin typeface="Arial" panose="020B0604020202020204" pitchFamily="34" charset="0"/>
                <a:cs typeface="Arial" panose="020B0604020202020204" pitchFamily="34" charset="0"/>
              </a:rPr>
              <a:t>C. Thao tác đơn giản</a:t>
            </a:r>
          </a:p>
        </p:txBody>
      </p:sp>
      <p:sp>
        <p:nvSpPr>
          <p:cNvPr id="12" name="Plaque 11">
            <a:extLst>
              <a:ext uri="{FF2B5EF4-FFF2-40B4-BE49-F238E27FC236}">
                <a16:creationId xmlns:a16="http://schemas.microsoft.com/office/drawing/2014/main" id="{62C92E50-3CB0-2574-C10F-B3C1DCD69F28}"/>
              </a:ext>
            </a:extLst>
          </p:cNvPr>
          <p:cNvSpPr/>
          <p:nvPr/>
        </p:nvSpPr>
        <p:spPr>
          <a:xfrm>
            <a:off x="5226425" y="3548511"/>
            <a:ext cx="3182469" cy="896737"/>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accent6">
                    <a:lumMod val="50000"/>
                  </a:schemeClr>
                </a:solidFill>
                <a:latin typeface="Arial" panose="020B0604020202020204" pitchFamily="34" charset="0"/>
                <a:cs typeface="Arial" panose="020B0604020202020204" pitchFamily="34" charset="0"/>
              </a:rPr>
              <a:t>D.</a:t>
            </a:r>
            <a:r>
              <a:rPr lang="en-US" sz="2000" dirty="0">
                <a:solidFill>
                  <a:schemeClr val="accent6">
                    <a:lumMod val="50000"/>
                  </a:schemeClr>
                </a:solidFill>
                <a:latin typeface="Arial" panose="020B0604020202020204" pitchFamily="34" charset="0"/>
                <a:cs typeface="Arial" panose="020B0604020202020204" pitchFamily="34" charset="0"/>
              </a:rPr>
              <a:t> Độ chính xác cao</a:t>
            </a:r>
            <a:r>
              <a:rPr lang="vi-VN" sz="2000" dirty="0">
                <a:solidFill>
                  <a:schemeClr val="accent6">
                    <a:lumMod val="50000"/>
                  </a:schemeClr>
                </a:solidFill>
                <a:latin typeface="Arial" panose="020B0604020202020204" pitchFamily="34" charset="0"/>
                <a:cs typeface="Arial" panose="020B0604020202020204" pitchFamily="34" charset="0"/>
              </a:rPr>
              <a:t> </a:t>
            </a:r>
            <a:endParaRPr lang="en-US" sz="2000" dirty="0">
              <a:solidFill>
                <a:schemeClr val="accent6">
                  <a:lumMod val="50000"/>
                </a:schemeClr>
              </a:solidFill>
              <a:latin typeface="Arial" panose="020B0604020202020204" pitchFamily="34" charset="0"/>
              <a:cs typeface="Arial" panose="020B0604020202020204" pitchFamily="34" charset="0"/>
            </a:endParaRPr>
          </a:p>
        </p:txBody>
      </p:sp>
      <p:sp>
        <p:nvSpPr>
          <p:cNvPr id="13" name="Plaque 12">
            <a:extLst>
              <a:ext uri="{FF2B5EF4-FFF2-40B4-BE49-F238E27FC236}">
                <a16:creationId xmlns:a16="http://schemas.microsoft.com/office/drawing/2014/main" id="{CC955A3D-3535-1BAC-523B-A80C67C72C9F}"/>
              </a:ext>
            </a:extLst>
          </p:cNvPr>
          <p:cNvSpPr/>
          <p:nvPr/>
        </p:nvSpPr>
        <p:spPr>
          <a:xfrm>
            <a:off x="5226425" y="2060908"/>
            <a:ext cx="3182469" cy="907839"/>
          </a:xfrm>
          <a:prstGeom prst="plaqu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accent6">
                    <a:lumMod val="50000"/>
                  </a:schemeClr>
                </a:solidFill>
                <a:latin typeface="Arial" panose="020B0604020202020204" pitchFamily="34" charset="0"/>
                <a:cs typeface="Arial" panose="020B0604020202020204" pitchFamily="34" charset="0"/>
              </a:rPr>
              <a:t>B. Độ nhạy cao </a:t>
            </a:r>
          </a:p>
        </p:txBody>
      </p:sp>
    </p:spTree>
    <p:extLst>
      <p:ext uri="{BB962C8B-B14F-4D97-AF65-F5344CB8AC3E}">
        <p14:creationId xmlns:p14="http://schemas.microsoft.com/office/powerpoint/2010/main" val="39599389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10"/>
                                        </p:tgtEl>
                                        <p:attrNameLst>
                                          <p:attrName>fillcolor</p:attrName>
                                        </p:attrNameLst>
                                      </p:cBhvr>
                                      <p:to>
                                        <a:srgbClr val="BEDE91"/>
                                      </p:to>
                                    </p:animClr>
                                    <p:set>
                                      <p:cBhvr>
                                        <p:cTn id="25" dur="500" fill="hold"/>
                                        <p:tgtEl>
                                          <p:spTgt spid="10"/>
                                        </p:tgtEl>
                                        <p:attrNameLst>
                                          <p:attrName>fill.type</p:attrName>
                                        </p:attrNameLst>
                                      </p:cBhvr>
                                      <p:to>
                                        <p:strVal val="solid"/>
                                      </p:to>
                                    </p:set>
                                    <p:set>
                                      <p:cBhvr>
                                        <p:cTn id="26" dur="5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5"/>
        <p:cNvGrpSpPr/>
        <p:nvPr/>
      </p:nvGrpSpPr>
      <p:grpSpPr>
        <a:xfrm>
          <a:off x="0" y="0"/>
          <a:ext cx="0" cy="0"/>
          <a:chOff x="0" y="0"/>
          <a:chExt cx="0" cy="0"/>
        </a:xfrm>
      </p:grpSpPr>
      <p:sp>
        <p:nvSpPr>
          <p:cNvPr id="3090" name="Google Shape;3090;p76"/>
          <p:cNvSpPr txBox="1">
            <a:spLocks noGrp="1"/>
          </p:cNvSpPr>
          <p:nvPr>
            <p:ph type="title"/>
          </p:nvPr>
        </p:nvSpPr>
        <p:spPr>
          <a:xfrm>
            <a:off x="1224308" y="240746"/>
            <a:ext cx="66783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500" dirty="0">
                <a:latin typeface="+mj-lt"/>
              </a:rPr>
              <a:t>VẬN DỤNG</a:t>
            </a:r>
            <a:endParaRPr sz="3500" dirty="0">
              <a:latin typeface="+mj-lt"/>
            </a:endParaRPr>
          </a:p>
        </p:txBody>
      </p:sp>
      <p:sp>
        <p:nvSpPr>
          <p:cNvPr id="3168" name="Google Shape;3168;p76"/>
          <p:cNvSpPr/>
          <p:nvPr/>
        </p:nvSpPr>
        <p:spPr>
          <a:xfrm>
            <a:off x="4783857" y="4885186"/>
            <a:ext cx="1697689" cy="258147"/>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6"/>
          <p:cNvSpPr/>
          <p:nvPr/>
        </p:nvSpPr>
        <p:spPr>
          <a:xfrm>
            <a:off x="5771325" y="4884571"/>
            <a:ext cx="710681" cy="258316"/>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295834" y="868310"/>
            <a:ext cx="4488023" cy="3995966"/>
          </a:xfrm>
          <a:prstGeom prst="rect">
            <a:avLst/>
          </a:prstGeom>
          <a:solidFill>
            <a:schemeClr val="bg1"/>
          </a:solidFill>
        </p:spPr>
        <p:txBody>
          <a:bodyPr wrap="square">
            <a:spAutoFit/>
          </a:bodyPr>
          <a:lstStyle/>
          <a:p>
            <a:pPr algn="ctr">
              <a:lnSpc>
                <a:spcPct val="150000"/>
              </a:lnSpc>
              <a:spcBef>
                <a:spcPts val="100"/>
              </a:spcBef>
              <a:spcAft>
                <a:spcPts val="100"/>
              </a:spcAft>
            </a:pPr>
            <a:r>
              <a:rPr lang="en-US" sz="2400" b="1" dirty="0">
                <a:latin typeface="+mj-lt"/>
                <a:ea typeface="Times New Roman" panose="02020603050405020304" pitchFamily="18" charset="0"/>
              </a:rPr>
              <a:t>Thực hiện ở nhà: </a:t>
            </a:r>
          </a:p>
          <a:p>
            <a:pPr algn="just">
              <a:lnSpc>
                <a:spcPct val="150000"/>
              </a:lnSpc>
              <a:spcBef>
                <a:spcPts val="100"/>
              </a:spcBef>
              <a:spcAft>
                <a:spcPts val="100"/>
              </a:spcAft>
            </a:pPr>
            <a:r>
              <a:rPr lang="en-US" sz="2400" i="1" dirty="0">
                <a:latin typeface="+mj-lt"/>
                <a:ea typeface="Times New Roman" panose="02020603050405020304" pitchFamily="18" charset="0"/>
              </a:rPr>
              <a:t>Em hãy tìm hiểu các loại vaccine đang được sử dụng trong chăn nuôi ở gia đình, địa phương em. Nêu ưu, nhược điểm khi sử dụng các loại vaccine đó.</a:t>
            </a:r>
            <a:endParaRPr lang="en-US" sz="2400" dirty="0">
              <a:effectLst/>
              <a:latin typeface="+mj-lt"/>
              <a:ea typeface="Calibri" panose="020F0502020204030204" pitchFamily="34" charset="0"/>
            </a:endParaRPr>
          </a:p>
        </p:txBody>
      </p:sp>
      <p:pic>
        <p:nvPicPr>
          <p:cNvPr id="9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02067"/>
            <a:ext cx="1224308" cy="1132485"/>
          </a:xfrm>
          <a:prstGeom prst="rect">
            <a:avLst/>
          </a:prstGeom>
        </p:spPr>
      </p:pic>
      <p:sp>
        <p:nvSpPr>
          <p:cNvPr id="7" name="Rectangle 6"/>
          <p:cNvSpPr/>
          <p:nvPr/>
        </p:nvSpPr>
        <p:spPr>
          <a:xfrm>
            <a:off x="5079691" y="1286525"/>
            <a:ext cx="3741580" cy="2913618"/>
          </a:xfrm>
          <a:prstGeom prst="rect">
            <a:avLst/>
          </a:prstGeom>
          <a:solidFill>
            <a:schemeClr val="accent3">
              <a:lumMod val="40000"/>
              <a:lumOff val="60000"/>
            </a:schemeClr>
          </a:solidFill>
        </p:spPr>
        <p:txBody>
          <a:bodyPr wrap="square">
            <a:spAutoFit/>
          </a:bodyPr>
          <a:lstStyle/>
          <a:p>
            <a:pPr algn="just">
              <a:lnSpc>
                <a:spcPct val="150000"/>
              </a:lnSpc>
              <a:spcBef>
                <a:spcPts val="100"/>
              </a:spcBef>
              <a:spcAft>
                <a:spcPts val="100"/>
              </a:spcAft>
            </a:pPr>
            <a:r>
              <a:rPr lang="en-US" sz="2000" b="1" i="1" dirty="0">
                <a:latin typeface="+mn-lt"/>
                <a:ea typeface="Times New Roman" panose="02020603050405020304" pitchFamily="18" charset="0"/>
              </a:rPr>
              <a:t>Gợi ý:</a:t>
            </a:r>
          </a:p>
          <a:p>
            <a:pPr marL="285750" indent="-285750" algn="just">
              <a:lnSpc>
                <a:spcPct val="150000"/>
              </a:lnSpc>
              <a:spcBef>
                <a:spcPts val="100"/>
              </a:spcBef>
              <a:spcAft>
                <a:spcPts val="100"/>
              </a:spcAft>
              <a:buFont typeface="Arial" panose="020B0604020202020204" pitchFamily="34" charset="0"/>
              <a:buChar char="•"/>
            </a:pPr>
            <a:r>
              <a:rPr lang="en-US" sz="2000" dirty="0">
                <a:latin typeface="+mn-lt"/>
                <a:ea typeface="Times New Roman" panose="02020603050405020304" pitchFamily="18" charset="0"/>
              </a:rPr>
              <a:t>Phân tích một số loại vaccine đang được sử dụng ở địa phương.</a:t>
            </a:r>
          </a:p>
          <a:p>
            <a:pPr marL="285750" indent="-285750" algn="just">
              <a:lnSpc>
                <a:spcPct val="150000"/>
              </a:lnSpc>
              <a:spcBef>
                <a:spcPts val="100"/>
              </a:spcBef>
              <a:spcAft>
                <a:spcPts val="100"/>
              </a:spcAft>
              <a:buFont typeface="Arial" panose="020B0604020202020204" pitchFamily="34" charset="0"/>
              <a:buChar char="•"/>
            </a:pPr>
            <a:r>
              <a:rPr lang="en-US" sz="2000" dirty="0">
                <a:latin typeface="+mn-lt"/>
                <a:ea typeface="Times New Roman" panose="02020603050405020304" pitchFamily="18" charset="0"/>
              </a:rPr>
              <a:t>Nêu ưu, nhược điểm khi sử dụng các loại vaccine đó.</a:t>
            </a:r>
            <a:endParaRPr lang="en-US" sz="2000" dirty="0">
              <a:effectLst/>
              <a:latin typeface="+mn-lt"/>
              <a:ea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anim calcmode="lin" valueType="num">
                                      <p:cBhvr additive="base">
                                        <p:cTn id="7" dur="500" fill="hold"/>
                                        <p:tgtEl>
                                          <p:spTgt spid="3090"/>
                                        </p:tgtEl>
                                        <p:attrNameLst>
                                          <p:attrName>ppt_x</p:attrName>
                                        </p:attrNameLst>
                                      </p:cBhvr>
                                      <p:tavLst>
                                        <p:tav tm="0">
                                          <p:val>
                                            <p:strVal val="#ppt_x"/>
                                          </p:val>
                                        </p:tav>
                                        <p:tav tm="100000">
                                          <p:val>
                                            <p:strVal val="#ppt_x"/>
                                          </p:val>
                                        </p:tav>
                                      </p:tavLst>
                                    </p:anim>
                                    <p:anim calcmode="lin" valueType="num">
                                      <p:cBhvr additive="base">
                                        <p:cTn id="8" dur="500" fill="hold"/>
                                        <p:tgtEl>
                                          <p:spTgt spid="30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70"/>
        <p:cNvGrpSpPr/>
        <p:nvPr/>
      </p:nvGrpSpPr>
      <p:grpSpPr>
        <a:xfrm>
          <a:off x="0" y="0"/>
          <a:ext cx="0" cy="0"/>
          <a:chOff x="0" y="0"/>
          <a:chExt cx="0" cy="0"/>
        </a:xfrm>
      </p:grpSpPr>
      <p:sp>
        <p:nvSpPr>
          <p:cNvPr id="4371" name="Google Shape;4371;p93"/>
          <p:cNvSpPr txBox="1">
            <a:spLocks noGrp="1"/>
          </p:cNvSpPr>
          <p:nvPr>
            <p:ph type="title"/>
          </p:nvPr>
        </p:nvSpPr>
        <p:spPr>
          <a:xfrm>
            <a:off x="1198580" y="348644"/>
            <a:ext cx="66783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500" dirty="0">
                <a:solidFill>
                  <a:schemeClr val="tx2">
                    <a:lumMod val="60000"/>
                    <a:lumOff val="40000"/>
                  </a:schemeClr>
                </a:solidFill>
                <a:latin typeface="+mj-lt"/>
              </a:rPr>
              <a:t>HƯỚNG DẪN VỀ NHÀ</a:t>
            </a:r>
            <a:endParaRPr sz="3500" dirty="0">
              <a:solidFill>
                <a:schemeClr val="tx2">
                  <a:lumMod val="60000"/>
                  <a:lumOff val="40000"/>
                </a:schemeClr>
              </a:solidFill>
              <a:latin typeface="+mj-lt"/>
            </a:endParaRPr>
          </a:p>
        </p:txBody>
      </p:sp>
      <p:sp>
        <p:nvSpPr>
          <p:cNvPr id="2" name="Rectangle 1"/>
          <p:cNvSpPr/>
          <p:nvPr/>
        </p:nvSpPr>
        <p:spPr>
          <a:xfrm>
            <a:off x="198813" y="986118"/>
            <a:ext cx="8677835" cy="3567953"/>
          </a:xfrm>
          <a:prstGeom prst="rect">
            <a:avLst/>
          </a:prstGeom>
          <a:solidFill>
            <a:schemeClr val="bg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ü"/>
            </a:pPr>
            <a:r>
              <a:rPr lang="vi-VN" sz="2400" dirty="0">
                <a:solidFill>
                  <a:schemeClr val="tx2">
                    <a:lumMod val="50000"/>
                  </a:schemeClr>
                </a:solidFill>
              </a:rPr>
              <a:t>Ôn lại kiến thức đã học</a:t>
            </a:r>
            <a:r>
              <a:rPr lang="en-US" sz="2400" dirty="0">
                <a:solidFill>
                  <a:schemeClr val="tx2">
                    <a:lumMod val="50000"/>
                  </a:schemeClr>
                </a:solidFill>
              </a:rPr>
              <a:t>.</a:t>
            </a:r>
            <a:endParaRPr lang="vi-VN" sz="2400" dirty="0">
              <a:solidFill>
                <a:schemeClr val="tx2">
                  <a:lumMod val="50000"/>
                </a:schemeClr>
              </a:solidFill>
            </a:endParaRPr>
          </a:p>
          <a:p>
            <a:pPr marL="342900" indent="-342900" algn="just">
              <a:lnSpc>
                <a:spcPct val="150000"/>
              </a:lnSpc>
              <a:buFont typeface="Wingdings" panose="05000000000000000000" pitchFamily="2" charset="2"/>
              <a:buChar char="ü"/>
            </a:pPr>
            <a:r>
              <a:rPr lang="vi-VN" sz="2400" dirty="0">
                <a:solidFill>
                  <a:schemeClr val="tx2">
                    <a:lumMod val="50000"/>
                  </a:schemeClr>
                </a:solidFill>
              </a:rPr>
              <a:t>Trả lời câu hỏi bài tập phần Luyện tập và Vận dụng SGK tr</a:t>
            </a:r>
            <a:r>
              <a:rPr lang="en-US" sz="2400" dirty="0">
                <a:solidFill>
                  <a:schemeClr val="tx2">
                    <a:lumMod val="50000"/>
                  </a:schemeClr>
                </a:solidFill>
              </a:rPr>
              <a:t>ang </a:t>
            </a:r>
            <a:r>
              <a:rPr lang="vi-VN" sz="2400" dirty="0">
                <a:solidFill>
                  <a:schemeClr val="tx2">
                    <a:lumMod val="50000"/>
                  </a:schemeClr>
                </a:solidFill>
              </a:rPr>
              <a:t>76. </a:t>
            </a:r>
          </a:p>
          <a:p>
            <a:pPr marL="342900" indent="-342900" algn="just">
              <a:lnSpc>
                <a:spcPct val="150000"/>
              </a:lnSpc>
              <a:buFont typeface="Wingdings" panose="05000000000000000000" pitchFamily="2" charset="2"/>
              <a:buChar char="ü"/>
            </a:pPr>
            <a:r>
              <a:rPr lang="vi-VN" sz="2400" dirty="0">
                <a:solidFill>
                  <a:schemeClr val="tx2">
                    <a:lumMod val="50000"/>
                  </a:schemeClr>
                </a:solidFill>
              </a:rPr>
              <a:t>Làm bài tập Bài 1</a:t>
            </a:r>
            <a:r>
              <a:rPr lang="en-US" sz="2400" dirty="0">
                <a:solidFill>
                  <a:schemeClr val="tx2">
                    <a:lumMod val="50000"/>
                  </a:schemeClr>
                </a:solidFill>
              </a:rPr>
              <a:t>5</a:t>
            </a:r>
            <a:r>
              <a:rPr lang="vi-VN" sz="2400" dirty="0">
                <a:solidFill>
                  <a:schemeClr val="tx2">
                    <a:lumMod val="50000"/>
                  </a:schemeClr>
                </a:solidFill>
              </a:rPr>
              <a:t> – Sách bài tập Công nghệ chăn nuôi 11. </a:t>
            </a:r>
          </a:p>
          <a:p>
            <a:pPr marL="342900" indent="-342900" algn="just">
              <a:lnSpc>
                <a:spcPct val="150000"/>
              </a:lnSpc>
              <a:buFont typeface="Wingdings" panose="05000000000000000000" pitchFamily="2" charset="2"/>
              <a:buChar char="ü"/>
            </a:pPr>
            <a:r>
              <a:rPr lang="vi-VN" sz="2400" dirty="0">
                <a:solidFill>
                  <a:schemeClr val="tx2">
                    <a:lumMod val="50000"/>
                  </a:schemeClr>
                </a:solidFill>
              </a:rPr>
              <a:t>Đọc và tìm hiểu trước nội dung </a:t>
            </a:r>
            <a:r>
              <a:rPr lang="vi-VN" sz="2400" b="1" i="1" dirty="0">
                <a:solidFill>
                  <a:schemeClr val="tx2">
                    <a:lumMod val="50000"/>
                  </a:schemeClr>
                </a:solidFill>
              </a:rPr>
              <a:t>Bài: Ôn tập chương VI.</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71"/>
                                        </p:tgtEl>
                                        <p:attrNameLst>
                                          <p:attrName>style.visibility</p:attrName>
                                        </p:attrNameLst>
                                      </p:cBhvr>
                                      <p:to>
                                        <p:strVal val="visible"/>
                                      </p:to>
                                    </p:set>
                                    <p:anim calcmode="lin" valueType="num">
                                      <p:cBhvr additive="base">
                                        <p:cTn id="7" dur="500" fill="hold"/>
                                        <p:tgtEl>
                                          <p:spTgt spid="4371"/>
                                        </p:tgtEl>
                                        <p:attrNameLst>
                                          <p:attrName>ppt_x</p:attrName>
                                        </p:attrNameLst>
                                      </p:cBhvr>
                                      <p:tavLst>
                                        <p:tav tm="0">
                                          <p:val>
                                            <p:strVal val="#ppt_x"/>
                                          </p:val>
                                        </p:tav>
                                        <p:tav tm="100000">
                                          <p:val>
                                            <p:strVal val="#ppt_x"/>
                                          </p:val>
                                        </p:tav>
                                      </p:tavLst>
                                    </p:anim>
                                    <p:anim calcmode="lin" valueType="num">
                                      <p:cBhvr additive="base">
                                        <p:cTn id="8" dur="500" fill="hold"/>
                                        <p:tgtEl>
                                          <p:spTgt spid="43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barn(inVertical)">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barn(inVertical)">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barn(inVertical)">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barn(inVertical)">
                                      <p:cBhvr>
                                        <p:cTn id="3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1"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31"/>
        <p:cNvGrpSpPr/>
        <p:nvPr/>
      </p:nvGrpSpPr>
      <p:grpSpPr>
        <a:xfrm>
          <a:off x="0" y="0"/>
          <a:ext cx="0" cy="0"/>
          <a:chOff x="0" y="0"/>
          <a:chExt cx="0" cy="0"/>
        </a:xfrm>
      </p:grpSpPr>
      <p:sp>
        <p:nvSpPr>
          <p:cNvPr id="8" name="TextBox 9"/>
          <p:cNvSpPr txBox="1"/>
          <p:nvPr/>
        </p:nvSpPr>
        <p:spPr>
          <a:xfrm>
            <a:off x="-160019" y="1415329"/>
            <a:ext cx="9486899" cy="1846659"/>
          </a:xfrm>
          <a:prstGeom prst="rect">
            <a:avLst/>
          </a:prstGeom>
        </p:spPr>
        <p:txBody>
          <a:bodyPr wrap="square" lIns="0" tIns="0" rIns="0" bIns="0" rtlCol="0" anchor="t">
            <a:spAutoFit/>
          </a:bodyPr>
          <a:lstStyle/>
          <a:p>
            <a:pPr algn="ctr">
              <a:lnSpc>
                <a:spcPct val="150000"/>
              </a:lnSpc>
              <a:spcBef>
                <a:spcPct val="0"/>
              </a:spcBef>
            </a:pPr>
            <a:r>
              <a:rPr lang="en-US" sz="4000" b="1" dirty="0">
                <a:solidFill>
                  <a:schemeClr val="accent3">
                    <a:lumMod val="75000"/>
                  </a:schemeClr>
                </a:solidFill>
                <a:latin typeface="Arial" panose="020B0604020202020204" pitchFamily="34" charset="0"/>
                <a:cs typeface="Arial" panose="020B0604020202020204" pitchFamily="34" charset="0"/>
              </a:rPr>
              <a:t>CẢM ƠN CÁC EM </a:t>
            </a:r>
          </a:p>
          <a:p>
            <a:pPr algn="ctr">
              <a:lnSpc>
                <a:spcPct val="150000"/>
              </a:lnSpc>
              <a:spcBef>
                <a:spcPct val="0"/>
              </a:spcBef>
            </a:pPr>
            <a:r>
              <a:rPr lang="en-US" sz="4000" b="1" dirty="0">
                <a:solidFill>
                  <a:schemeClr val="accent3">
                    <a:lumMod val="75000"/>
                  </a:schemeClr>
                </a:solidFill>
                <a:latin typeface="Arial" panose="020B0604020202020204" pitchFamily="34" charset="0"/>
                <a:cs typeface="Arial" panose="020B0604020202020204" pitchFamily="34" charset="0"/>
              </a:rPr>
              <a:t>ĐÃ CHÚ Ý LẮNG NGHE BÀI GIẢNG!</a:t>
            </a: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1859" y="881348"/>
            <a:ext cx="5266061" cy="3349635"/>
          </a:xfrm>
          <a:prstGeom prst="rect">
            <a:avLst/>
          </a:prstGeom>
          <a:solidFill>
            <a:schemeClr val="accent3">
              <a:lumMod val="20000"/>
              <a:lumOff val="80000"/>
            </a:schemeClr>
          </a:solidFill>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vi-VN" sz="2000" dirty="0">
                <a:latin typeface="+mn-lt"/>
                <a:ea typeface="Calibri" panose="020F0502020204030204" pitchFamily="34" charset="0"/>
              </a:rPr>
              <a:t>Công nghệ sinh học đã được ứng dụng một cách rộng rãi trong phòng, trị bệnh vật nuôi.</a:t>
            </a:r>
            <a:endParaRPr lang="en-US" sz="2000" dirty="0">
              <a:latin typeface="+mn-lt"/>
              <a:ea typeface="Calibri" panose="020F0502020204030204" pitchFamily="34" charset="0"/>
            </a:endParaRPr>
          </a:p>
          <a:p>
            <a:pPr marL="342900" indent="-342900" algn="just">
              <a:lnSpc>
                <a:spcPct val="150000"/>
              </a:lnSpc>
              <a:spcBef>
                <a:spcPts val="100"/>
              </a:spcBef>
              <a:spcAft>
                <a:spcPts val="100"/>
              </a:spcAft>
              <a:buFont typeface="Arial" panose="020B0604020202020204" pitchFamily="34" charset="0"/>
              <a:buChar char="•"/>
            </a:pPr>
            <a:r>
              <a:rPr lang="en-US" sz="2000" dirty="0">
                <a:latin typeface="+mn-lt"/>
                <a:ea typeface="Calibri" panose="020F0502020204030204" pitchFamily="34" charset="0"/>
              </a:rPr>
              <a:t>Ý nghĩa của việc ứng dụng công nghệ sinh học trong phòng, trị bệnh cho vật nuôi là tăng năng suất, tạo ra giá trị gia tăng và phát triển bền vững.</a:t>
            </a:r>
            <a:endParaRPr lang="en-US" sz="2000" dirty="0">
              <a:effectLst/>
              <a:latin typeface="+mn-lt"/>
              <a:ea typeface="Calibri" panose="020F0502020204030204" pitchFamily="34" charset="0"/>
            </a:endParaRPr>
          </a:p>
        </p:txBody>
      </p:sp>
      <p:pic>
        <p:nvPicPr>
          <p:cNvPr id="6" name="Picture 5"/>
          <p:cNvPicPr/>
          <p:nvPr/>
        </p:nvPicPr>
        <p:blipFill>
          <a:blip r:embed="rId2"/>
          <a:stretch>
            <a:fillRect/>
          </a:stretch>
        </p:blipFill>
        <p:spPr>
          <a:xfrm>
            <a:off x="5849955" y="2724436"/>
            <a:ext cx="3153464" cy="2115886"/>
          </a:xfrm>
          <a:prstGeom prst="rect">
            <a:avLst/>
          </a:prstGeom>
        </p:spPr>
      </p:pic>
      <p:sp>
        <p:nvSpPr>
          <p:cNvPr id="7" name="TextBox 6"/>
          <p:cNvSpPr txBox="1"/>
          <p:nvPr/>
        </p:nvSpPr>
        <p:spPr>
          <a:xfrm>
            <a:off x="143219" y="165253"/>
            <a:ext cx="2721167" cy="400110"/>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solidFill>
                  <a:srgbClr val="C00000"/>
                </a:solidFill>
              </a:rPr>
              <a:t>Trả lời câu hỏi:</a:t>
            </a:r>
          </a:p>
        </p:txBody>
      </p:sp>
    </p:spTree>
    <p:extLst>
      <p:ext uri="{BB962C8B-B14F-4D97-AF65-F5344CB8AC3E}">
        <p14:creationId xmlns:p14="http://schemas.microsoft.com/office/powerpoint/2010/main" val="22192506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55"/>
          <p:cNvSpPr txBox="1">
            <a:spLocks noGrp="1"/>
          </p:cNvSpPr>
          <p:nvPr>
            <p:ph type="title"/>
          </p:nvPr>
        </p:nvSpPr>
        <p:spPr>
          <a:xfrm>
            <a:off x="411479" y="320040"/>
            <a:ext cx="8351021" cy="4417320"/>
          </a:xfrm>
          <a:prstGeom prst="rect">
            <a:avLst/>
          </a:prstGeom>
          <a:solidFill>
            <a:schemeClr val="accent3">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800" dirty="0">
                <a:solidFill>
                  <a:schemeClr val="accent2">
                    <a:lumMod val="75000"/>
                  </a:schemeClr>
                </a:solidFill>
                <a:latin typeface="+mj-lt"/>
              </a:rPr>
              <a:t>BÀI 15:</a:t>
            </a:r>
            <a:br>
              <a:rPr lang="en-US" sz="4800" dirty="0">
                <a:solidFill>
                  <a:schemeClr val="accent2">
                    <a:lumMod val="75000"/>
                  </a:schemeClr>
                </a:solidFill>
                <a:latin typeface="+mj-lt"/>
              </a:rPr>
            </a:br>
            <a:r>
              <a:rPr lang="en-US" sz="4800" dirty="0">
                <a:solidFill>
                  <a:schemeClr val="accent2">
                    <a:lumMod val="75000"/>
                  </a:schemeClr>
                </a:solidFill>
                <a:latin typeface="+mj-lt"/>
              </a:rPr>
              <a:t>ỨNG DỤNG CÔNG NGHỆ SINH HỌC TRONG PHÒNG, TRỊ BỆNH CHO VẬT NUÔI</a:t>
            </a:r>
            <a:endParaRPr sz="4800" dirty="0">
              <a:solidFill>
                <a:schemeClr val="accent2">
                  <a:lumMod val="75000"/>
                </a:schemeClr>
              </a:solidFill>
              <a:latin typeface="+mj-lt"/>
            </a:endParaRPr>
          </a:p>
        </p:txBody>
      </p:sp>
      <p:pic>
        <p:nvPicPr>
          <p:cNvPr id="90" name="Picture 10">
            <a:extLst>
              <a:ext uri="{FF2B5EF4-FFF2-40B4-BE49-F238E27FC236}">
                <a16:creationId xmlns:a16="http://schemas.microsoft.com/office/drawing/2014/main" id="{069B1C4A-F1ED-4418-81AD-03122DD00B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216487" y="0"/>
            <a:ext cx="927513" cy="1112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32"/>
                                        </p:tgtEl>
                                        <p:attrNameLst>
                                          <p:attrName>style.visibility</p:attrName>
                                        </p:attrNameLst>
                                      </p:cBhvr>
                                      <p:to>
                                        <p:strVal val="visible"/>
                                      </p:to>
                                    </p:set>
                                    <p:animEffect transition="in" filter="fade">
                                      <p:cBhvr>
                                        <p:cTn id="7" dur="1000"/>
                                        <p:tgtEl>
                                          <p:spTgt spid="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57"/>
          <p:cNvSpPr txBox="1">
            <a:spLocks noGrp="1"/>
          </p:cNvSpPr>
          <p:nvPr>
            <p:ph type="title"/>
          </p:nvPr>
        </p:nvSpPr>
        <p:spPr>
          <a:xfrm>
            <a:off x="1309894" y="247425"/>
            <a:ext cx="66783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500" dirty="0">
                <a:latin typeface="+mj-lt"/>
              </a:rPr>
              <a:t>NỘI DUNG BÀI HỌC</a:t>
            </a:r>
            <a:endParaRPr sz="3500" dirty="0">
              <a:latin typeface="+mj-lt"/>
            </a:endParaRPr>
          </a:p>
        </p:txBody>
      </p:sp>
      <p:sp>
        <p:nvSpPr>
          <p:cNvPr id="1017" name="Google Shape;1017;p57"/>
          <p:cNvSpPr/>
          <p:nvPr/>
        </p:nvSpPr>
        <p:spPr>
          <a:xfrm>
            <a:off x="485141" y="1522439"/>
            <a:ext cx="824753" cy="573742"/>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018" name="Google Shape;1018;p57"/>
          <p:cNvSpPr/>
          <p:nvPr/>
        </p:nvSpPr>
        <p:spPr>
          <a:xfrm>
            <a:off x="485142" y="2941295"/>
            <a:ext cx="824752" cy="62665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022" name="Google Shape;1022;p57"/>
          <p:cNvSpPr txBox="1">
            <a:spLocks noGrp="1"/>
          </p:cNvSpPr>
          <p:nvPr>
            <p:ph type="subTitle" idx="2"/>
          </p:nvPr>
        </p:nvSpPr>
        <p:spPr>
          <a:xfrm>
            <a:off x="1603940" y="2666142"/>
            <a:ext cx="6930460" cy="1164541"/>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000" b="1" dirty="0">
                <a:solidFill>
                  <a:schemeClr val="accent3">
                    <a:lumMod val="50000"/>
                  </a:schemeClr>
                </a:solidFill>
                <a:latin typeface="+mj-lt"/>
              </a:rPr>
              <a:t>Ứng dụng công nghệ sinh học trong phát hiện sớm virus gây bệnh ở vật nuôi</a:t>
            </a:r>
            <a:endParaRPr sz="2000" b="1" dirty="0">
              <a:solidFill>
                <a:schemeClr val="accent3">
                  <a:lumMod val="50000"/>
                </a:schemeClr>
              </a:solidFill>
              <a:latin typeface="+mj-lt"/>
            </a:endParaRPr>
          </a:p>
        </p:txBody>
      </p:sp>
      <p:sp>
        <p:nvSpPr>
          <p:cNvPr id="1023" name="Google Shape;1023;p57"/>
          <p:cNvSpPr txBox="1">
            <a:spLocks noGrp="1"/>
          </p:cNvSpPr>
          <p:nvPr>
            <p:ph type="subTitle" idx="3"/>
          </p:nvPr>
        </p:nvSpPr>
        <p:spPr>
          <a:xfrm>
            <a:off x="1603940" y="1378223"/>
            <a:ext cx="7073896" cy="862174"/>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2000" b="1" dirty="0">
                <a:solidFill>
                  <a:schemeClr val="accent3">
                    <a:lumMod val="50000"/>
                  </a:schemeClr>
                </a:solidFill>
                <a:latin typeface="+mj-lt"/>
              </a:rPr>
              <a:t>Ứng dụng công nghệ sinh học trong sản xuất vaccine DNA tái tổ hợp </a:t>
            </a:r>
            <a:endParaRPr sz="2000" b="1" dirty="0">
              <a:solidFill>
                <a:schemeClr val="accent3">
                  <a:lumMod val="50000"/>
                </a:schemeClr>
              </a:solidFill>
              <a:latin typeface="+mj-lt"/>
            </a:endParaRPr>
          </a:p>
        </p:txBody>
      </p:sp>
      <p:sp>
        <p:nvSpPr>
          <p:cNvPr id="1029" name="Google Shape;1029;p57"/>
          <p:cNvSpPr txBox="1">
            <a:spLocks noGrp="1"/>
          </p:cNvSpPr>
          <p:nvPr>
            <p:ph type="title" idx="9"/>
          </p:nvPr>
        </p:nvSpPr>
        <p:spPr>
          <a:xfrm>
            <a:off x="386814" y="1611597"/>
            <a:ext cx="680400" cy="355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t>1</a:t>
            </a:r>
            <a:endParaRPr sz="4000" b="1" dirty="0"/>
          </a:p>
        </p:txBody>
      </p:sp>
      <p:sp>
        <p:nvSpPr>
          <p:cNvPr id="1031" name="Google Shape;1031;p57"/>
          <p:cNvSpPr txBox="1">
            <a:spLocks noGrp="1"/>
          </p:cNvSpPr>
          <p:nvPr>
            <p:ph type="title" idx="14"/>
          </p:nvPr>
        </p:nvSpPr>
        <p:spPr>
          <a:xfrm>
            <a:off x="386814" y="3076512"/>
            <a:ext cx="680400" cy="343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000" b="1" dirty="0"/>
              <a:t>2</a:t>
            </a:r>
            <a:endParaRPr sz="4000" b="1"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6"/>
                                        </p:tgtEl>
                                        <p:attrNameLst>
                                          <p:attrName>style.visibility</p:attrName>
                                        </p:attrNameLst>
                                      </p:cBhvr>
                                      <p:to>
                                        <p:strVal val="visible"/>
                                      </p:to>
                                    </p:set>
                                    <p:anim calcmode="lin" valueType="num">
                                      <p:cBhvr additive="base">
                                        <p:cTn id="7" dur="500" fill="hold"/>
                                        <p:tgtEl>
                                          <p:spTgt spid="1016"/>
                                        </p:tgtEl>
                                        <p:attrNameLst>
                                          <p:attrName>ppt_x</p:attrName>
                                        </p:attrNameLst>
                                      </p:cBhvr>
                                      <p:tavLst>
                                        <p:tav tm="0">
                                          <p:val>
                                            <p:strVal val="#ppt_x"/>
                                          </p:val>
                                        </p:tav>
                                        <p:tav tm="100000">
                                          <p:val>
                                            <p:strVal val="#ppt_x"/>
                                          </p:val>
                                        </p:tav>
                                      </p:tavLst>
                                    </p:anim>
                                    <p:anim calcmode="lin" valueType="num">
                                      <p:cBhvr additive="base">
                                        <p:cTn id="8" dur="500" fill="hold"/>
                                        <p:tgtEl>
                                          <p:spTgt spid="10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7"/>
                                        </p:tgtEl>
                                        <p:attrNameLst>
                                          <p:attrName>style.visibility</p:attrName>
                                        </p:attrNameLst>
                                      </p:cBhvr>
                                      <p:to>
                                        <p:strVal val="visible"/>
                                      </p:to>
                                    </p:set>
                                    <p:anim calcmode="lin" valueType="num">
                                      <p:cBhvr additive="base">
                                        <p:cTn id="13" dur="500" fill="hold"/>
                                        <p:tgtEl>
                                          <p:spTgt spid="1017"/>
                                        </p:tgtEl>
                                        <p:attrNameLst>
                                          <p:attrName>ppt_x</p:attrName>
                                        </p:attrNameLst>
                                      </p:cBhvr>
                                      <p:tavLst>
                                        <p:tav tm="0">
                                          <p:val>
                                            <p:strVal val="#ppt_x"/>
                                          </p:val>
                                        </p:tav>
                                        <p:tav tm="100000">
                                          <p:val>
                                            <p:strVal val="#ppt_x"/>
                                          </p:val>
                                        </p:tav>
                                      </p:tavLst>
                                    </p:anim>
                                    <p:anim calcmode="lin" valueType="num">
                                      <p:cBhvr additive="base">
                                        <p:cTn id="14" dur="500" fill="hold"/>
                                        <p:tgtEl>
                                          <p:spTgt spid="10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29"/>
                                        </p:tgtEl>
                                        <p:attrNameLst>
                                          <p:attrName>style.visibility</p:attrName>
                                        </p:attrNameLst>
                                      </p:cBhvr>
                                      <p:to>
                                        <p:strVal val="visible"/>
                                      </p:to>
                                    </p:set>
                                    <p:anim calcmode="lin" valueType="num">
                                      <p:cBhvr additive="base">
                                        <p:cTn id="17" dur="500" fill="hold"/>
                                        <p:tgtEl>
                                          <p:spTgt spid="1029"/>
                                        </p:tgtEl>
                                        <p:attrNameLst>
                                          <p:attrName>ppt_x</p:attrName>
                                        </p:attrNameLst>
                                      </p:cBhvr>
                                      <p:tavLst>
                                        <p:tav tm="0">
                                          <p:val>
                                            <p:strVal val="#ppt_x"/>
                                          </p:val>
                                        </p:tav>
                                        <p:tav tm="100000">
                                          <p:val>
                                            <p:strVal val="#ppt_x"/>
                                          </p:val>
                                        </p:tav>
                                      </p:tavLst>
                                    </p:anim>
                                    <p:anim calcmode="lin" valueType="num">
                                      <p:cBhvr additive="base">
                                        <p:cTn id="18" dur="500" fill="hold"/>
                                        <p:tgtEl>
                                          <p:spTgt spid="1029"/>
                                        </p:tgtEl>
                                        <p:attrNameLst>
                                          <p:attrName>ppt_y</p:attrName>
                                        </p:attrNameLst>
                                      </p:cBhvr>
                                      <p:tavLst>
                                        <p:tav tm="0">
                                          <p:val>
                                            <p:strVal val="1+#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1023">
                                            <p:txEl>
                                              <p:pRg st="0" end="0"/>
                                            </p:txEl>
                                          </p:spTgt>
                                        </p:tgtEl>
                                        <p:attrNameLst>
                                          <p:attrName>style.visibility</p:attrName>
                                        </p:attrNameLst>
                                      </p:cBhvr>
                                      <p:to>
                                        <p:strVal val="visible"/>
                                      </p:to>
                                    </p:set>
                                    <p:animEffect transition="in" filter="barn(inVertical)">
                                      <p:cBhvr>
                                        <p:cTn id="21" dur="500"/>
                                        <p:tgtEl>
                                          <p:spTgt spid="102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18"/>
                                        </p:tgtEl>
                                        <p:attrNameLst>
                                          <p:attrName>style.visibility</p:attrName>
                                        </p:attrNameLst>
                                      </p:cBhvr>
                                      <p:to>
                                        <p:strVal val="visible"/>
                                      </p:to>
                                    </p:set>
                                    <p:animEffect transition="in" filter="barn(inVertical)">
                                      <p:cBhvr>
                                        <p:cTn id="26" dur="500"/>
                                        <p:tgtEl>
                                          <p:spTgt spid="10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22">
                                            <p:txEl>
                                              <p:pRg st="0" end="0"/>
                                            </p:txEl>
                                          </p:spTgt>
                                        </p:tgtEl>
                                        <p:attrNameLst>
                                          <p:attrName>style.visibility</p:attrName>
                                        </p:attrNameLst>
                                      </p:cBhvr>
                                      <p:to>
                                        <p:strVal val="visible"/>
                                      </p:to>
                                    </p:set>
                                    <p:animEffect transition="in" filter="barn(inVertical)">
                                      <p:cBhvr>
                                        <p:cTn id="29" dur="500"/>
                                        <p:tgtEl>
                                          <p:spTgt spid="1022">
                                            <p:txEl>
                                              <p:pRg st="0" end="0"/>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barn(inVertical)">
                                      <p:cBhvr>
                                        <p:cTn id="32"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 grpId="0"/>
      <p:bldP spid="1017" grpId="0" animBg="1"/>
      <p:bldP spid="1018" grpId="0" animBg="1"/>
      <p:bldP spid="1022" grpId="0" build="p"/>
      <p:bldP spid="1023" grpId="0" build="p"/>
      <p:bldP spid="1029" grpId="0"/>
      <p:bldP spid="10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pic>
        <p:nvPicPr>
          <p:cNvPr id="1026" name="Picture 2" descr="Ứng dụng công nghệ sinh học trong chăn nuôi hữu c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9"/>
            <a:ext cx="9144000" cy="54095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4197" y="1437611"/>
            <a:ext cx="8371215" cy="29084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7" name="Google Shape;2167;p68"/>
          <p:cNvSpPr txBox="1">
            <a:spLocks noGrp="1"/>
          </p:cNvSpPr>
          <p:nvPr>
            <p:ph type="title"/>
          </p:nvPr>
        </p:nvSpPr>
        <p:spPr>
          <a:xfrm>
            <a:off x="331691" y="1860898"/>
            <a:ext cx="8615085" cy="2061878"/>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dirty="0">
                <a:latin typeface="+mj-lt"/>
              </a:rPr>
              <a:t>ỨNG DỤNG CÔNG NGHỆ SINH HỌC TRONG SẢN XUẤT VACCINE PHÒNG BỆNH CHO VẬT NUÔI</a:t>
            </a:r>
            <a:endParaRPr dirty="0">
              <a:latin typeface="+mj-lt"/>
            </a:endParaRPr>
          </a:p>
        </p:txBody>
      </p:sp>
      <p:sp>
        <p:nvSpPr>
          <p:cNvPr id="2168" name="Google Shape;2168;p68"/>
          <p:cNvSpPr/>
          <p:nvPr/>
        </p:nvSpPr>
        <p:spPr>
          <a:xfrm>
            <a:off x="3629428" y="183564"/>
            <a:ext cx="1394841" cy="983711"/>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169" name="Google Shape;2169;p68"/>
          <p:cNvSpPr txBox="1"/>
          <p:nvPr/>
        </p:nvSpPr>
        <p:spPr>
          <a:xfrm>
            <a:off x="3874599" y="273575"/>
            <a:ext cx="904500" cy="89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600" dirty="0">
                <a:solidFill>
                  <a:schemeClr val="dk1"/>
                </a:solidFill>
                <a:latin typeface="Patrick Hand"/>
                <a:ea typeface="Patrick Hand"/>
                <a:cs typeface="Patrick Hand"/>
                <a:sym typeface="Patrick Hand"/>
              </a:rPr>
              <a:t>1</a:t>
            </a:r>
            <a:endParaRPr sz="8600" dirty="0">
              <a:solidFill>
                <a:schemeClr val="dk1"/>
              </a:solidFill>
              <a:latin typeface="Patrick Hand"/>
              <a:ea typeface="Patrick Hand"/>
              <a:cs typeface="Patrick Hand"/>
              <a:sym typeface="Patrick Hand"/>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pic>
        <p:nvPicPr>
          <p:cNvPr id="25" name="Picture 24"/>
          <p:cNvPicPr/>
          <p:nvPr/>
        </p:nvPicPr>
        <p:blipFill>
          <a:blip r:embed="rId3"/>
          <a:stretch>
            <a:fillRect/>
          </a:stretch>
        </p:blipFill>
        <p:spPr>
          <a:xfrm>
            <a:off x="4390315" y="801855"/>
            <a:ext cx="4487767" cy="3568206"/>
          </a:xfrm>
          <a:prstGeom prst="rect">
            <a:avLst/>
          </a:prstGeom>
        </p:spPr>
      </p:pic>
      <p:sp>
        <p:nvSpPr>
          <p:cNvPr id="12" name="Rectangle 11"/>
          <p:cNvSpPr/>
          <p:nvPr/>
        </p:nvSpPr>
        <p:spPr>
          <a:xfrm>
            <a:off x="609600" y="299832"/>
            <a:ext cx="3281082" cy="502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THẢO LUẬN NHÓM</a:t>
            </a:r>
          </a:p>
        </p:txBody>
      </p:sp>
      <p:sp>
        <p:nvSpPr>
          <p:cNvPr id="13" name="Rectangle 12"/>
          <p:cNvSpPr/>
          <p:nvPr/>
        </p:nvSpPr>
        <p:spPr>
          <a:xfrm>
            <a:off x="359783" y="1020426"/>
            <a:ext cx="3780715" cy="3349635"/>
          </a:xfrm>
          <a:prstGeom prst="rect">
            <a:avLst/>
          </a:prstGeom>
          <a:solidFill>
            <a:schemeClr val="accent3">
              <a:lumMod val="40000"/>
              <a:lumOff val="60000"/>
            </a:schemeClr>
          </a:solidFill>
        </p:spPr>
        <p:txBody>
          <a:bodyPr wrap="square">
            <a:spAutoFit/>
          </a:bodyPr>
          <a:lstStyle/>
          <a:p>
            <a:pPr algn="just">
              <a:lnSpc>
                <a:spcPct val="150000"/>
              </a:lnSpc>
              <a:spcBef>
                <a:spcPts val="100"/>
              </a:spcBef>
              <a:spcAft>
                <a:spcPts val="100"/>
              </a:spcAft>
            </a:pPr>
            <a:r>
              <a:rPr lang="nl-NL" sz="2000" b="1" i="1" dirty="0">
                <a:latin typeface="+mn-lt"/>
                <a:ea typeface="Calibri" panose="020F0502020204030204" pitchFamily="34" charset="0"/>
              </a:rPr>
              <a:t>Thảo luận nhóm</a:t>
            </a:r>
            <a:r>
              <a:rPr lang="nl-NL" sz="2000" i="1" dirty="0">
                <a:latin typeface="+mn-lt"/>
                <a:ea typeface="Calibri" panose="020F0502020204030204" pitchFamily="34" charset="0"/>
              </a:rPr>
              <a:t>: Nghiên cứu nội dung mục I.1, kết hợp quan sát Hình 15.1 trong SGK trang 74 và thực hiện yêu cầu: </a:t>
            </a:r>
            <a:endParaRPr lang="en-US" sz="2000" i="1" dirty="0">
              <a:latin typeface="+mn-lt"/>
              <a:ea typeface="Calibri" panose="020F0502020204030204" pitchFamily="34" charset="0"/>
            </a:endParaRPr>
          </a:p>
          <a:p>
            <a:pPr algn="just">
              <a:lnSpc>
                <a:spcPct val="150000"/>
              </a:lnSpc>
              <a:spcBef>
                <a:spcPts val="100"/>
              </a:spcBef>
              <a:spcAft>
                <a:spcPts val="100"/>
              </a:spcAft>
            </a:pPr>
            <a:r>
              <a:rPr lang="nl-NL" sz="2000" i="1" dirty="0">
                <a:latin typeface="+mn-lt"/>
                <a:ea typeface="Times New Roman" panose="02020603050405020304" pitchFamily="18" charset="0"/>
              </a:rPr>
              <a:t>Quan sát sơ đồ Hình 15.1, mô tả các bước trong quy trình sản xuất vaccine DNA tái tổ hợp.</a:t>
            </a:r>
            <a:endParaRPr lang="en-US" sz="2000" dirty="0">
              <a:effectLst/>
              <a:latin typeface="+mn-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sp>
        <p:nvSpPr>
          <p:cNvPr id="9" name="Pentagon 8"/>
          <p:cNvSpPr/>
          <p:nvPr/>
        </p:nvSpPr>
        <p:spPr>
          <a:xfrm>
            <a:off x="0" y="125506"/>
            <a:ext cx="7171765" cy="932329"/>
          </a:xfrm>
          <a:prstGeom prst="homePlat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a:t>1. Ứng dụng công nghệ sinh học trong sản xuất vaccine DNA tái tổ hợp</a:t>
            </a:r>
          </a:p>
        </p:txBody>
      </p:sp>
      <p:sp>
        <p:nvSpPr>
          <p:cNvPr id="10" name="TextBox 9"/>
          <p:cNvSpPr txBox="1"/>
          <p:nvPr/>
        </p:nvSpPr>
        <p:spPr>
          <a:xfrm>
            <a:off x="286869" y="1220108"/>
            <a:ext cx="5576047" cy="553998"/>
          </a:xfrm>
          <a:prstGeom prst="rect">
            <a:avLst/>
          </a:prstGeom>
          <a:solidFill>
            <a:schemeClr val="tx1">
              <a:lumMod val="90000"/>
            </a:schemeClr>
          </a:solidFill>
        </p:spPr>
        <p:txBody>
          <a:bodyPr wrap="square" rtlCol="0">
            <a:spAutoFit/>
          </a:bodyPr>
          <a:lstStyle/>
          <a:p>
            <a:pPr marL="342900" indent="-342900">
              <a:lnSpc>
                <a:spcPct val="150000"/>
              </a:lnSpc>
              <a:buFont typeface="Wingdings" panose="05000000000000000000" pitchFamily="2" charset="2"/>
              <a:buChar char="Ø"/>
            </a:pPr>
            <a:r>
              <a:rPr lang="en-US" sz="2000" dirty="0"/>
              <a:t>Quy trình sản xuất vaccine DNA tái tổ hợp:</a:t>
            </a:r>
          </a:p>
        </p:txBody>
      </p:sp>
      <p:sp>
        <p:nvSpPr>
          <p:cNvPr id="11" name="Rectangle 10"/>
          <p:cNvSpPr/>
          <p:nvPr/>
        </p:nvSpPr>
        <p:spPr>
          <a:xfrm>
            <a:off x="681317" y="1968608"/>
            <a:ext cx="7637929" cy="1256872"/>
          </a:xfrm>
          <a:prstGeom prst="rect">
            <a:avLst/>
          </a:prstGeom>
          <a:solidFill>
            <a:schemeClr val="accent2">
              <a:lumMod val="20000"/>
              <a:lumOff val="8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2"/>
                </a:solidFill>
              </a:rPr>
              <a:t>Bước 1. </a:t>
            </a:r>
            <a:endParaRPr lang="en-US" sz="2000" b="1" dirty="0">
              <a:solidFill>
                <a:schemeClr val="tx2"/>
              </a:solidFill>
            </a:endParaRPr>
          </a:p>
          <a:p>
            <a:pPr algn="ctr">
              <a:lnSpc>
                <a:spcPct val="150000"/>
              </a:lnSpc>
            </a:pPr>
            <a:r>
              <a:rPr lang="vi-VN" sz="2000" dirty="0">
                <a:solidFill>
                  <a:schemeClr val="tx2"/>
                </a:solidFill>
              </a:rPr>
              <a:t>Tách thu DNA chứa gene mã hoá kháng nguyên từ virus, vi khuẩn gây bệnh và tách thu plasmid từ vi khuẩn.</a:t>
            </a:r>
            <a:endParaRPr lang="en-US" sz="2000" dirty="0">
              <a:solidFill>
                <a:schemeClr val="tx2"/>
              </a:solidFill>
            </a:endParaRPr>
          </a:p>
        </p:txBody>
      </p:sp>
      <p:sp>
        <p:nvSpPr>
          <p:cNvPr id="127" name="Rectangle 126"/>
          <p:cNvSpPr/>
          <p:nvPr/>
        </p:nvSpPr>
        <p:spPr>
          <a:xfrm>
            <a:off x="681317" y="3664752"/>
            <a:ext cx="7637929" cy="1292731"/>
          </a:xfrm>
          <a:prstGeom prst="rect">
            <a:avLst/>
          </a:prstGeom>
          <a:solidFill>
            <a:schemeClr val="accent2">
              <a:lumMod val="20000"/>
              <a:lumOff val="8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2"/>
                </a:solidFill>
              </a:rPr>
              <a:t>Bước </a:t>
            </a:r>
            <a:r>
              <a:rPr lang="en-US" sz="2000" b="1" dirty="0">
                <a:solidFill>
                  <a:schemeClr val="tx2"/>
                </a:solidFill>
              </a:rPr>
              <a:t>2</a:t>
            </a:r>
            <a:r>
              <a:rPr lang="vi-VN" sz="2000" b="1" dirty="0">
                <a:solidFill>
                  <a:schemeClr val="tx2"/>
                </a:solidFill>
              </a:rPr>
              <a:t>. </a:t>
            </a:r>
            <a:endParaRPr lang="en-US" sz="2000" b="1" dirty="0">
              <a:solidFill>
                <a:schemeClr val="tx2"/>
              </a:solidFill>
            </a:endParaRPr>
          </a:p>
          <a:p>
            <a:pPr algn="ctr">
              <a:lnSpc>
                <a:spcPct val="150000"/>
              </a:lnSpc>
            </a:pPr>
            <a:r>
              <a:rPr lang="en-US" sz="2000" dirty="0">
                <a:solidFill>
                  <a:schemeClr val="tx2"/>
                </a:solidFill>
              </a:rPr>
              <a:t>Cắt thu gene mã hoá kháng nguyên và cắt mở vòng plasmid bằng cùng một loại enzyme cắt giới hạn.</a:t>
            </a:r>
          </a:p>
        </p:txBody>
      </p:sp>
      <p:sp>
        <p:nvSpPr>
          <p:cNvPr id="13" name="Down Arrow 12"/>
          <p:cNvSpPr/>
          <p:nvPr/>
        </p:nvSpPr>
        <p:spPr>
          <a:xfrm>
            <a:off x="4294093" y="3225480"/>
            <a:ext cx="412376" cy="439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barn(inVertical)">
                                      <p:cBhvr>
                                        <p:cTn id="28"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7"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sp>
        <p:nvSpPr>
          <p:cNvPr id="11" name="Rectangle 10"/>
          <p:cNvSpPr/>
          <p:nvPr/>
        </p:nvSpPr>
        <p:spPr>
          <a:xfrm>
            <a:off x="681317" y="0"/>
            <a:ext cx="7637929" cy="1256872"/>
          </a:xfrm>
          <a:prstGeom prst="rect">
            <a:avLst/>
          </a:prstGeom>
          <a:solidFill>
            <a:schemeClr val="accent2">
              <a:lumMod val="20000"/>
              <a:lumOff val="8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2"/>
                </a:solidFill>
              </a:rPr>
              <a:t>Bước </a:t>
            </a:r>
            <a:r>
              <a:rPr lang="en-US" sz="2000" b="1" dirty="0">
                <a:solidFill>
                  <a:schemeClr val="tx2"/>
                </a:solidFill>
              </a:rPr>
              <a:t>3</a:t>
            </a:r>
            <a:r>
              <a:rPr lang="vi-VN" sz="2000" b="1" dirty="0">
                <a:solidFill>
                  <a:schemeClr val="tx2"/>
                </a:solidFill>
              </a:rPr>
              <a:t>. </a:t>
            </a:r>
            <a:endParaRPr lang="en-US" sz="2000" b="1" dirty="0">
              <a:solidFill>
                <a:schemeClr val="tx2"/>
              </a:solidFill>
            </a:endParaRPr>
          </a:p>
          <a:p>
            <a:pPr algn="ctr">
              <a:lnSpc>
                <a:spcPct val="150000"/>
              </a:lnSpc>
            </a:pPr>
            <a:r>
              <a:rPr lang="en-US" sz="2000" dirty="0">
                <a:solidFill>
                  <a:schemeClr val="tx2"/>
                </a:solidFill>
              </a:rPr>
              <a:t>Nối </a:t>
            </a:r>
            <a:r>
              <a:rPr lang="vi-VN" sz="2000" dirty="0">
                <a:solidFill>
                  <a:schemeClr val="tx2"/>
                </a:solidFill>
              </a:rPr>
              <a:t>gene mã hoá kháng nguyên vào plasmid tạo DNA tái tổ hợp bằng enzyme nối.</a:t>
            </a:r>
            <a:endParaRPr lang="en-US" sz="2000" dirty="0">
              <a:solidFill>
                <a:schemeClr val="tx2"/>
              </a:solidFill>
            </a:endParaRPr>
          </a:p>
        </p:txBody>
      </p:sp>
      <p:sp>
        <p:nvSpPr>
          <p:cNvPr id="127" name="Rectangle 126"/>
          <p:cNvSpPr/>
          <p:nvPr/>
        </p:nvSpPr>
        <p:spPr>
          <a:xfrm>
            <a:off x="681317" y="1814446"/>
            <a:ext cx="7637929" cy="1292731"/>
          </a:xfrm>
          <a:prstGeom prst="rect">
            <a:avLst/>
          </a:prstGeom>
          <a:solidFill>
            <a:schemeClr val="accent2">
              <a:lumMod val="20000"/>
              <a:lumOff val="8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2"/>
                </a:solidFill>
              </a:rPr>
              <a:t>Bước </a:t>
            </a:r>
            <a:r>
              <a:rPr lang="en-US" sz="2000" b="1" dirty="0">
                <a:solidFill>
                  <a:schemeClr val="tx2"/>
                </a:solidFill>
              </a:rPr>
              <a:t>4</a:t>
            </a:r>
            <a:r>
              <a:rPr lang="vi-VN" sz="2000" b="1" dirty="0">
                <a:solidFill>
                  <a:schemeClr val="tx2"/>
                </a:solidFill>
              </a:rPr>
              <a:t>. </a:t>
            </a:r>
          </a:p>
          <a:p>
            <a:pPr algn="ctr">
              <a:lnSpc>
                <a:spcPct val="150000"/>
              </a:lnSpc>
            </a:pPr>
            <a:r>
              <a:rPr lang="en-US" sz="2000" dirty="0">
                <a:solidFill>
                  <a:schemeClr val="tx2"/>
                </a:solidFill>
              </a:rPr>
              <a:t>Sử dụng DNA tái tổ hợp để sản xuất vaccine.</a:t>
            </a:r>
          </a:p>
        </p:txBody>
      </p:sp>
      <p:sp>
        <p:nvSpPr>
          <p:cNvPr id="13" name="Down Arrow 12"/>
          <p:cNvSpPr/>
          <p:nvPr/>
        </p:nvSpPr>
        <p:spPr>
          <a:xfrm>
            <a:off x="4294093" y="1313328"/>
            <a:ext cx="412376" cy="5105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294093" y="3116569"/>
            <a:ext cx="412376" cy="5481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1317" y="3664751"/>
            <a:ext cx="7637929" cy="1292731"/>
          </a:xfrm>
          <a:prstGeom prst="rect">
            <a:avLst/>
          </a:prstGeom>
          <a:solidFill>
            <a:schemeClr val="accent2">
              <a:lumMod val="20000"/>
              <a:lumOff val="8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2"/>
                </a:solidFill>
              </a:rPr>
              <a:t>Bước </a:t>
            </a:r>
            <a:r>
              <a:rPr lang="en-US" sz="2000" b="1" dirty="0">
                <a:solidFill>
                  <a:schemeClr val="tx2"/>
                </a:solidFill>
              </a:rPr>
              <a:t>5</a:t>
            </a:r>
            <a:r>
              <a:rPr lang="vi-VN" sz="2000" b="1" dirty="0">
                <a:solidFill>
                  <a:schemeClr val="tx2"/>
                </a:solidFill>
              </a:rPr>
              <a:t>. </a:t>
            </a:r>
            <a:endParaRPr lang="en-US" sz="2000" b="1" dirty="0">
              <a:solidFill>
                <a:schemeClr val="tx2"/>
              </a:solidFill>
            </a:endParaRPr>
          </a:p>
          <a:p>
            <a:pPr algn="ctr">
              <a:lnSpc>
                <a:spcPct val="150000"/>
              </a:lnSpc>
            </a:pPr>
            <a:r>
              <a:rPr lang="vi-VN" sz="2000" dirty="0">
                <a:solidFill>
                  <a:schemeClr val="tx2"/>
                </a:solidFill>
              </a:rPr>
              <a:t>Bảo quản và sử dụng vaccine theo hướng dẫn.</a:t>
            </a:r>
            <a:endParaRPr lang="en-US" sz="2000" dirty="0">
              <a:solidFill>
                <a:schemeClr val="tx2"/>
              </a:solidFill>
            </a:endParaRPr>
          </a:p>
        </p:txBody>
      </p:sp>
    </p:spTree>
    <p:extLst>
      <p:ext uri="{BB962C8B-B14F-4D97-AF65-F5344CB8AC3E}">
        <p14:creationId xmlns:p14="http://schemas.microsoft.com/office/powerpoint/2010/main" val="28364372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anim calcmode="lin" valueType="num">
                                      <p:cBhvr>
                                        <p:cTn id="17" dur="500" fill="hold"/>
                                        <p:tgtEl>
                                          <p:spTgt spid="127"/>
                                        </p:tgtEl>
                                        <p:attrNameLst>
                                          <p:attrName>ppt_w</p:attrName>
                                        </p:attrNameLst>
                                      </p:cBhvr>
                                      <p:tavLst>
                                        <p:tav tm="0">
                                          <p:val>
                                            <p:fltVal val="0"/>
                                          </p:val>
                                        </p:tav>
                                        <p:tav tm="100000">
                                          <p:val>
                                            <p:strVal val="#ppt_w"/>
                                          </p:val>
                                        </p:tav>
                                      </p:tavLst>
                                    </p:anim>
                                    <p:anim calcmode="lin" valueType="num">
                                      <p:cBhvr>
                                        <p:cTn id="18" dur="500" fill="hold"/>
                                        <p:tgtEl>
                                          <p:spTgt spid="127"/>
                                        </p:tgtEl>
                                        <p:attrNameLst>
                                          <p:attrName>ppt_h</p:attrName>
                                        </p:attrNameLst>
                                      </p:cBhvr>
                                      <p:tavLst>
                                        <p:tav tm="0">
                                          <p:val>
                                            <p:fltVal val="0"/>
                                          </p:val>
                                        </p:tav>
                                        <p:tav tm="100000">
                                          <p:val>
                                            <p:strVal val="#ppt_h"/>
                                          </p:val>
                                        </p:tav>
                                      </p:tavLst>
                                    </p:anim>
                                    <p:animEffect transition="in" filter="fade">
                                      <p:cBhvr>
                                        <p:cTn id="19" dur="500"/>
                                        <p:tgtEl>
                                          <p:spTgt spid="1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7" grpId="0" animBg="1"/>
      <p:bldP spid="13" grpId="0" animBg="1"/>
      <p:bldP spid="7" grpId="0" animBg="1"/>
      <p:bldP spid="8" grpId="0" animBg="1"/>
    </p:bldLst>
  </p:timing>
</p:sld>
</file>

<file path=ppt/theme/theme1.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1346</Words>
  <PresentationFormat>On-screen Show (16:9)</PresentationFormat>
  <Paragraphs>118</Paragraphs>
  <Slides>27</Slides>
  <Notes>18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Patrick Hand</vt:lpstr>
      <vt:lpstr>Montserrat</vt:lpstr>
      <vt:lpstr>Livvic</vt:lpstr>
      <vt:lpstr>Arial</vt:lpstr>
      <vt:lpstr>Poppins</vt:lpstr>
      <vt:lpstr>Wingdings</vt:lpstr>
      <vt:lpstr>Poppins Light</vt:lpstr>
      <vt:lpstr>Cabin Sketch</vt:lpstr>
      <vt:lpstr>Roboto Condensed Light</vt:lpstr>
      <vt:lpstr> Farm Production Thesis XL by Slidesgo</vt:lpstr>
      <vt:lpstr>PowerPoint Presentation</vt:lpstr>
      <vt:lpstr>KHỞI ĐỘNG</vt:lpstr>
      <vt:lpstr>PowerPoint Presentation</vt:lpstr>
      <vt:lpstr>BÀI 15: ỨNG DỤNG CÔNG NGHỆ SINH HỌC TRONG PHÒNG, TRỊ BỆNH CHO VẬT NUÔI</vt:lpstr>
      <vt:lpstr>NỘI DUNG BÀI HỌC</vt:lpstr>
      <vt:lpstr>ỨNG DỤNG CÔNG NGHỆ SINH HỌC TRONG SẢN XUẤT VACCINE PHÒNG BỆNH CHO VẬT NUÔI</vt:lpstr>
      <vt:lpstr>PowerPoint Presentation</vt:lpstr>
      <vt:lpstr>PowerPoint Presentation</vt:lpstr>
      <vt:lpstr>PowerPoint Presentation</vt:lpstr>
      <vt:lpstr>PowerPoint Presentation</vt:lpstr>
      <vt:lpstr>Chúng ta cùng xem video về hiệu quả bất ngờ của vaccine dịch tả lợn châu Phi được làm từ Việt Nam:</vt:lpstr>
      <vt:lpstr>ỨNG DỤNG CÔNG NGHỆ SINH HỌC TRONG PHÁT HIỆN SỚM VIRUS GÂY BỆNH Ở VẬT NUÔI</vt:lpstr>
      <vt:lpstr>PowerPoint Presentation</vt:lpstr>
      <vt:lpstr>PowerPoint Presentation</vt:lpstr>
      <vt:lpstr>PowerPoint Presentation</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modified xsi:type="dcterms:W3CDTF">2023-12-06T14:37:17Z</dcterms:modified>
</cp:coreProperties>
</file>