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7" r:id="rId5"/>
    <p:sldId id="448" r:id="rId6"/>
    <p:sldId id="443" r:id="rId7"/>
    <p:sldId id="449" r:id="rId8"/>
    <p:sldId id="438" r:id="rId9"/>
    <p:sldId id="450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EAC2F-E27E-4746-8F64-8A5DF0EAFAAE}" v="12" dt="2022-08-28T03:14:30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11DEAC2F-E27E-4746-8F64-8A5DF0EAFAAE}"/>
    <pc:docChg chg="addSld modSld">
      <pc:chgData name="T H" userId="270efafb50020bd6" providerId="LiveId" clId="{11DEAC2F-E27E-4746-8F64-8A5DF0EAFAAE}" dt="2022-08-28T03:14:30.012" v="29" actId="20577"/>
      <pc:docMkLst>
        <pc:docMk/>
      </pc:docMkLst>
      <pc:sldChg chg="modSp">
        <pc:chgData name="T H" userId="270efafb50020bd6" providerId="LiveId" clId="{11DEAC2F-E27E-4746-8F64-8A5DF0EAFAAE}" dt="2022-08-28T03:10:54.731" v="0" actId="1076"/>
        <pc:sldMkLst>
          <pc:docMk/>
          <pc:sldMk cId="4184934910" sldId="427"/>
        </pc:sldMkLst>
        <pc:picChg chg="mod">
          <ac:chgData name="T H" userId="270efafb50020bd6" providerId="LiveId" clId="{11DEAC2F-E27E-4746-8F64-8A5DF0EAFAAE}" dt="2022-08-28T03:10:54.731" v="0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">
        <pc:chgData name="T H" userId="270efafb50020bd6" providerId="LiveId" clId="{11DEAC2F-E27E-4746-8F64-8A5DF0EAFAAE}" dt="2022-08-28T03:13:05.923" v="11" actId="207"/>
        <pc:sldMkLst>
          <pc:docMk/>
          <pc:sldMk cId="2432748071" sldId="432"/>
        </pc:sldMkLst>
        <pc:spChg chg="mod">
          <ac:chgData name="T H" userId="270efafb50020bd6" providerId="LiveId" clId="{11DEAC2F-E27E-4746-8F64-8A5DF0EAFAAE}" dt="2022-08-28T03:13:05.923" v="11" actId="207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11DEAC2F-E27E-4746-8F64-8A5DF0EAFAAE}" dt="2022-08-28T03:13:05.923" v="11" actId="207"/>
          <ac:spMkLst>
            <pc:docMk/>
            <pc:sldMk cId="2432748071" sldId="432"/>
            <ac:spMk id="16" creationId="{00000000-0000-0000-0000-000000000000}"/>
          </ac:spMkLst>
        </pc:spChg>
      </pc:sldChg>
      <pc:sldChg chg="modSp mod">
        <pc:chgData name="T H" userId="270efafb50020bd6" providerId="LiveId" clId="{11DEAC2F-E27E-4746-8F64-8A5DF0EAFAAE}" dt="2022-08-28T03:12:53.900" v="10" actId="14100"/>
        <pc:sldMkLst>
          <pc:docMk/>
          <pc:sldMk cId="3296669385" sldId="447"/>
        </pc:sldMkLst>
        <pc:spChg chg="mod">
          <ac:chgData name="T H" userId="270efafb50020bd6" providerId="LiveId" clId="{11DEAC2F-E27E-4746-8F64-8A5DF0EAFAAE}" dt="2022-08-28T03:12:50.310" v="9" actId="14100"/>
          <ac:spMkLst>
            <pc:docMk/>
            <pc:sldMk cId="3296669385" sldId="447"/>
            <ac:spMk id="12" creationId="{00000000-0000-0000-0000-000000000000}"/>
          </ac:spMkLst>
        </pc:spChg>
        <pc:spChg chg="mod">
          <ac:chgData name="T H" userId="270efafb50020bd6" providerId="LiveId" clId="{11DEAC2F-E27E-4746-8F64-8A5DF0EAFAAE}" dt="2022-08-28T03:12:47.510" v="8" actId="14100"/>
          <ac:spMkLst>
            <pc:docMk/>
            <pc:sldMk cId="3296669385" sldId="447"/>
            <ac:spMk id="13" creationId="{00000000-0000-0000-0000-000000000000}"/>
          </ac:spMkLst>
        </pc:spChg>
        <pc:picChg chg="mod">
          <ac:chgData name="T H" userId="270efafb50020bd6" providerId="LiveId" clId="{11DEAC2F-E27E-4746-8F64-8A5DF0EAFAAE}" dt="2022-08-28T03:12:53.900" v="10" actId="14100"/>
          <ac:picMkLst>
            <pc:docMk/>
            <pc:sldMk cId="3296669385" sldId="447"/>
            <ac:picMk id="18" creationId="{00000000-0000-0000-0000-000000000000}"/>
          </ac:picMkLst>
        </pc:picChg>
      </pc:sldChg>
      <pc:sldChg chg="modSp mod">
        <pc:chgData name="T H" userId="270efafb50020bd6" providerId="LiveId" clId="{11DEAC2F-E27E-4746-8F64-8A5DF0EAFAAE}" dt="2022-08-28T03:14:30.012" v="29" actId="20577"/>
        <pc:sldMkLst>
          <pc:docMk/>
          <pc:sldMk cId="1692281778" sldId="449"/>
        </pc:sldMkLst>
        <pc:spChg chg="mod">
          <ac:chgData name="T H" userId="270efafb50020bd6" providerId="LiveId" clId="{11DEAC2F-E27E-4746-8F64-8A5DF0EAFAAE}" dt="2022-08-28T03:14:30.012" v="29" actId="20577"/>
          <ac:spMkLst>
            <pc:docMk/>
            <pc:sldMk cId="1692281778" sldId="449"/>
            <ac:spMk id="19" creationId="{00000000-0000-0000-0000-000000000000}"/>
          </ac:spMkLst>
        </pc:spChg>
        <pc:picChg chg="mod">
          <ac:chgData name="T H" userId="270efafb50020bd6" providerId="LiveId" clId="{11DEAC2F-E27E-4746-8F64-8A5DF0EAFAAE}" dt="2022-08-28T03:14:06.068" v="18" actId="1076"/>
          <ac:picMkLst>
            <pc:docMk/>
            <pc:sldMk cId="1692281778" sldId="449"/>
            <ac:picMk id="12" creationId="{00000000-0000-0000-0000-000000000000}"/>
          </ac:picMkLst>
        </pc:picChg>
        <pc:picChg chg="mod">
          <ac:chgData name="T H" userId="270efafb50020bd6" providerId="LiveId" clId="{11DEAC2F-E27E-4746-8F64-8A5DF0EAFAAE}" dt="2022-08-28T03:14:03.983" v="17" actId="1076"/>
          <ac:picMkLst>
            <pc:docMk/>
            <pc:sldMk cId="1692281778" sldId="449"/>
            <ac:picMk id="18" creationId="{00000000-0000-0000-0000-000000000000}"/>
          </ac:picMkLst>
        </pc:picChg>
      </pc:sldChg>
      <pc:sldChg chg="delSp add">
        <pc:chgData name="T H" userId="270efafb50020bd6" providerId="LiveId" clId="{11DEAC2F-E27E-4746-8F64-8A5DF0EAFAAE}" dt="2022-08-28T03:12:03.127" v="2" actId="478"/>
        <pc:sldMkLst>
          <pc:docMk/>
          <pc:sldMk cId="2270895836" sldId="450"/>
        </pc:sldMkLst>
        <pc:spChg chg="del">
          <ac:chgData name="T H" userId="270efafb50020bd6" providerId="LiveId" clId="{11DEAC2F-E27E-4746-8F64-8A5DF0EAFAAE}" dt="2022-08-28T03:12:03.127" v="2" actId="478"/>
          <ac:spMkLst>
            <pc:docMk/>
            <pc:sldMk cId="2270895836" sldId="450"/>
            <ac:spMk id="51" creationId="{00000000-0000-0000-0000-000000000000}"/>
          </ac:spMkLst>
        </pc:spChg>
        <pc:grpChg chg="del">
          <ac:chgData name="T H" userId="270efafb50020bd6" providerId="LiveId" clId="{11DEAC2F-E27E-4746-8F64-8A5DF0EAFAAE}" dt="2022-08-28T03:12:03.127" v="2" actId="478"/>
          <ac:grpSpMkLst>
            <pc:docMk/>
            <pc:sldMk cId="2270895836" sldId="450"/>
            <ac:grpSpMk id="26" creationId="{00000000-0000-0000-0000-000000000000}"/>
          </ac:grpSpMkLst>
        </pc:grpChg>
        <pc:picChg chg="del">
          <ac:chgData name="T H" userId="270efafb50020bd6" providerId="LiveId" clId="{11DEAC2F-E27E-4746-8F64-8A5DF0EAFAAE}" dt="2022-08-28T03:12:03.127" v="2" actId="478"/>
          <ac:picMkLst>
            <pc:docMk/>
            <pc:sldMk cId="2270895836" sldId="450"/>
            <ac:picMk id="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43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PHƯƠNG HƯỚNG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7" y="585748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3149" y="2514600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8068" y="3239869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080" t="58836" r="25706" b="9960"/>
          <a:stretch/>
        </p:blipFill>
        <p:spPr bwMode="auto">
          <a:xfrm>
            <a:off x="1889919" y="3878262"/>
            <a:ext cx="12496800" cy="5265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(T2)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080" t="58836" r="25706" b="9960"/>
          <a:stretch/>
        </p:blipFill>
        <p:spPr bwMode="auto">
          <a:xfrm>
            <a:off x="9738520" y="2429115"/>
            <a:ext cx="6324600" cy="5800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56519" y="2667000"/>
            <a:ext cx="8610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phương chính được viết trên la bàn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phương bắc, phương nam, phương đông, phương tây.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2830" y="4813101"/>
            <a:ext cx="8568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la bàn có thể xoay được, 2 nửa kim la bàn có 2 màu khác nhau.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693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(T2)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080" t="58836" r="25706" b="9960"/>
          <a:stretch/>
        </p:blipFill>
        <p:spPr bwMode="auto">
          <a:xfrm>
            <a:off x="1966119" y="4419601"/>
            <a:ext cx="126492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46098" y="2514600"/>
            <a:ext cx="13831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1180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083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19" y="2667000"/>
            <a:ext cx="600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 bị: La bàn.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34047" t="65889" r="31154" b="10324"/>
          <a:stretch/>
        </p:blipFill>
        <p:spPr bwMode="auto">
          <a:xfrm>
            <a:off x="8366919" y="2393960"/>
            <a:ext cx="8077200" cy="6597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85119" y="3292762"/>
            <a:ext cx="6003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hiện: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5119" y="3886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Đặt la bàn nằm ngang ( hình 1)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5119" y="4459069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Chờ cho kim la bàn đứng yên, xoay la bàn từ từ ( hình 2) sao cho chữ N trùng với đầu đỏ của kim la bàn ( hình 3).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85119" y="662940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Dựa vào các chữ N, S, E, W trên la bàn, xác định các phương chính trong không gian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hình 3)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(T2)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34047" t="65889" r="31154" b="10324"/>
          <a:stretch/>
        </p:blipFill>
        <p:spPr bwMode="auto">
          <a:xfrm>
            <a:off x="9128919" y="1787624"/>
            <a:ext cx="7239000" cy="5581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27044" t="45099" r="22537" b="8871"/>
          <a:stretch/>
        </p:blipFill>
        <p:spPr bwMode="auto">
          <a:xfrm>
            <a:off x="137319" y="1806495"/>
            <a:ext cx="8595519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3500" y="7502332"/>
            <a:ext cx="14762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Chúng ta có thể xác định các phương trong không gian dựa </a:t>
            </a:r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 phương Mặt </a:t>
            </a:r>
            <a:r>
              <a:rPr lang="nl-NL" sz="36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 mọc, lặn hoặc sử dụng la bàn.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817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ĐI TÌM KHO BÁU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4"/>
          <a:srcRect l="36405" t="42456" r="32557" b="7883"/>
          <a:stretch/>
        </p:blipFill>
        <p:spPr bwMode="auto">
          <a:xfrm>
            <a:off x="0" y="1924493"/>
            <a:ext cx="16276637" cy="7219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895836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9788</TotalTime>
  <Words>422</Words>
  <Application>Microsoft Office PowerPoint</Application>
  <PresentationFormat>Custom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1145</cp:revision>
  <dcterms:created xsi:type="dcterms:W3CDTF">2008-09-09T22:52:10Z</dcterms:created>
  <dcterms:modified xsi:type="dcterms:W3CDTF">2022-08-28T03:14:36Z</dcterms:modified>
</cp:coreProperties>
</file>