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2" r:id="rId2"/>
    <p:sldId id="273" r:id="rId3"/>
    <p:sldId id="258" r:id="rId4"/>
    <p:sldId id="274" r:id="rId5"/>
    <p:sldId id="275" r:id="rId6"/>
    <p:sldId id="256" r:id="rId7"/>
    <p:sldId id="259" r:id="rId8"/>
    <p:sldId id="260" r:id="rId9"/>
    <p:sldId id="263" r:id="rId10"/>
    <p:sldId id="276" r:id="rId11"/>
    <p:sldId id="266" r:id="rId12"/>
    <p:sldId id="265" r:id="rId13"/>
    <p:sldId id="267" r:id="rId14"/>
    <p:sldId id="262" r:id="rId15"/>
    <p:sldId id="268" r:id="rId16"/>
    <p:sldId id="288" r:id="rId17"/>
    <p:sldId id="269" r:id="rId18"/>
    <p:sldId id="289" r:id="rId19"/>
    <p:sldId id="290" r:id="rId20"/>
    <p:sldId id="29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1-09-15T09:00:2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156 726,'2'0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6fd8ccc01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6fd8ccc01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1505" y="1465462"/>
            <a:ext cx="7442400" cy="4148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68006" y="1779575"/>
            <a:ext cx="6108000" cy="217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68000" y="3995224"/>
            <a:ext cx="6108000" cy="8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700"/>
              <a:buNone/>
              <a:defRPr sz="37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grpSp>
        <p:nvGrpSpPr>
          <p:cNvPr id="15" name="Google Shape;15;p2"/>
          <p:cNvGrpSpPr/>
          <p:nvPr/>
        </p:nvGrpSpPr>
        <p:grpSpPr>
          <a:xfrm>
            <a:off x="6180174" y="878184"/>
            <a:ext cx="6460464" cy="6489566"/>
            <a:chOff x="6180174" y="878184"/>
            <a:chExt cx="6460464" cy="6489566"/>
          </a:xfrm>
        </p:grpSpPr>
        <p:sp>
          <p:nvSpPr>
            <p:cNvPr id="16" name="Google Shape;16;p2"/>
            <p:cNvSpPr/>
            <p:nvPr/>
          </p:nvSpPr>
          <p:spPr>
            <a:xfrm rot="344030" flipH="1">
              <a:off x="9875716" y="934547"/>
              <a:ext cx="1376064" cy="4947354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7" name="Google Shape;17;p2"/>
            <p:cNvGrpSpPr/>
            <p:nvPr/>
          </p:nvGrpSpPr>
          <p:grpSpPr>
            <a:xfrm rot="-554234" flipH="1">
              <a:off x="10040220" y="1580740"/>
              <a:ext cx="2320504" cy="3674996"/>
              <a:chOff x="5819567" y="571221"/>
              <a:chExt cx="2567151" cy="4065613"/>
            </a:xfrm>
          </p:grpSpPr>
          <p:sp>
            <p:nvSpPr>
              <p:cNvPr id="18" name="Google Shape;18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grpSp>
          <p:nvGrpSpPr>
            <p:cNvPr id="22" name="Google Shape;22;p2"/>
            <p:cNvGrpSpPr/>
            <p:nvPr/>
          </p:nvGrpSpPr>
          <p:grpSpPr>
            <a:xfrm rot="1892412">
              <a:off x="9601838" y="2054866"/>
              <a:ext cx="1979819" cy="4584709"/>
              <a:chOff x="5307255" y="1547438"/>
              <a:chExt cx="1784043" cy="4131344"/>
            </a:xfrm>
          </p:grpSpPr>
          <p:sp>
            <p:nvSpPr>
              <p:cNvPr id="23" name="Google Shape;2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 rot="257247">
              <a:off x="7899558" y="3058236"/>
              <a:ext cx="1946985" cy="3083452"/>
              <a:chOff x="5819567" y="571221"/>
              <a:chExt cx="2567151" cy="4065613"/>
            </a:xfrm>
          </p:grpSpPr>
          <p:sp>
            <p:nvSpPr>
              <p:cNvPr id="27" name="Google Shape;27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28" name="Google Shape;28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 rot="6627563">
              <a:off x="10340761" y="5325919"/>
              <a:ext cx="2476937" cy="79828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 rot="-8214325" flipH="1">
              <a:off x="6034335" y="4319925"/>
              <a:ext cx="3226936" cy="84804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 rot="-2572734">
              <a:off x="7267228" y="4650544"/>
              <a:ext cx="911246" cy="277672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 rot="1125477">
              <a:off x="8875592" y="1693978"/>
              <a:ext cx="2635240" cy="4173446"/>
              <a:chOff x="5819567" y="571221"/>
              <a:chExt cx="2567151" cy="4065613"/>
            </a:xfrm>
          </p:grpSpPr>
          <p:sp>
            <p:nvSpPr>
              <p:cNvPr id="35" name="Google Shape;35;p2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36" name="Google Shape;36;p2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37" name="Google Shape;37;p2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39" name="Google Shape;39;p2"/>
            <p:cNvSpPr/>
            <p:nvPr/>
          </p:nvSpPr>
          <p:spPr>
            <a:xfrm rot="-796064">
              <a:off x="8423726" y="2138880"/>
              <a:ext cx="1014688" cy="364810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710374" flipH="1">
              <a:off x="10485909" y="3391085"/>
              <a:ext cx="1011938" cy="3638216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 rot="-1187598">
              <a:off x="7887380" y="3255810"/>
              <a:ext cx="1085398" cy="397559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 rot="1942817">
              <a:off x="9232819" y="3142389"/>
              <a:ext cx="1612692" cy="3734544"/>
              <a:chOff x="5307255" y="1547438"/>
              <a:chExt cx="1784043" cy="4131344"/>
            </a:xfrm>
          </p:grpSpPr>
          <p:sp>
            <p:nvSpPr>
              <p:cNvPr id="43" name="Google Shape;4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46" name="Google Shape;46;p2"/>
            <p:cNvGrpSpPr/>
            <p:nvPr/>
          </p:nvGrpSpPr>
          <p:grpSpPr>
            <a:xfrm>
              <a:off x="7037692" y="4736779"/>
              <a:ext cx="1591115" cy="2355223"/>
              <a:chOff x="3959902" y="4082354"/>
              <a:chExt cx="1760083" cy="2605335"/>
            </a:xfrm>
          </p:grpSpPr>
          <p:sp>
            <p:nvSpPr>
              <p:cNvPr id="47" name="Google Shape;47;p2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7163686" y="3569300"/>
              <a:ext cx="2050699" cy="3432167"/>
              <a:chOff x="4456559" y="1422328"/>
              <a:chExt cx="2268472" cy="3796644"/>
            </a:xfrm>
          </p:grpSpPr>
          <p:sp>
            <p:nvSpPr>
              <p:cNvPr id="50" name="Google Shape;50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 rot="834281">
              <a:off x="7734703" y="1353017"/>
              <a:ext cx="2355635" cy="5454993"/>
              <a:chOff x="5307255" y="1547438"/>
              <a:chExt cx="1784043" cy="4131344"/>
            </a:xfrm>
          </p:grpSpPr>
          <p:sp>
            <p:nvSpPr>
              <p:cNvPr id="53" name="Google Shape;53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56" name="Google Shape;56;p2"/>
            <p:cNvGrpSpPr/>
            <p:nvPr/>
          </p:nvGrpSpPr>
          <p:grpSpPr>
            <a:xfrm rot="-834435" flipH="1">
              <a:off x="9165870" y="2277692"/>
              <a:ext cx="1979623" cy="4584254"/>
              <a:chOff x="5307255" y="1547438"/>
              <a:chExt cx="1784043" cy="4131344"/>
            </a:xfrm>
          </p:grpSpPr>
          <p:sp>
            <p:nvSpPr>
              <p:cNvPr id="57" name="Google Shape;57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 rot="440741">
              <a:off x="7949412" y="3577402"/>
              <a:ext cx="1465127" cy="3392826"/>
              <a:chOff x="5307255" y="1547438"/>
              <a:chExt cx="1784043" cy="4131344"/>
            </a:xfrm>
          </p:grpSpPr>
          <p:sp>
            <p:nvSpPr>
              <p:cNvPr id="61" name="Google Shape;61;p2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 rot="440421">
              <a:off x="8468708" y="2741713"/>
              <a:ext cx="1768505" cy="4106792"/>
              <a:chOff x="5307255" y="1547438"/>
              <a:chExt cx="1786162" cy="4147796"/>
            </a:xfrm>
          </p:grpSpPr>
          <p:sp>
            <p:nvSpPr>
              <p:cNvPr id="65" name="Google Shape;65;p2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 flipH="1">
              <a:off x="10587364" y="4300671"/>
              <a:ext cx="1622865" cy="2716119"/>
              <a:chOff x="4456559" y="1422328"/>
              <a:chExt cx="2268472" cy="3796644"/>
            </a:xfrm>
          </p:grpSpPr>
          <p:sp>
            <p:nvSpPr>
              <p:cNvPr id="69" name="Google Shape;69;p2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1" name="Google Shape;71;p2"/>
            <p:cNvGrpSpPr/>
            <p:nvPr/>
          </p:nvGrpSpPr>
          <p:grpSpPr>
            <a:xfrm rot="761656">
              <a:off x="8791141" y="3713153"/>
              <a:ext cx="1758409" cy="3319301"/>
              <a:chOff x="6812776" y="643385"/>
              <a:chExt cx="1603353" cy="3026606"/>
            </a:xfrm>
          </p:grpSpPr>
          <p:sp>
            <p:nvSpPr>
              <p:cNvPr id="72" name="Google Shape;72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 rot="608095" flipH="1">
              <a:off x="11518157" y="3602726"/>
              <a:ext cx="879553" cy="885982"/>
              <a:chOff x="5307255" y="1547438"/>
              <a:chExt cx="1117486" cy="1125654"/>
            </a:xfrm>
          </p:grpSpPr>
          <p:sp>
            <p:nvSpPr>
              <p:cNvPr id="75" name="Google Shape;75;p2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 flipH="1">
              <a:off x="9952610" y="2916584"/>
              <a:ext cx="2218083" cy="4183238"/>
              <a:chOff x="6811613" y="643921"/>
              <a:chExt cx="1604516" cy="3026069"/>
            </a:xfrm>
          </p:grpSpPr>
          <p:sp>
            <p:nvSpPr>
              <p:cNvPr id="78" name="Google Shape;78;p2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1570275" y="1536641"/>
            <a:ext cx="7981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570275" y="593375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 rot="-209359">
            <a:off x="11012234" y="2721664"/>
            <a:ext cx="226355" cy="413448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1" name="Google Shape;91;p4"/>
          <p:cNvSpPr/>
          <p:nvPr/>
        </p:nvSpPr>
        <p:spPr>
          <a:xfrm flipH="1">
            <a:off x="11245346" y="1114236"/>
            <a:ext cx="230068" cy="5374765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2" name="Google Shape;92;p4"/>
          <p:cNvSpPr/>
          <p:nvPr/>
        </p:nvSpPr>
        <p:spPr>
          <a:xfrm rot="-129665">
            <a:off x="10993093" y="1358314"/>
            <a:ext cx="292271" cy="5503713"/>
          </a:xfrm>
          <a:custGeom>
            <a:avLst/>
            <a:gdLst/>
            <a:ahLst/>
            <a:cxnLst/>
            <a:rect l="l" t="t" r="r" b="b"/>
            <a:pathLst>
              <a:path w="551062" h="3348763" extrusionOk="0">
                <a:moveTo>
                  <a:pt x="0" y="102946"/>
                </a:moveTo>
                <a:cubicBezTo>
                  <a:pt x="58538" y="325995"/>
                  <a:pt x="313883" y="798334"/>
                  <a:pt x="393616" y="1338294"/>
                </a:cubicBezTo>
                <a:cubicBezTo>
                  <a:pt x="473349" y="1878254"/>
                  <a:pt x="452154" y="3007630"/>
                  <a:pt x="478395" y="3342708"/>
                </a:cubicBezTo>
                <a:lnTo>
                  <a:pt x="551062" y="3348763"/>
                </a:lnTo>
                <a:cubicBezTo>
                  <a:pt x="546016" y="3004601"/>
                  <a:pt x="532896" y="1835865"/>
                  <a:pt x="448117" y="1277738"/>
                </a:cubicBezTo>
                <a:cubicBezTo>
                  <a:pt x="363338" y="719611"/>
                  <a:pt x="117075" y="195799"/>
                  <a:pt x="42389" y="0"/>
                </a:cubicBezTo>
                <a:lnTo>
                  <a:pt x="0" y="102946"/>
                </a:ln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3" name="Google Shape;93;p4"/>
          <p:cNvSpPr/>
          <p:nvPr/>
        </p:nvSpPr>
        <p:spPr>
          <a:xfrm flipH="1">
            <a:off x="11145958" y="0"/>
            <a:ext cx="1001633" cy="5487490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4" name="Google Shape;94;p4"/>
          <p:cNvSpPr/>
          <p:nvPr/>
        </p:nvSpPr>
        <p:spPr>
          <a:xfrm rot="-489575">
            <a:off x="10257429" y="1431770"/>
            <a:ext cx="770954" cy="547372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95" name="Google Shape;95;p4"/>
          <p:cNvGrpSpPr/>
          <p:nvPr/>
        </p:nvGrpSpPr>
        <p:grpSpPr>
          <a:xfrm rot="607849" flipH="1">
            <a:off x="10886905" y="344335"/>
            <a:ext cx="1207724" cy="1216551"/>
            <a:chOff x="5307255" y="1547438"/>
            <a:chExt cx="1117486" cy="1125654"/>
          </a:xfrm>
        </p:grpSpPr>
        <p:sp>
          <p:nvSpPr>
            <p:cNvPr id="96" name="Google Shape;96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608125" flipH="1">
            <a:off x="11077475" y="1722394"/>
            <a:ext cx="963332" cy="970373"/>
            <a:chOff x="5307255" y="1547438"/>
            <a:chExt cx="1117486" cy="1125654"/>
          </a:xfrm>
        </p:grpSpPr>
        <p:sp>
          <p:nvSpPr>
            <p:cNvPr id="99" name="Google Shape;99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 rot="608125" flipH="1">
            <a:off x="10418421" y="1014894"/>
            <a:ext cx="963332" cy="970373"/>
            <a:chOff x="5307255" y="1547438"/>
            <a:chExt cx="1117486" cy="1125654"/>
          </a:xfrm>
        </p:grpSpPr>
        <p:sp>
          <p:nvSpPr>
            <p:cNvPr id="102" name="Google Shape;102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608125" flipH="1">
            <a:off x="10358874" y="2245198"/>
            <a:ext cx="963332" cy="970373"/>
            <a:chOff x="5307255" y="1547438"/>
            <a:chExt cx="1117486" cy="1125654"/>
          </a:xfrm>
        </p:grpSpPr>
        <p:sp>
          <p:nvSpPr>
            <p:cNvPr id="105" name="Google Shape;105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608127" flipH="1">
            <a:off x="11265674" y="2680595"/>
            <a:ext cx="835054" cy="841158"/>
            <a:chOff x="5307255" y="1547438"/>
            <a:chExt cx="1117486" cy="1125654"/>
          </a:xfrm>
        </p:grpSpPr>
        <p:sp>
          <p:nvSpPr>
            <p:cNvPr id="108" name="Google Shape;108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607931" flipH="1">
            <a:off x="10646248" y="3247822"/>
            <a:ext cx="1197398" cy="1206151"/>
            <a:chOff x="5307255" y="1547438"/>
            <a:chExt cx="1117486" cy="1125654"/>
          </a:xfrm>
        </p:grpSpPr>
        <p:sp>
          <p:nvSpPr>
            <p:cNvPr id="111" name="Google Shape;111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607740" flipH="1">
            <a:off x="10459317" y="4348837"/>
            <a:ext cx="934706" cy="941538"/>
            <a:chOff x="5307255" y="1547438"/>
            <a:chExt cx="1117486" cy="1125654"/>
          </a:xfrm>
        </p:grpSpPr>
        <p:sp>
          <p:nvSpPr>
            <p:cNvPr id="114" name="Google Shape;114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607931" flipH="1">
            <a:off x="10665425" y="5235077"/>
            <a:ext cx="1197398" cy="1206151"/>
            <a:chOff x="5307255" y="1547438"/>
            <a:chExt cx="1117486" cy="1125654"/>
          </a:xfrm>
        </p:grpSpPr>
        <p:sp>
          <p:nvSpPr>
            <p:cNvPr id="117" name="Google Shape;117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9" name="Google Shape;119;p4"/>
          <p:cNvGrpSpPr/>
          <p:nvPr/>
        </p:nvGrpSpPr>
        <p:grpSpPr>
          <a:xfrm rot="608127" flipH="1">
            <a:off x="11254571" y="4262123"/>
            <a:ext cx="835054" cy="841158"/>
            <a:chOff x="5307255" y="1547438"/>
            <a:chExt cx="1117486" cy="1125654"/>
          </a:xfrm>
        </p:grpSpPr>
        <p:sp>
          <p:nvSpPr>
            <p:cNvPr id="120" name="Google Shape;120;p4"/>
            <p:cNvSpPr/>
            <p:nvPr/>
          </p:nvSpPr>
          <p:spPr>
            <a:xfrm rot="4440912">
              <a:off x="5409575" y="1659795"/>
              <a:ext cx="912847" cy="900939"/>
            </a:xfrm>
            <a:custGeom>
              <a:avLst/>
              <a:gdLst/>
              <a:ahLst/>
              <a:cxnLst/>
              <a:rect l="l" t="t" r="r" b="b"/>
              <a:pathLst>
                <a:path w="914116" h="902192" extrusionOk="0">
                  <a:moveTo>
                    <a:pt x="3648" y="318319"/>
                  </a:moveTo>
                  <a:cubicBezTo>
                    <a:pt x="14502" y="301366"/>
                    <a:pt x="50369" y="286791"/>
                    <a:pt x="121763" y="277409"/>
                  </a:cubicBezTo>
                  <a:cubicBezTo>
                    <a:pt x="-64836" y="-28674"/>
                    <a:pt x="463463" y="361209"/>
                    <a:pt x="415818" y="443497"/>
                  </a:cubicBezTo>
                  <a:cubicBezTo>
                    <a:pt x="413532" y="447646"/>
                    <a:pt x="409738" y="451074"/>
                    <a:pt x="404644" y="453838"/>
                  </a:cubicBezTo>
                  <a:lnTo>
                    <a:pt x="404517" y="453881"/>
                  </a:lnTo>
                  <a:lnTo>
                    <a:pt x="419250" y="454345"/>
                  </a:lnTo>
                  <a:cubicBezTo>
                    <a:pt x="426467" y="455983"/>
                    <a:pt x="432067" y="459052"/>
                    <a:pt x="435706" y="463751"/>
                  </a:cubicBezTo>
                  <a:cubicBezTo>
                    <a:pt x="439372" y="468285"/>
                    <a:pt x="441165" y="474521"/>
                    <a:pt x="441329" y="482140"/>
                  </a:cubicBezTo>
                  <a:lnTo>
                    <a:pt x="439997" y="490695"/>
                  </a:lnTo>
                  <a:lnTo>
                    <a:pt x="445131" y="483838"/>
                  </a:lnTo>
                  <a:cubicBezTo>
                    <a:pt x="450614" y="478869"/>
                    <a:pt x="456341" y="476044"/>
                    <a:pt x="462277" y="475760"/>
                  </a:cubicBezTo>
                  <a:cubicBezTo>
                    <a:pt x="468093" y="475359"/>
                    <a:pt x="474230" y="477469"/>
                    <a:pt x="480563" y="481707"/>
                  </a:cubicBezTo>
                  <a:lnTo>
                    <a:pt x="484441" y="485435"/>
                  </a:lnTo>
                  <a:lnTo>
                    <a:pt x="483630" y="473700"/>
                  </a:lnTo>
                  <a:cubicBezTo>
                    <a:pt x="485366" y="468135"/>
                    <a:pt x="489559" y="463182"/>
                    <a:pt x="495806" y="458818"/>
                  </a:cubicBezTo>
                  <a:lnTo>
                    <a:pt x="502846" y="455556"/>
                  </a:lnTo>
                  <a:lnTo>
                    <a:pt x="490203" y="449340"/>
                  </a:lnTo>
                  <a:cubicBezTo>
                    <a:pt x="482320" y="440747"/>
                    <a:pt x="481490" y="424889"/>
                    <a:pt x="485929" y="404451"/>
                  </a:cubicBezTo>
                  <a:lnTo>
                    <a:pt x="496079" y="371465"/>
                  </a:lnTo>
                  <a:lnTo>
                    <a:pt x="484343" y="397260"/>
                  </a:lnTo>
                  <a:cubicBezTo>
                    <a:pt x="474287" y="414904"/>
                    <a:pt x="463168" y="425553"/>
                    <a:pt x="451292" y="426028"/>
                  </a:cubicBezTo>
                  <a:cubicBezTo>
                    <a:pt x="387279" y="429947"/>
                    <a:pt x="286891" y="129696"/>
                    <a:pt x="310362" y="37467"/>
                  </a:cubicBezTo>
                  <a:cubicBezTo>
                    <a:pt x="321031" y="-4455"/>
                    <a:pt x="357291" y="-3398"/>
                    <a:pt x="434190" y="88742"/>
                  </a:cubicBezTo>
                  <a:cubicBezTo>
                    <a:pt x="553190" y="-152345"/>
                    <a:pt x="556753" y="155784"/>
                    <a:pt x="511014" y="326520"/>
                  </a:cubicBezTo>
                  <a:lnTo>
                    <a:pt x="499072" y="364417"/>
                  </a:lnTo>
                  <a:lnTo>
                    <a:pt x="513267" y="332085"/>
                  </a:lnTo>
                  <a:cubicBezTo>
                    <a:pt x="592416" y="170622"/>
                    <a:pt x="796982" y="-58978"/>
                    <a:pt x="741433" y="223646"/>
                  </a:cubicBezTo>
                  <a:cubicBezTo>
                    <a:pt x="1003648" y="164257"/>
                    <a:pt x="766540" y="361072"/>
                    <a:pt x="605110" y="433066"/>
                  </a:cubicBezTo>
                  <a:lnTo>
                    <a:pt x="600808" y="434764"/>
                  </a:lnTo>
                  <a:lnTo>
                    <a:pt x="693241" y="434463"/>
                  </a:lnTo>
                  <a:cubicBezTo>
                    <a:pt x="860482" y="443604"/>
                    <a:pt x="1031877" y="499444"/>
                    <a:pt x="804951" y="577658"/>
                  </a:cubicBezTo>
                  <a:cubicBezTo>
                    <a:pt x="987962" y="774612"/>
                    <a:pt x="698707" y="668369"/>
                    <a:pt x="555396" y="564905"/>
                  </a:cubicBezTo>
                  <a:lnTo>
                    <a:pt x="526476" y="542048"/>
                  </a:lnTo>
                  <a:lnTo>
                    <a:pt x="539541" y="566925"/>
                  </a:lnTo>
                  <a:cubicBezTo>
                    <a:pt x="616376" y="729501"/>
                    <a:pt x="668242" y="1032607"/>
                    <a:pt x="481983" y="812903"/>
                  </a:cubicBezTo>
                  <a:cubicBezTo>
                    <a:pt x="384371" y="1014570"/>
                    <a:pt x="363976" y="834227"/>
                    <a:pt x="385594" y="669505"/>
                  </a:cubicBezTo>
                  <a:lnTo>
                    <a:pt x="401546" y="585133"/>
                  </a:lnTo>
                  <a:lnTo>
                    <a:pt x="352020" y="659897"/>
                  </a:lnTo>
                  <a:cubicBezTo>
                    <a:pt x="251604" y="793948"/>
                    <a:pt x="110034" y="905537"/>
                    <a:pt x="170905" y="673357"/>
                  </a:cubicBezTo>
                  <a:cubicBezTo>
                    <a:pt x="-94501" y="716298"/>
                    <a:pt x="154406" y="534635"/>
                    <a:pt x="320007" y="472836"/>
                  </a:cubicBezTo>
                  <a:lnTo>
                    <a:pt x="364962" y="460956"/>
                  </a:lnTo>
                  <a:lnTo>
                    <a:pt x="329370" y="462273"/>
                  </a:lnTo>
                  <a:cubicBezTo>
                    <a:pt x="197278" y="453619"/>
                    <a:pt x="-31630" y="373414"/>
                    <a:pt x="3648" y="3183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984699">
              <a:off x="5790678" y="2050692"/>
              <a:ext cx="131664" cy="1316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CUSTOM_1"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3826000" y="3047250"/>
            <a:ext cx="72126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48264" flipH="1">
            <a:off x="2036631" y="1896553"/>
            <a:ext cx="748358" cy="4344453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6" name="Google Shape;126;p5"/>
          <p:cNvSpPr/>
          <p:nvPr/>
        </p:nvSpPr>
        <p:spPr>
          <a:xfrm rot="159780">
            <a:off x="456006" y="1427869"/>
            <a:ext cx="1207753" cy="4342227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27" name="Google Shape;127;p5"/>
          <p:cNvGrpSpPr/>
          <p:nvPr/>
        </p:nvGrpSpPr>
        <p:grpSpPr>
          <a:xfrm rot="-1545250" flipH="1">
            <a:off x="241930" y="2094991"/>
            <a:ext cx="2782442" cy="4325244"/>
            <a:chOff x="5781674" y="547101"/>
            <a:chExt cx="2605044" cy="4089732"/>
          </a:xfrm>
        </p:grpSpPr>
        <p:sp>
          <p:nvSpPr>
            <p:cNvPr id="128" name="Google Shape;128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0" name="Google Shape;130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32" name="Google Shape;132;p5"/>
          <p:cNvSpPr/>
          <p:nvPr/>
        </p:nvSpPr>
        <p:spPr>
          <a:xfrm rot="5776094">
            <a:off x="-165195" y="3859180"/>
            <a:ext cx="3924007" cy="1079422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33" name="Google Shape;133;p5"/>
          <p:cNvSpPr/>
          <p:nvPr/>
        </p:nvSpPr>
        <p:spPr>
          <a:xfrm rot="-6131143" flipH="1">
            <a:off x="-596651" y="3591208"/>
            <a:ext cx="2748577" cy="881758"/>
          </a:xfrm>
          <a:custGeom>
            <a:avLst/>
            <a:gdLst/>
            <a:ahLst/>
            <a:cxnLst/>
            <a:rect l="l" t="t" r="r" b="b"/>
            <a:pathLst>
              <a:path w="3570296" h="1258395" extrusionOk="0">
                <a:moveTo>
                  <a:pt x="52" y="114287"/>
                </a:moveTo>
                <a:cubicBezTo>
                  <a:pt x="751" y="92231"/>
                  <a:pt x="8463" y="70112"/>
                  <a:pt x="24969" y="48300"/>
                </a:cubicBezTo>
                <a:cubicBezTo>
                  <a:pt x="157023" y="-126193"/>
                  <a:pt x="439442" y="311510"/>
                  <a:pt x="513040" y="355151"/>
                </a:cubicBezTo>
                <a:lnTo>
                  <a:pt x="497428" y="367539"/>
                </a:lnTo>
                <a:lnTo>
                  <a:pt x="567794" y="391986"/>
                </a:lnTo>
                <a:cubicBezTo>
                  <a:pt x="600503" y="403531"/>
                  <a:pt x="634955" y="415788"/>
                  <a:pt x="670999" y="428488"/>
                </a:cubicBezTo>
                <a:lnTo>
                  <a:pt x="716281" y="444102"/>
                </a:lnTo>
                <a:lnTo>
                  <a:pt x="701865" y="404273"/>
                </a:lnTo>
                <a:cubicBezTo>
                  <a:pt x="649428" y="255156"/>
                  <a:pt x="584812" y="23866"/>
                  <a:pt x="763696" y="1452"/>
                </a:cubicBezTo>
                <a:cubicBezTo>
                  <a:pt x="1002210" y="-28434"/>
                  <a:pt x="894788" y="411788"/>
                  <a:pt x="890967" y="497415"/>
                </a:cubicBezTo>
                <a:lnTo>
                  <a:pt x="881798" y="498502"/>
                </a:lnTo>
                <a:lnTo>
                  <a:pt x="1170375" y="584825"/>
                </a:lnTo>
                <a:lnTo>
                  <a:pt x="1206427" y="593079"/>
                </a:lnTo>
                <a:lnTo>
                  <a:pt x="1191308" y="549404"/>
                </a:lnTo>
                <a:cubicBezTo>
                  <a:pt x="1140965" y="399568"/>
                  <a:pt x="1079596" y="167395"/>
                  <a:pt x="1258778" y="147490"/>
                </a:cubicBezTo>
                <a:cubicBezTo>
                  <a:pt x="1482755" y="122608"/>
                  <a:pt x="1396927" y="506605"/>
                  <a:pt x="1381187" y="625206"/>
                </a:cubicBezTo>
                <a:lnTo>
                  <a:pt x="1380506" y="631688"/>
                </a:lnTo>
                <a:lnTo>
                  <a:pt x="1559827" y="661387"/>
                </a:lnTo>
                <a:lnTo>
                  <a:pt x="1768380" y="681955"/>
                </a:lnTo>
                <a:lnTo>
                  <a:pt x="1753583" y="630159"/>
                </a:lnTo>
                <a:cubicBezTo>
                  <a:pt x="1711551" y="477782"/>
                  <a:pt x="1663035" y="242588"/>
                  <a:pt x="1843040" y="232560"/>
                </a:cubicBezTo>
                <a:cubicBezTo>
                  <a:pt x="2053045" y="220861"/>
                  <a:pt x="1974008" y="549971"/>
                  <a:pt x="1944460" y="689482"/>
                </a:cubicBezTo>
                <a:lnTo>
                  <a:pt x="1943808" y="692995"/>
                </a:lnTo>
                <a:lnTo>
                  <a:pt x="2053692" y="699439"/>
                </a:lnTo>
                <a:lnTo>
                  <a:pt x="2326246" y="709192"/>
                </a:lnTo>
                <a:lnTo>
                  <a:pt x="2307127" y="669602"/>
                </a:lnTo>
                <a:cubicBezTo>
                  <a:pt x="2239694" y="526640"/>
                  <a:pt x="2151731" y="303184"/>
                  <a:pt x="2327379" y="262567"/>
                </a:cubicBezTo>
                <a:cubicBezTo>
                  <a:pt x="2532303" y="215180"/>
                  <a:pt x="2510624" y="552952"/>
                  <a:pt x="2505331" y="695460"/>
                </a:cubicBezTo>
                <a:lnTo>
                  <a:pt x="2504809" y="713406"/>
                </a:lnTo>
                <a:lnTo>
                  <a:pt x="2638865" y="716402"/>
                </a:lnTo>
                <a:lnTo>
                  <a:pt x="2874931" y="720031"/>
                </a:lnTo>
                <a:lnTo>
                  <a:pt x="2871057" y="706094"/>
                </a:lnTo>
                <a:cubicBezTo>
                  <a:pt x="2832158" y="570509"/>
                  <a:pt x="2731121" y="252333"/>
                  <a:pt x="2941127" y="240634"/>
                </a:cubicBezTo>
                <a:cubicBezTo>
                  <a:pt x="3151132" y="228935"/>
                  <a:pt x="3072096" y="558044"/>
                  <a:pt x="3042547" y="697556"/>
                </a:cubicBezTo>
                <a:lnTo>
                  <a:pt x="3037937" y="722417"/>
                </a:lnTo>
                <a:lnTo>
                  <a:pt x="3185623" y="724529"/>
                </a:lnTo>
                <a:cubicBezTo>
                  <a:pt x="3347059" y="727126"/>
                  <a:pt x="3480472" y="730294"/>
                  <a:pt x="3564241" y="736073"/>
                </a:cubicBezTo>
                <a:lnTo>
                  <a:pt x="3570296" y="800089"/>
                </a:lnTo>
                <a:cubicBezTo>
                  <a:pt x="3457368" y="798630"/>
                  <a:pt x="3255661" y="796406"/>
                  <a:pt x="3015878" y="791437"/>
                </a:cubicBezTo>
                <a:lnTo>
                  <a:pt x="2824326" y="786883"/>
                </a:lnTo>
                <a:lnTo>
                  <a:pt x="2823991" y="796797"/>
                </a:lnTo>
                <a:cubicBezTo>
                  <a:pt x="2823204" y="916435"/>
                  <a:pt x="2855190" y="1308606"/>
                  <a:pt x="2636794" y="1253037"/>
                </a:cubicBezTo>
                <a:cubicBezTo>
                  <a:pt x="2432958" y="1201172"/>
                  <a:pt x="2593293" y="908364"/>
                  <a:pt x="2657539" y="782789"/>
                </a:cubicBezTo>
                <a:lnTo>
                  <a:pt x="2658099" y="781621"/>
                </a:lnTo>
                <a:lnTo>
                  <a:pt x="2377142" y="771506"/>
                </a:lnTo>
                <a:lnTo>
                  <a:pt x="2357193" y="775979"/>
                </a:lnTo>
                <a:lnTo>
                  <a:pt x="2354959" y="770708"/>
                </a:lnTo>
                <a:lnTo>
                  <a:pt x="2259394" y="767267"/>
                </a:lnTo>
                <a:lnTo>
                  <a:pt x="2260299" y="785502"/>
                </a:lnTo>
                <a:cubicBezTo>
                  <a:pt x="2269474" y="904790"/>
                  <a:pt x="2333994" y="1292937"/>
                  <a:pt x="2111730" y="1255740"/>
                </a:cubicBezTo>
                <a:cubicBezTo>
                  <a:pt x="1904284" y="1221024"/>
                  <a:pt x="2039689" y="915885"/>
                  <a:pt x="2093259" y="785398"/>
                </a:cubicBezTo>
                <a:lnTo>
                  <a:pt x="2103200" y="759262"/>
                </a:lnTo>
                <a:lnTo>
                  <a:pt x="1973852" y="752232"/>
                </a:lnTo>
                <a:lnTo>
                  <a:pt x="1827482" y="741428"/>
                </a:lnTo>
                <a:lnTo>
                  <a:pt x="1784749" y="743523"/>
                </a:lnTo>
                <a:lnTo>
                  <a:pt x="1783503" y="738182"/>
                </a:lnTo>
                <a:lnTo>
                  <a:pt x="1734388" y="734557"/>
                </a:lnTo>
                <a:lnTo>
                  <a:pt x="1711951" y="732156"/>
                </a:lnTo>
                <a:lnTo>
                  <a:pt x="1710043" y="750236"/>
                </a:lnTo>
                <a:cubicBezTo>
                  <a:pt x="1700724" y="869513"/>
                  <a:pt x="1704654" y="1262966"/>
                  <a:pt x="1490778" y="1191960"/>
                </a:cubicBezTo>
                <a:cubicBezTo>
                  <a:pt x="1291161" y="1125688"/>
                  <a:pt x="1471975" y="845062"/>
                  <a:pt x="1545014" y="724390"/>
                </a:cubicBezTo>
                <a:lnTo>
                  <a:pt x="1550440" y="714875"/>
                </a:lnTo>
                <a:lnTo>
                  <a:pt x="1499272" y="709400"/>
                </a:lnTo>
                <a:cubicBezTo>
                  <a:pt x="1429506" y="700064"/>
                  <a:pt x="1360276" y="688505"/>
                  <a:pt x="1292156" y="675297"/>
                </a:cubicBezTo>
                <a:lnTo>
                  <a:pt x="1105864" y="634405"/>
                </a:lnTo>
                <a:lnTo>
                  <a:pt x="1117732" y="643857"/>
                </a:lnTo>
                <a:cubicBezTo>
                  <a:pt x="1075893" y="718664"/>
                  <a:pt x="935419" y="1149479"/>
                  <a:pt x="748384" y="998483"/>
                </a:cubicBezTo>
                <a:cubicBezTo>
                  <a:pt x="608109" y="885236"/>
                  <a:pt x="784828" y="722630"/>
                  <a:pt x="907924" y="623470"/>
                </a:cubicBezTo>
                <a:lnTo>
                  <a:pt x="949090" y="590924"/>
                </a:lnTo>
                <a:lnTo>
                  <a:pt x="724529" y="527352"/>
                </a:lnTo>
                <a:lnTo>
                  <a:pt x="588043" y="482036"/>
                </a:lnTo>
                <a:lnTo>
                  <a:pt x="594407" y="490103"/>
                </a:lnTo>
                <a:cubicBezTo>
                  <a:pt x="536597" y="553385"/>
                  <a:pt x="301493" y="940762"/>
                  <a:pt x="153863" y="751060"/>
                </a:cubicBezTo>
                <a:cubicBezTo>
                  <a:pt x="135409" y="727347"/>
                  <a:pt x="125841" y="704309"/>
                  <a:pt x="123370" y="682064"/>
                </a:cubicBezTo>
                <a:cubicBezTo>
                  <a:pt x="114101" y="598642"/>
                  <a:pt x="204622" y="526354"/>
                  <a:pt x="300553" y="471362"/>
                </a:cubicBezTo>
                <a:lnTo>
                  <a:pt x="378501" y="430833"/>
                </a:lnTo>
                <a:lnTo>
                  <a:pt x="360141" y="424135"/>
                </a:lnTo>
                <a:cubicBezTo>
                  <a:pt x="244149" y="376658"/>
                  <a:pt x="-4139" y="246620"/>
                  <a:pt x="52" y="114287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66A36"/>
              </a:gs>
              <a:gs pos="100000">
                <a:srgbClr val="666A36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34" name="Google Shape;134;p5"/>
          <p:cNvGrpSpPr/>
          <p:nvPr/>
        </p:nvGrpSpPr>
        <p:grpSpPr>
          <a:xfrm rot="-347622" flipH="1">
            <a:off x="1147280" y="3810467"/>
            <a:ext cx="1894165" cy="2973703"/>
            <a:chOff x="5781674" y="547101"/>
            <a:chExt cx="2605044" cy="4089732"/>
          </a:xfrm>
        </p:grpSpPr>
        <p:sp>
          <p:nvSpPr>
            <p:cNvPr id="135" name="Google Shape;135;p5"/>
            <p:cNvSpPr/>
            <p:nvPr/>
          </p:nvSpPr>
          <p:spPr>
            <a:xfrm rot="-894226">
              <a:off x="6527769" y="1142238"/>
              <a:ext cx="1450664" cy="3364637"/>
            </a:xfrm>
            <a:custGeom>
              <a:avLst/>
              <a:gdLst/>
              <a:ahLst/>
              <a:cxnLst/>
              <a:rect l="l" t="t" r="r" b="b"/>
              <a:pathLst>
                <a:path w="1448953" h="3360670" extrusionOk="0">
                  <a:moveTo>
                    <a:pt x="1191919" y="86813"/>
                  </a:moveTo>
                  <a:cubicBezTo>
                    <a:pt x="1025290" y="132667"/>
                    <a:pt x="921395" y="246543"/>
                    <a:pt x="892225" y="363714"/>
                  </a:cubicBezTo>
                  <a:cubicBezTo>
                    <a:pt x="866702" y="466240"/>
                    <a:pt x="709570" y="565145"/>
                    <a:pt x="647549" y="578271"/>
                  </a:cubicBezTo>
                  <a:lnTo>
                    <a:pt x="640118" y="578320"/>
                  </a:lnTo>
                  <a:lnTo>
                    <a:pt x="692307" y="728846"/>
                  </a:lnTo>
                  <a:cubicBezTo>
                    <a:pt x="726650" y="838573"/>
                    <a:pt x="758737" y="954796"/>
                    <a:pt x="785069" y="1074429"/>
                  </a:cubicBezTo>
                  <a:lnTo>
                    <a:pt x="819224" y="1257170"/>
                  </a:lnTo>
                  <a:lnTo>
                    <a:pt x="825754" y="1225216"/>
                  </a:lnTo>
                  <a:cubicBezTo>
                    <a:pt x="838960" y="1176376"/>
                    <a:pt x="862291" y="1128744"/>
                    <a:pt x="898552" y="1099183"/>
                  </a:cubicBezTo>
                  <a:cubicBezTo>
                    <a:pt x="995245" y="1020355"/>
                    <a:pt x="1171036" y="917459"/>
                    <a:pt x="1411292" y="928426"/>
                  </a:cubicBezTo>
                  <a:cubicBezTo>
                    <a:pt x="1243260" y="968835"/>
                    <a:pt x="1135715" y="1079270"/>
                    <a:pt x="1102749" y="1195430"/>
                  </a:cubicBezTo>
                  <a:cubicBezTo>
                    <a:pt x="1073903" y="1297071"/>
                    <a:pt x="913637" y="1390812"/>
                    <a:pt x="851222" y="1401913"/>
                  </a:cubicBezTo>
                  <a:lnTo>
                    <a:pt x="838408" y="1401581"/>
                  </a:lnTo>
                  <a:lnTo>
                    <a:pt x="852577" y="1518234"/>
                  </a:lnTo>
                  <a:lnTo>
                    <a:pt x="868497" y="1712474"/>
                  </a:lnTo>
                  <a:lnTo>
                    <a:pt x="875296" y="1738373"/>
                  </a:lnTo>
                  <a:cubicBezTo>
                    <a:pt x="877335" y="1749742"/>
                    <a:pt x="878083" y="1759689"/>
                    <a:pt x="877453" y="1767587"/>
                  </a:cubicBezTo>
                  <a:lnTo>
                    <a:pt x="873836" y="1777607"/>
                  </a:lnTo>
                  <a:lnTo>
                    <a:pt x="875241" y="1794757"/>
                  </a:lnTo>
                  <a:lnTo>
                    <a:pt x="892177" y="2109908"/>
                  </a:lnTo>
                  <a:lnTo>
                    <a:pt x="909485" y="2076862"/>
                  </a:lnTo>
                  <a:cubicBezTo>
                    <a:pt x="918468" y="2063388"/>
                    <a:pt x="928818" y="2051263"/>
                    <a:pt x="940654" y="2041110"/>
                  </a:cubicBezTo>
                  <a:cubicBezTo>
                    <a:pt x="1035341" y="1959884"/>
                    <a:pt x="1208498" y="1852615"/>
                    <a:pt x="1448953" y="1857557"/>
                  </a:cubicBezTo>
                  <a:cubicBezTo>
                    <a:pt x="1281987" y="1902164"/>
                    <a:pt x="1177243" y="2015259"/>
                    <a:pt x="1147199" y="2132210"/>
                  </a:cubicBezTo>
                  <a:cubicBezTo>
                    <a:pt x="1124665" y="2219922"/>
                    <a:pt x="1005462" y="2304253"/>
                    <a:pt x="932746" y="2334531"/>
                  </a:cubicBezTo>
                  <a:lnTo>
                    <a:pt x="903202" y="2344187"/>
                  </a:lnTo>
                  <a:lnTo>
                    <a:pt x="908194" y="2477841"/>
                  </a:lnTo>
                  <a:cubicBezTo>
                    <a:pt x="920701" y="2855046"/>
                    <a:pt x="924855" y="3198771"/>
                    <a:pt x="927229" y="3360670"/>
                  </a:cubicBezTo>
                  <a:lnTo>
                    <a:pt x="854303" y="3354593"/>
                  </a:lnTo>
                  <a:cubicBezTo>
                    <a:pt x="844428" y="3228492"/>
                    <a:pt x="841247" y="2990296"/>
                    <a:pt x="836909" y="2713233"/>
                  </a:cubicBezTo>
                  <a:lnTo>
                    <a:pt x="836374" y="2685348"/>
                  </a:lnTo>
                  <a:lnTo>
                    <a:pt x="807689" y="2685619"/>
                  </a:lnTo>
                  <a:cubicBezTo>
                    <a:pt x="729110" y="2680171"/>
                    <a:pt x="589206" y="2638363"/>
                    <a:pt x="539820" y="2562453"/>
                  </a:cubicBezTo>
                  <a:cubicBezTo>
                    <a:pt x="473971" y="2461241"/>
                    <a:pt x="338574" y="2387555"/>
                    <a:pt x="166109" y="2398654"/>
                  </a:cubicBezTo>
                  <a:cubicBezTo>
                    <a:pt x="392372" y="2317117"/>
                    <a:pt x="590731" y="2363415"/>
                    <a:pt x="706413" y="2410116"/>
                  </a:cubicBezTo>
                  <a:cubicBezTo>
                    <a:pt x="735334" y="2421792"/>
                    <a:pt x="761141" y="2442840"/>
                    <a:pt x="783151" y="2468240"/>
                  </a:cubicBezTo>
                  <a:lnTo>
                    <a:pt x="833724" y="2547209"/>
                  </a:lnTo>
                  <a:lnTo>
                    <a:pt x="828552" y="2277642"/>
                  </a:lnTo>
                  <a:cubicBezTo>
                    <a:pt x="824823" y="2128831"/>
                    <a:pt x="819823" y="1979457"/>
                    <a:pt x="812571" y="1838673"/>
                  </a:cubicBezTo>
                  <a:lnTo>
                    <a:pt x="809332" y="1790015"/>
                  </a:lnTo>
                  <a:lnTo>
                    <a:pt x="775134" y="1785520"/>
                  </a:lnTo>
                  <a:cubicBezTo>
                    <a:pt x="696132" y="1770932"/>
                    <a:pt x="592118" y="1731356"/>
                    <a:pt x="550962" y="1668098"/>
                  </a:cubicBezTo>
                  <a:cubicBezTo>
                    <a:pt x="485113" y="1566885"/>
                    <a:pt x="349716" y="1493200"/>
                    <a:pt x="177251" y="1504299"/>
                  </a:cubicBezTo>
                  <a:cubicBezTo>
                    <a:pt x="403514" y="1422761"/>
                    <a:pt x="601873" y="1469060"/>
                    <a:pt x="717555" y="1515761"/>
                  </a:cubicBezTo>
                  <a:cubicBezTo>
                    <a:pt x="746476" y="1527437"/>
                    <a:pt x="772283" y="1548484"/>
                    <a:pt x="794293" y="1573885"/>
                  </a:cubicBezTo>
                  <a:lnTo>
                    <a:pt x="795022" y="1575023"/>
                  </a:lnTo>
                  <a:lnTo>
                    <a:pt x="794772" y="1571272"/>
                  </a:lnTo>
                  <a:cubicBezTo>
                    <a:pt x="787645" y="1487765"/>
                    <a:pt x="779225" y="1410788"/>
                    <a:pt x="769223" y="1343053"/>
                  </a:cubicBezTo>
                  <a:cubicBezTo>
                    <a:pt x="749219" y="1207583"/>
                    <a:pt x="718200" y="1076354"/>
                    <a:pt x="682006" y="952215"/>
                  </a:cubicBezTo>
                  <a:lnTo>
                    <a:pt x="669328" y="914878"/>
                  </a:lnTo>
                  <a:lnTo>
                    <a:pt x="641580" y="915141"/>
                  </a:lnTo>
                  <a:cubicBezTo>
                    <a:pt x="563001" y="909692"/>
                    <a:pt x="423097" y="867885"/>
                    <a:pt x="373711" y="791975"/>
                  </a:cubicBezTo>
                  <a:cubicBezTo>
                    <a:pt x="307862" y="690762"/>
                    <a:pt x="172465" y="617077"/>
                    <a:pt x="0" y="628176"/>
                  </a:cubicBezTo>
                  <a:cubicBezTo>
                    <a:pt x="226263" y="546638"/>
                    <a:pt x="424622" y="592936"/>
                    <a:pt x="540304" y="639638"/>
                  </a:cubicBezTo>
                  <a:cubicBezTo>
                    <a:pt x="554765" y="645476"/>
                    <a:pt x="568447" y="653656"/>
                    <a:pt x="581265" y="663553"/>
                  </a:cubicBezTo>
                  <a:lnTo>
                    <a:pt x="585298" y="667408"/>
                  </a:lnTo>
                  <a:lnTo>
                    <a:pt x="563739" y="603918"/>
                  </a:lnTo>
                  <a:cubicBezTo>
                    <a:pt x="482330" y="389698"/>
                    <a:pt x="403580" y="215233"/>
                    <a:pt x="374207" y="103312"/>
                  </a:cubicBezTo>
                  <a:lnTo>
                    <a:pt x="416747" y="0"/>
                  </a:lnTo>
                  <a:cubicBezTo>
                    <a:pt x="449538" y="85967"/>
                    <a:pt x="515287" y="234940"/>
                    <a:pt x="586004" y="422239"/>
                  </a:cubicBezTo>
                  <a:lnTo>
                    <a:pt x="608266" y="486450"/>
                  </a:lnTo>
                  <a:lnTo>
                    <a:pt x="607999" y="451410"/>
                  </a:lnTo>
                  <a:cubicBezTo>
                    <a:pt x="614944" y="387457"/>
                    <a:pt x="637966" y="315127"/>
                    <a:pt x="685005" y="274161"/>
                  </a:cubicBezTo>
                  <a:cubicBezTo>
                    <a:pt x="779083" y="192229"/>
                    <a:pt x="951433" y="83669"/>
                    <a:pt x="1191919" y="86813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36" name="Google Shape;136;p5"/>
            <p:cNvGrpSpPr/>
            <p:nvPr/>
          </p:nvGrpSpPr>
          <p:grpSpPr>
            <a:xfrm>
              <a:off x="5781674" y="547101"/>
              <a:ext cx="968399" cy="1110421"/>
              <a:chOff x="5781674" y="528934"/>
              <a:chExt cx="968399" cy="1110421"/>
            </a:xfrm>
          </p:grpSpPr>
          <p:sp>
            <p:nvSpPr>
              <p:cNvPr id="137" name="Google Shape;137;p5"/>
              <p:cNvSpPr/>
              <p:nvPr/>
            </p:nvSpPr>
            <p:spPr>
              <a:xfrm rot="-1985831">
                <a:off x="6188231" y="595206"/>
                <a:ext cx="265355" cy="93203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 rot="-1127820">
                <a:off x="5913155" y="617709"/>
                <a:ext cx="705437" cy="932871"/>
              </a:xfrm>
              <a:custGeom>
                <a:avLst/>
                <a:gdLst/>
                <a:ahLst/>
                <a:cxnLst/>
                <a:rect l="l" t="t" r="r" b="b"/>
                <a:pathLst>
                  <a:path w="704816" h="932050" extrusionOk="0">
                    <a:moveTo>
                      <a:pt x="572192" y="0"/>
                    </a:moveTo>
                    <a:cubicBezTo>
                      <a:pt x="645438" y="0"/>
                      <a:pt x="704816" y="208646"/>
                      <a:pt x="704816" y="466025"/>
                    </a:cubicBezTo>
                    <a:cubicBezTo>
                      <a:pt x="704816" y="723404"/>
                      <a:pt x="645438" y="932050"/>
                      <a:pt x="572192" y="932050"/>
                    </a:cubicBezTo>
                    <a:lnTo>
                      <a:pt x="562800" y="928723"/>
                    </a:lnTo>
                    <a:lnTo>
                      <a:pt x="554667" y="931304"/>
                    </a:lnTo>
                    <a:cubicBezTo>
                      <a:pt x="480254" y="933116"/>
                      <a:pt x="330628" y="810708"/>
                      <a:pt x="194743" y="631117"/>
                    </a:cubicBezTo>
                    <a:cubicBezTo>
                      <a:pt x="39445" y="425869"/>
                      <a:pt x="-39097" y="223657"/>
                      <a:pt x="19313" y="179461"/>
                    </a:cubicBezTo>
                    <a:cubicBezTo>
                      <a:pt x="77723" y="135266"/>
                      <a:pt x="250967" y="265824"/>
                      <a:pt x="406265" y="471071"/>
                    </a:cubicBezTo>
                    <a:lnTo>
                      <a:pt x="441116" y="519986"/>
                    </a:lnTo>
                    <a:lnTo>
                      <a:pt x="439568" y="466025"/>
                    </a:lnTo>
                    <a:cubicBezTo>
                      <a:pt x="439568" y="208646"/>
                      <a:pt x="498946" y="0"/>
                      <a:pt x="572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39" name="Google Shape;139;p5"/>
          <p:cNvSpPr/>
          <p:nvPr/>
        </p:nvSpPr>
        <p:spPr>
          <a:xfrm rot="-777684">
            <a:off x="446972" y="3979513"/>
            <a:ext cx="1088281" cy="3095371"/>
          </a:xfrm>
          <a:custGeom>
            <a:avLst/>
            <a:gdLst/>
            <a:ahLst/>
            <a:cxnLst/>
            <a:rect l="l" t="t" r="r" b="b"/>
            <a:pathLst>
              <a:path w="1122278" h="4034919" extrusionOk="0">
                <a:moveTo>
                  <a:pt x="1017346" y="4033049"/>
                </a:moveTo>
                <a:cubicBezTo>
                  <a:pt x="934586" y="4084522"/>
                  <a:pt x="543637" y="3063193"/>
                  <a:pt x="532895" y="2246639"/>
                </a:cubicBezTo>
                <a:cubicBezTo>
                  <a:pt x="522153" y="1430085"/>
                  <a:pt x="345564" y="532737"/>
                  <a:pt x="0" y="0"/>
                </a:cubicBezTo>
                <a:cubicBezTo>
                  <a:pt x="530335" y="309475"/>
                  <a:pt x="859899" y="1265626"/>
                  <a:pt x="1029457" y="1937801"/>
                </a:cubicBezTo>
                <a:cubicBezTo>
                  <a:pt x="1199015" y="2609976"/>
                  <a:pt x="1100106" y="3981576"/>
                  <a:pt x="1017346" y="4033049"/>
                </a:cubicBezTo>
                <a:close/>
              </a:path>
            </a:pathLst>
          </a:custGeom>
          <a:gradFill>
            <a:gsLst>
              <a:gs pos="0">
                <a:srgbClr val="595959"/>
              </a:gs>
              <a:gs pos="60000">
                <a:srgbClr val="6F803B"/>
              </a:gs>
              <a:gs pos="100000">
                <a:srgbClr val="6F803B"/>
              </a:gs>
            </a:gsLst>
            <a:lin ang="0" scaled="0"/>
          </a:gra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40" name="Google Shape;140;p5"/>
          <p:cNvGrpSpPr/>
          <p:nvPr/>
        </p:nvGrpSpPr>
        <p:grpSpPr>
          <a:xfrm rot="-156809">
            <a:off x="42923" y="4543298"/>
            <a:ext cx="1760154" cy="2605440"/>
            <a:chOff x="3959902" y="4082354"/>
            <a:chExt cx="1760083" cy="2605335"/>
          </a:xfrm>
        </p:grpSpPr>
        <p:sp>
          <p:nvSpPr>
            <p:cNvPr id="141" name="Google Shape;141;p5"/>
            <p:cNvSpPr/>
            <p:nvPr/>
          </p:nvSpPr>
          <p:spPr>
            <a:xfrm rot="-675222" flipH="1">
              <a:off x="4467664" y="4369220"/>
              <a:ext cx="1043970" cy="2238117"/>
            </a:xfrm>
            <a:custGeom>
              <a:avLst/>
              <a:gdLst/>
              <a:ahLst/>
              <a:cxnLst/>
              <a:rect l="l" t="t" r="r" b="b"/>
              <a:pathLst>
                <a:path w="1044793" h="2239882" extrusionOk="0">
                  <a:moveTo>
                    <a:pt x="398175" y="0"/>
                  </a:moveTo>
                  <a:cubicBezTo>
                    <a:pt x="490894" y="53960"/>
                    <a:pt x="538275" y="144853"/>
                    <a:pt x="541157" y="227561"/>
                  </a:cubicBezTo>
                  <a:cubicBezTo>
                    <a:pt x="543319" y="289592"/>
                    <a:pt x="602864" y="363290"/>
                    <a:pt x="641869" y="394063"/>
                  </a:cubicBezTo>
                  <a:lnTo>
                    <a:pt x="659358" y="402692"/>
                  </a:lnTo>
                  <a:lnTo>
                    <a:pt x="562479" y="588915"/>
                  </a:lnTo>
                  <a:cubicBezTo>
                    <a:pt x="542646" y="630701"/>
                    <a:pt x="523303" y="673770"/>
                    <a:pt x="504913" y="717817"/>
                  </a:cubicBezTo>
                  <a:lnTo>
                    <a:pt x="460240" y="833946"/>
                  </a:lnTo>
                  <a:lnTo>
                    <a:pt x="457242" y="784886"/>
                  </a:lnTo>
                  <a:cubicBezTo>
                    <a:pt x="452943" y="762334"/>
                    <a:pt x="445377" y="741120"/>
                    <a:pt x="433456" y="724478"/>
                  </a:cubicBezTo>
                  <a:cubicBezTo>
                    <a:pt x="385770" y="657910"/>
                    <a:pt x="294240" y="563990"/>
                    <a:pt x="151000" y="537289"/>
                  </a:cubicBezTo>
                  <a:cubicBezTo>
                    <a:pt x="245426" y="588205"/>
                    <a:pt x="295739" y="677507"/>
                    <a:pt x="301311" y="760078"/>
                  </a:cubicBezTo>
                  <a:cubicBezTo>
                    <a:pt x="305489" y="822006"/>
                    <a:pt x="367400" y="893729"/>
                    <a:pt x="407385" y="923216"/>
                  </a:cubicBezTo>
                  <a:lnTo>
                    <a:pt x="427463" y="932322"/>
                  </a:lnTo>
                  <a:lnTo>
                    <a:pt x="403333" y="1007459"/>
                  </a:lnTo>
                  <a:lnTo>
                    <a:pt x="371658" y="1119165"/>
                  </a:lnTo>
                  <a:lnTo>
                    <a:pt x="346514" y="1159762"/>
                  </a:lnTo>
                  <a:cubicBezTo>
                    <a:pt x="340117" y="1174001"/>
                    <a:pt x="337885" y="1185058"/>
                    <a:pt x="341098" y="1189769"/>
                  </a:cubicBezTo>
                  <a:lnTo>
                    <a:pt x="350305" y="1194829"/>
                  </a:lnTo>
                  <a:lnTo>
                    <a:pt x="299442" y="1389685"/>
                  </a:lnTo>
                  <a:lnTo>
                    <a:pt x="296897" y="1400082"/>
                  </a:lnTo>
                  <a:lnTo>
                    <a:pt x="291721" y="1379526"/>
                  </a:lnTo>
                  <a:cubicBezTo>
                    <a:pt x="288059" y="1369228"/>
                    <a:pt x="283426" y="1359645"/>
                    <a:pt x="277675" y="1351177"/>
                  </a:cubicBezTo>
                  <a:cubicBezTo>
                    <a:pt x="231673" y="1283435"/>
                    <a:pt x="142526" y="1187250"/>
                    <a:pt x="0" y="1156968"/>
                  </a:cubicBezTo>
                  <a:cubicBezTo>
                    <a:pt x="93120" y="1210234"/>
                    <a:pt x="141179" y="1300769"/>
                    <a:pt x="144679" y="1383454"/>
                  </a:cubicBezTo>
                  <a:cubicBezTo>
                    <a:pt x="147305" y="1445467"/>
                    <a:pt x="207399" y="1518719"/>
                    <a:pt x="246633" y="1549199"/>
                  </a:cubicBezTo>
                  <a:lnTo>
                    <a:pt x="258943" y="1555159"/>
                  </a:lnTo>
                  <a:lnTo>
                    <a:pt x="237009" y="1644782"/>
                  </a:lnTo>
                  <a:cubicBezTo>
                    <a:pt x="177150" y="1896446"/>
                    <a:pt x="126879" y="2126659"/>
                    <a:pt x="102953" y="2235042"/>
                  </a:cubicBezTo>
                  <a:lnTo>
                    <a:pt x="146832" y="2239882"/>
                  </a:lnTo>
                  <a:cubicBezTo>
                    <a:pt x="170203" y="2156446"/>
                    <a:pt x="205219" y="1996949"/>
                    <a:pt x="246325" y="1811504"/>
                  </a:cubicBezTo>
                  <a:lnTo>
                    <a:pt x="248981" y="1799696"/>
                  </a:lnTo>
                  <a:lnTo>
                    <a:pt x="254588" y="1800579"/>
                  </a:lnTo>
                  <a:cubicBezTo>
                    <a:pt x="304137" y="1804231"/>
                    <a:pt x="397825" y="1790102"/>
                    <a:pt x="441316" y="1745819"/>
                  </a:cubicBezTo>
                  <a:cubicBezTo>
                    <a:pt x="499305" y="1686774"/>
                    <a:pt x="595637" y="1651751"/>
                    <a:pt x="700456" y="1674584"/>
                  </a:cubicBezTo>
                  <a:cubicBezTo>
                    <a:pt x="574352" y="1601589"/>
                    <a:pt x="443730" y="1613282"/>
                    <a:pt x="364195" y="1632761"/>
                  </a:cubicBezTo>
                  <a:cubicBezTo>
                    <a:pt x="344312" y="1637630"/>
                    <a:pt x="324757" y="1648806"/>
                    <a:pt x="306811" y="1663125"/>
                  </a:cubicBezTo>
                  <a:lnTo>
                    <a:pt x="271512" y="1699524"/>
                  </a:lnTo>
                  <a:lnTo>
                    <a:pt x="311858" y="1520141"/>
                  </a:lnTo>
                  <a:cubicBezTo>
                    <a:pt x="334762" y="1420710"/>
                    <a:pt x="358494" y="1321056"/>
                    <a:pt x="382360" y="1227443"/>
                  </a:cubicBezTo>
                  <a:lnTo>
                    <a:pt x="389993" y="1199070"/>
                  </a:lnTo>
                  <a:lnTo>
                    <a:pt x="400455" y="1199177"/>
                  </a:lnTo>
                  <a:cubicBezTo>
                    <a:pt x="451823" y="1196995"/>
                    <a:pt x="522924" y="1181033"/>
                    <a:pt x="559167" y="1144131"/>
                  </a:cubicBezTo>
                  <a:cubicBezTo>
                    <a:pt x="617156" y="1085086"/>
                    <a:pt x="713487" y="1050062"/>
                    <a:pt x="818307" y="1072896"/>
                  </a:cubicBezTo>
                  <a:cubicBezTo>
                    <a:pt x="692202" y="999901"/>
                    <a:pt x="561581" y="1011593"/>
                    <a:pt x="482046" y="1031072"/>
                  </a:cubicBezTo>
                  <a:lnTo>
                    <a:pt x="427415" y="1059980"/>
                  </a:lnTo>
                  <a:lnTo>
                    <a:pt x="430064" y="1050131"/>
                  </a:lnTo>
                  <a:cubicBezTo>
                    <a:pt x="445888" y="994949"/>
                    <a:pt x="461566" y="944309"/>
                    <a:pt x="476892" y="900065"/>
                  </a:cubicBezTo>
                  <a:cubicBezTo>
                    <a:pt x="507543" y="811580"/>
                    <a:pt x="544104" y="727288"/>
                    <a:pt x="582733" y="648388"/>
                  </a:cubicBezTo>
                  <a:lnTo>
                    <a:pt x="591905" y="631376"/>
                  </a:lnTo>
                  <a:lnTo>
                    <a:pt x="598925" y="632482"/>
                  </a:lnTo>
                  <a:cubicBezTo>
                    <a:pt x="648473" y="636134"/>
                    <a:pt x="742161" y="622005"/>
                    <a:pt x="785653" y="577722"/>
                  </a:cubicBezTo>
                  <a:cubicBezTo>
                    <a:pt x="843642" y="518677"/>
                    <a:pt x="939973" y="483654"/>
                    <a:pt x="1044793" y="506487"/>
                  </a:cubicBezTo>
                  <a:cubicBezTo>
                    <a:pt x="918688" y="433492"/>
                    <a:pt x="788066" y="445185"/>
                    <a:pt x="708532" y="464664"/>
                  </a:cubicBezTo>
                  <a:lnTo>
                    <a:pt x="671110" y="484465"/>
                  </a:lnTo>
                  <a:lnTo>
                    <a:pt x="700979" y="429063"/>
                  </a:lnTo>
                  <a:cubicBezTo>
                    <a:pt x="778821" y="295227"/>
                    <a:pt x="849563" y="187751"/>
                    <a:pt x="882467" y="116218"/>
                  </a:cubicBezTo>
                  <a:lnTo>
                    <a:pt x="871738" y="41668"/>
                  </a:lnTo>
                  <a:cubicBezTo>
                    <a:pt x="844901" y="87691"/>
                    <a:pt x="797334" y="161824"/>
                    <a:pt x="741604" y="255792"/>
                  </a:cubicBezTo>
                  <a:lnTo>
                    <a:pt x="696759" y="333336"/>
                  </a:lnTo>
                  <a:lnTo>
                    <a:pt x="698154" y="325969"/>
                  </a:lnTo>
                  <a:cubicBezTo>
                    <a:pt x="701877" y="282074"/>
                    <a:pt x="697138" y="230321"/>
                    <a:pt x="674391" y="196279"/>
                  </a:cubicBezTo>
                  <a:cubicBezTo>
                    <a:pt x="628897" y="128195"/>
                    <a:pt x="540471" y="31347"/>
                    <a:pt x="398175" y="0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 rot="-1374346">
              <a:off x="4028299" y="4168843"/>
              <a:ext cx="537742" cy="460238"/>
            </a:xfrm>
            <a:custGeom>
              <a:avLst/>
              <a:gdLst/>
              <a:ahLst/>
              <a:cxnLst/>
              <a:rect l="l" t="t" r="r" b="b"/>
              <a:pathLst>
                <a:path w="558128" h="534914" extrusionOk="0">
                  <a:moveTo>
                    <a:pt x="321454" y="0"/>
                  </a:moveTo>
                  <a:cubicBezTo>
                    <a:pt x="351415" y="0"/>
                    <a:pt x="378539" y="12144"/>
                    <a:pt x="398173" y="31778"/>
                  </a:cubicBezTo>
                  <a:lnTo>
                    <a:pt x="404781" y="41579"/>
                  </a:lnTo>
                  <a:lnTo>
                    <a:pt x="407399" y="39814"/>
                  </a:lnTo>
                  <a:cubicBezTo>
                    <a:pt x="420380" y="34324"/>
                    <a:pt x="434651" y="31288"/>
                    <a:pt x="449631" y="31288"/>
                  </a:cubicBezTo>
                  <a:cubicBezTo>
                    <a:pt x="509552" y="31288"/>
                    <a:pt x="558128" y="79864"/>
                    <a:pt x="558128" y="139785"/>
                  </a:cubicBezTo>
                  <a:cubicBezTo>
                    <a:pt x="558128" y="162256"/>
                    <a:pt x="551297" y="183131"/>
                    <a:pt x="539598" y="200447"/>
                  </a:cubicBezTo>
                  <a:lnTo>
                    <a:pt x="527971" y="213243"/>
                  </a:lnTo>
                  <a:lnTo>
                    <a:pt x="544556" y="237841"/>
                  </a:lnTo>
                  <a:cubicBezTo>
                    <a:pt x="550046" y="250822"/>
                    <a:pt x="553082" y="265093"/>
                    <a:pt x="553082" y="280073"/>
                  </a:cubicBezTo>
                  <a:cubicBezTo>
                    <a:pt x="553082" y="325014"/>
                    <a:pt x="525758" y="363573"/>
                    <a:pt x="486817" y="380044"/>
                  </a:cubicBezTo>
                  <a:lnTo>
                    <a:pt x="455184" y="386430"/>
                  </a:lnTo>
                  <a:lnTo>
                    <a:pt x="463257" y="426417"/>
                  </a:lnTo>
                  <a:cubicBezTo>
                    <a:pt x="463257" y="486338"/>
                    <a:pt x="414681" y="534914"/>
                    <a:pt x="354760" y="534914"/>
                  </a:cubicBezTo>
                  <a:cubicBezTo>
                    <a:pt x="324800" y="534914"/>
                    <a:pt x="297675" y="522770"/>
                    <a:pt x="278041" y="503136"/>
                  </a:cubicBezTo>
                  <a:lnTo>
                    <a:pt x="264452" y="482980"/>
                  </a:lnTo>
                  <a:lnTo>
                    <a:pt x="234499" y="503175"/>
                  </a:lnTo>
                  <a:cubicBezTo>
                    <a:pt x="221518" y="508665"/>
                    <a:pt x="207247" y="511701"/>
                    <a:pt x="192267" y="511701"/>
                  </a:cubicBezTo>
                  <a:cubicBezTo>
                    <a:pt x="132346" y="511701"/>
                    <a:pt x="83770" y="463125"/>
                    <a:pt x="83770" y="403204"/>
                  </a:cubicBezTo>
                  <a:lnTo>
                    <a:pt x="87094" y="381221"/>
                  </a:lnTo>
                  <a:lnTo>
                    <a:pt x="66265" y="377016"/>
                  </a:lnTo>
                  <a:cubicBezTo>
                    <a:pt x="27324" y="360545"/>
                    <a:pt x="0" y="321986"/>
                    <a:pt x="0" y="277045"/>
                  </a:cubicBezTo>
                  <a:cubicBezTo>
                    <a:pt x="0" y="247085"/>
                    <a:pt x="12144" y="219960"/>
                    <a:pt x="31778" y="200326"/>
                  </a:cubicBezTo>
                  <a:lnTo>
                    <a:pt x="55047" y="184638"/>
                  </a:lnTo>
                  <a:lnTo>
                    <a:pt x="54332" y="183150"/>
                  </a:lnTo>
                  <a:cubicBezTo>
                    <a:pt x="51162" y="172958"/>
                    <a:pt x="49454" y="162121"/>
                    <a:pt x="49454" y="150886"/>
                  </a:cubicBezTo>
                  <a:cubicBezTo>
                    <a:pt x="49454" y="90965"/>
                    <a:pt x="98030" y="42389"/>
                    <a:pt x="157951" y="42389"/>
                  </a:cubicBezTo>
                  <a:cubicBezTo>
                    <a:pt x="180421" y="42389"/>
                    <a:pt x="201296" y="49220"/>
                    <a:pt x="218613" y="60919"/>
                  </a:cubicBezTo>
                  <a:lnTo>
                    <a:pt x="222628" y="64567"/>
                  </a:lnTo>
                  <a:lnTo>
                    <a:pt x="244735" y="31778"/>
                  </a:lnTo>
                  <a:cubicBezTo>
                    <a:pt x="264369" y="12144"/>
                    <a:pt x="291494" y="0"/>
                    <a:pt x="3214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 rot="215344">
            <a:off x="680963" y="3959985"/>
            <a:ext cx="1575177" cy="2973419"/>
            <a:chOff x="6812776" y="643385"/>
            <a:chExt cx="1603353" cy="3026606"/>
          </a:xfrm>
        </p:grpSpPr>
        <p:sp>
          <p:nvSpPr>
            <p:cNvPr id="144" name="Google Shape;144;p5"/>
            <p:cNvSpPr/>
            <p:nvPr/>
          </p:nvSpPr>
          <p:spPr>
            <a:xfrm rot="-5995998" flipH="1">
              <a:off x="6360430" y="1774043"/>
              <a:ext cx="2683615" cy="979539"/>
            </a:xfrm>
            <a:custGeom>
              <a:avLst/>
              <a:gdLst/>
              <a:ahLst/>
              <a:cxnLst/>
              <a:rect l="l" t="t" r="r" b="b"/>
              <a:pathLst>
                <a:path w="2683640" h="979548" extrusionOk="0">
                  <a:moveTo>
                    <a:pt x="510" y="530925"/>
                  </a:moveTo>
                  <a:cubicBezTo>
                    <a:pt x="2434" y="548241"/>
                    <a:pt x="9882" y="566175"/>
                    <a:pt x="24246" y="584633"/>
                  </a:cubicBezTo>
                  <a:cubicBezTo>
                    <a:pt x="139163" y="732300"/>
                    <a:pt x="322171" y="430760"/>
                    <a:pt x="367171" y="381500"/>
                  </a:cubicBezTo>
                  <a:lnTo>
                    <a:pt x="362218" y="375221"/>
                  </a:lnTo>
                  <a:lnTo>
                    <a:pt x="468461" y="410496"/>
                  </a:lnTo>
                  <a:lnTo>
                    <a:pt x="643261" y="459981"/>
                  </a:lnTo>
                  <a:lnTo>
                    <a:pt x="611216" y="485315"/>
                  </a:lnTo>
                  <a:cubicBezTo>
                    <a:pt x="515397" y="562502"/>
                    <a:pt x="377837" y="689076"/>
                    <a:pt x="487029" y="777229"/>
                  </a:cubicBezTo>
                  <a:cubicBezTo>
                    <a:pt x="632619" y="894767"/>
                    <a:pt x="741966" y="559415"/>
                    <a:pt x="774534" y="501184"/>
                  </a:cubicBezTo>
                  <a:lnTo>
                    <a:pt x="765295" y="493827"/>
                  </a:lnTo>
                  <a:lnTo>
                    <a:pt x="910308" y="525658"/>
                  </a:lnTo>
                  <a:cubicBezTo>
                    <a:pt x="963334" y="535940"/>
                    <a:pt x="1017223" y="544937"/>
                    <a:pt x="1071529" y="552204"/>
                  </a:cubicBezTo>
                  <a:lnTo>
                    <a:pt x="1111358" y="556466"/>
                  </a:lnTo>
                  <a:lnTo>
                    <a:pt x="1107135" y="563873"/>
                  </a:lnTo>
                  <a:cubicBezTo>
                    <a:pt x="1050280" y="657805"/>
                    <a:pt x="909533" y="876247"/>
                    <a:pt x="1064917" y="927835"/>
                  </a:cubicBezTo>
                  <a:cubicBezTo>
                    <a:pt x="1220302" y="979422"/>
                    <a:pt x="1227996" y="716067"/>
                    <a:pt x="1234229" y="605236"/>
                  </a:cubicBezTo>
                  <a:lnTo>
                    <a:pt x="1237115" y="569922"/>
                  </a:lnTo>
                  <a:lnTo>
                    <a:pt x="1254547" y="571787"/>
                  </a:lnTo>
                  <a:lnTo>
                    <a:pt x="1292670" y="574601"/>
                  </a:lnTo>
                  <a:lnTo>
                    <a:pt x="1293748" y="578766"/>
                  </a:lnTo>
                  <a:lnTo>
                    <a:pt x="1327009" y="577135"/>
                  </a:lnTo>
                  <a:lnTo>
                    <a:pt x="1440949" y="585545"/>
                  </a:lnTo>
                  <a:lnTo>
                    <a:pt x="1541635" y="591018"/>
                  </a:lnTo>
                  <a:lnTo>
                    <a:pt x="1533896" y="611363"/>
                  </a:lnTo>
                  <a:cubicBezTo>
                    <a:pt x="1492197" y="712934"/>
                    <a:pt x="1386796" y="950458"/>
                    <a:pt x="1548275" y="977482"/>
                  </a:cubicBezTo>
                  <a:cubicBezTo>
                    <a:pt x="1709753" y="1004506"/>
                    <a:pt x="1676769" y="743112"/>
                    <a:pt x="1665847" y="632645"/>
                  </a:cubicBezTo>
                  <a:lnTo>
                    <a:pt x="1663252" y="597250"/>
                  </a:lnTo>
                  <a:lnTo>
                    <a:pt x="1737487" y="599923"/>
                  </a:lnTo>
                  <a:lnTo>
                    <a:pt x="1739346" y="604030"/>
                  </a:lnTo>
                  <a:lnTo>
                    <a:pt x="1754873" y="600549"/>
                  </a:lnTo>
                  <a:lnTo>
                    <a:pt x="1973574" y="608422"/>
                  </a:lnTo>
                  <a:lnTo>
                    <a:pt x="1973138" y="609331"/>
                  </a:lnTo>
                  <a:cubicBezTo>
                    <a:pt x="1923129" y="707079"/>
                    <a:pt x="1798322" y="935005"/>
                    <a:pt x="1956990" y="975377"/>
                  </a:cubicBezTo>
                  <a:cubicBezTo>
                    <a:pt x="2115658" y="1015749"/>
                    <a:pt x="2104548" y="752516"/>
                    <a:pt x="2102859" y="641523"/>
                  </a:cubicBezTo>
                  <a:lnTo>
                    <a:pt x="2103154" y="612522"/>
                  </a:lnTo>
                  <a:lnTo>
                    <a:pt x="2252074" y="616063"/>
                  </a:lnTo>
                  <a:cubicBezTo>
                    <a:pt x="2438725" y="619931"/>
                    <a:pt x="2595736" y="621662"/>
                    <a:pt x="2683640" y="622798"/>
                  </a:cubicBezTo>
                  <a:lnTo>
                    <a:pt x="2678927" y="572967"/>
                  </a:lnTo>
                  <a:cubicBezTo>
                    <a:pt x="2613720" y="568469"/>
                    <a:pt x="2509869" y="566003"/>
                    <a:pt x="2384206" y="563981"/>
                  </a:cubicBezTo>
                  <a:lnTo>
                    <a:pt x="2269245" y="562336"/>
                  </a:lnTo>
                  <a:lnTo>
                    <a:pt x="2272834" y="542985"/>
                  </a:lnTo>
                  <a:cubicBezTo>
                    <a:pt x="2295835" y="434388"/>
                    <a:pt x="2357357" y="178205"/>
                    <a:pt x="2193887" y="187311"/>
                  </a:cubicBezTo>
                  <a:cubicBezTo>
                    <a:pt x="2030416" y="196418"/>
                    <a:pt x="2109064" y="444090"/>
                    <a:pt x="2139344" y="549631"/>
                  </a:cubicBezTo>
                  <a:lnTo>
                    <a:pt x="2142151" y="560476"/>
                  </a:lnTo>
                  <a:lnTo>
                    <a:pt x="1958603" y="557654"/>
                  </a:lnTo>
                  <a:lnTo>
                    <a:pt x="1854494" y="555328"/>
                  </a:lnTo>
                  <a:lnTo>
                    <a:pt x="1854658" y="541353"/>
                  </a:lnTo>
                  <a:cubicBezTo>
                    <a:pt x="1858778" y="430424"/>
                    <a:pt x="1875653" y="167498"/>
                    <a:pt x="1716138" y="204384"/>
                  </a:cubicBezTo>
                  <a:cubicBezTo>
                    <a:pt x="1579411" y="236001"/>
                    <a:pt x="1647883" y="409941"/>
                    <a:pt x="1700374" y="521225"/>
                  </a:cubicBezTo>
                  <a:lnTo>
                    <a:pt x="1715256" y="552042"/>
                  </a:lnTo>
                  <a:lnTo>
                    <a:pt x="1503097" y="544450"/>
                  </a:lnTo>
                  <a:lnTo>
                    <a:pt x="1417562" y="539435"/>
                  </a:lnTo>
                  <a:lnTo>
                    <a:pt x="1418069" y="536699"/>
                  </a:lnTo>
                  <a:cubicBezTo>
                    <a:pt x="1441070" y="428102"/>
                    <a:pt x="1502593" y="171920"/>
                    <a:pt x="1339122" y="181026"/>
                  </a:cubicBezTo>
                  <a:cubicBezTo>
                    <a:pt x="1199005" y="188832"/>
                    <a:pt x="1236770" y="371910"/>
                    <a:pt x="1269488" y="490522"/>
                  </a:cubicBezTo>
                  <a:lnTo>
                    <a:pt x="1281007" y="530841"/>
                  </a:lnTo>
                  <a:lnTo>
                    <a:pt x="1118667" y="514830"/>
                  </a:lnTo>
                  <a:lnTo>
                    <a:pt x="979326" y="491753"/>
                  </a:lnTo>
                  <a:lnTo>
                    <a:pt x="982701" y="465604"/>
                  </a:lnTo>
                  <a:cubicBezTo>
                    <a:pt x="999699" y="355906"/>
                    <a:pt x="1047049" y="96729"/>
                    <a:pt x="884326" y="114807"/>
                  </a:cubicBezTo>
                  <a:cubicBezTo>
                    <a:pt x="744849" y="130302"/>
                    <a:pt x="792620" y="311027"/>
                    <a:pt x="831807" y="427662"/>
                  </a:cubicBezTo>
                  <a:lnTo>
                    <a:pt x="843576" y="461659"/>
                  </a:lnTo>
                  <a:lnTo>
                    <a:pt x="815512" y="455234"/>
                  </a:lnTo>
                  <a:lnTo>
                    <a:pt x="590881" y="388039"/>
                  </a:lnTo>
                  <a:lnTo>
                    <a:pt x="598017" y="387193"/>
                  </a:lnTo>
                  <a:cubicBezTo>
                    <a:pt x="600991" y="320539"/>
                    <a:pt x="684609" y="-22134"/>
                    <a:pt x="498948" y="1130"/>
                  </a:cubicBezTo>
                  <a:cubicBezTo>
                    <a:pt x="359702" y="18577"/>
                    <a:pt x="410000" y="198616"/>
                    <a:pt x="450817" y="314689"/>
                  </a:cubicBezTo>
                  <a:lnTo>
                    <a:pt x="462039" y="345693"/>
                  </a:lnTo>
                  <a:lnTo>
                    <a:pt x="426792" y="333539"/>
                  </a:lnTo>
                  <a:cubicBezTo>
                    <a:pt x="314563" y="293996"/>
                    <a:pt x="222166" y="259964"/>
                    <a:pt x="157057" y="244911"/>
                  </a:cubicBezTo>
                  <a:lnTo>
                    <a:pt x="76922" y="273979"/>
                  </a:lnTo>
                  <a:cubicBezTo>
                    <a:pt x="95974" y="280381"/>
                    <a:pt x="119015" y="288621"/>
                    <a:pt x="145599" y="298254"/>
                  </a:cubicBezTo>
                  <a:lnTo>
                    <a:pt x="219605" y="325104"/>
                  </a:lnTo>
                  <a:lnTo>
                    <a:pt x="211788" y="328771"/>
                  </a:lnTo>
                  <a:cubicBezTo>
                    <a:pt x="119364" y="373169"/>
                    <a:pt x="-9110" y="444342"/>
                    <a:pt x="510" y="530925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 rot="8199617">
              <a:off x="6943415" y="691933"/>
              <a:ext cx="347957" cy="518430"/>
            </a:xfrm>
            <a:custGeom>
              <a:avLst/>
              <a:gdLst/>
              <a:ahLst/>
              <a:cxnLst/>
              <a:rect l="l" t="t" r="r" b="b"/>
              <a:pathLst>
                <a:path w="1425735" h="2739746" extrusionOk="0">
                  <a:moveTo>
                    <a:pt x="121841" y="2709471"/>
                  </a:moveTo>
                  <a:cubicBezTo>
                    <a:pt x="223273" y="2258156"/>
                    <a:pt x="-504362" y="-69284"/>
                    <a:pt x="730433" y="1583"/>
                  </a:cubicBezTo>
                  <a:cubicBezTo>
                    <a:pt x="1965228" y="72450"/>
                    <a:pt x="1136161" y="1806842"/>
                    <a:pt x="1339025" y="2709471"/>
                  </a:cubicBezTo>
                  <a:lnTo>
                    <a:pt x="1339025" y="2709471"/>
                  </a:lnTo>
                  <a:cubicBezTo>
                    <a:pt x="1278468" y="2713507"/>
                    <a:pt x="1284523" y="1742586"/>
                    <a:pt x="1157354" y="2721578"/>
                  </a:cubicBezTo>
                  <a:cubicBezTo>
                    <a:pt x="1018074" y="2218961"/>
                    <a:pt x="1048354" y="2146292"/>
                    <a:pt x="939352" y="2691299"/>
                  </a:cubicBezTo>
                  <a:cubicBezTo>
                    <a:pt x="805120" y="2215933"/>
                    <a:pt x="832369" y="2016097"/>
                    <a:pt x="678959" y="2739746"/>
                  </a:cubicBezTo>
                  <a:cubicBezTo>
                    <a:pt x="516466" y="2196758"/>
                    <a:pt x="584086" y="2054449"/>
                    <a:pt x="400399" y="2703411"/>
                  </a:cubicBezTo>
                  <a:cubicBezTo>
                    <a:pt x="269194" y="2008025"/>
                    <a:pt x="249010" y="2359253"/>
                    <a:pt x="121841" y="2709471"/>
                  </a:cubicBezTo>
                  <a:lnTo>
                    <a:pt x="121841" y="270947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CUSTOM_6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/>
          <p:nvPr/>
        </p:nvSpPr>
        <p:spPr>
          <a:xfrm>
            <a:off x="2602500" y="465675"/>
            <a:ext cx="8694000" cy="5986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3187625" y="1442300"/>
            <a:ext cx="7487400" cy="3789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182" name="Google Shape;182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grpSp>
        <p:nvGrpSpPr>
          <p:cNvPr id="183" name="Google Shape;183;p7"/>
          <p:cNvGrpSpPr/>
          <p:nvPr/>
        </p:nvGrpSpPr>
        <p:grpSpPr>
          <a:xfrm>
            <a:off x="-432211" y="1881340"/>
            <a:ext cx="5352636" cy="5371662"/>
            <a:chOff x="3113839" y="1827115"/>
            <a:chExt cx="5352636" cy="5371662"/>
          </a:xfrm>
        </p:grpSpPr>
        <p:sp>
          <p:nvSpPr>
            <p:cNvPr id="184" name="Google Shape;184;p7"/>
            <p:cNvSpPr/>
            <p:nvPr/>
          </p:nvSpPr>
          <p:spPr>
            <a:xfrm rot="-338433">
              <a:off x="4261309" y="1873291"/>
              <a:ext cx="1141835" cy="4105233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85" name="Google Shape;185;p7"/>
            <p:cNvGrpSpPr/>
            <p:nvPr/>
          </p:nvGrpSpPr>
          <p:grpSpPr>
            <a:xfrm rot="554082">
              <a:off x="3345721" y="2407399"/>
              <a:ext cx="1922816" cy="3045175"/>
              <a:chOff x="5819567" y="571221"/>
              <a:chExt cx="2567151" cy="4065613"/>
            </a:xfrm>
          </p:grpSpPr>
          <p:sp>
            <p:nvSpPr>
              <p:cNvPr id="186" name="Google Shape;186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87" name="Google Shape;187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188" name="Google Shape;188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89" name="Google Shape;189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grpSp>
          <p:nvGrpSpPr>
            <p:cNvPr id="190" name="Google Shape;190;p7"/>
            <p:cNvGrpSpPr/>
            <p:nvPr/>
          </p:nvGrpSpPr>
          <p:grpSpPr>
            <a:xfrm rot="-1892580" flipH="1">
              <a:off x="3991438" y="2800334"/>
              <a:ext cx="1640340" cy="3798568"/>
              <a:chOff x="5307255" y="1547438"/>
              <a:chExt cx="1784043" cy="4131344"/>
            </a:xfrm>
          </p:grpSpPr>
          <p:sp>
            <p:nvSpPr>
              <p:cNvPr id="191" name="Google Shape;19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94" name="Google Shape;194;p7"/>
            <p:cNvGrpSpPr/>
            <p:nvPr/>
          </p:nvGrpSpPr>
          <p:grpSpPr>
            <a:xfrm rot="-256831" flipH="1">
              <a:off x="5428853" y="3631183"/>
              <a:ext cx="1613076" cy="2554639"/>
              <a:chOff x="5819567" y="571221"/>
              <a:chExt cx="2567151" cy="4065613"/>
            </a:xfrm>
          </p:grpSpPr>
          <p:sp>
            <p:nvSpPr>
              <p:cNvPr id="195" name="Google Shape;195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196" name="Google Shape;196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197" name="Google Shape;197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198" name="Google Shape;198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199" name="Google Shape;199;p7"/>
            <p:cNvSpPr/>
            <p:nvPr/>
          </p:nvSpPr>
          <p:spPr>
            <a:xfrm rot="-6624593" flipH="1">
              <a:off x="2967165" y="5511035"/>
              <a:ext cx="2047577" cy="659855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 rot="8214007">
              <a:off x="5922025" y="4672631"/>
              <a:ext cx="2664898" cy="703464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 rot="2564012" flipH="1">
              <a:off x="6811999" y="4951992"/>
              <a:ext cx="752497" cy="2298355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02" name="Google Shape;202;p7"/>
            <p:cNvGrpSpPr/>
            <p:nvPr/>
          </p:nvGrpSpPr>
          <p:grpSpPr>
            <a:xfrm rot="-1125779" flipH="1">
              <a:off x="4049616" y="2501954"/>
              <a:ext cx="2183627" cy="3458224"/>
              <a:chOff x="5819567" y="571221"/>
              <a:chExt cx="2567151" cy="4065613"/>
            </a:xfrm>
          </p:grpSpPr>
          <p:sp>
            <p:nvSpPr>
              <p:cNvPr id="203" name="Google Shape;203;p7"/>
              <p:cNvSpPr/>
              <p:nvPr/>
            </p:nvSpPr>
            <p:spPr>
              <a:xfrm rot="-894226">
                <a:off x="6527769" y="1142238"/>
                <a:ext cx="1450664" cy="3364637"/>
              </a:xfrm>
              <a:custGeom>
                <a:avLst/>
                <a:gdLst/>
                <a:ahLst/>
                <a:cxnLst/>
                <a:rect l="l" t="t" r="r" b="b"/>
                <a:pathLst>
                  <a:path w="1448953" h="3360670" extrusionOk="0">
                    <a:moveTo>
                      <a:pt x="1191919" y="86813"/>
                    </a:moveTo>
                    <a:cubicBezTo>
                      <a:pt x="1025290" y="132667"/>
                      <a:pt x="921395" y="246543"/>
                      <a:pt x="892225" y="363714"/>
                    </a:cubicBezTo>
                    <a:cubicBezTo>
                      <a:pt x="866702" y="466240"/>
                      <a:pt x="709570" y="565145"/>
                      <a:pt x="647549" y="578271"/>
                    </a:cubicBezTo>
                    <a:lnTo>
                      <a:pt x="640118" y="578320"/>
                    </a:lnTo>
                    <a:lnTo>
                      <a:pt x="692307" y="728846"/>
                    </a:lnTo>
                    <a:cubicBezTo>
                      <a:pt x="726650" y="838573"/>
                      <a:pt x="758737" y="954796"/>
                      <a:pt x="785069" y="1074429"/>
                    </a:cubicBezTo>
                    <a:lnTo>
                      <a:pt x="819224" y="1257170"/>
                    </a:lnTo>
                    <a:lnTo>
                      <a:pt x="825754" y="1225216"/>
                    </a:lnTo>
                    <a:cubicBezTo>
                      <a:pt x="838960" y="1176376"/>
                      <a:pt x="862291" y="1128744"/>
                      <a:pt x="898552" y="1099183"/>
                    </a:cubicBezTo>
                    <a:cubicBezTo>
                      <a:pt x="995245" y="1020355"/>
                      <a:pt x="1171036" y="917459"/>
                      <a:pt x="1411292" y="928426"/>
                    </a:cubicBezTo>
                    <a:cubicBezTo>
                      <a:pt x="1243260" y="968835"/>
                      <a:pt x="1135715" y="1079270"/>
                      <a:pt x="1102749" y="1195430"/>
                    </a:cubicBezTo>
                    <a:cubicBezTo>
                      <a:pt x="1073903" y="1297071"/>
                      <a:pt x="913637" y="1390812"/>
                      <a:pt x="851222" y="1401913"/>
                    </a:cubicBezTo>
                    <a:lnTo>
                      <a:pt x="838408" y="1401581"/>
                    </a:lnTo>
                    <a:lnTo>
                      <a:pt x="852577" y="1518234"/>
                    </a:lnTo>
                    <a:lnTo>
                      <a:pt x="868497" y="1712474"/>
                    </a:lnTo>
                    <a:lnTo>
                      <a:pt x="875296" y="1738373"/>
                    </a:lnTo>
                    <a:cubicBezTo>
                      <a:pt x="877335" y="1749742"/>
                      <a:pt x="878083" y="1759689"/>
                      <a:pt x="877453" y="1767587"/>
                    </a:cubicBezTo>
                    <a:lnTo>
                      <a:pt x="873836" y="1777607"/>
                    </a:lnTo>
                    <a:lnTo>
                      <a:pt x="875241" y="1794757"/>
                    </a:lnTo>
                    <a:lnTo>
                      <a:pt x="892177" y="2109908"/>
                    </a:lnTo>
                    <a:lnTo>
                      <a:pt x="909485" y="2076862"/>
                    </a:lnTo>
                    <a:cubicBezTo>
                      <a:pt x="918468" y="2063388"/>
                      <a:pt x="928818" y="2051263"/>
                      <a:pt x="940654" y="2041110"/>
                    </a:cubicBezTo>
                    <a:cubicBezTo>
                      <a:pt x="1035341" y="1959884"/>
                      <a:pt x="1208498" y="1852615"/>
                      <a:pt x="1448953" y="1857557"/>
                    </a:cubicBezTo>
                    <a:cubicBezTo>
                      <a:pt x="1281987" y="1902164"/>
                      <a:pt x="1177243" y="2015259"/>
                      <a:pt x="1147199" y="2132210"/>
                    </a:cubicBezTo>
                    <a:cubicBezTo>
                      <a:pt x="1124665" y="2219922"/>
                      <a:pt x="1005462" y="2304253"/>
                      <a:pt x="932746" y="2334531"/>
                    </a:cubicBezTo>
                    <a:lnTo>
                      <a:pt x="903202" y="2344187"/>
                    </a:lnTo>
                    <a:lnTo>
                      <a:pt x="908194" y="2477841"/>
                    </a:lnTo>
                    <a:cubicBezTo>
                      <a:pt x="920701" y="2855046"/>
                      <a:pt x="924855" y="3198771"/>
                      <a:pt x="927229" y="3360670"/>
                    </a:cubicBezTo>
                    <a:lnTo>
                      <a:pt x="854303" y="3354593"/>
                    </a:lnTo>
                    <a:cubicBezTo>
                      <a:pt x="844428" y="3228492"/>
                      <a:pt x="841247" y="2990296"/>
                      <a:pt x="836909" y="2713233"/>
                    </a:cubicBezTo>
                    <a:lnTo>
                      <a:pt x="836374" y="2685348"/>
                    </a:lnTo>
                    <a:lnTo>
                      <a:pt x="807689" y="2685619"/>
                    </a:lnTo>
                    <a:cubicBezTo>
                      <a:pt x="729110" y="2680171"/>
                      <a:pt x="589206" y="2638363"/>
                      <a:pt x="539820" y="2562453"/>
                    </a:cubicBezTo>
                    <a:cubicBezTo>
                      <a:pt x="473971" y="2461241"/>
                      <a:pt x="338574" y="2387555"/>
                      <a:pt x="166109" y="2398654"/>
                    </a:cubicBezTo>
                    <a:cubicBezTo>
                      <a:pt x="392372" y="2317117"/>
                      <a:pt x="590731" y="2363415"/>
                      <a:pt x="706413" y="2410116"/>
                    </a:cubicBezTo>
                    <a:cubicBezTo>
                      <a:pt x="735334" y="2421792"/>
                      <a:pt x="761141" y="2442840"/>
                      <a:pt x="783151" y="2468240"/>
                    </a:cubicBezTo>
                    <a:lnTo>
                      <a:pt x="833724" y="2547209"/>
                    </a:lnTo>
                    <a:lnTo>
                      <a:pt x="828552" y="2277642"/>
                    </a:lnTo>
                    <a:cubicBezTo>
                      <a:pt x="824823" y="2128831"/>
                      <a:pt x="819823" y="1979457"/>
                      <a:pt x="812571" y="1838673"/>
                    </a:cubicBezTo>
                    <a:lnTo>
                      <a:pt x="809332" y="1790015"/>
                    </a:lnTo>
                    <a:lnTo>
                      <a:pt x="775134" y="1785520"/>
                    </a:lnTo>
                    <a:cubicBezTo>
                      <a:pt x="696132" y="1770932"/>
                      <a:pt x="592118" y="1731356"/>
                      <a:pt x="550962" y="1668098"/>
                    </a:cubicBezTo>
                    <a:cubicBezTo>
                      <a:pt x="485113" y="1566885"/>
                      <a:pt x="349716" y="1493200"/>
                      <a:pt x="177251" y="1504299"/>
                    </a:cubicBezTo>
                    <a:cubicBezTo>
                      <a:pt x="403514" y="1422761"/>
                      <a:pt x="601873" y="1469060"/>
                      <a:pt x="717555" y="1515761"/>
                    </a:cubicBezTo>
                    <a:cubicBezTo>
                      <a:pt x="746476" y="1527437"/>
                      <a:pt x="772283" y="1548484"/>
                      <a:pt x="794293" y="1573885"/>
                    </a:cubicBezTo>
                    <a:lnTo>
                      <a:pt x="795022" y="1575023"/>
                    </a:lnTo>
                    <a:lnTo>
                      <a:pt x="794772" y="1571272"/>
                    </a:lnTo>
                    <a:cubicBezTo>
                      <a:pt x="787645" y="1487765"/>
                      <a:pt x="779225" y="1410788"/>
                      <a:pt x="769223" y="1343053"/>
                    </a:cubicBezTo>
                    <a:cubicBezTo>
                      <a:pt x="749219" y="1207583"/>
                      <a:pt x="718200" y="1076354"/>
                      <a:pt x="682006" y="952215"/>
                    </a:cubicBezTo>
                    <a:lnTo>
                      <a:pt x="669328" y="914878"/>
                    </a:lnTo>
                    <a:lnTo>
                      <a:pt x="641580" y="915141"/>
                    </a:lnTo>
                    <a:cubicBezTo>
                      <a:pt x="563001" y="909692"/>
                      <a:pt x="423097" y="867885"/>
                      <a:pt x="373711" y="791975"/>
                    </a:cubicBezTo>
                    <a:cubicBezTo>
                      <a:pt x="307862" y="690762"/>
                      <a:pt x="172465" y="617077"/>
                      <a:pt x="0" y="628176"/>
                    </a:cubicBezTo>
                    <a:cubicBezTo>
                      <a:pt x="226263" y="546638"/>
                      <a:pt x="424622" y="592936"/>
                      <a:pt x="540304" y="639638"/>
                    </a:cubicBezTo>
                    <a:cubicBezTo>
                      <a:pt x="554765" y="645476"/>
                      <a:pt x="568447" y="653656"/>
                      <a:pt x="581265" y="663553"/>
                    </a:cubicBezTo>
                    <a:lnTo>
                      <a:pt x="585298" y="667408"/>
                    </a:lnTo>
                    <a:lnTo>
                      <a:pt x="563739" y="603918"/>
                    </a:lnTo>
                    <a:cubicBezTo>
                      <a:pt x="482330" y="389698"/>
                      <a:pt x="403580" y="215233"/>
                      <a:pt x="374207" y="103312"/>
                    </a:cubicBezTo>
                    <a:lnTo>
                      <a:pt x="416747" y="0"/>
                    </a:lnTo>
                    <a:cubicBezTo>
                      <a:pt x="449538" y="85967"/>
                      <a:pt x="515287" y="234940"/>
                      <a:pt x="586004" y="422239"/>
                    </a:cubicBezTo>
                    <a:lnTo>
                      <a:pt x="608266" y="486450"/>
                    </a:lnTo>
                    <a:lnTo>
                      <a:pt x="607999" y="451410"/>
                    </a:lnTo>
                    <a:cubicBezTo>
                      <a:pt x="614944" y="387457"/>
                      <a:pt x="637966" y="315127"/>
                      <a:pt x="685005" y="274161"/>
                    </a:cubicBezTo>
                    <a:cubicBezTo>
                      <a:pt x="779083" y="192229"/>
                      <a:pt x="951433" y="83669"/>
                      <a:pt x="1191919" y="8681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grpSp>
            <p:nvGrpSpPr>
              <p:cNvPr id="204" name="Google Shape;204;p7"/>
              <p:cNvGrpSpPr/>
              <p:nvPr/>
            </p:nvGrpSpPr>
            <p:grpSpPr>
              <a:xfrm>
                <a:off x="5819567" y="571221"/>
                <a:ext cx="889916" cy="1062046"/>
                <a:chOff x="5819567" y="553054"/>
                <a:chExt cx="889916" cy="1062046"/>
              </a:xfrm>
            </p:grpSpPr>
            <p:sp>
              <p:nvSpPr>
                <p:cNvPr id="205" name="Google Shape;205;p7"/>
                <p:cNvSpPr/>
                <p:nvPr/>
              </p:nvSpPr>
              <p:spPr>
                <a:xfrm rot="-1985831">
                  <a:off x="6188231" y="595206"/>
                  <a:ext cx="265355" cy="93203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  <p:sp>
              <p:nvSpPr>
                <p:cNvPr id="206" name="Google Shape;206;p7"/>
                <p:cNvSpPr/>
                <p:nvPr/>
              </p:nvSpPr>
              <p:spPr>
                <a:xfrm rot="-754528">
                  <a:off x="5912482" y="618534"/>
                  <a:ext cx="704087" cy="931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816" h="932050" extrusionOk="0">
                      <a:moveTo>
                        <a:pt x="572192" y="0"/>
                      </a:moveTo>
                      <a:cubicBezTo>
                        <a:pt x="645438" y="0"/>
                        <a:pt x="704816" y="208646"/>
                        <a:pt x="704816" y="466025"/>
                      </a:cubicBezTo>
                      <a:cubicBezTo>
                        <a:pt x="704816" y="723404"/>
                        <a:pt x="645438" y="932050"/>
                        <a:pt x="572192" y="932050"/>
                      </a:cubicBezTo>
                      <a:lnTo>
                        <a:pt x="562800" y="928723"/>
                      </a:lnTo>
                      <a:lnTo>
                        <a:pt x="554667" y="931304"/>
                      </a:lnTo>
                      <a:cubicBezTo>
                        <a:pt x="480254" y="933116"/>
                        <a:pt x="330628" y="810708"/>
                        <a:pt x="194743" y="631117"/>
                      </a:cubicBezTo>
                      <a:cubicBezTo>
                        <a:pt x="39445" y="425869"/>
                        <a:pt x="-39097" y="223657"/>
                        <a:pt x="19313" y="179461"/>
                      </a:cubicBezTo>
                      <a:cubicBezTo>
                        <a:pt x="77723" y="135266"/>
                        <a:pt x="250967" y="265824"/>
                        <a:pt x="406265" y="471071"/>
                      </a:cubicBezTo>
                      <a:lnTo>
                        <a:pt x="441116" y="519986"/>
                      </a:lnTo>
                      <a:lnTo>
                        <a:pt x="439568" y="466025"/>
                      </a:lnTo>
                      <a:cubicBezTo>
                        <a:pt x="439568" y="208646"/>
                        <a:pt x="498946" y="0"/>
                        <a:pt x="5721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  <a:sym typeface="Calibri" panose="020F0502020204030204"/>
                  </a:endParaRPr>
                </a:p>
              </p:txBody>
            </p:sp>
          </p:grpSp>
        </p:grpSp>
        <p:sp>
          <p:nvSpPr>
            <p:cNvPr id="207" name="Google Shape;207;p7"/>
            <p:cNvSpPr/>
            <p:nvPr/>
          </p:nvSpPr>
          <p:spPr>
            <a:xfrm rot="797711" flipH="1">
              <a:off x="5764601" y="2869476"/>
              <a:ext cx="841825" cy="3026610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rot="-705629">
              <a:off x="4058880" y="3908383"/>
              <a:ext cx="839695" cy="3018951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rot="1180671" flipH="1">
              <a:off x="6152772" y="3796462"/>
              <a:ext cx="899872" cy="3289588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210" name="Google Shape;210;p7"/>
            <p:cNvGrpSpPr/>
            <p:nvPr/>
          </p:nvGrpSpPr>
          <p:grpSpPr>
            <a:xfrm rot="-1942850" flipH="1">
              <a:off x="4601087" y="3701361"/>
              <a:ext cx="1336172" cy="3094202"/>
              <a:chOff x="5307255" y="1547438"/>
              <a:chExt cx="1784043" cy="4131344"/>
            </a:xfrm>
          </p:grpSpPr>
          <p:sp>
            <p:nvSpPr>
              <p:cNvPr id="211" name="Google Shape;21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14" name="Google Shape;214;p7"/>
            <p:cNvGrpSpPr/>
            <p:nvPr/>
          </p:nvGrpSpPr>
          <p:grpSpPr>
            <a:xfrm flipH="1">
              <a:off x="6437792" y="5022437"/>
              <a:ext cx="1318302" cy="1951396"/>
              <a:chOff x="3959902" y="4082354"/>
              <a:chExt cx="1760083" cy="2605335"/>
            </a:xfrm>
          </p:grpSpPr>
          <p:sp>
            <p:nvSpPr>
              <p:cNvPr id="215" name="Google Shape;215;p7"/>
              <p:cNvSpPr/>
              <p:nvPr/>
            </p:nvSpPr>
            <p:spPr>
              <a:xfrm rot="-675222" flipH="1">
                <a:off x="4467664" y="4369220"/>
                <a:ext cx="1043970" cy="2238117"/>
              </a:xfrm>
              <a:custGeom>
                <a:avLst/>
                <a:gdLst/>
                <a:ahLst/>
                <a:cxnLst/>
                <a:rect l="l" t="t" r="r" b="b"/>
                <a:pathLst>
                  <a:path w="1044793" h="2239882" extrusionOk="0">
                    <a:moveTo>
                      <a:pt x="398175" y="0"/>
                    </a:moveTo>
                    <a:cubicBezTo>
                      <a:pt x="490894" y="53960"/>
                      <a:pt x="538275" y="144853"/>
                      <a:pt x="541157" y="227561"/>
                    </a:cubicBezTo>
                    <a:cubicBezTo>
                      <a:pt x="543319" y="289592"/>
                      <a:pt x="602864" y="363290"/>
                      <a:pt x="641869" y="394063"/>
                    </a:cubicBezTo>
                    <a:lnTo>
                      <a:pt x="659358" y="402692"/>
                    </a:lnTo>
                    <a:lnTo>
                      <a:pt x="562479" y="588915"/>
                    </a:lnTo>
                    <a:cubicBezTo>
                      <a:pt x="542646" y="630701"/>
                      <a:pt x="523303" y="673770"/>
                      <a:pt x="504913" y="717817"/>
                    </a:cubicBezTo>
                    <a:lnTo>
                      <a:pt x="460240" y="833946"/>
                    </a:lnTo>
                    <a:lnTo>
                      <a:pt x="457242" y="784886"/>
                    </a:lnTo>
                    <a:cubicBezTo>
                      <a:pt x="452943" y="762334"/>
                      <a:pt x="445377" y="741120"/>
                      <a:pt x="433456" y="724478"/>
                    </a:cubicBezTo>
                    <a:cubicBezTo>
                      <a:pt x="385770" y="657910"/>
                      <a:pt x="294240" y="563990"/>
                      <a:pt x="151000" y="537289"/>
                    </a:cubicBezTo>
                    <a:cubicBezTo>
                      <a:pt x="245426" y="588205"/>
                      <a:pt x="295739" y="677507"/>
                      <a:pt x="301311" y="760078"/>
                    </a:cubicBezTo>
                    <a:cubicBezTo>
                      <a:pt x="305489" y="822006"/>
                      <a:pt x="367400" y="893729"/>
                      <a:pt x="407385" y="923216"/>
                    </a:cubicBezTo>
                    <a:lnTo>
                      <a:pt x="427463" y="932322"/>
                    </a:lnTo>
                    <a:lnTo>
                      <a:pt x="403333" y="1007459"/>
                    </a:lnTo>
                    <a:lnTo>
                      <a:pt x="371658" y="1119165"/>
                    </a:lnTo>
                    <a:lnTo>
                      <a:pt x="346514" y="1159762"/>
                    </a:lnTo>
                    <a:cubicBezTo>
                      <a:pt x="340117" y="1174001"/>
                      <a:pt x="337885" y="1185058"/>
                      <a:pt x="341098" y="1189769"/>
                    </a:cubicBezTo>
                    <a:lnTo>
                      <a:pt x="350305" y="1194829"/>
                    </a:lnTo>
                    <a:lnTo>
                      <a:pt x="299442" y="1389685"/>
                    </a:lnTo>
                    <a:lnTo>
                      <a:pt x="296897" y="1400082"/>
                    </a:lnTo>
                    <a:lnTo>
                      <a:pt x="291721" y="1379526"/>
                    </a:lnTo>
                    <a:cubicBezTo>
                      <a:pt x="288059" y="1369228"/>
                      <a:pt x="283426" y="1359645"/>
                      <a:pt x="277675" y="1351177"/>
                    </a:cubicBezTo>
                    <a:cubicBezTo>
                      <a:pt x="231673" y="1283435"/>
                      <a:pt x="142526" y="1187250"/>
                      <a:pt x="0" y="1156968"/>
                    </a:cubicBezTo>
                    <a:cubicBezTo>
                      <a:pt x="93120" y="1210234"/>
                      <a:pt x="141179" y="1300769"/>
                      <a:pt x="144679" y="1383454"/>
                    </a:cubicBezTo>
                    <a:cubicBezTo>
                      <a:pt x="147305" y="1445467"/>
                      <a:pt x="207399" y="1518719"/>
                      <a:pt x="246633" y="1549199"/>
                    </a:cubicBezTo>
                    <a:lnTo>
                      <a:pt x="258943" y="1555159"/>
                    </a:lnTo>
                    <a:lnTo>
                      <a:pt x="237009" y="1644782"/>
                    </a:lnTo>
                    <a:cubicBezTo>
                      <a:pt x="177150" y="1896446"/>
                      <a:pt x="126879" y="2126659"/>
                      <a:pt x="102953" y="2235042"/>
                    </a:cubicBezTo>
                    <a:lnTo>
                      <a:pt x="146832" y="2239882"/>
                    </a:lnTo>
                    <a:cubicBezTo>
                      <a:pt x="170203" y="2156446"/>
                      <a:pt x="205219" y="1996949"/>
                      <a:pt x="246325" y="1811504"/>
                    </a:cubicBezTo>
                    <a:lnTo>
                      <a:pt x="248981" y="1799696"/>
                    </a:lnTo>
                    <a:lnTo>
                      <a:pt x="254588" y="1800579"/>
                    </a:lnTo>
                    <a:cubicBezTo>
                      <a:pt x="304137" y="1804231"/>
                      <a:pt x="397825" y="1790102"/>
                      <a:pt x="441316" y="1745819"/>
                    </a:cubicBezTo>
                    <a:cubicBezTo>
                      <a:pt x="499305" y="1686774"/>
                      <a:pt x="595637" y="1651751"/>
                      <a:pt x="700456" y="1674584"/>
                    </a:cubicBezTo>
                    <a:cubicBezTo>
                      <a:pt x="574352" y="1601589"/>
                      <a:pt x="443730" y="1613282"/>
                      <a:pt x="364195" y="1632761"/>
                    </a:cubicBezTo>
                    <a:cubicBezTo>
                      <a:pt x="344312" y="1637630"/>
                      <a:pt x="324757" y="1648806"/>
                      <a:pt x="306811" y="1663125"/>
                    </a:cubicBezTo>
                    <a:lnTo>
                      <a:pt x="271512" y="1699524"/>
                    </a:lnTo>
                    <a:lnTo>
                      <a:pt x="311858" y="1520141"/>
                    </a:lnTo>
                    <a:cubicBezTo>
                      <a:pt x="334762" y="1420710"/>
                      <a:pt x="358494" y="1321056"/>
                      <a:pt x="382360" y="1227443"/>
                    </a:cubicBezTo>
                    <a:lnTo>
                      <a:pt x="389993" y="1199070"/>
                    </a:lnTo>
                    <a:lnTo>
                      <a:pt x="400455" y="1199177"/>
                    </a:lnTo>
                    <a:cubicBezTo>
                      <a:pt x="451823" y="1196995"/>
                      <a:pt x="522924" y="1181033"/>
                      <a:pt x="559167" y="1144131"/>
                    </a:cubicBezTo>
                    <a:cubicBezTo>
                      <a:pt x="617156" y="1085086"/>
                      <a:pt x="713487" y="1050062"/>
                      <a:pt x="818307" y="1072896"/>
                    </a:cubicBezTo>
                    <a:cubicBezTo>
                      <a:pt x="692202" y="999901"/>
                      <a:pt x="561581" y="1011593"/>
                      <a:pt x="482046" y="1031072"/>
                    </a:cubicBezTo>
                    <a:lnTo>
                      <a:pt x="427415" y="1059980"/>
                    </a:lnTo>
                    <a:lnTo>
                      <a:pt x="430064" y="1050131"/>
                    </a:lnTo>
                    <a:cubicBezTo>
                      <a:pt x="445888" y="994949"/>
                      <a:pt x="461566" y="944309"/>
                      <a:pt x="476892" y="900065"/>
                    </a:cubicBezTo>
                    <a:cubicBezTo>
                      <a:pt x="507543" y="811580"/>
                      <a:pt x="544104" y="727288"/>
                      <a:pt x="582733" y="648388"/>
                    </a:cubicBezTo>
                    <a:lnTo>
                      <a:pt x="591905" y="631376"/>
                    </a:lnTo>
                    <a:lnTo>
                      <a:pt x="598925" y="632482"/>
                    </a:lnTo>
                    <a:cubicBezTo>
                      <a:pt x="648473" y="636134"/>
                      <a:pt x="742161" y="622005"/>
                      <a:pt x="785653" y="577722"/>
                    </a:cubicBezTo>
                    <a:cubicBezTo>
                      <a:pt x="843642" y="518677"/>
                      <a:pt x="939973" y="483654"/>
                      <a:pt x="1044793" y="506487"/>
                    </a:cubicBezTo>
                    <a:cubicBezTo>
                      <a:pt x="918688" y="433492"/>
                      <a:pt x="788066" y="445185"/>
                      <a:pt x="708532" y="464664"/>
                    </a:cubicBezTo>
                    <a:lnTo>
                      <a:pt x="671110" y="484465"/>
                    </a:lnTo>
                    <a:lnTo>
                      <a:pt x="700979" y="429063"/>
                    </a:lnTo>
                    <a:cubicBezTo>
                      <a:pt x="778821" y="295227"/>
                      <a:pt x="849563" y="187751"/>
                      <a:pt x="882467" y="116218"/>
                    </a:cubicBezTo>
                    <a:lnTo>
                      <a:pt x="871738" y="41668"/>
                    </a:lnTo>
                    <a:cubicBezTo>
                      <a:pt x="844901" y="87691"/>
                      <a:pt x="797334" y="161824"/>
                      <a:pt x="741604" y="255792"/>
                    </a:cubicBezTo>
                    <a:lnTo>
                      <a:pt x="696759" y="333336"/>
                    </a:lnTo>
                    <a:lnTo>
                      <a:pt x="698154" y="325969"/>
                    </a:lnTo>
                    <a:cubicBezTo>
                      <a:pt x="701877" y="282074"/>
                      <a:pt x="697138" y="230321"/>
                      <a:pt x="674391" y="196279"/>
                    </a:cubicBezTo>
                    <a:cubicBezTo>
                      <a:pt x="628897" y="128195"/>
                      <a:pt x="540471" y="31347"/>
                      <a:pt x="3981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 rot="-1374346">
                <a:off x="4028299" y="4168843"/>
                <a:ext cx="537742" cy="460238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17" name="Google Shape;217;p7"/>
            <p:cNvGrpSpPr/>
            <p:nvPr/>
          </p:nvGrpSpPr>
          <p:grpSpPr>
            <a:xfrm flipH="1">
              <a:off x="5952630" y="4055180"/>
              <a:ext cx="1699086" cy="2843687"/>
              <a:chOff x="4456559" y="1422328"/>
              <a:chExt cx="2268472" cy="3796644"/>
            </a:xfrm>
          </p:grpSpPr>
          <p:sp>
            <p:nvSpPr>
              <p:cNvPr id="218" name="Google Shape;218;p7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20" name="Google Shape;220;p7"/>
            <p:cNvGrpSpPr/>
            <p:nvPr/>
          </p:nvGrpSpPr>
          <p:grpSpPr>
            <a:xfrm rot="-834249" flipH="1">
              <a:off x="5226495" y="2218845"/>
              <a:ext cx="1951844" cy="4519926"/>
              <a:chOff x="5307255" y="1547438"/>
              <a:chExt cx="1784043" cy="4131344"/>
            </a:xfrm>
          </p:grpSpPr>
          <p:sp>
            <p:nvSpPr>
              <p:cNvPr id="221" name="Google Shape;221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24" name="Google Shape;224;p7"/>
            <p:cNvGrpSpPr/>
            <p:nvPr/>
          </p:nvGrpSpPr>
          <p:grpSpPr>
            <a:xfrm rot="834467">
              <a:off x="4352448" y="2985201"/>
              <a:ext cx="1640347" cy="3798585"/>
              <a:chOff x="5307255" y="1547438"/>
              <a:chExt cx="1784043" cy="4131344"/>
            </a:xfrm>
          </p:grpSpPr>
          <p:sp>
            <p:nvSpPr>
              <p:cNvPr id="225" name="Google Shape;225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28" name="Google Shape;228;p7"/>
            <p:cNvGrpSpPr/>
            <p:nvPr/>
          </p:nvGrpSpPr>
          <p:grpSpPr>
            <a:xfrm rot="-440221" flipH="1">
              <a:off x="5786037" y="4061381"/>
              <a:ext cx="1213990" cy="2811263"/>
              <a:chOff x="5307255" y="1547438"/>
              <a:chExt cx="1784043" cy="4131344"/>
            </a:xfrm>
          </p:grpSpPr>
          <p:sp>
            <p:nvSpPr>
              <p:cNvPr id="229" name="Google Shape;229;p7"/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32" name="Google Shape;232;p7"/>
            <p:cNvGrpSpPr/>
            <p:nvPr/>
          </p:nvGrpSpPr>
          <p:grpSpPr>
            <a:xfrm rot="-440392" flipH="1">
              <a:off x="5105302" y="3369322"/>
              <a:ext cx="1465228" cy="3402528"/>
              <a:chOff x="5307255" y="1547438"/>
              <a:chExt cx="1786162" cy="4147796"/>
            </a:xfrm>
          </p:grpSpPr>
          <p:sp>
            <p:nvSpPr>
              <p:cNvPr id="233" name="Google Shape;233;p7"/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36" name="Google Shape;236;p7"/>
            <p:cNvGrpSpPr/>
            <p:nvPr/>
          </p:nvGrpSpPr>
          <p:grpSpPr>
            <a:xfrm>
              <a:off x="3470253" y="4661133"/>
              <a:ext cx="1344750" cy="2250271"/>
              <a:chOff x="4456559" y="1422328"/>
              <a:chExt cx="2268472" cy="3796644"/>
            </a:xfrm>
          </p:grpSpPr>
          <p:sp>
            <p:nvSpPr>
              <p:cNvPr id="237" name="Google Shape;237;p7"/>
              <p:cNvSpPr/>
              <p:nvPr/>
            </p:nvSpPr>
            <p:spPr>
              <a:xfrm rot="-189358" flipH="1">
                <a:off x="4975977" y="1922217"/>
                <a:ext cx="1660755" cy="3253507"/>
              </a:xfrm>
              <a:custGeom>
                <a:avLst/>
                <a:gdLst/>
                <a:ahLst/>
                <a:cxnLst/>
                <a:rect l="l" t="t" r="r" b="b"/>
                <a:pathLst>
                  <a:path w="1662392" h="3256714" extrusionOk="0">
                    <a:moveTo>
                      <a:pt x="608894" y="0"/>
                    </a:moveTo>
                    <a:cubicBezTo>
                      <a:pt x="762203" y="78438"/>
                      <a:pt x="840547" y="210560"/>
                      <a:pt x="845313" y="330785"/>
                    </a:cubicBezTo>
                    <a:cubicBezTo>
                      <a:pt x="849482" y="435983"/>
                      <a:pt x="982797" y="564264"/>
                      <a:pt x="1040657" y="589614"/>
                    </a:cubicBezTo>
                    <a:lnTo>
                      <a:pt x="1046280" y="590818"/>
                    </a:lnTo>
                    <a:lnTo>
                      <a:pt x="990450" y="684997"/>
                    </a:lnTo>
                    <a:cubicBezTo>
                      <a:pt x="926597" y="797144"/>
                      <a:pt x="863151" y="918596"/>
                      <a:pt x="806138" y="1045914"/>
                    </a:cubicBezTo>
                    <a:lnTo>
                      <a:pt x="735856" y="1217312"/>
                    </a:lnTo>
                    <a:lnTo>
                      <a:pt x="735947" y="1184812"/>
                    </a:lnTo>
                    <a:cubicBezTo>
                      <a:pt x="732939" y="1134487"/>
                      <a:pt x="719806" y="1083293"/>
                      <a:pt x="690405" y="1047117"/>
                    </a:cubicBezTo>
                    <a:cubicBezTo>
                      <a:pt x="612001" y="950649"/>
                      <a:pt x="461287" y="814700"/>
                      <a:pt x="224646" y="776814"/>
                    </a:cubicBezTo>
                    <a:cubicBezTo>
                      <a:pt x="380426" y="850222"/>
                      <a:pt x="463026" y="979725"/>
                      <a:pt x="471701" y="1099732"/>
                    </a:cubicBezTo>
                    <a:cubicBezTo>
                      <a:pt x="479292" y="1204738"/>
                      <a:pt x="616709" y="1328615"/>
                      <a:pt x="675363" y="1352068"/>
                    </a:cubicBezTo>
                    <a:lnTo>
                      <a:pt x="686509" y="1354079"/>
                    </a:lnTo>
                    <a:lnTo>
                      <a:pt x="650518" y="1465291"/>
                    </a:lnTo>
                    <a:lnTo>
                      <a:pt x="595705" y="1651588"/>
                    </a:lnTo>
                    <a:lnTo>
                      <a:pt x="583830" y="1675490"/>
                    </a:lnTo>
                    <a:cubicBezTo>
                      <a:pt x="579541" y="1686170"/>
                      <a:pt x="576800" y="1695724"/>
                      <a:pt x="575818" y="1703558"/>
                    </a:cubicBezTo>
                    <a:lnTo>
                      <a:pt x="577321" y="1714070"/>
                    </a:lnTo>
                    <a:lnTo>
                      <a:pt x="572482" y="1730516"/>
                    </a:lnTo>
                    <a:cubicBezTo>
                      <a:pt x="546375" y="1823877"/>
                      <a:pt x="520324" y="1921268"/>
                      <a:pt x="494774" y="2019918"/>
                    </a:cubicBezTo>
                    <a:lnTo>
                      <a:pt x="491618" y="2032465"/>
                    </a:lnTo>
                    <a:lnTo>
                      <a:pt x="482020" y="1998847"/>
                    </a:lnTo>
                    <a:cubicBezTo>
                      <a:pt x="475980" y="1983883"/>
                      <a:pt x="468334" y="1969960"/>
                      <a:pt x="458838" y="1957659"/>
                    </a:cubicBezTo>
                    <a:cubicBezTo>
                      <a:pt x="382876" y="1859257"/>
                      <a:pt x="235617" y="1719574"/>
                      <a:pt x="0" y="1675768"/>
                    </a:cubicBezTo>
                    <a:cubicBezTo>
                      <a:pt x="153892" y="1753058"/>
                      <a:pt x="233221" y="1884590"/>
                      <a:pt x="238885" y="2004777"/>
                    </a:cubicBezTo>
                    <a:cubicBezTo>
                      <a:pt x="243133" y="2094917"/>
                      <a:pt x="342387" y="2201307"/>
                      <a:pt x="407214" y="2245555"/>
                    </a:cubicBezTo>
                    <a:lnTo>
                      <a:pt x="434137" y="2260979"/>
                    </a:lnTo>
                    <a:lnTo>
                      <a:pt x="420077" y="2316878"/>
                    </a:lnTo>
                    <a:cubicBezTo>
                      <a:pt x="323681" y="2710476"/>
                      <a:pt x="242473" y="3079907"/>
                      <a:pt x="205078" y="3247895"/>
                    </a:cubicBezTo>
                    <a:lnTo>
                      <a:pt x="277462" y="3256714"/>
                    </a:lnTo>
                    <a:cubicBezTo>
                      <a:pt x="312599" y="3135672"/>
                      <a:pt x="363874" y="2903902"/>
                      <a:pt x="424138" y="2634444"/>
                    </a:cubicBezTo>
                    <a:lnTo>
                      <a:pt x="430252" y="2607334"/>
                    </a:lnTo>
                    <a:lnTo>
                      <a:pt x="458232" y="2613410"/>
                    </a:lnTo>
                    <a:cubicBezTo>
                      <a:pt x="536005" y="2623985"/>
                      <a:pt x="680967" y="2611485"/>
                      <a:pt x="744506" y="2547406"/>
                    </a:cubicBezTo>
                    <a:cubicBezTo>
                      <a:pt x="829224" y="2461968"/>
                      <a:pt x="976235" y="2417453"/>
                      <a:pt x="1142269" y="2463160"/>
                    </a:cubicBezTo>
                    <a:cubicBezTo>
                      <a:pt x="989059" y="2369174"/>
                      <a:pt x="836621" y="2348523"/>
                      <a:pt x="718375" y="2353426"/>
                    </a:cubicBezTo>
                    <a:cubicBezTo>
                      <a:pt x="678960" y="2355060"/>
                      <a:pt x="643344" y="2359534"/>
                      <a:pt x="612764" y="2365077"/>
                    </a:cubicBezTo>
                    <a:cubicBezTo>
                      <a:pt x="582185" y="2370621"/>
                      <a:pt x="552747" y="2385938"/>
                      <a:pt x="526135" y="2406271"/>
                    </a:cubicBezTo>
                    <a:lnTo>
                      <a:pt x="460440" y="2473484"/>
                    </a:lnTo>
                    <a:lnTo>
                      <a:pt x="487134" y="2355128"/>
                    </a:lnTo>
                    <a:cubicBezTo>
                      <a:pt x="530776" y="2164148"/>
                      <a:pt x="577354" y="1967239"/>
                      <a:pt x="624749" y="1786041"/>
                    </a:cubicBezTo>
                    <a:lnTo>
                      <a:pt x="637750" y="1739218"/>
                    </a:lnTo>
                    <a:lnTo>
                      <a:pt x="672025" y="1741748"/>
                    </a:lnTo>
                    <a:cubicBezTo>
                      <a:pt x="752060" y="1743491"/>
                      <a:pt x="861552" y="1725911"/>
                      <a:pt x="914502" y="1672512"/>
                    </a:cubicBezTo>
                    <a:cubicBezTo>
                      <a:pt x="999220" y="1587073"/>
                      <a:pt x="1146231" y="1542559"/>
                      <a:pt x="1312264" y="1588267"/>
                    </a:cubicBezTo>
                    <a:cubicBezTo>
                      <a:pt x="1159054" y="1494280"/>
                      <a:pt x="1006617" y="1473629"/>
                      <a:pt x="888371" y="1478532"/>
                    </a:cubicBezTo>
                    <a:cubicBezTo>
                      <a:pt x="848956" y="1480167"/>
                      <a:pt x="813339" y="1484640"/>
                      <a:pt x="782760" y="1490183"/>
                    </a:cubicBezTo>
                    <a:cubicBezTo>
                      <a:pt x="752180" y="1495727"/>
                      <a:pt x="722743" y="1511044"/>
                      <a:pt x="696131" y="1531377"/>
                    </a:cubicBezTo>
                    <a:lnTo>
                      <a:pt x="695191" y="1532338"/>
                    </a:lnTo>
                    <a:lnTo>
                      <a:pt x="696193" y="1528732"/>
                    </a:lnTo>
                    <a:cubicBezTo>
                      <a:pt x="720035" y="1448693"/>
                      <a:pt x="743818" y="1375287"/>
                      <a:pt x="767275" y="1311220"/>
                    </a:cubicBezTo>
                    <a:cubicBezTo>
                      <a:pt x="814190" y="1183085"/>
                      <a:pt x="870994" y="1061315"/>
                      <a:pt x="931415" y="947511"/>
                    </a:cubicBezTo>
                    <a:lnTo>
                      <a:pt x="951335" y="913644"/>
                    </a:lnTo>
                    <a:lnTo>
                      <a:pt x="978356" y="919511"/>
                    </a:lnTo>
                    <a:cubicBezTo>
                      <a:pt x="1056128" y="930086"/>
                      <a:pt x="1201090" y="917587"/>
                      <a:pt x="1264629" y="853508"/>
                    </a:cubicBezTo>
                    <a:cubicBezTo>
                      <a:pt x="1349348" y="768069"/>
                      <a:pt x="1496359" y="723555"/>
                      <a:pt x="1662392" y="769262"/>
                    </a:cubicBezTo>
                    <a:cubicBezTo>
                      <a:pt x="1509182" y="675276"/>
                      <a:pt x="1356745" y="654625"/>
                      <a:pt x="1238499" y="659528"/>
                    </a:cubicBezTo>
                    <a:cubicBezTo>
                      <a:pt x="1199084" y="661162"/>
                      <a:pt x="1163467" y="665636"/>
                      <a:pt x="1132888" y="671179"/>
                    </a:cubicBezTo>
                    <a:cubicBezTo>
                      <a:pt x="1117598" y="673951"/>
                      <a:pt x="1102594" y="679166"/>
                      <a:pt x="1088086" y="686230"/>
                    </a:cubicBezTo>
                    <a:lnTo>
                      <a:pt x="1083373" y="689176"/>
                    </a:lnTo>
                    <a:lnTo>
                      <a:pt x="1117247" y="631588"/>
                    </a:lnTo>
                    <a:cubicBezTo>
                      <a:pt x="1240001" y="439032"/>
                      <a:pt x="1352121" y="284729"/>
                      <a:pt x="1403415" y="181466"/>
                    </a:cubicBezTo>
                    <a:lnTo>
                      <a:pt x="1382801" y="72059"/>
                    </a:lnTo>
                    <a:cubicBezTo>
                      <a:pt x="1340475" y="138272"/>
                      <a:pt x="1265162" y="244754"/>
                      <a:pt x="1177202" y="379906"/>
                    </a:cubicBezTo>
                    <a:lnTo>
                      <a:pt x="1098327" y="504386"/>
                    </a:lnTo>
                    <a:lnTo>
                      <a:pt x="1104903" y="473832"/>
                    </a:lnTo>
                    <a:cubicBezTo>
                      <a:pt x="1111060" y="410027"/>
                      <a:pt x="1103224" y="334798"/>
                      <a:pt x="1065612" y="285313"/>
                    </a:cubicBezTo>
                    <a:cubicBezTo>
                      <a:pt x="990388" y="186345"/>
                      <a:pt x="844177" y="45566"/>
                      <a:pt x="6088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 rot="-894495">
                <a:off x="4527176" y="1525596"/>
                <a:ext cx="889457" cy="668205"/>
              </a:xfrm>
              <a:custGeom>
                <a:avLst/>
                <a:gdLst/>
                <a:ahLst/>
                <a:cxnLst/>
                <a:rect l="l" t="t" r="r" b="b"/>
                <a:pathLst>
                  <a:path w="558128" h="534914" extrusionOk="0">
                    <a:moveTo>
                      <a:pt x="321454" y="0"/>
                    </a:moveTo>
                    <a:cubicBezTo>
                      <a:pt x="351415" y="0"/>
                      <a:pt x="378539" y="12144"/>
                      <a:pt x="398173" y="31778"/>
                    </a:cubicBezTo>
                    <a:lnTo>
                      <a:pt x="404781" y="41579"/>
                    </a:lnTo>
                    <a:lnTo>
                      <a:pt x="407399" y="39814"/>
                    </a:lnTo>
                    <a:cubicBezTo>
                      <a:pt x="420380" y="34324"/>
                      <a:pt x="434651" y="31288"/>
                      <a:pt x="449631" y="31288"/>
                    </a:cubicBezTo>
                    <a:cubicBezTo>
                      <a:pt x="509552" y="31288"/>
                      <a:pt x="558128" y="79864"/>
                      <a:pt x="558128" y="139785"/>
                    </a:cubicBezTo>
                    <a:cubicBezTo>
                      <a:pt x="558128" y="162256"/>
                      <a:pt x="551297" y="183131"/>
                      <a:pt x="539598" y="200447"/>
                    </a:cubicBezTo>
                    <a:lnTo>
                      <a:pt x="527971" y="213243"/>
                    </a:lnTo>
                    <a:lnTo>
                      <a:pt x="544556" y="237841"/>
                    </a:lnTo>
                    <a:cubicBezTo>
                      <a:pt x="550046" y="250822"/>
                      <a:pt x="553082" y="265093"/>
                      <a:pt x="553082" y="280073"/>
                    </a:cubicBezTo>
                    <a:cubicBezTo>
                      <a:pt x="553082" y="325014"/>
                      <a:pt x="525758" y="363573"/>
                      <a:pt x="486817" y="380044"/>
                    </a:cubicBezTo>
                    <a:lnTo>
                      <a:pt x="455184" y="386430"/>
                    </a:lnTo>
                    <a:lnTo>
                      <a:pt x="463257" y="426417"/>
                    </a:lnTo>
                    <a:cubicBezTo>
                      <a:pt x="463257" y="486338"/>
                      <a:pt x="414681" y="534914"/>
                      <a:pt x="354760" y="534914"/>
                    </a:cubicBezTo>
                    <a:cubicBezTo>
                      <a:pt x="324800" y="534914"/>
                      <a:pt x="297675" y="522770"/>
                      <a:pt x="278041" y="503136"/>
                    </a:cubicBezTo>
                    <a:lnTo>
                      <a:pt x="264452" y="482980"/>
                    </a:lnTo>
                    <a:lnTo>
                      <a:pt x="234499" y="503175"/>
                    </a:lnTo>
                    <a:cubicBezTo>
                      <a:pt x="221518" y="508665"/>
                      <a:pt x="207247" y="511701"/>
                      <a:pt x="192267" y="511701"/>
                    </a:cubicBezTo>
                    <a:cubicBezTo>
                      <a:pt x="132346" y="511701"/>
                      <a:pt x="83770" y="463125"/>
                      <a:pt x="83770" y="403204"/>
                    </a:cubicBezTo>
                    <a:lnTo>
                      <a:pt x="87094" y="381221"/>
                    </a:lnTo>
                    <a:lnTo>
                      <a:pt x="66265" y="377016"/>
                    </a:lnTo>
                    <a:cubicBezTo>
                      <a:pt x="27324" y="360545"/>
                      <a:pt x="0" y="321986"/>
                      <a:pt x="0" y="277045"/>
                    </a:cubicBezTo>
                    <a:cubicBezTo>
                      <a:pt x="0" y="247085"/>
                      <a:pt x="12144" y="219960"/>
                      <a:pt x="31778" y="200326"/>
                    </a:cubicBezTo>
                    <a:lnTo>
                      <a:pt x="55047" y="184638"/>
                    </a:lnTo>
                    <a:lnTo>
                      <a:pt x="54332" y="183150"/>
                    </a:lnTo>
                    <a:cubicBezTo>
                      <a:pt x="51162" y="172958"/>
                      <a:pt x="49454" y="162121"/>
                      <a:pt x="49454" y="150886"/>
                    </a:cubicBezTo>
                    <a:cubicBezTo>
                      <a:pt x="49454" y="90965"/>
                      <a:pt x="98030" y="42389"/>
                      <a:pt x="157951" y="42389"/>
                    </a:cubicBezTo>
                    <a:cubicBezTo>
                      <a:pt x="180421" y="42389"/>
                      <a:pt x="201296" y="49220"/>
                      <a:pt x="218613" y="60919"/>
                    </a:cubicBezTo>
                    <a:lnTo>
                      <a:pt x="222628" y="64567"/>
                    </a:lnTo>
                    <a:lnTo>
                      <a:pt x="244735" y="31778"/>
                    </a:lnTo>
                    <a:cubicBezTo>
                      <a:pt x="264369" y="12144"/>
                      <a:pt x="291494" y="0"/>
                      <a:pt x="321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39" name="Google Shape;239;p7"/>
            <p:cNvGrpSpPr/>
            <p:nvPr/>
          </p:nvGrpSpPr>
          <p:grpSpPr>
            <a:xfrm rot="-761783" flipH="1">
              <a:off x="4846938" y="4174451"/>
              <a:ext cx="1456834" cy="2750026"/>
              <a:chOff x="6812776" y="643385"/>
              <a:chExt cx="1603353" cy="3026606"/>
            </a:xfrm>
          </p:grpSpPr>
          <p:sp>
            <p:nvSpPr>
              <p:cNvPr id="240" name="Google Shape;240;p7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 rot="8199617">
                <a:off x="6943415" y="691933"/>
                <a:ext cx="347957" cy="518430"/>
              </a:xfrm>
              <a:custGeom>
                <a:avLst/>
                <a:gdLst/>
                <a:ahLst/>
                <a:cxnLst/>
                <a:rect l="l" t="t" r="r" b="b"/>
                <a:pathLst>
                  <a:path w="1425735" h="2739746" extrusionOk="0">
                    <a:moveTo>
                      <a:pt x="121841" y="2709471"/>
                    </a:moveTo>
                    <a:cubicBezTo>
                      <a:pt x="223273" y="2258156"/>
                      <a:pt x="-504362" y="-69284"/>
                      <a:pt x="730433" y="1583"/>
                    </a:cubicBezTo>
                    <a:cubicBezTo>
                      <a:pt x="1965228" y="72450"/>
                      <a:pt x="1136161" y="1806842"/>
                      <a:pt x="1339025" y="2709471"/>
                    </a:cubicBezTo>
                    <a:lnTo>
                      <a:pt x="1339025" y="2709471"/>
                    </a:lnTo>
                    <a:cubicBezTo>
                      <a:pt x="1278468" y="2713507"/>
                      <a:pt x="1284523" y="1742586"/>
                      <a:pt x="1157354" y="2721578"/>
                    </a:cubicBezTo>
                    <a:cubicBezTo>
                      <a:pt x="1018074" y="2218961"/>
                      <a:pt x="1048354" y="2146292"/>
                      <a:pt x="939352" y="2691299"/>
                    </a:cubicBezTo>
                    <a:cubicBezTo>
                      <a:pt x="805120" y="2215933"/>
                      <a:pt x="832369" y="2016097"/>
                      <a:pt x="678959" y="2739746"/>
                    </a:cubicBezTo>
                    <a:cubicBezTo>
                      <a:pt x="516466" y="2196758"/>
                      <a:pt x="584086" y="2054449"/>
                      <a:pt x="400399" y="2703411"/>
                    </a:cubicBezTo>
                    <a:cubicBezTo>
                      <a:pt x="269194" y="2008025"/>
                      <a:pt x="249010" y="2359253"/>
                      <a:pt x="121841" y="2709471"/>
                    </a:cubicBezTo>
                    <a:lnTo>
                      <a:pt x="121841" y="27094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42" name="Google Shape;242;p7"/>
            <p:cNvGrpSpPr/>
            <p:nvPr/>
          </p:nvGrpSpPr>
          <p:grpSpPr>
            <a:xfrm rot="-608296">
              <a:off x="3314931" y="4082546"/>
              <a:ext cx="728806" cy="734022"/>
              <a:chOff x="5307255" y="1547438"/>
              <a:chExt cx="1117486" cy="1125654"/>
            </a:xfrm>
          </p:grpSpPr>
          <p:sp>
            <p:nvSpPr>
              <p:cNvPr id="243" name="Google Shape;243;p7"/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245" name="Google Shape;245;p7"/>
            <p:cNvGrpSpPr/>
            <p:nvPr/>
          </p:nvGrpSpPr>
          <p:grpSpPr>
            <a:xfrm>
              <a:off x="3502670" y="3514386"/>
              <a:ext cx="1837813" cy="3466060"/>
              <a:chOff x="6811613" y="643921"/>
              <a:chExt cx="1604516" cy="3026069"/>
            </a:xfrm>
          </p:grpSpPr>
          <p:sp>
            <p:nvSpPr>
              <p:cNvPr id="246" name="Google Shape;246;p7"/>
              <p:cNvSpPr/>
              <p:nvPr/>
            </p:nvSpPr>
            <p:spPr>
              <a:xfrm rot="-5995998" flipH="1">
                <a:off x="6360430" y="1774043"/>
                <a:ext cx="2683615" cy="979539"/>
              </a:xfrm>
              <a:custGeom>
                <a:avLst/>
                <a:gdLst/>
                <a:ahLst/>
                <a:cxnLst/>
                <a:rect l="l" t="t" r="r" b="b"/>
                <a:pathLst>
                  <a:path w="2683640" h="979548" extrusionOk="0">
                    <a:moveTo>
                      <a:pt x="510" y="530925"/>
                    </a:moveTo>
                    <a:cubicBezTo>
                      <a:pt x="2434" y="548241"/>
                      <a:pt x="9882" y="566175"/>
                      <a:pt x="24246" y="584633"/>
                    </a:cubicBezTo>
                    <a:cubicBezTo>
                      <a:pt x="139163" y="732300"/>
                      <a:pt x="322171" y="430760"/>
                      <a:pt x="367171" y="381500"/>
                    </a:cubicBezTo>
                    <a:lnTo>
                      <a:pt x="362218" y="375221"/>
                    </a:lnTo>
                    <a:lnTo>
                      <a:pt x="468461" y="410496"/>
                    </a:lnTo>
                    <a:lnTo>
                      <a:pt x="643261" y="459981"/>
                    </a:lnTo>
                    <a:lnTo>
                      <a:pt x="611216" y="485315"/>
                    </a:lnTo>
                    <a:cubicBezTo>
                      <a:pt x="515397" y="562502"/>
                      <a:pt x="377837" y="689076"/>
                      <a:pt x="487029" y="777229"/>
                    </a:cubicBezTo>
                    <a:cubicBezTo>
                      <a:pt x="632619" y="894767"/>
                      <a:pt x="741966" y="559415"/>
                      <a:pt x="774534" y="501184"/>
                    </a:cubicBezTo>
                    <a:lnTo>
                      <a:pt x="765295" y="493827"/>
                    </a:lnTo>
                    <a:lnTo>
                      <a:pt x="910308" y="525658"/>
                    </a:lnTo>
                    <a:cubicBezTo>
                      <a:pt x="963334" y="535940"/>
                      <a:pt x="1017223" y="544937"/>
                      <a:pt x="1071529" y="552204"/>
                    </a:cubicBezTo>
                    <a:lnTo>
                      <a:pt x="1111358" y="556466"/>
                    </a:lnTo>
                    <a:lnTo>
                      <a:pt x="1107135" y="563873"/>
                    </a:lnTo>
                    <a:cubicBezTo>
                      <a:pt x="1050280" y="657805"/>
                      <a:pt x="909533" y="876247"/>
                      <a:pt x="1064917" y="927835"/>
                    </a:cubicBezTo>
                    <a:cubicBezTo>
                      <a:pt x="1220302" y="979422"/>
                      <a:pt x="1227996" y="716067"/>
                      <a:pt x="1234229" y="605236"/>
                    </a:cubicBezTo>
                    <a:lnTo>
                      <a:pt x="1237115" y="569922"/>
                    </a:lnTo>
                    <a:lnTo>
                      <a:pt x="1254547" y="571787"/>
                    </a:lnTo>
                    <a:lnTo>
                      <a:pt x="1292670" y="574601"/>
                    </a:lnTo>
                    <a:lnTo>
                      <a:pt x="1293748" y="578766"/>
                    </a:lnTo>
                    <a:lnTo>
                      <a:pt x="1327009" y="577135"/>
                    </a:lnTo>
                    <a:lnTo>
                      <a:pt x="1440949" y="585545"/>
                    </a:lnTo>
                    <a:lnTo>
                      <a:pt x="1541635" y="591018"/>
                    </a:lnTo>
                    <a:lnTo>
                      <a:pt x="1533896" y="611363"/>
                    </a:lnTo>
                    <a:cubicBezTo>
                      <a:pt x="1492197" y="712934"/>
                      <a:pt x="1386796" y="950458"/>
                      <a:pt x="1548275" y="977482"/>
                    </a:cubicBezTo>
                    <a:cubicBezTo>
                      <a:pt x="1709753" y="1004506"/>
                      <a:pt x="1676769" y="743112"/>
                      <a:pt x="1665847" y="632645"/>
                    </a:cubicBezTo>
                    <a:lnTo>
                      <a:pt x="1663252" y="597250"/>
                    </a:lnTo>
                    <a:lnTo>
                      <a:pt x="1737487" y="599923"/>
                    </a:lnTo>
                    <a:lnTo>
                      <a:pt x="1739346" y="604030"/>
                    </a:lnTo>
                    <a:lnTo>
                      <a:pt x="1754873" y="600549"/>
                    </a:lnTo>
                    <a:lnTo>
                      <a:pt x="1973574" y="608422"/>
                    </a:lnTo>
                    <a:lnTo>
                      <a:pt x="1973138" y="609331"/>
                    </a:lnTo>
                    <a:cubicBezTo>
                      <a:pt x="1923129" y="707079"/>
                      <a:pt x="1798322" y="935005"/>
                      <a:pt x="1956990" y="975377"/>
                    </a:cubicBezTo>
                    <a:cubicBezTo>
                      <a:pt x="2115658" y="1015749"/>
                      <a:pt x="2104548" y="752516"/>
                      <a:pt x="2102859" y="641523"/>
                    </a:cubicBezTo>
                    <a:lnTo>
                      <a:pt x="2103154" y="612522"/>
                    </a:lnTo>
                    <a:lnTo>
                      <a:pt x="2252074" y="616063"/>
                    </a:lnTo>
                    <a:cubicBezTo>
                      <a:pt x="2438725" y="619931"/>
                      <a:pt x="2595736" y="621662"/>
                      <a:pt x="2683640" y="622798"/>
                    </a:cubicBezTo>
                    <a:lnTo>
                      <a:pt x="2678927" y="572967"/>
                    </a:lnTo>
                    <a:cubicBezTo>
                      <a:pt x="2613720" y="568469"/>
                      <a:pt x="2509869" y="566003"/>
                      <a:pt x="2384206" y="563981"/>
                    </a:cubicBezTo>
                    <a:lnTo>
                      <a:pt x="2269245" y="562336"/>
                    </a:lnTo>
                    <a:lnTo>
                      <a:pt x="2272834" y="542985"/>
                    </a:lnTo>
                    <a:cubicBezTo>
                      <a:pt x="2295835" y="434388"/>
                      <a:pt x="2357357" y="178205"/>
                      <a:pt x="2193887" y="187311"/>
                    </a:cubicBezTo>
                    <a:cubicBezTo>
                      <a:pt x="2030416" y="196418"/>
                      <a:pt x="2109064" y="444090"/>
                      <a:pt x="2139344" y="549631"/>
                    </a:cubicBezTo>
                    <a:lnTo>
                      <a:pt x="2142151" y="560476"/>
                    </a:lnTo>
                    <a:lnTo>
                      <a:pt x="1958603" y="557654"/>
                    </a:lnTo>
                    <a:lnTo>
                      <a:pt x="1854494" y="555328"/>
                    </a:lnTo>
                    <a:lnTo>
                      <a:pt x="1854658" y="541353"/>
                    </a:lnTo>
                    <a:cubicBezTo>
                      <a:pt x="1858778" y="430424"/>
                      <a:pt x="1875653" y="167498"/>
                      <a:pt x="1716138" y="204384"/>
                    </a:cubicBezTo>
                    <a:cubicBezTo>
                      <a:pt x="1579411" y="236001"/>
                      <a:pt x="1647883" y="409941"/>
                      <a:pt x="1700374" y="521225"/>
                    </a:cubicBezTo>
                    <a:lnTo>
                      <a:pt x="1715256" y="552042"/>
                    </a:lnTo>
                    <a:lnTo>
                      <a:pt x="1503097" y="544450"/>
                    </a:lnTo>
                    <a:lnTo>
                      <a:pt x="1417562" y="539435"/>
                    </a:lnTo>
                    <a:lnTo>
                      <a:pt x="1418069" y="536699"/>
                    </a:lnTo>
                    <a:cubicBezTo>
                      <a:pt x="1441070" y="428102"/>
                      <a:pt x="1502593" y="171920"/>
                      <a:pt x="1339122" y="181026"/>
                    </a:cubicBezTo>
                    <a:cubicBezTo>
                      <a:pt x="1199005" y="188832"/>
                      <a:pt x="1236770" y="371910"/>
                      <a:pt x="1269488" y="490522"/>
                    </a:cubicBezTo>
                    <a:lnTo>
                      <a:pt x="1281007" y="530841"/>
                    </a:lnTo>
                    <a:lnTo>
                      <a:pt x="1118667" y="514830"/>
                    </a:lnTo>
                    <a:lnTo>
                      <a:pt x="979326" y="491753"/>
                    </a:lnTo>
                    <a:lnTo>
                      <a:pt x="982701" y="465604"/>
                    </a:lnTo>
                    <a:cubicBezTo>
                      <a:pt x="999699" y="355906"/>
                      <a:pt x="1047049" y="96729"/>
                      <a:pt x="884326" y="114807"/>
                    </a:cubicBezTo>
                    <a:cubicBezTo>
                      <a:pt x="744849" y="130302"/>
                      <a:pt x="792620" y="311027"/>
                      <a:pt x="831807" y="427662"/>
                    </a:cubicBezTo>
                    <a:lnTo>
                      <a:pt x="843576" y="461659"/>
                    </a:lnTo>
                    <a:lnTo>
                      <a:pt x="815512" y="455234"/>
                    </a:lnTo>
                    <a:lnTo>
                      <a:pt x="590881" y="388039"/>
                    </a:lnTo>
                    <a:lnTo>
                      <a:pt x="598017" y="387193"/>
                    </a:lnTo>
                    <a:cubicBezTo>
                      <a:pt x="600991" y="320539"/>
                      <a:pt x="684609" y="-22134"/>
                      <a:pt x="498948" y="1130"/>
                    </a:cubicBezTo>
                    <a:cubicBezTo>
                      <a:pt x="359702" y="18577"/>
                      <a:pt x="410000" y="198616"/>
                      <a:pt x="450817" y="314689"/>
                    </a:cubicBezTo>
                    <a:lnTo>
                      <a:pt x="462039" y="345693"/>
                    </a:lnTo>
                    <a:lnTo>
                      <a:pt x="426792" y="333539"/>
                    </a:lnTo>
                    <a:cubicBezTo>
                      <a:pt x="314563" y="293996"/>
                      <a:pt x="222166" y="259964"/>
                      <a:pt x="157057" y="244911"/>
                    </a:cubicBezTo>
                    <a:lnTo>
                      <a:pt x="76922" y="273979"/>
                    </a:lnTo>
                    <a:cubicBezTo>
                      <a:pt x="95974" y="280381"/>
                      <a:pt x="119015" y="288621"/>
                      <a:pt x="145599" y="298254"/>
                    </a:cubicBezTo>
                    <a:lnTo>
                      <a:pt x="219605" y="325104"/>
                    </a:lnTo>
                    <a:lnTo>
                      <a:pt x="211788" y="328771"/>
                    </a:lnTo>
                    <a:cubicBezTo>
                      <a:pt x="119364" y="373169"/>
                      <a:pt x="-9110" y="444342"/>
                      <a:pt x="510" y="5309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66A36"/>
                  </a:gs>
                  <a:gs pos="100000">
                    <a:srgbClr val="666A36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 rot="8199617">
                <a:off x="6949089" y="675044"/>
                <a:ext cx="297059" cy="518130"/>
              </a:xfrm>
              <a:custGeom>
                <a:avLst/>
                <a:gdLst/>
                <a:ahLst/>
                <a:cxnLst/>
                <a:rect l="l" t="t" r="r" b="b"/>
                <a:pathLst>
                  <a:path w="1217184" h="2738163" extrusionOk="0">
                    <a:moveTo>
                      <a:pt x="0" y="2707888"/>
                    </a:moveTo>
                    <a:cubicBezTo>
                      <a:pt x="101432" y="2256573"/>
                      <a:pt x="-157119" y="33114"/>
                      <a:pt x="608592" y="0"/>
                    </a:cubicBezTo>
                    <a:cubicBezTo>
                      <a:pt x="1452777" y="188745"/>
                      <a:pt x="1014320" y="1805259"/>
                      <a:pt x="1217184" y="2707888"/>
                    </a:cubicBezTo>
                    <a:lnTo>
                      <a:pt x="1217184" y="2707888"/>
                    </a:lnTo>
                    <a:cubicBezTo>
                      <a:pt x="1156627" y="2711924"/>
                      <a:pt x="1162682" y="1741003"/>
                      <a:pt x="1035513" y="2719995"/>
                    </a:cubicBezTo>
                    <a:cubicBezTo>
                      <a:pt x="896233" y="2217378"/>
                      <a:pt x="926513" y="2144709"/>
                      <a:pt x="817511" y="2689716"/>
                    </a:cubicBezTo>
                    <a:cubicBezTo>
                      <a:pt x="683279" y="2214350"/>
                      <a:pt x="710528" y="2014514"/>
                      <a:pt x="557118" y="2738163"/>
                    </a:cubicBezTo>
                    <a:cubicBezTo>
                      <a:pt x="394625" y="2195175"/>
                      <a:pt x="462245" y="2052866"/>
                      <a:pt x="278558" y="2701828"/>
                    </a:cubicBezTo>
                    <a:cubicBezTo>
                      <a:pt x="147353" y="2006442"/>
                      <a:pt x="127169" y="2357670"/>
                      <a:pt x="0" y="2707888"/>
                    </a:cubicBezTo>
                    <a:lnTo>
                      <a:pt x="0" y="27078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F80E-A70A-44EF-8417-302BAFDE6BD9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0355" y="1808918"/>
            <a:ext cx="38353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>
                <a:solidFill>
                  <a:schemeClr val="tx1"/>
                </a:solidFill>
                <a:latin typeface="+mj-lt"/>
              </a:rPr>
              <a:t>Câu 1: Trình bày trên tranh hình về hình dạng và kích thước của tế bào?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05374" y="437319"/>
            <a:ext cx="53335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>
                <a:solidFill>
                  <a:srgbClr val="FF0000"/>
                </a:solidFill>
                <a:latin typeface="+mj-lt"/>
              </a:rPr>
              <a:t>Kiểm tra bài cũ</a:t>
            </a:r>
          </a:p>
        </p:txBody>
      </p:sp>
      <p:pic>
        <p:nvPicPr>
          <p:cNvPr id="5" name="Picture 4" descr="b17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390" y="1761483"/>
            <a:ext cx="5158258" cy="459202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3115" y="477778"/>
            <a:ext cx="8515616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>
                <a:latin typeface="+mj-lt"/>
              </a:rPr>
              <a:t>Cơ thể con người được cấu tạo từ tế bào nhân sơ ha</a:t>
            </a:r>
            <a:r>
              <a:rPr lang="en-US" alt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>
                <a:latin typeface="+mj-lt"/>
              </a:rPr>
              <a:t>tế bào nhân thực?</a:t>
            </a:r>
          </a:p>
        </p:txBody>
      </p:sp>
      <p:sp>
        <p:nvSpPr>
          <p:cNvPr id="4" name="4-Point Star 3"/>
          <p:cNvSpPr/>
          <p:nvPr/>
        </p:nvSpPr>
        <p:spPr>
          <a:xfrm>
            <a:off x="1380316" y="346841"/>
            <a:ext cx="2144108" cy="1639614"/>
          </a:xfrm>
          <a:prstGeom prst="star4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4414346" y="3294993"/>
            <a:ext cx="65899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Cơ thể con người được cấu tạo từ tế bào nhân thực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843;p30"/>
          <p:cNvSpPr/>
          <p:nvPr/>
        </p:nvSpPr>
        <p:spPr>
          <a:xfrm>
            <a:off x="3538752" y="3452649"/>
            <a:ext cx="1033248" cy="626498"/>
          </a:xfrm>
          <a:custGeom>
            <a:avLst/>
            <a:gdLst/>
            <a:ahLst/>
            <a:cxnLst/>
            <a:rect l="l" t="t" r="r" b="b"/>
            <a:pathLst>
              <a:path w="11170" h="7442" extrusionOk="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ldLvl="0" animBg="1"/>
      <p:bldP spid="6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097" y="565859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>
            <a:fillRect/>
          </a:stretch>
        </p:blipFill>
        <p:spPr>
          <a:xfrm>
            <a:off x="618490" y="1149985"/>
            <a:ext cx="4363720" cy="39173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>
            <a:fillRect/>
          </a:stretch>
        </p:blipFill>
        <p:spPr>
          <a:xfrm>
            <a:off x="6180530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3195" y="5353050"/>
            <a:ext cx="11948795" cy="1459865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9" grpId="0" animBg="1"/>
      <p:bldP spid="20" grpId="0" animBg="1"/>
      <p:bldP spid="2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93882" y="55633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>
            <a:fillRect/>
          </a:stretch>
        </p:blipFill>
        <p:spPr>
          <a:xfrm>
            <a:off x="543208" y="1079186"/>
            <a:ext cx="4363770" cy="2678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>
            <a:fillRect/>
          </a:stretch>
        </p:blipFill>
        <p:spPr>
          <a:xfrm>
            <a:off x="6164655" y="1107980"/>
            <a:ext cx="5015618" cy="28520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7175" y="1079186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5700" y="3140656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45296" y="2849791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8022" y="3342048"/>
          <a:ext cx="11813265" cy="32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5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8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92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2972435" y="3949065"/>
            <a:ext cx="1934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endParaRPr lang="en-US" sz="2800"/>
          </a:p>
        </p:txBody>
      </p:sp>
      <p:sp>
        <p:nvSpPr>
          <p:cNvPr id="6" name="Text Box 5"/>
          <p:cNvSpPr txBox="1"/>
          <p:nvPr/>
        </p:nvSpPr>
        <p:spPr>
          <a:xfrm>
            <a:off x="5639435" y="3933825"/>
            <a:ext cx="6040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ổn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định</a:t>
            </a:r>
            <a:endParaRPr lang="en-US" sz="2800"/>
          </a:p>
        </p:txBody>
      </p:sp>
      <p:sp>
        <p:nvSpPr>
          <p:cNvPr id="8" name="Text Box 7"/>
          <p:cNvSpPr txBox="1"/>
          <p:nvPr/>
        </p:nvSpPr>
        <p:spPr>
          <a:xfrm>
            <a:off x="2515870" y="4486910"/>
            <a:ext cx="2533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393305" y="4505960"/>
            <a:ext cx="2533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343150" y="5085715"/>
            <a:ext cx="33121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chứa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 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5678170" y="5050155"/>
            <a:ext cx="64344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chứa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chứa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diệp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hấp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mặt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/>
          </a:p>
        </p:txBody>
      </p:sp>
      <p:sp>
        <p:nvSpPr>
          <p:cNvPr id="13" name="Text Box 12"/>
          <p:cNvSpPr txBox="1"/>
          <p:nvPr/>
        </p:nvSpPr>
        <p:spPr>
          <a:xfrm>
            <a:off x="2406015" y="6104255"/>
            <a:ext cx="3272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chỉnh</a:t>
            </a:r>
            <a:endParaRPr lang="en-US" sz="2800"/>
          </a:p>
        </p:txBody>
      </p:sp>
      <p:sp>
        <p:nvSpPr>
          <p:cNvPr id="14" name="Text Box 13"/>
          <p:cNvSpPr txBox="1"/>
          <p:nvPr/>
        </p:nvSpPr>
        <p:spPr>
          <a:xfrm>
            <a:off x="6717030" y="6115685"/>
            <a:ext cx="3272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chỉnh</a:t>
            </a:r>
            <a:endParaRPr lang="en-US" sz="2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393190" y="6482715"/>
              <a:ext cx="17780" cy="360"/>
            </p14:xfrm>
          </p:contentPart>
        </mc:Choice>
        <mc:Fallback xmlns="">
          <p:pic>
            <p:nvPicPr>
              <p:cNvPr id="7" name="Ink 6"/>
            </p:nvPicPr>
            <p:blipFill>
              <a:blip r:embed="rId5"/>
            </p:blipFill>
            <p:spPr>
              <a:xfrm>
                <a:off x="1393190" y="6482715"/>
                <a:ext cx="17780" cy="360"/>
              </a:xfrm>
              <a:prstGeom prst="rect"/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39297" y="565859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>
            <a:fillRect/>
          </a:stretch>
        </p:blipFill>
        <p:spPr>
          <a:xfrm>
            <a:off x="602615" y="1089025"/>
            <a:ext cx="4363720" cy="4095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>
            <a:fillRect/>
          </a:stretch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62962" y="5326061"/>
            <a:ext cx="11949066" cy="1521373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097" y="565859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>
            <a:fillRect/>
          </a:stretch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>
            <a:fillRect/>
          </a:stretch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-479834" y="5152672"/>
            <a:ext cx="12973616" cy="169189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89967" y="367079"/>
            <a:ext cx="901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7666" y="1253784"/>
          <a:ext cx="1191436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0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8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66296" y="2446407"/>
            <a:ext cx="45897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0746" y="2238657"/>
            <a:ext cx="5272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8743" y="3177315"/>
            <a:ext cx="10619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½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641" y="2536495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700" dirty="0"/>
          </a:p>
        </p:txBody>
      </p:sp>
      <p:sp>
        <p:nvSpPr>
          <p:cNvPr id="12" name="Rectangle 11"/>
          <p:cNvSpPr/>
          <p:nvPr/>
        </p:nvSpPr>
        <p:spPr>
          <a:xfrm>
            <a:off x="108640" y="3282996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700" dirty="0"/>
          </a:p>
        </p:txBody>
      </p:sp>
      <p:sp>
        <p:nvSpPr>
          <p:cNvPr id="14" name="Rectangle 13"/>
          <p:cNvSpPr/>
          <p:nvPr/>
        </p:nvSpPr>
        <p:spPr>
          <a:xfrm>
            <a:off x="108640" y="4495624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700" dirty="0"/>
          </a:p>
        </p:txBody>
      </p:sp>
      <p:sp>
        <p:nvSpPr>
          <p:cNvPr id="13" name="Rectangle 12"/>
          <p:cNvSpPr/>
          <p:nvPr/>
        </p:nvSpPr>
        <p:spPr>
          <a:xfrm>
            <a:off x="1438742" y="4017650"/>
            <a:ext cx="10619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Explosion 2 14"/>
          <p:cNvSpPr/>
          <p:nvPr/>
        </p:nvSpPr>
        <p:spPr>
          <a:xfrm>
            <a:off x="0" y="-74295"/>
            <a:ext cx="3042920" cy="145732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176" y="5824932"/>
            <a:ext cx="11912852" cy="9220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7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bào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4" grpId="0"/>
      <p:bldP spid="13" grpId="0"/>
      <p:bldP spid="15" grpId="0" bldLvl="0" animBg="1"/>
      <p:bldP spid="15" grpId="1" animBg="1"/>
      <p:bldP spid="1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308544" y="236487"/>
            <a:ext cx="980614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4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sao thực vật có khả năng quang hợp?</a:t>
            </a:r>
          </a:p>
        </p:txBody>
      </p:sp>
      <p:sp>
        <p:nvSpPr>
          <p:cNvPr id="8" name="Rectangle 7"/>
          <p:cNvSpPr/>
          <p:nvPr/>
        </p:nvSpPr>
        <p:spPr>
          <a:xfrm>
            <a:off x="5328783" y="2306453"/>
            <a:ext cx="40517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>
                <a:latin typeface="+mj-lt"/>
              </a:rPr>
              <a:t>Tế bào thực vật có bào quan lục lạp thực hiện chức năng quang hợp</a:t>
            </a:r>
          </a:p>
        </p:txBody>
      </p:sp>
      <p:sp>
        <p:nvSpPr>
          <p:cNvPr id="9" name="Google Shape;918;p30"/>
          <p:cNvSpPr/>
          <p:nvPr/>
        </p:nvSpPr>
        <p:spPr>
          <a:xfrm>
            <a:off x="370885" y="113792"/>
            <a:ext cx="1158371" cy="1446988"/>
          </a:xfrm>
          <a:custGeom>
            <a:avLst/>
            <a:gdLst/>
            <a:ahLst/>
            <a:cxnLst/>
            <a:rect l="l" t="t" r="r" b="b"/>
            <a:pathLst>
              <a:path w="7781" h="10653" extrusionOk="0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692;p30"/>
          <p:cNvSpPr/>
          <p:nvPr/>
        </p:nvSpPr>
        <p:spPr>
          <a:xfrm>
            <a:off x="3563024" y="1245476"/>
            <a:ext cx="7614745" cy="5312980"/>
          </a:xfrm>
          <a:custGeom>
            <a:avLst/>
            <a:gdLst/>
            <a:ahLst/>
            <a:cxnLst/>
            <a:rect l="l" t="t" r="r" b="b"/>
            <a:pathLst>
              <a:path w="6389" h="11688" extrusionOk="0">
                <a:moveTo>
                  <a:pt x="3730" y="518"/>
                </a:moveTo>
                <a:cubicBezTo>
                  <a:pt x="3873" y="518"/>
                  <a:pt x="3998" y="643"/>
                  <a:pt x="3998" y="785"/>
                </a:cubicBezTo>
                <a:cubicBezTo>
                  <a:pt x="3998" y="946"/>
                  <a:pt x="3873" y="1053"/>
                  <a:pt x="3730" y="1053"/>
                </a:cubicBezTo>
                <a:lnTo>
                  <a:pt x="2659" y="1053"/>
                </a:lnTo>
                <a:cubicBezTo>
                  <a:pt x="2517" y="1053"/>
                  <a:pt x="2392" y="946"/>
                  <a:pt x="2392" y="785"/>
                </a:cubicBezTo>
                <a:cubicBezTo>
                  <a:pt x="2392" y="643"/>
                  <a:pt x="2517" y="518"/>
                  <a:pt x="2659" y="518"/>
                </a:cubicBezTo>
                <a:close/>
                <a:moveTo>
                  <a:pt x="5586" y="1588"/>
                </a:moveTo>
                <a:lnTo>
                  <a:pt x="5586" y="10099"/>
                </a:lnTo>
                <a:lnTo>
                  <a:pt x="804" y="10099"/>
                </a:lnTo>
                <a:lnTo>
                  <a:pt x="804" y="1588"/>
                </a:lnTo>
                <a:close/>
                <a:moveTo>
                  <a:pt x="268" y="0"/>
                </a:moveTo>
                <a:cubicBezTo>
                  <a:pt x="126" y="0"/>
                  <a:pt x="1" y="125"/>
                  <a:pt x="1" y="250"/>
                </a:cubicBezTo>
                <a:lnTo>
                  <a:pt x="1" y="11420"/>
                </a:lnTo>
                <a:cubicBezTo>
                  <a:pt x="1" y="11562"/>
                  <a:pt x="126" y="11687"/>
                  <a:pt x="268" y="11687"/>
                </a:cubicBezTo>
                <a:lnTo>
                  <a:pt x="6121" y="11687"/>
                </a:lnTo>
                <a:cubicBezTo>
                  <a:pt x="6264" y="11687"/>
                  <a:pt x="6388" y="11562"/>
                  <a:pt x="6388" y="11420"/>
                </a:cubicBezTo>
                <a:lnTo>
                  <a:pt x="6388" y="250"/>
                </a:lnTo>
                <a:cubicBezTo>
                  <a:pt x="6388" y="125"/>
                  <a:pt x="6264" y="0"/>
                  <a:pt x="612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bldLvl="0" animBg="1"/>
      <p:bldP spid="8" grpId="0"/>
      <p:bldP spid="2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" y="715255"/>
            <a:ext cx="5844248" cy="589823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564505" y="278765"/>
            <a:ext cx="5930265" cy="2893060"/>
          </a:xfrm>
          <a:prstGeom prst="cloudCallout">
            <a:avLst>
              <a:gd name="adj1" fmla="val -48633"/>
              <a:gd name="adj2" fmla="val 515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cây.Màu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mà 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729782" y="459541"/>
            <a:ext cx="5599329" cy="2531420"/>
          </a:xfrm>
          <a:prstGeom prst="cloudCallout">
            <a:avLst>
              <a:gd name="adj1" fmla="val -44657"/>
              <a:gd name="adj2" fmla="val 4139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>
            <a:fillRect/>
          </a:stretch>
        </p:blipFill>
        <p:spPr>
          <a:xfrm>
            <a:off x="6257504" y="3172084"/>
            <a:ext cx="4887241" cy="35199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3653" y="3172084"/>
            <a:ext cx="297292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71414" y="5805475"/>
            <a:ext cx="16584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75407" y="5092045"/>
            <a:ext cx="109536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17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566" y="819807"/>
            <a:ext cx="3489434" cy="55237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4475" y="1119505"/>
            <a:ext cx="591883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>
                <a:latin typeface="+mj-lt"/>
              </a:rPr>
              <a:t>Quan sát hình ảnh bên và trả lời các câu hỏi sau:</a:t>
            </a:r>
          </a:p>
          <a:p>
            <a:pPr lvl="0"/>
            <a:r>
              <a:rPr lang="vi-VN" sz="2800">
                <a:latin typeface="+mj-lt"/>
              </a:rPr>
              <a:t> </a:t>
            </a:r>
          </a:p>
          <a:p>
            <a:pPr lvl="0"/>
            <a:r>
              <a:rPr lang="vi-VN" sz="2800">
                <a:latin typeface="+mj-lt"/>
              </a:rPr>
              <a:t>Câu 1: Thành phần nào là màng tế bào?</a:t>
            </a:r>
          </a:p>
          <a:p>
            <a:r>
              <a:rPr lang="vi-VN" sz="2800">
                <a:latin typeface="+mj-lt"/>
              </a:rPr>
              <a:t>      A.(l)	    B.(2)	</a:t>
            </a:r>
          </a:p>
          <a:p>
            <a:r>
              <a:rPr lang="vi-VN" sz="2800">
                <a:latin typeface="+mj-lt"/>
              </a:rPr>
              <a:t>      </a:t>
            </a:r>
          </a:p>
          <a:p>
            <a:r>
              <a:rPr lang="vi-VN" sz="2800">
                <a:latin typeface="+mj-lt"/>
              </a:rPr>
              <a:t>     C.(3)	    D.(4)</a:t>
            </a:r>
          </a:p>
          <a:p>
            <a:pPr lvl="0"/>
            <a:r>
              <a:rPr lang="vi-VN" sz="2800">
                <a:latin typeface="+mj-lt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2910" y="5265688"/>
            <a:ext cx="2292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>
                <a:latin typeface="+mj-lt"/>
              </a:rPr>
              <a:t>Đáp án: </a:t>
            </a:r>
            <a:r>
              <a:rPr lang="vi-VN" sz="4000" b="1">
                <a:latin typeface="+mj-lt"/>
              </a:rPr>
              <a:t>A</a:t>
            </a:r>
          </a:p>
        </p:txBody>
      </p:sp>
      <p:sp>
        <p:nvSpPr>
          <p:cNvPr id="7" name="Google Shape;843;p30"/>
          <p:cNvSpPr/>
          <p:nvPr/>
        </p:nvSpPr>
        <p:spPr>
          <a:xfrm>
            <a:off x="2908131" y="5312985"/>
            <a:ext cx="1033248" cy="626498"/>
          </a:xfrm>
          <a:custGeom>
            <a:avLst/>
            <a:gdLst/>
            <a:ahLst/>
            <a:cxnLst/>
            <a:rect l="l" t="t" r="r" b="b"/>
            <a:pathLst>
              <a:path w="11170" h="7442" extrusionOk="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909849" y="236482"/>
            <a:ext cx="2249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bldLvl="0" animBg="1"/>
      <p:bldP spid="7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3121567" y="882868"/>
            <a:ext cx="52814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>
                <a:solidFill>
                  <a:schemeClr val="bg1"/>
                </a:solidFill>
                <a:latin typeface="+mj-lt"/>
              </a:rPr>
              <a:t>Câu 2: Thành phần nào có chức năng điểu khiển hoạt động của tế bào? </a:t>
            </a:r>
          </a:p>
          <a:p>
            <a:pPr lvl="0"/>
            <a:r>
              <a:rPr lang="vi-VN" sz="2800">
                <a:solidFill>
                  <a:schemeClr val="bg1"/>
                </a:solidFill>
                <a:latin typeface="+mj-lt"/>
              </a:rPr>
              <a:t>A.(l)	    B.(2)	C.(3)	     D.(4)</a:t>
            </a:r>
          </a:p>
          <a:p>
            <a:endParaRPr lang="vi-VN" sz="2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 descr="b17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345" y="546100"/>
            <a:ext cx="3104515" cy="5781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7835" y="4445876"/>
            <a:ext cx="2292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>
                <a:solidFill>
                  <a:srgbClr val="FFFF00"/>
                </a:solidFill>
                <a:latin typeface="+mj-lt"/>
              </a:rPr>
              <a:t>Đáp án: </a:t>
            </a:r>
            <a:r>
              <a:rPr lang="vi-VN" sz="4000" b="1">
                <a:solidFill>
                  <a:srgbClr val="FFFF00"/>
                </a:solidFill>
                <a:latin typeface="+mj-lt"/>
              </a:rPr>
              <a:t>C</a:t>
            </a:r>
          </a:p>
        </p:txBody>
      </p:sp>
      <p:sp>
        <p:nvSpPr>
          <p:cNvPr id="7" name="Google Shape;843;p30"/>
          <p:cNvSpPr/>
          <p:nvPr/>
        </p:nvSpPr>
        <p:spPr>
          <a:xfrm>
            <a:off x="4863056" y="4493173"/>
            <a:ext cx="1033248" cy="626498"/>
          </a:xfrm>
          <a:custGeom>
            <a:avLst/>
            <a:gdLst/>
            <a:ahLst/>
            <a:cxnLst/>
            <a:rect l="l" t="t" r="r" b="b"/>
            <a:pathLst>
              <a:path w="11170" h="7442" extrusionOk="0">
                <a:moveTo>
                  <a:pt x="6240" y="0"/>
                </a:moveTo>
                <a:cubicBezTo>
                  <a:pt x="6189" y="0"/>
                  <a:pt x="6136" y="6"/>
                  <a:pt x="6085" y="19"/>
                </a:cubicBezTo>
                <a:lnTo>
                  <a:pt x="2498" y="822"/>
                </a:lnTo>
                <a:cubicBezTo>
                  <a:pt x="2373" y="858"/>
                  <a:pt x="2231" y="929"/>
                  <a:pt x="2124" y="1072"/>
                </a:cubicBezTo>
                <a:lnTo>
                  <a:pt x="999" y="2535"/>
                </a:lnTo>
                <a:lnTo>
                  <a:pt x="0" y="2535"/>
                </a:lnTo>
                <a:lnTo>
                  <a:pt x="0" y="6371"/>
                </a:lnTo>
                <a:lnTo>
                  <a:pt x="660" y="6371"/>
                </a:lnTo>
                <a:cubicBezTo>
                  <a:pt x="1606" y="6371"/>
                  <a:pt x="1677" y="7442"/>
                  <a:pt x="3462" y="7442"/>
                </a:cubicBezTo>
                <a:lnTo>
                  <a:pt x="5853" y="7442"/>
                </a:lnTo>
                <a:cubicBezTo>
                  <a:pt x="6281" y="7442"/>
                  <a:pt x="6638" y="7085"/>
                  <a:pt x="6638" y="6639"/>
                </a:cubicBezTo>
                <a:cubicBezTo>
                  <a:pt x="6638" y="6443"/>
                  <a:pt x="6566" y="6247"/>
                  <a:pt x="6441" y="6122"/>
                </a:cubicBezTo>
                <a:lnTo>
                  <a:pt x="6513" y="6122"/>
                </a:lnTo>
                <a:cubicBezTo>
                  <a:pt x="6959" y="6122"/>
                  <a:pt x="7316" y="5765"/>
                  <a:pt x="7316" y="5319"/>
                </a:cubicBezTo>
                <a:cubicBezTo>
                  <a:pt x="7316" y="5105"/>
                  <a:pt x="7227" y="4908"/>
                  <a:pt x="7084" y="4766"/>
                </a:cubicBezTo>
                <a:cubicBezTo>
                  <a:pt x="7441" y="4694"/>
                  <a:pt x="7708" y="4355"/>
                  <a:pt x="7708" y="3981"/>
                </a:cubicBezTo>
                <a:cubicBezTo>
                  <a:pt x="7708" y="3552"/>
                  <a:pt x="7351" y="3195"/>
                  <a:pt x="6905" y="3195"/>
                </a:cubicBezTo>
                <a:lnTo>
                  <a:pt x="10492" y="3195"/>
                </a:lnTo>
                <a:cubicBezTo>
                  <a:pt x="10866" y="3195"/>
                  <a:pt x="11170" y="2892"/>
                  <a:pt x="11170" y="2535"/>
                </a:cubicBezTo>
                <a:cubicBezTo>
                  <a:pt x="11170" y="2161"/>
                  <a:pt x="10866" y="1857"/>
                  <a:pt x="10492" y="1857"/>
                </a:cubicBezTo>
                <a:lnTo>
                  <a:pt x="3926" y="1857"/>
                </a:lnTo>
                <a:lnTo>
                  <a:pt x="6388" y="1322"/>
                </a:lnTo>
                <a:cubicBezTo>
                  <a:pt x="6745" y="1233"/>
                  <a:pt x="6977" y="876"/>
                  <a:pt x="6888" y="519"/>
                </a:cubicBezTo>
                <a:cubicBezTo>
                  <a:pt x="6827" y="214"/>
                  <a:pt x="6544" y="0"/>
                  <a:pt x="6240" y="0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bldLvl="0" animBg="1"/>
      <p:bldP spid="7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6"/>
          <p:cNvSpPr txBox="1">
            <a:spLocks noGrp="1"/>
          </p:cNvSpPr>
          <p:nvPr>
            <p:ph type="title"/>
          </p:nvPr>
        </p:nvSpPr>
        <p:spPr>
          <a:xfrm>
            <a:off x="1189275" y="145527"/>
            <a:ext cx="79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solidFill>
                  <a:srgbClr val="FF0000"/>
                </a:solidFill>
                <a:latin typeface="+mj-lt"/>
              </a:rPr>
              <a:t>Kiểm tra bài cũ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1865" y="1553845"/>
            <a:ext cx="9241790" cy="1162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Tại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51230" y="3228975"/>
            <a:ext cx="9242425" cy="2018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7030A0"/>
                </a:solidFill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do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rved Right Arrow 1"/>
          <p:cNvSpPr/>
          <p:nvPr/>
        </p:nvSpPr>
        <p:spPr>
          <a:xfrm>
            <a:off x="227330" y="2136775"/>
            <a:ext cx="723900" cy="1580515"/>
          </a:xfrm>
          <a:prstGeom prst="curv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37;p29"/>
          <p:cNvSpPr txBox="1"/>
          <p:nvPr/>
        </p:nvSpPr>
        <p:spPr>
          <a:xfrm>
            <a:off x="753677" y="1699590"/>
            <a:ext cx="6135854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defRPr/>
            </a:pPr>
            <a:r>
              <a:rPr kumimoji="0" lang="en-US" altLang="vi-V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Học bài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defRPr/>
            </a:pPr>
            <a:r>
              <a: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Đọc</a:t>
            </a:r>
            <a:r>
              <a: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altLang="vi-V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và nghiên cứu </a:t>
            </a:r>
            <a:r>
              <a: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trước nội dung</a:t>
            </a:r>
            <a:r>
              <a:rPr kumimoji="0" lang="en-US" altLang="vi-V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bài 20:</a:t>
            </a:r>
            <a:r>
              <a: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“ Sự</a:t>
            </a:r>
            <a:r>
              <a:rPr kumimoji="0" lang="vi-VN" sz="36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lớn lên và sinh sản của tế bào</a:t>
            </a:r>
            <a:r>
              <a: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 “ SGK</a:t>
            </a:r>
            <a:r>
              <a:rPr kumimoji="0" lang="en-US" altLang="vi-V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 panose="020B0604020202020204"/>
                <a:cs typeface="Arial" panose="020B0604020202020204"/>
                <a:sym typeface="Arial" panose="020B0604020202020204"/>
              </a:rPr>
              <a:t>- </a:t>
            </a:r>
            <a:r>
              <a:rPr kumimoji="0" lang="en-US" altLang="vi-VN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/>
                <a:cs typeface="Times New Roman" panose="02020603050405020304" pitchFamily="18" charset="0"/>
                <a:sym typeface="Arial" panose="020B0604020202020204"/>
              </a:rPr>
              <a:t>70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1696" y="374242"/>
            <a:ext cx="61766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>
                <a:latin typeface="+mj-lt"/>
              </a:rPr>
              <a:t>Hướng dẫn học ở nhà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500" y="84455"/>
            <a:ext cx="4657725" cy="29057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 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0" y="1868805"/>
            <a:ext cx="819594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45+46 - BÀI 19: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 TẠO VÀ CHỨC NĂNG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THÀNH PHẦN CỦA TẾ BÀO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7"/>
          <p:cNvSpPr txBox="1">
            <a:spLocks noGrp="1"/>
          </p:cNvSpPr>
          <p:nvPr>
            <p:ph type="title"/>
          </p:nvPr>
        </p:nvSpPr>
        <p:spPr>
          <a:xfrm>
            <a:off x="3849573" y="-36146"/>
            <a:ext cx="7444887" cy="131272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>
                <a:latin typeface="+mj-lt"/>
              </a:rPr>
              <a:t>Nội dung bài</a:t>
            </a:r>
            <a:endParaRPr sz="6000" b="1">
              <a:latin typeface="+mj-lt"/>
            </a:endParaRPr>
          </a:p>
        </p:txBody>
      </p:sp>
      <p:sp>
        <p:nvSpPr>
          <p:cNvPr id="3" name="Hình chữ nhật góc tròn 19"/>
          <p:cNvSpPr/>
          <p:nvPr/>
        </p:nvSpPr>
        <p:spPr>
          <a:xfrm>
            <a:off x="5979160" y="1276350"/>
            <a:ext cx="2727960" cy="1477010"/>
          </a:xfrm>
          <a:prstGeom prst="roundRect">
            <a:avLst/>
          </a:prstGeom>
          <a:pattFill prst="dotGrid">
            <a:fgClr>
              <a:schemeClr val="accent1">
                <a:lumMod val="60000"/>
                <a:lumOff val="40000"/>
              </a:schemeClr>
            </a:fgClr>
            <a:bgClr>
              <a:schemeClr val="accent6">
                <a:lumMod val="40000"/>
                <a:lumOff val="60000"/>
              </a:schemeClr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Hình chữ nhật góc tròn 21"/>
          <p:cNvSpPr/>
          <p:nvPr/>
        </p:nvSpPr>
        <p:spPr>
          <a:xfrm>
            <a:off x="3055082" y="2859257"/>
            <a:ext cx="2935536" cy="1702191"/>
          </a:xfrm>
          <a:prstGeom prst="roundRect">
            <a:avLst/>
          </a:prstGeom>
          <a:pattFill prst="pct10">
            <a:fgClr>
              <a:schemeClr val="accent4">
                <a:lumMod val="40000"/>
                <a:lumOff val="60000"/>
              </a:schemeClr>
            </a:fgClr>
            <a:bgClr>
              <a:schemeClr val="accent6"/>
            </a:bgClr>
          </a:patt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Hình chữ nhật góc tròn 22"/>
          <p:cNvSpPr/>
          <p:nvPr/>
        </p:nvSpPr>
        <p:spPr>
          <a:xfrm>
            <a:off x="8830972" y="2616591"/>
            <a:ext cx="2756701" cy="1688123"/>
          </a:xfrm>
          <a:prstGeom prst="roundRect">
            <a:avLst/>
          </a:prstGeom>
          <a:pattFill prst="dotGrid">
            <a:fgClr>
              <a:schemeClr val="accent5">
                <a:lumMod val="60000"/>
                <a:lumOff val="40000"/>
              </a:schemeClr>
            </a:fgClr>
            <a:bgClr>
              <a:schemeClr val="tx2">
                <a:lumMod val="20000"/>
                <a:lumOff val="80000"/>
              </a:schemeClr>
            </a:bgClr>
          </a:patt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Đường kết nối Thẳng 11"/>
          <p:cNvCxnSpPr>
            <a:stCxn id="4" idx="2"/>
          </p:cNvCxnSpPr>
          <p:nvPr/>
        </p:nvCxnSpPr>
        <p:spPr>
          <a:xfrm rot="16200000" flipH="1">
            <a:off x="4882751" y="4202182"/>
            <a:ext cx="949576" cy="166937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kết nối Thẳng 13"/>
          <p:cNvCxnSpPr>
            <a:stCxn id="5" idx="2"/>
          </p:cNvCxnSpPr>
          <p:nvPr/>
        </p:nvCxnSpPr>
        <p:spPr>
          <a:xfrm rot="5400000">
            <a:off x="8656644" y="3729745"/>
            <a:ext cx="977711" cy="2127648"/>
          </a:xfrm>
          <a:prstGeom prst="line">
            <a:avLst/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ộp_Văn_Bản 24"/>
          <p:cNvSpPr txBox="1">
            <a:spLocks noChangeArrowheads="1"/>
          </p:cNvSpPr>
          <p:nvPr/>
        </p:nvSpPr>
        <p:spPr bwMode="auto">
          <a:xfrm>
            <a:off x="3166110" y="3477260"/>
            <a:ext cx="270256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eaLnBrk="1" hangingPunct="1"/>
            <a:r>
              <a:rPr lang="en-US" altLang="en-US" sz="2400" b="1" i="1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tế bào</a:t>
            </a:r>
          </a:p>
        </p:txBody>
      </p:sp>
      <p:sp>
        <p:nvSpPr>
          <p:cNvPr id="10" name="Hộp_Văn_Bản 40"/>
          <p:cNvSpPr txBox="1">
            <a:spLocks noChangeArrowheads="1"/>
          </p:cNvSpPr>
          <p:nvPr/>
        </p:nvSpPr>
        <p:spPr bwMode="auto">
          <a:xfrm>
            <a:off x="8935799" y="3057596"/>
            <a:ext cx="2497134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Tế bào động vật và tế bào thực vật</a:t>
            </a:r>
          </a:p>
        </p:txBody>
      </p:sp>
      <p:sp>
        <p:nvSpPr>
          <p:cNvPr id="11" name="Hộp_Văn_Bản 41"/>
          <p:cNvSpPr txBox="1">
            <a:spLocks noChangeArrowheads="1"/>
          </p:cNvSpPr>
          <p:nvPr/>
        </p:nvSpPr>
        <p:spPr bwMode="auto">
          <a:xfrm>
            <a:off x="6057535" y="1599785"/>
            <a:ext cx="257365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Tế bào nhân sơ và </a:t>
            </a:r>
          </a:p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tế bào nhân thực</a:t>
            </a: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1273" y="3937812"/>
            <a:ext cx="2968283" cy="257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Đường kết nối Thẳng 13"/>
          <p:cNvCxnSpPr>
            <a:stCxn id="3" idx="2"/>
          </p:cNvCxnSpPr>
          <p:nvPr/>
        </p:nvCxnSpPr>
        <p:spPr>
          <a:xfrm rot="16200000" flipH="1">
            <a:off x="6643563" y="3453473"/>
            <a:ext cx="1406772" cy="7034"/>
          </a:xfrm>
          <a:prstGeom prst="line">
            <a:avLst/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  <p:bldP spid="3" grpId="0" animBg="1"/>
      <p:bldP spid="4" grpId="0" animBg="1"/>
      <p:bldP spid="5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1290"/>
            <a:ext cx="12192000" cy="582295"/>
          </a:xfrm>
        </p:spPr>
        <p:txBody>
          <a:bodyPr>
            <a:norm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14" y="1168606"/>
            <a:ext cx="281876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10" b="21083"/>
          <a:stretch>
            <a:fillRect/>
          </a:stretch>
        </p:blipFill>
        <p:spPr>
          <a:xfrm>
            <a:off x="6897370" y="1313815"/>
            <a:ext cx="5294630" cy="5025390"/>
          </a:xfrm>
          <a:prstGeom prst="rect">
            <a:avLst/>
          </a:prstGeom>
        </p:spPr>
      </p:pic>
      <p:graphicFrame>
        <p:nvGraphicFramePr>
          <p:cNvPr id="7" name="Table 6"/>
          <p:cNvGraphicFramePr/>
          <p:nvPr/>
        </p:nvGraphicFramePr>
        <p:xfrm>
          <a:off x="0" y="2009775"/>
          <a:ext cx="6724650" cy="3924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9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 tế bào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59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/>
          <p:nvPr/>
        </p:nvGraphicFramePr>
        <p:xfrm>
          <a:off x="0" y="1766570"/>
          <a:ext cx="6984365" cy="4975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9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83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 tế bào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905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2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/>
          <p:nvPr/>
        </p:nvSpPr>
        <p:spPr>
          <a:xfrm>
            <a:off x="0" y="2908935"/>
            <a:ext cx="2627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Màng tế bào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0" y="4277995"/>
            <a:ext cx="2328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 bào chất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54305" y="5711825"/>
            <a:ext cx="1777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647950" y="2517140"/>
            <a:ext cx="41681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Bao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chất, tham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quá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đổi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giữa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626995" y="3884930"/>
            <a:ext cx="4356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Gồm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tương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phần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đổi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2594610" y="5418455"/>
            <a:ext cx="4358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Là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chứa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chất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di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tâm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điều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khiển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210"/>
            <a:ext cx="12031980" cy="613410"/>
          </a:xfrm>
        </p:spPr>
        <p:txBody>
          <a:bodyPr>
            <a:norm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09" b="32726"/>
          <a:stretch>
            <a:fillRect/>
          </a:stretch>
        </p:blipFill>
        <p:spPr>
          <a:xfrm>
            <a:off x="1899681" y="1021522"/>
            <a:ext cx="8872396" cy="48015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1450" y="984250"/>
            <a:ext cx="32277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 flipH="1" flipV="1">
            <a:off x="7974150" y="3892689"/>
            <a:ext cx="45719" cy="49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7031820" y="2795711"/>
            <a:ext cx="45719" cy="924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82135" y="409504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5514" y="4247441"/>
            <a:ext cx="45719" cy="466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60621" y="4137299"/>
            <a:ext cx="45719" cy="466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68183" y="3746474"/>
            <a:ext cx="45719" cy="466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48152" y="3473373"/>
            <a:ext cx="45719" cy="466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341" y="3064459"/>
            <a:ext cx="45719" cy="466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97803" y="2927146"/>
            <a:ext cx="45719" cy="466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58853" y="2789836"/>
            <a:ext cx="45719" cy="466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10850" y="2661562"/>
            <a:ext cx="45719" cy="466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99038" y="2596678"/>
            <a:ext cx="45719" cy="466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952713" y="3316826"/>
            <a:ext cx="45719" cy="466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231869" y="3260987"/>
            <a:ext cx="45719" cy="466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64462" y="2474474"/>
            <a:ext cx="45719" cy="466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689295" y="3622758"/>
            <a:ext cx="45719" cy="466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726795" y="3239883"/>
            <a:ext cx="45719" cy="466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84480" y="5305191"/>
            <a:ext cx="45719" cy="466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0790" y="5412330"/>
            <a:ext cx="45719" cy="466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02457" y="5564718"/>
            <a:ext cx="45719" cy="4661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706370" y="5532755"/>
            <a:ext cx="6779260" cy="8420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899920" y="5351780"/>
            <a:ext cx="8420735" cy="8915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-Trên màng tế bào có các lỗ nhỏ li ti để giúp màng tế bào thực hiện chức năng trao đổi chất giữa tế bào với môi trường.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760" y="695821"/>
            <a:ext cx="578068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>
            <a:fillRect/>
          </a:stretch>
        </p:blipFill>
        <p:spPr>
          <a:xfrm>
            <a:off x="4192905" y="1612265"/>
            <a:ext cx="7999095" cy="483108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02904" y="1367073"/>
            <a:ext cx="3784348" cy="5269117"/>
          </a:xfrm>
          <a:prstGeom prst="wedgeEllipseCallout">
            <a:avLst>
              <a:gd name="adj1" fmla="val 57295"/>
              <a:gd name="adj2" fmla="val -983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257" y="521760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>
            <a:fillRect/>
          </a:stretch>
        </p:blipFill>
        <p:spPr>
          <a:xfrm>
            <a:off x="2090420" y="965835"/>
            <a:ext cx="8157210" cy="247269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2235" y="3120390"/>
          <a:ext cx="12009755" cy="3396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7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73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63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285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729962" y="3449641"/>
            <a:ext cx="249491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78943" y="3440747"/>
            <a:ext cx="370205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765693" y="3980406"/>
            <a:ext cx="651954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28105" y="4558030"/>
            <a:ext cx="585152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3185" y="4531995"/>
            <a:ext cx="496824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4555" y="5958696"/>
            <a:ext cx="496887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4601" y="5947788"/>
            <a:ext cx="35426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1424</Words>
  <PresentationFormat>Widescreen</PresentationFormat>
  <Paragraphs>132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Kiểm tra bài cũ</vt:lpstr>
      <vt:lpstr>PowerPoint Presentation</vt:lpstr>
      <vt:lpstr>PowerPoint Presentation</vt:lpstr>
      <vt:lpstr>Nội dung bài</vt:lpstr>
      <vt:lpstr>BÀI 19: CẤU TẠO VÀ CHỨC NĂNG CÁC THÀNH PHẦN CỦA TẾ BÀO</vt:lpstr>
      <vt:lpstr>BÀI 19: CẤU TẠO VÀ CHỨC NĂNG CÁC THÀNH PHẦN CỦA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2021-05-02T11:12:00Z</dcterms:created>
  <dcterms:modified xsi:type="dcterms:W3CDTF">2022-10-17T14:42:37Z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EE92A3A0922B41CDB433CE15D945DF0E</vt:lpwstr>
  </property>
  <property fmtid="{D5CDD505-2E9C-101B-9397-08002B2CF9AE}" pid="3" name="KSOProductBuildVer">
    <vt:lpwstr>1033-11.2.0.10265</vt:lpwstr>
  </property>
</Properties>
</file>