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04119" y="3922098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kênh.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4: CON KÊNH XANH GIỮA LÒNG THÀNH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33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2022-08-04T12:41:25Z</dcterms:modified>
</cp:coreProperties>
</file>