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26"/>
  </p:notesMasterIdLst>
  <p:sldIdLst>
    <p:sldId id="361" r:id="rId3"/>
    <p:sldId id="356" r:id="rId4"/>
    <p:sldId id="353" r:id="rId5"/>
    <p:sldId id="386" r:id="rId6"/>
    <p:sldId id="387" r:id="rId7"/>
    <p:sldId id="347" r:id="rId8"/>
    <p:sldId id="257" r:id="rId9"/>
    <p:sldId id="258" r:id="rId10"/>
    <p:sldId id="259" r:id="rId11"/>
    <p:sldId id="380" r:id="rId12"/>
    <p:sldId id="384" r:id="rId13"/>
    <p:sldId id="388" r:id="rId14"/>
    <p:sldId id="260" r:id="rId15"/>
    <p:sldId id="389" r:id="rId16"/>
    <p:sldId id="313" r:id="rId17"/>
    <p:sldId id="314" r:id="rId18"/>
    <p:sldId id="311" r:id="rId19"/>
    <p:sldId id="385" r:id="rId20"/>
    <p:sldId id="390" r:id="rId21"/>
    <p:sldId id="350" r:id="rId22"/>
    <p:sldId id="328" r:id="rId23"/>
    <p:sldId id="321" r:id="rId24"/>
    <p:sldId id="3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825" autoAdjust="0"/>
  </p:normalViewPr>
  <p:slideViewPr>
    <p:cSldViewPr snapToGrid="0">
      <p:cViewPr varScale="1">
        <p:scale>
          <a:sx n="45" d="100"/>
          <a:sy n="45" d="100"/>
        </p:scale>
        <p:origin x="168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2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1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A7BA20E-E843-57BD-84AA-1A8A52DC3E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5A82983-55C5-B668-E3E8-D40D83197F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67892" y="-4169205"/>
            <a:ext cx="1427821" cy="142782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66B62C8-FD92-FE50-4720-5F84B18E12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4.png"/><Relationship Id="rId5" Type="http://schemas.microsoft.com/office/2007/relationships/hdphoto" Target="../media/hdphoto16.wdp"/><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68.png"/><Relationship Id="rId18" Type="http://schemas.openxmlformats.org/officeDocument/2006/relationships/image" Target="../media/image72.png"/><Relationship Id="rId3" Type="http://schemas.openxmlformats.org/officeDocument/2006/relationships/image" Target="../media/image59.png"/><Relationship Id="rId7" Type="http://schemas.openxmlformats.org/officeDocument/2006/relationships/image" Target="../media/image61.png"/><Relationship Id="rId12" Type="http://schemas.microsoft.com/office/2007/relationships/hdphoto" Target="../media/hdphoto17.wdp"/><Relationship Id="rId17" Type="http://schemas.openxmlformats.org/officeDocument/2006/relationships/image" Target="../media/image71.png"/><Relationship Id="rId2" Type="http://schemas.openxmlformats.org/officeDocument/2006/relationships/notesSlide" Target="../notesSlides/notesSlide13.xml"/><Relationship Id="rId16" Type="http://schemas.microsoft.com/office/2007/relationships/hdphoto" Target="../media/hdphoto18.wdp"/><Relationship Id="rId20" Type="http://schemas.microsoft.com/office/2007/relationships/hdphoto" Target="../media/hdphoto19.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37.png"/><Relationship Id="rId19" Type="http://schemas.openxmlformats.org/officeDocument/2006/relationships/image" Target="../media/image73.png"/><Relationship Id="rId4" Type="http://schemas.microsoft.com/office/2007/relationships/hdphoto" Target="../media/hdphoto13.wdp"/><Relationship Id="rId9" Type="http://schemas.openxmlformats.org/officeDocument/2006/relationships/image" Target="../media/image36.jpe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3.wdp"/><Relationship Id="rId3" Type="http://schemas.openxmlformats.org/officeDocument/2006/relationships/image" Target="../media/image58.jpeg"/><Relationship Id="rId7" Type="http://schemas.microsoft.com/office/2007/relationships/hdphoto" Target="../media/hdphoto10.wdp"/><Relationship Id="rId12"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14.wdp"/><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6.png"/><Relationship Id="rId18" Type="http://schemas.microsoft.com/office/2007/relationships/hdphoto" Target="../media/hdphoto15.wdp"/><Relationship Id="rId3" Type="http://schemas.openxmlformats.org/officeDocument/2006/relationships/image" Target="../media/image59.png"/><Relationship Id="rId7" Type="http://schemas.openxmlformats.org/officeDocument/2006/relationships/image" Target="../media/image74.png"/><Relationship Id="rId12" Type="http://schemas.microsoft.com/office/2007/relationships/hdphoto" Target="../media/hdphoto20.wdp"/><Relationship Id="rId17" Type="http://schemas.openxmlformats.org/officeDocument/2006/relationships/image" Target="../media/image62.png"/><Relationship Id="rId2" Type="http://schemas.openxmlformats.org/officeDocument/2006/relationships/notesSlide" Target="../notesSlides/notesSlide16.xml"/><Relationship Id="rId16" Type="http://schemas.microsoft.com/office/2007/relationships/hdphoto" Target="../media/hdphoto21.wdp"/><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75.png"/><Relationship Id="rId5" Type="http://schemas.openxmlformats.org/officeDocument/2006/relationships/image" Target="../media/image36.jpeg"/><Relationship Id="rId15" Type="http://schemas.openxmlformats.org/officeDocument/2006/relationships/image" Target="../media/image78.png"/><Relationship Id="rId10" Type="http://schemas.openxmlformats.org/officeDocument/2006/relationships/image" Target="../media/image69.png"/><Relationship Id="rId4" Type="http://schemas.microsoft.com/office/2007/relationships/hdphoto" Target="../media/hdphoto13.wdp"/><Relationship Id="rId9" Type="http://schemas.openxmlformats.org/officeDocument/2006/relationships/image" Target="../media/image68.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4.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34.png"/><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69.png"/><Relationship Id="rId3" Type="http://schemas.openxmlformats.org/officeDocument/2006/relationships/image" Target="../media/image79.jpeg"/><Relationship Id="rId7" Type="http://schemas.openxmlformats.org/officeDocument/2006/relationships/image" Target="../media/image68.png"/><Relationship Id="rId12"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6.png"/><Relationship Id="rId11" Type="http://schemas.microsoft.com/office/2007/relationships/hdphoto" Target="../media/hdphoto15.wdp"/><Relationship Id="rId5" Type="http://schemas.microsoft.com/office/2007/relationships/hdphoto" Target="../media/hdphoto20.wdp"/><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3.wdp"/><Relationship Id="rId3" Type="http://schemas.openxmlformats.org/officeDocument/2006/relationships/image" Target="../media/image58.jpeg"/><Relationship Id="rId7" Type="http://schemas.microsoft.com/office/2007/relationships/hdphoto" Target="../media/hdphoto10.wdp"/><Relationship Id="rId12"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0.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19.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14.wdp"/><Relationship Id="rId14" Type="http://schemas.openxmlformats.org/officeDocument/2006/relationships/image" Target="../media/image73.png"/></Relationships>
</file>

<file path=ppt/slides/_rels/slide22.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4.png"/><Relationship Id="rId26" Type="http://schemas.openxmlformats.org/officeDocument/2006/relationships/image" Target="../media/image52.png"/><Relationship Id="rId21" Type="http://schemas.openxmlformats.org/officeDocument/2006/relationships/image" Target="../media/image47.png"/><Relationship Id="rId34" Type="http://schemas.openxmlformats.org/officeDocument/2006/relationships/image" Target="../media/image82.png"/><Relationship Id="rId7" Type="http://schemas.openxmlformats.org/officeDocument/2006/relationships/image" Target="../media/image36.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1.png"/><Relationship Id="rId33" Type="http://schemas.microsoft.com/office/2007/relationships/hdphoto" Target="../media/hdphoto22.wdp"/><Relationship Id="rId2" Type="http://schemas.openxmlformats.org/officeDocument/2006/relationships/notesSlide" Target="../notesSlides/notesSlide22.xml"/><Relationship Id="rId16" Type="http://schemas.openxmlformats.org/officeDocument/2006/relationships/image" Target="../media/image43.png"/><Relationship Id="rId20" Type="http://schemas.openxmlformats.org/officeDocument/2006/relationships/image" Target="../media/image46.png"/><Relationship Id="rId29"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39.png"/><Relationship Id="rId24" Type="http://schemas.openxmlformats.org/officeDocument/2006/relationships/image" Target="../media/image50.png"/><Relationship Id="rId32" Type="http://schemas.openxmlformats.org/officeDocument/2006/relationships/image" Target="../media/image81.png"/><Relationship Id="rId37" Type="http://schemas.microsoft.com/office/2007/relationships/hdphoto" Target="../media/hdphoto6.wdp"/><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32.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1.wdp"/><Relationship Id="rId4" Type="http://schemas.microsoft.com/office/2007/relationships/hdphoto" Target="../media/hdphoto7.wdp"/><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78.png"/><Relationship Id="rId35" Type="http://schemas.microsoft.com/office/2007/relationships/hdphoto" Target="../media/hdphoto23.wdp"/><Relationship Id="rId8" Type="http://schemas.openxmlformats.org/officeDocument/2006/relationships/image" Target="../media/image37.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4.png"/><Relationship Id="rId5" Type="http://schemas.microsoft.com/office/2007/relationships/hdphoto" Target="../media/hdphoto4.wdp"/><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0.png"/><Relationship Id="rId21" Type="http://schemas.openxmlformats.org/officeDocument/2006/relationships/image" Target="../media/image45.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49.png"/><Relationship Id="rId33" Type="http://schemas.openxmlformats.org/officeDocument/2006/relationships/image" Target="../media/image18.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2.png"/><Relationship Id="rId20" Type="http://schemas.microsoft.com/office/2007/relationships/hdphoto" Target="../media/hdphoto12.wdp"/><Relationship Id="rId29"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35.png"/><Relationship Id="rId11" Type="http://schemas.microsoft.com/office/2007/relationships/hdphoto" Target="../media/hdphoto9.wdp"/><Relationship Id="rId24" Type="http://schemas.openxmlformats.org/officeDocument/2006/relationships/image" Target="../media/image48.png"/><Relationship Id="rId32" Type="http://schemas.openxmlformats.org/officeDocument/2006/relationships/image" Target="../media/image56.gif"/><Relationship Id="rId37" Type="http://schemas.openxmlformats.org/officeDocument/2006/relationships/image" Target="../media/image20.png"/><Relationship Id="rId5" Type="http://schemas.microsoft.com/office/2007/relationships/hdphoto" Target="../media/hdphoto7.wdp"/><Relationship Id="rId15" Type="http://schemas.openxmlformats.org/officeDocument/2006/relationships/image" Target="../media/image41.png"/><Relationship Id="rId23" Type="http://schemas.openxmlformats.org/officeDocument/2006/relationships/image" Target="../media/image47.png"/><Relationship Id="rId28" Type="http://schemas.openxmlformats.org/officeDocument/2006/relationships/image" Target="../media/image52.png"/><Relationship Id="rId36" Type="http://schemas.microsoft.com/office/2007/relationships/hdphoto" Target="../media/hdphoto2.wdp"/><Relationship Id="rId10" Type="http://schemas.openxmlformats.org/officeDocument/2006/relationships/image" Target="../media/image38.png"/><Relationship Id="rId19" Type="http://schemas.openxmlformats.org/officeDocument/2006/relationships/image" Target="../media/image44.png"/><Relationship Id="rId31" Type="http://schemas.openxmlformats.org/officeDocument/2006/relationships/image" Target="../media/image55.png"/><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0.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19.png"/><Relationship Id="rId8" Type="http://schemas.openxmlformats.org/officeDocument/2006/relationships/image" Target="../media/image36.jpeg"/><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3.png"/><Relationship Id="rId3" Type="http://schemas.openxmlformats.org/officeDocument/2006/relationships/image" Target="../media/image57.jpg"/><Relationship Id="rId7" Type="http://schemas.openxmlformats.org/officeDocument/2006/relationships/image" Target="../media/image60.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14.wdp"/><Relationship Id="rId4" Type="http://schemas.openxmlformats.org/officeDocument/2006/relationships/image" Target="../media/image58.jpeg"/><Relationship Id="rId9" Type="http://schemas.openxmlformats.org/officeDocument/2006/relationships/image" Target="../media/image61.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pic>
        <p:nvPicPr>
          <p:cNvPr id="6" name="Picture 5">
            <a:extLst>
              <a:ext uri="{FF2B5EF4-FFF2-40B4-BE49-F238E27FC236}">
                <a16:creationId xmlns:a16="http://schemas.microsoft.com/office/drawing/2014/main" id="{3A44D167-B870-1AC0-0156-53E104FFF8A1}"/>
              </a:ext>
            </a:extLst>
          </p:cNvPr>
          <p:cNvPicPr>
            <a:picLocks noChangeAspect="1"/>
          </p:cNvPicPr>
          <p:nvPr/>
        </p:nvPicPr>
        <p:blipFill>
          <a:blip r:embed="rId4"/>
          <a:stretch>
            <a:fillRect/>
          </a:stretch>
        </p:blipFill>
        <p:spPr>
          <a:xfrm>
            <a:off x="1234399" y="1816081"/>
            <a:ext cx="9742252" cy="3359187"/>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1"/>
          <a:stretch>
            <a:fillRect/>
          </a:stretch>
        </p:blipFill>
        <p:spPr>
          <a:xfrm>
            <a:off x="5039746" y="4511755"/>
            <a:ext cx="2798307" cy="1072989"/>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1" name="Rectangle: Rounded Corners 10">
            <a:extLst>
              <a:ext uri="{FF2B5EF4-FFF2-40B4-BE49-F238E27FC236}">
                <a16:creationId xmlns:a16="http://schemas.microsoft.com/office/drawing/2014/main"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4">
            <a:extLst>
              <a:ext uri="{FF2B5EF4-FFF2-40B4-BE49-F238E27FC236}">
                <a16:creationId xmlns:a16="http://schemas.microsoft.com/office/drawing/2014/main"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6" name="Rectangle: Rounded Corners 15">
            <a:extLst>
              <a:ext uri="{FF2B5EF4-FFF2-40B4-BE49-F238E27FC236}">
                <a16:creationId xmlns:a16="http://schemas.microsoft.com/office/drawing/2014/main"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6">
            <a:extLst>
              <a:ext uri="{FF2B5EF4-FFF2-40B4-BE49-F238E27FC236}">
                <a16:creationId xmlns:a16="http://schemas.microsoft.com/office/drawing/2014/main"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8" name="Rectangle: Rounded Corners 17">
            <a:extLst>
              <a:ext uri="{FF2B5EF4-FFF2-40B4-BE49-F238E27FC236}">
                <a16:creationId xmlns:a16="http://schemas.microsoft.com/office/drawing/2014/main"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9" name="Rectangle: Rounded Corners 18">
            <a:extLst>
              <a:ext uri="{FF2B5EF4-FFF2-40B4-BE49-F238E27FC236}">
                <a16:creationId xmlns:a16="http://schemas.microsoft.com/office/drawing/2014/main"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B546ACCD-A281-EA42-EC21-2F71819B52A6}"/>
              </a:ext>
            </a:extLst>
          </p:cNvPr>
          <p:cNvPicPr>
            <a:picLocks noChangeAspect="1"/>
          </p:cNvPicPr>
          <p:nvPr/>
        </p:nvPicPr>
        <p:blipFill>
          <a:blip r:embed="rId7"/>
          <a:stretch>
            <a:fillRect/>
          </a:stretch>
        </p:blipFill>
        <p:spPr>
          <a:xfrm>
            <a:off x="722854" y="2428874"/>
            <a:ext cx="9910017" cy="2678383"/>
          </a:xfrm>
          <a:prstGeom prst="rect">
            <a:avLst/>
          </a:prstGeom>
        </p:spPr>
      </p:pic>
      <p:sp>
        <p:nvSpPr>
          <p:cNvPr id="17" name="Oval 16">
            <a:extLst>
              <a:ext uri="{FF2B5EF4-FFF2-40B4-BE49-F238E27FC236}">
                <a16:creationId xmlns:a16="http://schemas.microsoft.com/office/drawing/2014/main"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4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BC9EAA4-0E61-B016-2842-07479B05FCE0}"/>
              </a:ext>
            </a:extLst>
          </p:cNvPr>
          <p:cNvPicPr>
            <a:picLocks noChangeAspect="1"/>
          </p:cNvPicPr>
          <p:nvPr/>
        </p:nvPicPr>
        <p:blipFill>
          <a:blip r:embed="rId7"/>
          <a:stretch>
            <a:fillRect/>
          </a:stretch>
        </p:blipFill>
        <p:spPr>
          <a:xfrm>
            <a:off x="1342443" y="2358249"/>
            <a:ext cx="6116642" cy="3908735"/>
          </a:xfrm>
          <a:prstGeom prst="rect">
            <a:avLst/>
          </a:prstGeom>
        </p:spPr>
      </p:pic>
      <p:sp>
        <p:nvSpPr>
          <p:cNvPr id="7" name="Oval 6">
            <a:extLst>
              <a:ext uri="{FF2B5EF4-FFF2-40B4-BE49-F238E27FC236}">
                <a16:creationId xmlns:a16="http://schemas.microsoft.com/office/drawing/2014/main"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87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329C63-2E27-6E1B-F7BC-A1816AEAEC23}"/>
              </a:ext>
            </a:extLst>
          </p:cNvPr>
          <p:cNvGrpSpPr/>
          <p:nvPr/>
        </p:nvGrpSpPr>
        <p:grpSpPr>
          <a:xfrm>
            <a:off x="646771" y="932660"/>
            <a:ext cx="9891132" cy="5925340"/>
            <a:chOff x="200722" y="1182029"/>
            <a:chExt cx="9891132" cy="5925340"/>
          </a:xfrm>
        </p:grpSpPr>
        <p:sp>
          <p:nvSpPr>
            <p:cNvPr id="6" name="TextBox 5">
              <a:extLst>
                <a:ext uri="{FF2B5EF4-FFF2-40B4-BE49-F238E27FC236}">
                  <a16:creationId xmlns:a16="http://schemas.microsoft.com/office/drawing/2014/main"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5" name="Rectangle: Rounded Corners 4">
              <a:extLst>
                <a:ext uri="{FF2B5EF4-FFF2-40B4-BE49-F238E27FC236}">
                  <a16:creationId xmlns:a16="http://schemas.microsoft.com/office/drawing/2014/main"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7" name="Rectangle: Rounded Corners 6">
              <a:extLst>
                <a:ext uri="{FF2B5EF4-FFF2-40B4-BE49-F238E27FC236}">
                  <a16:creationId xmlns:a16="http://schemas.microsoft.com/office/drawing/2014/main"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2" name="Rectangle: Rounded Corners 11">
            <a:extLst>
              <a:ext uri="{FF2B5EF4-FFF2-40B4-BE49-F238E27FC236}">
                <a16:creationId xmlns:a16="http://schemas.microsoft.com/office/drawing/2014/main"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3" name="Rectangle: Rounded Corners 12">
            <a:extLst>
              <a:ext uri="{FF2B5EF4-FFF2-40B4-BE49-F238E27FC236}">
                <a16:creationId xmlns:a16="http://schemas.microsoft.com/office/drawing/2014/main"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4" name="Rectangle: Rounded Corners 13">
            <a:extLst>
              <a:ext uri="{FF2B5EF4-FFF2-40B4-BE49-F238E27FC236}">
                <a16:creationId xmlns:a16="http://schemas.microsoft.com/office/drawing/2014/main"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24310" y="1390660"/>
            <a:ext cx="11507132" cy="5078313"/>
            <a:chOff x="423944" y="440126"/>
            <a:chExt cx="8630349" cy="380873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id="{1DB31DDF-CA32-0610-8B41-E8168EED8587}"/>
              </a:ext>
            </a:extLst>
          </p:cNvPr>
          <p:cNvGrpSpPr/>
          <p:nvPr/>
        </p:nvGrpSpPr>
        <p:grpSpPr>
          <a:xfrm>
            <a:off x="3932534" y="-468407"/>
            <a:ext cx="5374644" cy="2129424"/>
            <a:chOff x="876575" y="-656923"/>
            <a:chExt cx="5449459" cy="2225405"/>
          </a:xfrm>
        </p:grpSpPr>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2FF7F93A-8F5B-415A-DCD8-B5ACA492AA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Arial"/>
              <a:sym typeface="Arial"/>
            </a:endParaRPr>
          </a:p>
        </p:txBody>
      </p:sp>
      <p:sp>
        <p:nvSpPr>
          <p:cNvPr id="246"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3932534" y="-468407"/>
            <a:ext cx="5374644" cy="2129424"/>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libri" panose="020F0502020204030204" pitchFamily="34" charset="0"/>
                <a:cs typeface="Calibri" panose="020F0502020204030204" pitchFamily="34" charset="0"/>
              </a:rPr>
              <a:t>a) </a:t>
            </a:r>
            <a:r>
              <a:rPr lang="vi-VN" sz="2800" b="0" i="0" dirty="0">
                <a:solidFill>
                  <a:srgbClr val="FF0000"/>
                </a:solidFill>
                <a:effectLst/>
                <a:latin typeface="Calibri" panose="020F0502020204030204" pitchFamily="34"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libri" panose="020F0502020204030204" pitchFamily="34" charset="0"/>
                <a:cs typeface="Calibri" panose="020F0502020204030204" pitchFamily="34" charset="0"/>
              </a:rPr>
              <a:t>- Số lẻ còn lại là: 2 065.</a:t>
            </a:r>
          </a:p>
          <a:p>
            <a:pPr algn="just"/>
            <a:r>
              <a:rPr lang="vi-VN" sz="2800" b="0" i="0" dirty="0">
                <a:solidFill>
                  <a:srgbClr val="FF0000"/>
                </a:solidFill>
                <a:effectLst/>
                <a:latin typeface="Calibri" panose="020F0502020204030204" pitchFamily="34"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libri" panose="020F0502020204030204" pitchFamily="34" charset="0"/>
                <a:cs typeface="Calibri" panose="020F0502020204030204" pitchFamily="34" charset="0"/>
              </a:rPr>
              <a:t>- So sánh hai số còn lại: 1 868 &lt; 1 892</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Trường Tiểu học Quang Trung có 1 892 học sinh</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Du có 1 868 học sinh.</a:t>
            </a:r>
          </a:p>
          <a:p>
            <a:pPr algn="just"/>
            <a:r>
              <a:rPr lang="vi-VN" sz="2800" b="0" i="0" dirty="0">
                <a:solidFill>
                  <a:srgbClr val="FF0000"/>
                </a:solidFill>
                <a:effectLst/>
                <a:latin typeface="Calibri" panose="020F0502020204030204" pitchFamily="34"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libri" panose="020F0502020204030204" pitchFamily="34" charset="0"/>
                <a:cs typeface="Calibri" panose="020F0502020204030204" pitchFamily="34" charset="0"/>
              </a:rPr>
              <a:t>1 868; 1 892; 2 065; 2 131.</a:t>
            </a:r>
            <a:endParaRPr lang="vi-VN" sz="28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387F24C3-3CC6-ED6A-CFD8-8C65B32C090A}"/>
              </a:ext>
            </a:extLst>
          </p:cNvPr>
          <p:cNvGrpSpPr/>
          <p:nvPr/>
        </p:nvGrpSpPr>
        <p:grpSpPr>
          <a:xfrm>
            <a:off x="558800" y="1127760"/>
            <a:ext cx="11430000" cy="1323439"/>
            <a:chOff x="386080" y="1432560"/>
            <a:chExt cx="11430000" cy="1323439"/>
          </a:xfrm>
        </p:grpSpPr>
        <p:sp>
          <p:nvSpPr>
            <p:cNvPr id="18" name="TextBox 17">
              <a:extLst>
                <a:ext uri="{FF2B5EF4-FFF2-40B4-BE49-F238E27FC236}">
                  <a16:creationId xmlns:a16="http://schemas.microsoft.com/office/drawing/2014/main"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21" name="TextBox 20">
            <a:extLst>
              <a:ext uri="{FF2B5EF4-FFF2-40B4-BE49-F238E27FC236}">
                <a16:creationId xmlns:a16="http://schemas.microsoft.com/office/drawing/2014/main"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7057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806007"/>
          </a:xfrm>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13542" y="108194"/>
                  <a:pt x="84589" y="30766"/>
                  <a:pt x="177879" y="0"/>
                </a:cubicBezTo>
                <a:cubicBezTo>
                  <a:pt x="3848600" y="192709"/>
                  <a:pt x="5352959" y="-367044"/>
                  <a:pt x="9212347" y="0"/>
                </a:cubicBezTo>
                <a:cubicBezTo>
                  <a:pt x="9262050" y="-24962"/>
                  <a:pt x="9390500" y="87058"/>
                  <a:pt x="9390227" y="301007"/>
                </a:cubicBezTo>
                <a:cubicBezTo>
                  <a:pt x="9373662" y="769381"/>
                  <a:pt x="9350942" y="1267443"/>
                  <a:pt x="9390227" y="1504999"/>
                </a:cubicBezTo>
                <a:cubicBezTo>
                  <a:pt x="9372491" y="1705954"/>
                  <a:pt x="9282252" y="1767601"/>
                  <a:pt x="9212347" y="1806007"/>
                </a:cubicBezTo>
                <a:cubicBezTo>
                  <a:pt x="7159016" y="2187973"/>
                  <a:pt x="1432971" y="1526807"/>
                  <a:pt x="177879" y="1806007"/>
                </a:cubicBezTo>
                <a:cubicBezTo>
                  <a:pt x="76532" y="1774312"/>
                  <a:pt x="-21061" y="1666347"/>
                  <a:pt x="0" y="1504999"/>
                </a:cubicBezTo>
                <a:cubicBezTo>
                  <a:pt x="-10133" y="1287597"/>
                  <a:pt x="-15155" y="509019"/>
                  <a:pt x="0" y="301007"/>
                </a:cubicBezTo>
                <a:close/>
              </a:path>
              <a:path w="9390227" h="1806007" stroke="0" extrusionOk="0">
                <a:moveTo>
                  <a:pt x="0" y="301007"/>
                </a:moveTo>
                <a:cubicBezTo>
                  <a:pt x="-6843" y="116366"/>
                  <a:pt x="48375" y="-6193"/>
                  <a:pt x="177879" y="0"/>
                </a:cubicBezTo>
                <a:cubicBezTo>
                  <a:pt x="3098231" y="393873"/>
                  <a:pt x="5431275" y="534372"/>
                  <a:pt x="9212347" y="0"/>
                </a:cubicBezTo>
                <a:cubicBezTo>
                  <a:pt x="9288529" y="-1257"/>
                  <a:pt x="9427420" y="144468"/>
                  <a:pt x="9390227" y="301007"/>
                </a:cubicBezTo>
                <a:cubicBezTo>
                  <a:pt x="9419924" y="911070"/>
                  <a:pt x="9493219" y="1187774"/>
                  <a:pt x="9390227" y="1504999"/>
                </a:cubicBezTo>
                <a:cubicBezTo>
                  <a:pt x="9351380" y="1692716"/>
                  <a:pt x="9337600" y="1807639"/>
                  <a:pt x="9212347" y="1806007"/>
                </a:cubicBezTo>
                <a:cubicBezTo>
                  <a:pt x="6236682" y="1676165"/>
                  <a:pt x="1833285" y="1842829"/>
                  <a:pt x="177879" y="1806007"/>
                </a:cubicBezTo>
                <a:cubicBezTo>
                  <a:pt x="112502" y="1804404"/>
                  <a:pt x="-12026" y="1702622"/>
                  <a:pt x="0" y="1504999"/>
                </a:cubicBezTo>
                <a:cubicBezTo>
                  <a:pt x="15759" y="1291834"/>
                  <a:pt x="-25261" y="457686"/>
                  <a:pt x="0" y="301007"/>
                </a:cubicBezTo>
                <a:close/>
              </a:path>
              <a:path w="9390227" h="1806007" fill="none" stroke="0" extrusionOk="0">
                <a:moveTo>
                  <a:pt x="0" y="301007"/>
                </a:moveTo>
                <a:cubicBezTo>
                  <a:pt x="-11202" y="129588"/>
                  <a:pt x="79099" y="8475"/>
                  <a:pt x="177879" y="0"/>
                </a:cubicBezTo>
                <a:cubicBezTo>
                  <a:pt x="3932619" y="-469936"/>
                  <a:pt x="5532736" y="-84539"/>
                  <a:pt x="9212347" y="0"/>
                </a:cubicBezTo>
                <a:cubicBezTo>
                  <a:pt x="9262458" y="3744"/>
                  <a:pt x="9407115" y="100080"/>
                  <a:pt x="9390227" y="301007"/>
                </a:cubicBezTo>
                <a:cubicBezTo>
                  <a:pt x="9349673" y="844259"/>
                  <a:pt x="9402208" y="1217069"/>
                  <a:pt x="9390227" y="1504999"/>
                </a:cubicBezTo>
                <a:cubicBezTo>
                  <a:pt x="9379553" y="1688779"/>
                  <a:pt x="9298964" y="1796190"/>
                  <a:pt x="9212347" y="1806007"/>
                </a:cubicBezTo>
                <a:cubicBezTo>
                  <a:pt x="7353866" y="2008759"/>
                  <a:pt x="1693925" y="1621919"/>
                  <a:pt x="177879" y="1806007"/>
                </a:cubicBezTo>
                <a:cubicBezTo>
                  <a:pt x="82499" y="1767530"/>
                  <a:pt x="-20082" y="1677857"/>
                  <a:pt x="0" y="1504999"/>
                </a:cubicBezTo>
                <a:cubicBezTo>
                  <a:pt x="32368" y="1319583"/>
                  <a:pt x="11323" y="544501"/>
                  <a:pt x="0" y="301007"/>
                </a:cubicBezTo>
                <a:close/>
              </a:path>
              <a:path w="9390227" h="1806007" fill="none" stroke="0" extrusionOk="0">
                <a:moveTo>
                  <a:pt x="0" y="301007"/>
                </a:moveTo>
                <a:cubicBezTo>
                  <a:pt x="-7653" y="121465"/>
                  <a:pt x="70546" y="27845"/>
                  <a:pt x="177879" y="0"/>
                </a:cubicBezTo>
                <a:cubicBezTo>
                  <a:pt x="3783322" y="-143908"/>
                  <a:pt x="5392402" y="-300253"/>
                  <a:pt x="9212347" y="0"/>
                </a:cubicBezTo>
                <a:cubicBezTo>
                  <a:pt x="9279590" y="-10661"/>
                  <a:pt x="9406366" y="104365"/>
                  <a:pt x="9390227" y="301007"/>
                </a:cubicBezTo>
                <a:cubicBezTo>
                  <a:pt x="9370964" y="830373"/>
                  <a:pt x="9374615" y="1240541"/>
                  <a:pt x="9390227" y="1504999"/>
                </a:cubicBezTo>
                <a:cubicBezTo>
                  <a:pt x="9374858" y="1693728"/>
                  <a:pt x="9296493" y="1780745"/>
                  <a:pt x="9212347" y="1806007"/>
                </a:cubicBezTo>
                <a:cubicBezTo>
                  <a:pt x="7240188" y="1901236"/>
                  <a:pt x="1526300" y="1381523"/>
                  <a:pt x="177879" y="1806007"/>
                </a:cubicBezTo>
                <a:cubicBezTo>
                  <a:pt x="78991" y="1769448"/>
                  <a:pt x="-36433" y="1671777"/>
                  <a:pt x="0" y="1504999"/>
                </a:cubicBezTo>
                <a:cubicBezTo>
                  <a:pt x="4207" y="1306981"/>
                  <a:pt x="-11107" y="534190"/>
                  <a:pt x="0" y="30100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số lớn nhất: 54 201; 123 100; 4 900; 100 452</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444498"/>
            <a:chOff x="291047" y="3505019"/>
            <a:chExt cx="7428216"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830997"/>
            </a:xfrm>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8864" y="80941"/>
                    <a:pt x="51102" y="-6417"/>
                    <a:pt x="138502" y="0"/>
                  </a:cubicBezTo>
                  <a:cubicBezTo>
                    <a:pt x="1084528" y="14910"/>
                    <a:pt x="3859402" y="-333915"/>
                    <a:pt x="6658616" y="0"/>
                  </a:cubicBezTo>
                  <a:cubicBezTo>
                    <a:pt x="6719279" y="22840"/>
                    <a:pt x="6806585" y="51849"/>
                    <a:pt x="6797118" y="138502"/>
                  </a:cubicBezTo>
                  <a:cubicBezTo>
                    <a:pt x="6802333" y="378006"/>
                    <a:pt x="6831435" y="581512"/>
                    <a:pt x="6797118" y="692495"/>
                  </a:cubicBezTo>
                  <a:cubicBezTo>
                    <a:pt x="6811502" y="778711"/>
                    <a:pt x="6745286" y="824703"/>
                    <a:pt x="6658616" y="830997"/>
                  </a:cubicBezTo>
                  <a:cubicBezTo>
                    <a:pt x="6183357" y="753048"/>
                    <a:pt x="1750515" y="749331"/>
                    <a:pt x="138502" y="830997"/>
                  </a:cubicBezTo>
                  <a:cubicBezTo>
                    <a:pt x="60441" y="840317"/>
                    <a:pt x="20863" y="778865"/>
                    <a:pt x="0" y="692495"/>
                  </a:cubicBezTo>
                  <a:cubicBezTo>
                    <a:pt x="19242" y="510432"/>
                    <a:pt x="-1210" y="234439"/>
                    <a:pt x="0" y="138502"/>
                  </a:cubicBezTo>
                  <a:close/>
                </a:path>
                <a:path w="6797118" h="830997" stroke="0" extrusionOk="0">
                  <a:moveTo>
                    <a:pt x="0" y="138502"/>
                  </a:moveTo>
                  <a:cubicBezTo>
                    <a:pt x="-7312" y="51699"/>
                    <a:pt x="64144" y="-3957"/>
                    <a:pt x="138502" y="0"/>
                  </a:cubicBezTo>
                  <a:cubicBezTo>
                    <a:pt x="1874713" y="-368624"/>
                    <a:pt x="3623454" y="-3654"/>
                    <a:pt x="6658616" y="0"/>
                  </a:cubicBezTo>
                  <a:cubicBezTo>
                    <a:pt x="6731757" y="12969"/>
                    <a:pt x="6805949" y="66887"/>
                    <a:pt x="6797118" y="138502"/>
                  </a:cubicBezTo>
                  <a:cubicBezTo>
                    <a:pt x="6810148" y="401767"/>
                    <a:pt x="6797502" y="607951"/>
                    <a:pt x="6797118" y="692495"/>
                  </a:cubicBezTo>
                  <a:cubicBezTo>
                    <a:pt x="6792582" y="757046"/>
                    <a:pt x="6726567" y="818933"/>
                    <a:pt x="6658616" y="830997"/>
                  </a:cubicBezTo>
                  <a:cubicBezTo>
                    <a:pt x="3964001" y="669702"/>
                    <a:pt x="1894367" y="828113"/>
                    <a:pt x="138502" y="830997"/>
                  </a:cubicBezTo>
                  <a:cubicBezTo>
                    <a:pt x="60872" y="829461"/>
                    <a:pt x="9812" y="764058"/>
                    <a:pt x="0" y="692495"/>
                  </a:cubicBezTo>
                  <a:cubicBezTo>
                    <a:pt x="-51371" y="614204"/>
                    <a:pt x="14853" y="287980"/>
                    <a:pt x="0" y="138502"/>
                  </a:cubicBezTo>
                  <a:close/>
                </a:path>
                <a:path w="6797118" h="830997" fill="none" stroke="0" extrusionOk="0">
                  <a:moveTo>
                    <a:pt x="0" y="138502"/>
                  </a:moveTo>
                  <a:cubicBezTo>
                    <a:pt x="-13184" y="56158"/>
                    <a:pt x="65799" y="-2207"/>
                    <a:pt x="138502" y="0"/>
                  </a:cubicBezTo>
                  <a:cubicBezTo>
                    <a:pt x="308063" y="-57045"/>
                    <a:pt x="3901842" y="214346"/>
                    <a:pt x="6658616" y="0"/>
                  </a:cubicBezTo>
                  <a:cubicBezTo>
                    <a:pt x="6725770" y="16108"/>
                    <a:pt x="6800768" y="63029"/>
                    <a:pt x="6797118" y="138502"/>
                  </a:cubicBezTo>
                  <a:cubicBezTo>
                    <a:pt x="6823827" y="382314"/>
                    <a:pt x="6826372" y="559933"/>
                    <a:pt x="6797118" y="692495"/>
                  </a:cubicBezTo>
                  <a:cubicBezTo>
                    <a:pt x="6799531" y="770180"/>
                    <a:pt x="6733745" y="818483"/>
                    <a:pt x="6658616" y="830997"/>
                  </a:cubicBezTo>
                  <a:cubicBezTo>
                    <a:pt x="5635489" y="813274"/>
                    <a:pt x="1782197" y="997977"/>
                    <a:pt x="138502" y="830997"/>
                  </a:cubicBezTo>
                  <a:cubicBezTo>
                    <a:pt x="70965" y="823577"/>
                    <a:pt x="25071" y="768686"/>
                    <a:pt x="0" y="692495"/>
                  </a:cubicBezTo>
                  <a:cubicBezTo>
                    <a:pt x="27118" y="479848"/>
                    <a:pt x="1196" y="253689"/>
                    <a:pt x="0" y="138502"/>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123 100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806007"/>
          </a:xfrm>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20888" y="97772"/>
                  <a:pt x="139831" y="27748"/>
                  <a:pt x="301007" y="0"/>
                </a:cubicBezTo>
                <a:cubicBezTo>
                  <a:pt x="2231015" y="408255"/>
                  <a:pt x="5406252" y="-358358"/>
                  <a:pt x="8650911" y="0"/>
                </a:cubicBezTo>
                <a:cubicBezTo>
                  <a:pt x="8785365" y="-13203"/>
                  <a:pt x="8952339" y="79862"/>
                  <a:pt x="8951918" y="301007"/>
                </a:cubicBezTo>
                <a:cubicBezTo>
                  <a:pt x="8869620" y="470753"/>
                  <a:pt x="8833915" y="1278205"/>
                  <a:pt x="8951918" y="1505000"/>
                </a:cubicBezTo>
                <a:cubicBezTo>
                  <a:pt x="8937558" y="1693797"/>
                  <a:pt x="8785154" y="1770824"/>
                  <a:pt x="8650911" y="1806007"/>
                </a:cubicBezTo>
                <a:cubicBezTo>
                  <a:pt x="7490741" y="2020154"/>
                  <a:pt x="1795124" y="1709406"/>
                  <a:pt x="301007" y="1806007"/>
                </a:cubicBezTo>
                <a:cubicBezTo>
                  <a:pt x="129491" y="1758797"/>
                  <a:pt x="-34811" y="1665974"/>
                  <a:pt x="0" y="1505000"/>
                </a:cubicBezTo>
                <a:cubicBezTo>
                  <a:pt x="-45812" y="1322816"/>
                  <a:pt x="-9855" y="776846"/>
                  <a:pt x="0" y="301007"/>
                </a:cubicBezTo>
                <a:close/>
              </a:path>
              <a:path w="8951918" h="1806007" stroke="0" extrusionOk="0">
                <a:moveTo>
                  <a:pt x="0" y="301007"/>
                </a:moveTo>
                <a:cubicBezTo>
                  <a:pt x="-20054" y="127999"/>
                  <a:pt x="98415" y="-1700"/>
                  <a:pt x="301007" y="0"/>
                </a:cubicBezTo>
                <a:cubicBezTo>
                  <a:pt x="4440634" y="-117364"/>
                  <a:pt x="5275961" y="20219"/>
                  <a:pt x="8650911" y="0"/>
                </a:cubicBezTo>
                <a:cubicBezTo>
                  <a:pt x="8790084" y="-2468"/>
                  <a:pt x="8968251" y="144254"/>
                  <a:pt x="8951918" y="301007"/>
                </a:cubicBezTo>
                <a:cubicBezTo>
                  <a:pt x="8974864" y="764388"/>
                  <a:pt x="8896797" y="1379401"/>
                  <a:pt x="8951918" y="1505000"/>
                </a:cubicBezTo>
                <a:cubicBezTo>
                  <a:pt x="8910881" y="1688400"/>
                  <a:pt x="8827827" y="1808524"/>
                  <a:pt x="8650911" y="1806007"/>
                </a:cubicBezTo>
                <a:cubicBezTo>
                  <a:pt x="7304049" y="1793715"/>
                  <a:pt x="2217937" y="1862328"/>
                  <a:pt x="301007" y="1806007"/>
                </a:cubicBezTo>
                <a:cubicBezTo>
                  <a:pt x="155006" y="1802764"/>
                  <a:pt x="-11133" y="1688025"/>
                  <a:pt x="0" y="1505000"/>
                </a:cubicBezTo>
                <a:cubicBezTo>
                  <a:pt x="74170" y="989753"/>
                  <a:pt x="-85608" y="621160"/>
                  <a:pt x="0" y="301007"/>
                </a:cubicBezTo>
                <a:close/>
              </a:path>
              <a:path w="8951918" h="1806007" fill="none" stroke="0" extrusionOk="0">
                <a:moveTo>
                  <a:pt x="0" y="301007"/>
                </a:moveTo>
                <a:cubicBezTo>
                  <a:pt x="-20422" y="118459"/>
                  <a:pt x="108821" y="30673"/>
                  <a:pt x="301007" y="0"/>
                </a:cubicBezTo>
                <a:cubicBezTo>
                  <a:pt x="2040461" y="-603280"/>
                  <a:pt x="5544042" y="-131937"/>
                  <a:pt x="8650911" y="0"/>
                </a:cubicBezTo>
                <a:cubicBezTo>
                  <a:pt x="8793122" y="-7428"/>
                  <a:pt x="8957830" y="116577"/>
                  <a:pt x="8951918" y="301007"/>
                </a:cubicBezTo>
                <a:cubicBezTo>
                  <a:pt x="8890036" y="522564"/>
                  <a:pt x="8871052" y="1241437"/>
                  <a:pt x="8951918" y="1505000"/>
                </a:cubicBezTo>
                <a:cubicBezTo>
                  <a:pt x="8915751" y="1694351"/>
                  <a:pt x="8810448" y="1795552"/>
                  <a:pt x="8650911" y="1806007"/>
                </a:cubicBezTo>
                <a:cubicBezTo>
                  <a:pt x="7554944" y="1765509"/>
                  <a:pt x="1907175" y="1466750"/>
                  <a:pt x="301007" y="1806007"/>
                </a:cubicBezTo>
                <a:cubicBezTo>
                  <a:pt x="131810" y="1773463"/>
                  <a:pt x="-34122" y="1675776"/>
                  <a:pt x="0" y="1505000"/>
                </a:cubicBezTo>
                <a:cubicBezTo>
                  <a:pt x="39518" y="1430210"/>
                  <a:pt x="-2259" y="915281"/>
                  <a:pt x="0" y="301007"/>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Số 46 257 chữ số 4 có giá trị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2183161"/>
            <a:chOff x="291047" y="3505019"/>
            <a:chExt cx="7428215" cy="2183161"/>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569660"/>
            </a:xfrm>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23839" y="167905"/>
                    <a:pt x="78241" y="-28695"/>
                    <a:pt x="284216" y="0"/>
                  </a:cubicBezTo>
                  <a:cubicBezTo>
                    <a:pt x="3074615" y="12895"/>
                    <a:pt x="4869206" y="-291323"/>
                    <a:pt x="6390062" y="0"/>
                  </a:cubicBezTo>
                  <a:cubicBezTo>
                    <a:pt x="6522412" y="34207"/>
                    <a:pt x="6725681" y="63333"/>
                    <a:pt x="6674279" y="261615"/>
                  </a:cubicBezTo>
                  <a:cubicBezTo>
                    <a:pt x="6676274" y="680400"/>
                    <a:pt x="6608129" y="1180800"/>
                    <a:pt x="6674279" y="1308044"/>
                  </a:cubicBezTo>
                  <a:cubicBezTo>
                    <a:pt x="6720429" y="1482834"/>
                    <a:pt x="6604786" y="1534462"/>
                    <a:pt x="6390062" y="1569660"/>
                  </a:cubicBezTo>
                  <a:cubicBezTo>
                    <a:pt x="3702863" y="1508373"/>
                    <a:pt x="2782765" y="1511502"/>
                    <a:pt x="284216" y="1569660"/>
                  </a:cubicBezTo>
                  <a:cubicBezTo>
                    <a:pt x="120488" y="1609155"/>
                    <a:pt x="53886" y="1477798"/>
                    <a:pt x="0" y="1308044"/>
                  </a:cubicBezTo>
                  <a:cubicBezTo>
                    <a:pt x="-44660" y="1077049"/>
                    <a:pt x="83926" y="407060"/>
                    <a:pt x="0" y="261615"/>
                  </a:cubicBezTo>
                  <a:close/>
                </a:path>
                <a:path w="6674279" h="1569660" stroke="0" extrusionOk="0">
                  <a:moveTo>
                    <a:pt x="0" y="261615"/>
                  </a:moveTo>
                  <a:cubicBezTo>
                    <a:pt x="-37007" y="69709"/>
                    <a:pt x="103066" y="-4311"/>
                    <a:pt x="284216" y="0"/>
                  </a:cubicBezTo>
                  <a:cubicBezTo>
                    <a:pt x="3312449" y="-213445"/>
                    <a:pt x="4899338" y="83036"/>
                    <a:pt x="6390062" y="0"/>
                  </a:cubicBezTo>
                  <a:cubicBezTo>
                    <a:pt x="6573517" y="27054"/>
                    <a:pt x="6693554" y="115863"/>
                    <a:pt x="6674279" y="261615"/>
                  </a:cubicBezTo>
                  <a:cubicBezTo>
                    <a:pt x="6607336" y="411730"/>
                    <a:pt x="6714695" y="899132"/>
                    <a:pt x="6674279" y="1308044"/>
                  </a:cubicBezTo>
                  <a:cubicBezTo>
                    <a:pt x="6687255" y="1391998"/>
                    <a:pt x="6518754" y="1520023"/>
                    <a:pt x="6390062" y="1569660"/>
                  </a:cubicBezTo>
                  <a:cubicBezTo>
                    <a:pt x="4898683" y="1657144"/>
                    <a:pt x="2704275" y="1362804"/>
                    <a:pt x="284216" y="1569660"/>
                  </a:cubicBezTo>
                  <a:cubicBezTo>
                    <a:pt x="124867" y="1564212"/>
                    <a:pt x="63435" y="1416029"/>
                    <a:pt x="0" y="1308044"/>
                  </a:cubicBezTo>
                  <a:cubicBezTo>
                    <a:pt x="-80442" y="1204390"/>
                    <a:pt x="12296" y="699641"/>
                    <a:pt x="0" y="261615"/>
                  </a:cubicBezTo>
                  <a:close/>
                </a:path>
                <a:path w="6674279" h="1569660" fill="none" stroke="0" extrusionOk="0">
                  <a:moveTo>
                    <a:pt x="0" y="261615"/>
                  </a:moveTo>
                  <a:cubicBezTo>
                    <a:pt x="1043" y="109042"/>
                    <a:pt x="131762" y="-8566"/>
                    <a:pt x="284216" y="0"/>
                  </a:cubicBezTo>
                  <a:cubicBezTo>
                    <a:pt x="2553087" y="-117038"/>
                    <a:pt x="5043193" y="-79029"/>
                    <a:pt x="6390062" y="0"/>
                  </a:cubicBezTo>
                  <a:cubicBezTo>
                    <a:pt x="6555345" y="27566"/>
                    <a:pt x="6691559" y="99567"/>
                    <a:pt x="6674279" y="261615"/>
                  </a:cubicBezTo>
                  <a:cubicBezTo>
                    <a:pt x="6755369" y="682783"/>
                    <a:pt x="6623129" y="1147609"/>
                    <a:pt x="6674279" y="1308044"/>
                  </a:cubicBezTo>
                  <a:cubicBezTo>
                    <a:pt x="6683435" y="1460756"/>
                    <a:pt x="6560454" y="1542556"/>
                    <a:pt x="6390062" y="1569660"/>
                  </a:cubicBezTo>
                  <a:cubicBezTo>
                    <a:pt x="3451801" y="1536066"/>
                    <a:pt x="2782209" y="1557330"/>
                    <a:pt x="284216" y="1569660"/>
                  </a:cubicBezTo>
                  <a:cubicBezTo>
                    <a:pt x="120996" y="1570451"/>
                    <a:pt x="16817" y="1456796"/>
                    <a:pt x="0" y="1308044"/>
                  </a:cubicBezTo>
                  <a:cubicBezTo>
                    <a:pt x="-23710" y="1029040"/>
                    <a:pt x="23480" y="446578"/>
                    <a:pt x="0" y="261615"/>
                  </a:cubicBezTo>
                  <a:close/>
                </a:path>
                <a:path w="6674279" h="1569660" fill="none" stroke="0" extrusionOk="0">
                  <a:moveTo>
                    <a:pt x="0" y="261615"/>
                  </a:moveTo>
                  <a:cubicBezTo>
                    <a:pt x="-27566" y="126573"/>
                    <a:pt x="130217" y="-23058"/>
                    <a:pt x="284216" y="0"/>
                  </a:cubicBezTo>
                  <a:cubicBezTo>
                    <a:pt x="2992866" y="5065"/>
                    <a:pt x="4838514" y="-69007"/>
                    <a:pt x="6390062" y="0"/>
                  </a:cubicBezTo>
                  <a:cubicBezTo>
                    <a:pt x="6520107" y="45461"/>
                    <a:pt x="6697185" y="115812"/>
                    <a:pt x="6674279" y="261615"/>
                  </a:cubicBezTo>
                  <a:cubicBezTo>
                    <a:pt x="6720537" y="688657"/>
                    <a:pt x="6607892" y="1167880"/>
                    <a:pt x="6674279" y="1308044"/>
                  </a:cubicBezTo>
                  <a:cubicBezTo>
                    <a:pt x="6691303" y="1457800"/>
                    <a:pt x="6576769" y="1522594"/>
                    <a:pt x="6390062" y="1569660"/>
                  </a:cubicBezTo>
                  <a:cubicBezTo>
                    <a:pt x="3549953" y="1524142"/>
                    <a:pt x="2744612" y="1632005"/>
                    <a:pt x="284216" y="1569660"/>
                  </a:cubicBezTo>
                  <a:cubicBezTo>
                    <a:pt x="126740" y="1584675"/>
                    <a:pt x="47914" y="1456577"/>
                    <a:pt x="0" y="1308044"/>
                  </a:cubicBezTo>
                  <a:cubicBezTo>
                    <a:pt x="-37848" y="1030864"/>
                    <a:pt x="62778" y="437392"/>
                    <a:pt x="0" y="261615"/>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46 257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40 000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2259080"/>
          </a:xfrm>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7916" y="150203"/>
                  <a:pt x="81400" y="36147"/>
                  <a:pt x="169577" y="0"/>
                </a:cubicBezTo>
                <a:cubicBezTo>
                  <a:pt x="3684268" y="223747"/>
                  <a:pt x="4999523" y="-553168"/>
                  <a:pt x="8782341" y="0"/>
                </a:cubicBezTo>
                <a:cubicBezTo>
                  <a:pt x="8805464" y="-37367"/>
                  <a:pt x="8952308" y="97429"/>
                  <a:pt x="8951918" y="376520"/>
                </a:cubicBezTo>
                <a:cubicBezTo>
                  <a:pt x="8930541" y="1004378"/>
                  <a:pt x="8888992" y="1593275"/>
                  <a:pt x="8951918" y="1882559"/>
                </a:cubicBezTo>
                <a:cubicBezTo>
                  <a:pt x="8939758" y="2121129"/>
                  <a:pt x="8855598" y="2224462"/>
                  <a:pt x="8782341" y="2259080"/>
                </a:cubicBezTo>
                <a:cubicBezTo>
                  <a:pt x="6785994" y="2767855"/>
                  <a:pt x="1209513" y="1823979"/>
                  <a:pt x="169577" y="2259080"/>
                </a:cubicBezTo>
                <a:cubicBezTo>
                  <a:pt x="71147" y="2209815"/>
                  <a:pt x="-30055" y="2083088"/>
                  <a:pt x="0" y="1882559"/>
                </a:cubicBezTo>
                <a:cubicBezTo>
                  <a:pt x="-74855" y="1590663"/>
                  <a:pt x="-2075" y="608330"/>
                  <a:pt x="0" y="376520"/>
                </a:cubicBezTo>
                <a:close/>
              </a:path>
              <a:path w="8951918" h="2259080" stroke="0" extrusionOk="0">
                <a:moveTo>
                  <a:pt x="0" y="376520"/>
                </a:moveTo>
                <a:cubicBezTo>
                  <a:pt x="-7082" y="153859"/>
                  <a:pt x="43601" y="-5149"/>
                  <a:pt x="169577" y="0"/>
                </a:cubicBezTo>
                <a:cubicBezTo>
                  <a:pt x="2945894" y="249686"/>
                  <a:pt x="5228297" y="305759"/>
                  <a:pt x="8782341" y="0"/>
                </a:cubicBezTo>
                <a:cubicBezTo>
                  <a:pt x="8839272" y="-23620"/>
                  <a:pt x="9007839" y="178884"/>
                  <a:pt x="8951918" y="376520"/>
                </a:cubicBezTo>
                <a:cubicBezTo>
                  <a:pt x="8965241" y="1106282"/>
                  <a:pt x="9056238" y="1483664"/>
                  <a:pt x="8951918" y="1882559"/>
                </a:cubicBezTo>
                <a:cubicBezTo>
                  <a:pt x="8926181" y="2106248"/>
                  <a:pt x="8888066" y="2261327"/>
                  <a:pt x="8782341" y="2259080"/>
                </a:cubicBezTo>
                <a:cubicBezTo>
                  <a:pt x="5960934" y="2125464"/>
                  <a:pt x="1637755" y="1988688"/>
                  <a:pt x="169577" y="2259080"/>
                </a:cubicBezTo>
                <a:cubicBezTo>
                  <a:pt x="108373" y="2255110"/>
                  <a:pt x="-12171" y="2125590"/>
                  <a:pt x="0" y="1882559"/>
                </a:cubicBezTo>
                <a:cubicBezTo>
                  <a:pt x="24591" y="1626451"/>
                  <a:pt x="-24157" y="581881"/>
                  <a:pt x="0" y="376520"/>
                </a:cubicBezTo>
                <a:close/>
              </a:path>
              <a:path w="8951918" h="2259080" fill="none" stroke="0" extrusionOk="0">
                <a:moveTo>
                  <a:pt x="0" y="376520"/>
                </a:moveTo>
                <a:cubicBezTo>
                  <a:pt x="-16647" y="161726"/>
                  <a:pt x="71416" y="898"/>
                  <a:pt x="169577" y="0"/>
                </a:cubicBezTo>
                <a:cubicBezTo>
                  <a:pt x="3725573" y="-291950"/>
                  <a:pt x="5224545" y="-190081"/>
                  <a:pt x="8782341" y="0"/>
                </a:cubicBezTo>
                <a:cubicBezTo>
                  <a:pt x="8832588" y="2779"/>
                  <a:pt x="8980600" y="126877"/>
                  <a:pt x="8951918" y="376520"/>
                </a:cubicBezTo>
                <a:cubicBezTo>
                  <a:pt x="8888942" y="1035052"/>
                  <a:pt x="8971078" y="1452381"/>
                  <a:pt x="8951918" y="1882559"/>
                </a:cubicBezTo>
                <a:cubicBezTo>
                  <a:pt x="8923472" y="2115128"/>
                  <a:pt x="8862543" y="2253188"/>
                  <a:pt x="8782341" y="2259080"/>
                </a:cubicBezTo>
                <a:cubicBezTo>
                  <a:pt x="7032698" y="2472579"/>
                  <a:pt x="1736657" y="2089217"/>
                  <a:pt x="169577" y="2259080"/>
                </a:cubicBezTo>
                <a:cubicBezTo>
                  <a:pt x="84535" y="2186545"/>
                  <a:pt x="-34610" y="2092167"/>
                  <a:pt x="0" y="1882559"/>
                </a:cubicBezTo>
                <a:cubicBezTo>
                  <a:pt x="53825" y="1622660"/>
                  <a:pt x="22012" y="671751"/>
                  <a:pt x="0" y="376520"/>
                </a:cubicBezTo>
                <a:close/>
              </a:path>
              <a:path w="8951918" h="2259080" fill="none" stroke="0" extrusionOk="0">
                <a:moveTo>
                  <a:pt x="0" y="376520"/>
                </a:moveTo>
                <a:cubicBezTo>
                  <a:pt x="-11110" y="152546"/>
                  <a:pt x="67985" y="26185"/>
                  <a:pt x="169577" y="0"/>
                </a:cubicBezTo>
                <a:cubicBezTo>
                  <a:pt x="3595873" y="-203498"/>
                  <a:pt x="5052632" y="-458280"/>
                  <a:pt x="8782341" y="0"/>
                </a:cubicBezTo>
                <a:cubicBezTo>
                  <a:pt x="8811330" y="-15275"/>
                  <a:pt x="8961861" y="127632"/>
                  <a:pt x="8951918" y="376520"/>
                </a:cubicBezTo>
                <a:cubicBezTo>
                  <a:pt x="8937511" y="1082206"/>
                  <a:pt x="8967900" y="1509234"/>
                  <a:pt x="8951918" y="1882559"/>
                </a:cubicBezTo>
                <a:cubicBezTo>
                  <a:pt x="8929145" y="2119736"/>
                  <a:pt x="8865310" y="2234700"/>
                  <a:pt x="8782341" y="2259080"/>
                </a:cubicBezTo>
                <a:cubicBezTo>
                  <a:pt x="6814930" y="2610802"/>
                  <a:pt x="1400554" y="1800942"/>
                  <a:pt x="169577" y="2259080"/>
                </a:cubicBezTo>
                <a:cubicBezTo>
                  <a:pt x="75301" y="2201895"/>
                  <a:pt x="-29037" y="2085678"/>
                  <a:pt x="0" y="1882559"/>
                </a:cubicBezTo>
                <a:cubicBezTo>
                  <a:pt x="-32504" y="1636118"/>
                  <a:pt x="2726" y="627667"/>
                  <a:pt x="0" y="376520"/>
                </a:cubicBezTo>
                <a:close/>
              </a:path>
            </a:pathLst>
          </a:custGeom>
          <a:solidFill>
            <a:srgbClr val="CCFFFF"/>
          </a:solidFill>
          <a:ln w="38100">
            <a:solidFill>
              <a:srgbClr val="002060"/>
            </a:solidFill>
            <a:extLst>
              <a:ext uri="{C807C97D-BFC1-408E-A445-0C87EB9F89A2}">
                <ask:lineSketchStyleProps xmlns:ask="http://schemas.microsoft.com/office/drawing/2018/sketchyshape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srgbClr val="002060"/>
                </a:solidFill>
                <a:latin typeface="Calibri" panose="020F0502020204030204" pitchFamily="34" charset="0"/>
                <a:cs typeface="Calibri" panose="020F0502020204030204" pitchFamily="34" charset="0"/>
              </a:rPr>
              <a:t>34 251,.., 34 255,…</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444498"/>
            <a:chOff x="291047" y="3505019"/>
            <a:chExt cx="7428215" cy="1444498"/>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830997"/>
            </a:xfrm>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5333" y="93857"/>
                    <a:pt x="100307" y="-14962"/>
                    <a:pt x="284216" y="0"/>
                  </a:cubicBezTo>
                  <a:cubicBezTo>
                    <a:pt x="3206188" y="44326"/>
                    <a:pt x="4791464" y="-300924"/>
                    <a:pt x="6390062" y="0"/>
                  </a:cubicBezTo>
                  <a:cubicBezTo>
                    <a:pt x="6522555" y="26853"/>
                    <a:pt x="6706019" y="36793"/>
                    <a:pt x="6674279" y="138502"/>
                  </a:cubicBezTo>
                  <a:cubicBezTo>
                    <a:pt x="6712457" y="357451"/>
                    <a:pt x="6616780" y="625601"/>
                    <a:pt x="6674279" y="692494"/>
                  </a:cubicBezTo>
                  <a:cubicBezTo>
                    <a:pt x="6718177" y="792922"/>
                    <a:pt x="6590400" y="807521"/>
                    <a:pt x="6390062" y="830997"/>
                  </a:cubicBezTo>
                  <a:cubicBezTo>
                    <a:pt x="3766345" y="757885"/>
                    <a:pt x="1882364" y="774338"/>
                    <a:pt x="284216" y="830997"/>
                  </a:cubicBezTo>
                  <a:cubicBezTo>
                    <a:pt x="124684" y="841897"/>
                    <a:pt x="23929" y="778743"/>
                    <a:pt x="0" y="692494"/>
                  </a:cubicBezTo>
                  <a:cubicBezTo>
                    <a:pt x="-38356" y="575599"/>
                    <a:pt x="43994" y="222218"/>
                    <a:pt x="0" y="138502"/>
                  </a:cubicBezTo>
                  <a:close/>
                </a:path>
                <a:path w="6674279" h="830997" stroke="0" extrusionOk="0">
                  <a:moveTo>
                    <a:pt x="0" y="138502"/>
                  </a:moveTo>
                  <a:cubicBezTo>
                    <a:pt x="-35260" y="24293"/>
                    <a:pt x="97952" y="-4682"/>
                    <a:pt x="284216" y="0"/>
                  </a:cubicBezTo>
                  <a:cubicBezTo>
                    <a:pt x="2622038" y="-122239"/>
                    <a:pt x="5454569" y="129515"/>
                    <a:pt x="6390062" y="0"/>
                  </a:cubicBezTo>
                  <a:cubicBezTo>
                    <a:pt x="6551596" y="10773"/>
                    <a:pt x="6684925" y="61098"/>
                    <a:pt x="6674279" y="138502"/>
                  </a:cubicBezTo>
                  <a:cubicBezTo>
                    <a:pt x="6587829" y="213108"/>
                    <a:pt x="6657786" y="474236"/>
                    <a:pt x="6674279" y="692494"/>
                  </a:cubicBezTo>
                  <a:cubicBezTo>
                    <a:pt x="6674683" y="732524"/>
                    <a:pt x="6522279" y="794846"/>
                    <a:pt x="6390062" y="830997"/>
                  </a:cubicBezTo>
                  <a:cubicBezTo>
                    <a:pt x="4898683" y="918481"/>
                    <a:pt x="2704275" y="624141"/>
                    <a:pt x="284216" y="830997"/>
                  </a:cubicBezTo>
                  <a:cubicBezTo>
                    <a:pt x="115844" y="830497"/>
                    <a:pt x="35765" y="757253"/>
                    <a:pt x="0" y="692494"/>
                  </a:cubicBezTo>
                  <a:cubicBezTo>
                    <a:pt x="-44894" y="623114"/>
                    <a:pt x="6706" y="367593"/>
                    <a:pt x="0" y="138502"/>
                  </a:cubicBezTo>
                  <a:close/>
                </a:path>
                <a:path w="6674279" h="830997" fill="none" stroke="0" extrusionOk="0">
                  <a:moveTo>
                    <a:pt x="0" y="138502"/>
                  </a:moveTo>
                  <a:cubicBezTo>
                    <a:pt x="-9640" y="34309"/>
                    <a:pt x="131095" y="-24539"/>
                    <a:pt x="284216" y="0"/>
                  </a:cubicBezTo>
                  <a:cubicBezTo>
                    <a:pt x="2652583" y="-227244"/>
                    <a:pt x="5034383" y="5631"/>
                    <a:pt x="6390062" y="0"/>
                  </a:cubicBezTo>
                  <a:cubicBezTo>
                    <a:pt x="6536448" y="19478"/>
                    <a:pt x="6689184" y="60953"/>
                    <a:pt x="6674279" y="138502"/>
                  </a:cubicBezTo>
                  <a:cubicBezTo>
                    <a:pt x="6746327" y="338685"/>
                    <a:pt x="6609003" y="605878"/>
                    <a:pt x="6674279" y="692494"/>
                  </a:cubicBezTo>
                  <a:cubicBezTo>
                    <a:pt x="6677318" y="764719"/>
                    <a:pt x="6576570" y="802508"/>
                    <a:pt x="6390062" y="830997"/>
                  </a:cubicBezTo>
                  <a:cubicBezTo>
                    <a:pt x="5249266" y="840462"/>
                    <a:pt x="1020350" y="743277"/>
                    <a:pt x="284216" y="830997"/>
                  </a:cubicBezTo>
                  <a:cubicBezTo>
                    <a:pt x="123036" y="830251"/>
                    <a:pt x="17128" y="776750"/>
                    <a:pt x="0" y="692494"/>
                  </a:cubicBezTo>
                  <a:cubicBezTo>
                    <a:pt x="-22307" y="553844"/>
                    <a:pt x="20073" y="239461"/>
                    <a:pt x="0" y="138502"/>
                  </a:cubicBezTo>
                  <a:close/>
                </a:path>
                <a:path w="6674279" h="830997" fill="none" stroke="0" extrusionOk="0">
                  <a:moveTo>
                    <a:pt x="0" y="138502"/>
                  </a:moveTo>
                  <a:cubicBezTo>
                    <a:pt x="-24624" y="67088"/>
                    <a:pt x="108138" y="-14038"/>
                    <a:pt x="284216" y="0"/>
                  </a:cubicBezTo>
                  <a:cubicBezTo>
                    <a:pt x="2691294" y="-11489"/>
                    <a:pt x="4941290" y="-79823"/>
                    <a:pt x="6390062" y="0"/>
                  </a:cubicBezTo>
                  <a:cubicBezTo>
                    <a:pt x="6529014" y="20023"/>
                    <a:pt x="6693996" y="60806"/>
                    <a:pt x="6674279" y="138502"/>
                  </a:cubicBezTo>
                  <a:cubicBezTo>
                    <a:pt x="6729185" y="365788"/>
                    <a:pt x="6615995" y="612813"/>
                    <a:pt x="6674279" y="692494"/>
                  </a:cubicBezTo>
                  <a:cubicBezTo>
                    <a:pt x="6699674" y="779754"/>
                    <a:pt x="6570260" y="792634"/>
                    <a:pt x="6390062" y="830997"/>
                  </a:cubicBezTo>
                  <a:cubicBezTo>
                    <a:pt x="3265229" y="814225"/>
                    <a:pt x="1912970" y="835780"/>
                    <a:pt x="284216" y="830997"/>
                  </a:cubicBezTo>
                  <a:cubicBezTo>
                    <a:pt x="129143" y="832378"/>
                    <a:pt x="28018" y="771447"/>
                    <a:pt x="0" y="692494"/>
                  </a:cubicBezTo>
                  <a:cubicBezTo>
                    <a:pt x="-33678" y="551638"/>
                    <a:pt x="38664" y="235221"/>
                    <a:pt x="0" y="138502"/>
                  </a:cubicBezTo>
                  <a:close/>
                </a:path>
              </a:pathLst>
            </a:custGeom>
            <a:solidFill>
              <a:srgbClr val="FFFFCC"/>
            </a:solidFill>
            <a:ln w="38100">
              <a:solidFill>
                <a:srgbClr val="002060"/>
              </a:solidFill>
              <a:extLst>
                <a:ext uri="{C807C97D-BFC1-408E-A445-0C87EB9F89A2}">
                  <ask:lineSketchStyleProps xmlns:ask="http://schemas.microsoft.com/office/drawing/2018/sketchyshape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34 253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34 257</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270</TotalTime>
  <Words>960</Words>
  <PresentationFormat>Widescreen</PresentationFormat>
  <Paragraphs>107</Paragraphs>
  <Slides>23</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等线</vt:lpstr>
      <vt:lpstr>Arial</vt:lpstr>
      <vt:lpstr>Calibri</vt:lpstr>
      <vt:lpstr>Cambria</vt:lpstr>
      <vt:lpstr>Merienda One</vt:lpstr>
      <vt:lpstr>The Fruit Box Thesis by Slidesgo</vt:lpstr>
      <vt:lpstr>1_The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2024-02-12T04:20:16Z</dcterms:created>
  <dcterms:modified xsi:type="dcterms:W3CDTF">2024-02-20T13:22:54Z</dcterms:modified>
</cp:coreProperties>
</file>