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6155" r:id="rId2"/>
    <p:sldMasterId id="2147486157" r:id="rId3"/>
    <p:sldMasterId id="2147486312" r:id="rId4"/>
    <p:sldMasterId id="2147486914" r:id="rId5"/>
  </p:sldMasterIdLst>
  <p:notesMasterIdLst>
    <p:notesMasterId r:id="rId12"/>
  </p:notesMasterIdLst>
  <p:sldIdLst>
    <p:sldId id="532" r:id="rId6"/>
    <p:sldId id="470" r:id="rId7"/>
    <p:sldId id="554" r:id="rId8"/>
    <p:sldId id="465" r:id="rId9"/>
    <p:sldId id="521" r:id="rId10"/>
    <p:sldId id="53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0000"/>
    <a:srgbClr val="0000CC"/>
    <a:srgbClr val="006600"/>
    <a:srgbClr val="FFFF99"/>
    <a:srgbClr val="0000FF"/>
    <a:srgbClr val="9900CC"/>
    <a:srgbClr val="A50021"/>
    <a:srgbClr val="B7EC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909" autoAdjust="0"/>
  </p:normalViewPr>
  <p:slideViewPr>
    <p:cSldViewPr>
      <p:cViewPr varScale="1">
        <p:scale>
          <a:sx n="99" d="100"/>
          <a:sy n="99" d="100"/>
        </p:scale>
        <p:origin x="9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54F8D1-14B1-46F4-B3CE-AF96ECE4D68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A3CFBD-51D3-4625-8231-0FDF1A18C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603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DD1059-12D1-4D93-B78A-770E59C8C2B4}" type="slidenum">
              <a:rPr lang="zh-CN" altLang="en-US" i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zh-CN" altLang="en-US" i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9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4C3987-980C-47CA-99F7-6D346D43CE51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0FCD176-A9F4-4050-B8F0-1A34639E4EA0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FF555086-53BD-4D41-A6AA-01EF893E67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64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9F4AB0A-4A3C-4BB1-B021-2C18FBF35D64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B2F77357-FBD7-426A-80CE-837FA50D63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63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A8AA30F-A9D7-492D-936E-064CAADA4356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548A63CD-7B55-4A27-A450-5F42E9C8FA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382A-93DF-4128-A831-681D9935C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0CDD3-ACC8-4AD9-A5C7-8F43C97B4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120D-FCFE-428D-9C7B-2F4D35A8F663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7D895F-1FCC-4BFC-BAC0-02FC64B6A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CF65-274A-42C9-AAE2-9D648EC8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ABD-4649-4AF4-81A7-2A641AA7A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61C3-AB76-42A7-B0D2-C44C4A83DBFA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1D732B-A8A7-4B92-A8AE-215064CCB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6E6F-4AEA-4408-BB47-5C8CAB87313E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39EF2-7524-442F-AB08-0D7B95705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578E-A5B1-48D6-B441-CAF32BEA105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5284F-4470-4341-8B1A-3F56B2A51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6FC5-D45C-4DDF-9B66-C28ABBBC4ADB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4F433-99D4-4C81-8F9D-CC4F65796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579-53DC-4270-9EAE-8ABCADDE8EB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4D221-D57A-487D-84A1-C2F0819A8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9839-2CEB-4BB6-B54E-A3C1EE72B75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4672-CB94-4A95-8EF5-1F49FE3F1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FD61-D331-4243-A79A-8C8DF9FF017A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E4AC1-7463-4C43-9BA4-42EC51C0F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7D28199-1CD0-41DB-AC4D-FAD8791E2DF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7EC9FD17-E9AD-4483-A668-160809CB55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2109-D350-4696-829C-403B31D02A5B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1B384-2F8B-4FF6-A416-42A16822A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A09A-30A1-440A-81DF-226BB8C2E52D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F1AE1-3DFF-41A0-A3D1-FB9F92B69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9506-10E7-4DB1-B87B-93AE85CDA074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0743-AC46-4C09-B095-54FC4DE6F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2477-8D31-4644-8011-22F3C6D80518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FC177-24E3-4B69-A0A4-E7317075F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35F0-3575-4BA6-AFDB-AB482B759C33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801B4-B162-4250-AC32-87EE2BDB5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8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i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8E2E331-05DF-4302-A247-2FEFB03FCD41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i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 sz="1300" i="0">
                <a:solidFill>
                  <a:srgbClr val="000000"/>
                </a:solidFill>
                <a:latin typeface="Calibri" pitchFamily="34" charset="0"/>
                <a:cs typeface="等线"/>
              </a:defRPr>
            </a:lvl1pPr>
          </a:lstStyle>
          <a:p>
            <a:fld id="{9242A2E4-E68F-4FDF-8152-A80E50D8C5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E882-5674-4EAD-A2B9-48296E2C1D7B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945E4-1CF0-4A7E-8289-A4859F3B51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4CD7-6422-4D09-AB8E-9CD3D56E05A7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6CC2-46E1-466F-9FE6-9775E288FD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4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DE08-F060-484C-86BF-B65E5F554BB4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AEA63-2D89-4F90-AD0F-F40CCDC876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65EE556E-BCFF-4DDC-878B-0D7084A6D1C0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37A77EB6-EAE8-407D-8FC0-BB4262FE81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99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0E95-0433-4D1C-9C70-B79F0172AA85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1162-B20E-4318-B74E-A25838DFF3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FD26-99D7-499B-8FE1-9FA3E87119C9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EA970-3E51-475A-B057-56A962BA8A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A855-4A17-4BCE-8322-31FAEED361A4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F8E6C-764B-43A6-86FD-F3E9B96F7C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65113" y="1131888"/>
            <a:ext cx="2671762" cy="540226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13" i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465" y="1347788"/>
            <a:ext cx="115887" cy="5014912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13" i="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419" y="1362875"/>
            <a:ext cx="685800" cy="51276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13" i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402" y="1690689"/>
            <a:ext cx="1674813" cy="4159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b="1" i="0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i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402" y="2208603"/>
            <a:ext cx="1674813" cy="57708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b="1" i="0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b="1" i="0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i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1344" y="5835650"/>
            <a:ext cx="1673225" cy="254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i="0" dirty="0">
                <a:solidFill>
                  <a:prstClr val="white"/>
                </a:solidFill>
                <a:cs typeface="Arial" pitchFamily="34" charset="0"/>
              </a:rPr>
              <a:t>www.freeppt7.com</a:t>
            </a:r>
            <a:endParaRPr lang="ko-KR" altLang="en-US" sz="1050" i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1338" y="4773625"/>
            <a:ext cx="2038350" cy="738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99" b="1" i="0" dirty="0">
                <a:solidFill>
                  <a:prstClr val="white"/>
                </a:solidFill>
                <a:latin typeface="Calibri"/>
                <a:cs typeface="Arial" pitchFamily="34" charset="0"/>
              </a:rPr>
              <a:t>FREE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99" b="1" i="0" dirty="0">
                <a:solidFill>
                  <a:prstClr val="white"/>
                </a:solidFill>
                <a:latin typeface="Calibri"/>
                <a:cs typeface="Arial" pitchFamily="34" charset="0"/>
              </a:rPr>
              <a:t>PPT TEMPLATES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9" y="12348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01707E1-5D7C-498F-9010-7C843634E88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C0547893-E4A4-4E88-A4A5-CCBA5E5678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70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2AF52CE-2D7E-412F-83AE-7E92C2BC0155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4FBCA54B-97AD-492E-9855-DA4C9B7633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877FC52-D9BA-4511-98C4-F7CC99C128F9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17786934-C79B-4C8B-B788-6130D842E3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94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5E88EC0-1149-421A-8A9B-C39F8F5B5449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B95A929E-60A6-4D49-BF90-761FF518E2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33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BC6E829-1CF2-4056-B65B-CD33DD32C6A0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BC42B506-313C-4C0D-A578-D72A564245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77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144BBFC-C761-4EC3-B026-518441CE24B0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AEA612D1-306D-41F4-ADD0-43196FC83E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95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4BBBAB-BACD-45AE-9C95-E8F969D052DC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6681C526-364D-4AE4-AB0D-1EC8743CFA4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8" r:id="rId1"/>
    <p:sldLayoutId id="2147488069" r:id="rId2"/>
    <p:sldLayoutId id="2147488070" r:id="rId3"/>
    <p:sldLayoutId id="2147488071" r:id="rId4"/>
    <p:sldLayoutId id="2147488072" r:id="rId5"/>
    <p:sldLayoutId id="2147488073" r:id="rId6"/>
    <p:sldLayoutId id="2147488074" r:id="rId7"/>
    <p:sldLayoutId id="2147488075" r:id="rId8"/>
    <p:sldLayoutId id="2147488076" r:id="rId9"/>
    <p:sldLayoutId id="2147488077" r:id="rId10"/>
    <p:sldLayoutId id="214748807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80" r:id="rId1"/>
    <p:sldLayoutId id="214748808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1E3A76-E640-4812-BB07-73F2D3FFC9A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7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83" r:id="rId1"/>
    <p:sldLayoutId id="2147488084" r:id="rId2"/>
    <p:sldLayoutId id="2147488085" r:id="rId3"/>
    <p:sldLayoutId id="2147488086" r:id="rId4"/>
    <p:sldLayoutId id="2147488087" r:id="rId5"/>
    <p:sldLayoutId id="2147488088" r:id="rId6"/>
    <p:sldLayoutId id="2147488089" r:id="rId7"/>
    <p:sldLayoutId id="2147488090" r:id="rId8"/>
    <p:sldLayoutId id="2147488091" r:id="rId9"/>
    <p:sldLayoutId id="2147488092" r:id="rId10"/>
    <p:sldLayoutId id="2147488093" r:id="rId11"/>
    <p:sldLayoutId id="214748809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 bwMode="auto">
          <a:xfrm>
            <a:off x="12706" y="19050"/>
            <a:ext cx="91297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/>
          <a:stretch>
            <a:fillRect/>
          </a:stretch>
        </p:blipFill>
        <p:spPr bwMode="auto">
          <a:xfrm>
            <a:off x="74613" y="12"/>
            <a:ext cx="9763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2286000" y="2551837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" i="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450" i="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50" i="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450" i="0" dirty="0">
              <a:solidFill>
                <a:prstClr val="white">
                  <a:alpha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032" tIns="32516" rIns="65032" bIns="32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032" tIns="32516" rIns="65032" bIns="32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8F6D445-8474-4587-B577-89D393CC71E7}" type="datetimeFigureOut">
              <a:rPr lang="zh-CN" altLang="en-US"/>
              <a:pPr>
                <a:defRPr/>
              </a:pPr>
              <a:t>2023/9/8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wrap="square" lIns="65032" tIns="32516" rIns="65032" bIns="32516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3247C13-96D8-49BC-8EB1-A4C8AE39396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9" r:id="rId1"/>
    <p:sldLayoutId id="2147488100" r:id="rId2"/>
    <p:sldLayoutId id="2147488101" r:id="rId3"/>
    <p:sldLayoutId id="2147488102" r:id="rId4"/>
    <p:sldLayoutId id="2147487998" r:id="rId5"/>
    <p:sldLayoutId id="2147488103" r:id="rId6"/>
    <p:sldLayoutId id="2147488104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49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9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49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49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49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4928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4928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4928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4928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1925" indent="-161925" algn="l" defTabSz="649288" rtl="0" eaLnBrk="0" fontAlgn="base" hangingPunct="0">
        <a:lnSpc>
          <a:spcPct val="90000"/>
        </a:lnSpc>
        <a:spcBef>
          <a:spcPts val="713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363" indent="-161925" algn="l" defTabSz="64928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161925" algn="l" defTabSz="64928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650" indent="-161925" algn="l" defTabSz="64928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61925" algn="l" defTabSz="64928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7803" indent="-162527" algn="l" defTabSz="65011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2857" indent="-162527" algn="l" defTabSz="65011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13" indent="-162527" algn="l" defTabSz="65011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2967" indent="-162527" algn="l" defTabSz="65011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055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110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165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220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275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330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385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0440" algn="l" defTabSz="6501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88C040E-6A60-4050-8AC3-AD9EBE68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08" y="1600200"/>
            <a:ext cx="90677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8" eaLnBrk="1" hangingPunct="1">
              <a:spcBef>
                <a:spcPct val="50000"/>
              </a:spcBef>
              <a:defRPr/>
            </a:pPr>
            <a:r>
              <a:rPr lang="en-US" altLang="en-US" sz="6600" b="1" i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2: </a:t>
            </a:r>
          </a:p>
          <a:p>
            <a:pPr algn="ctr" defTabSz="914378" eaLnBrk="1" hangingPunct="1">
              <a:spcBef>
                <a:spcPct val="50000"/>
              </a:spcBef>
              <a:defRPr/>
            </a:pPr>
            <a:r>
              <a:rPr lang="en-US" altLang="en-US" sz="3600" b="1" i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VIẾT ĐOẠN VĂN VỀ MỘT CÂU CHUYỆN EM THÍCH </a:t>
            </a:r>
            <a:endParaRPr lang="en-US" altLang="en-US" sz="3600" b="1" i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600200" y="1828800"/>
            <a:ext cx="632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600" i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</a:t>
            </a:r>
            <a:r>
              <a:rPr lang="en-US" alt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chuyện </a:t>
            </a:r>
            <a:r>
              <a:rPr lang="en-US" alt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về </a:t>
            </a:r>
            <a:r>
              <a:rPr lang="en-US" alt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nhân vật </a:t>
            </a:r>
            <a:r>
              <a:rPr lang="en-US" alt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tài năng mà em biết?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sắp xếp ý để viết đoạn văn theo đề bài sau:</a:t>
            </a: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sz="4000" b="1" i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về một câu chuyện người có tài mà em đã được học hoặc nghe kể. Cho biết vì sao em thích câu chuyện đó.</a:t>
            </a:r>
            <a:endParaRPr lang="en-US" sz="4000" b="1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3" name="组合 14"/>
          <p:cNvGrpSpPr>
            <a:grpSpLocks/>
          </p:cNvGrpSpPr>
          <p:nvPr/>
        </p:nvGrpSpPr>
        <p:grpSpPr bwMode="auto">
          <a:xfrm>
            <a:off x="167226" y="964750"/>
            <a:ext cx="8586787" cy="5751299"/>
            <a:chOff x="220896" y="651074"/>
            <a:chExt cx="11448592" cy="5555851"/>
          </a:xfrm>
        </p:grpSpPr>
        <p:grpSp>
          <p:nvGrpSpPr>
            <p:cNvPr id="97306" name="组合 2"/>
            <p:cNvGrpSpPr>
              <a:grpSpLocks/>
            </p:cNvGrpSpPr>
            <p:nvPr/>
          </p:nvGrpSpPr>
          <p:grpSpPr bwMode="auto">
            <a:xfrm rot="5400000" flipH="1" flipV="1">
              <a:off x="-2092079" y="2964049"/>
              <a:ext cx="5555849" cy="929900"/>
              <a:chOff x="5362209" y="271277"/>
              <a:chExt cx="6467804" cy="1082537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3F087965-16D6-47FF-9F08-82C3EA92146D}"/>
                  </a:ext>
                </a:extLst>
              </p:cNvPr>
              <p:cNvSpPr/>
              <p:nvPr/>
            </p:nvSpPr>
            <p:spPr>
              <a:xfrm>
                <a:off x="5362207" y="569421"/>
                <a:ext cx="6467806" cy="818050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5938992-6A6C-4DC4-8B75-A51C7A5B6DE8}"/>
                  </a:ext>
                </a:extLst>
              </p:cNvPr>
              <p:cNvSpPr/>
              <p:nvPr/>
            </p:nvSpPr>
            <p:spPr>
              <a:xfrm>
                <a:off x="5899549" y="305774"/>
                <a:ext cx="214442" cy="527297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F11B4C07-B997-4252-A7F0-F1231D55C8CC}"/>
                  </a:ext>
                </a:extLst>
              </p:cNvPr>
              <p:cNvSpPr/>
              <p:nvPr/>
            </p:nvSpPr>
            <p:spPr>
              <a:xfrm>
                <a:off x="8495050" y="305773"/>
                <a:ext cx="211978" cy="527297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1C89CD9C-CB5B-4101-88C6-58F396B87D58}"/>
                  </a:ext>
                </a:extLst>
              </p:cNvPr>
              <p:cNvSpPr/>
              <p:nvPr/>
            </p:nvSpPr>
            <p:spPr>
              <a:xfrm>
                <a:off x="7196068" y="305774"/>
                <a:ext cx="214442" cy="527297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3B36F89-116A-4821-BB1B-7A44CA591354}"/>
                  </a:ext>
                </a:extLst>
              </p:cNvPr>
              <p:cNvSpPr/>
              <p:nvPr/>
            </p:nvSpPr>
            <p:spPr>
              <a:xfrm>
                <a:off x="9757061" y="271277"/>
                <a:ext cx="214444" cy="527297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119DC8B2-45E2-488D-9234-C6AEDEA7221D}"/>
                  </a:ext>
                </a:extLst>
              </p:cNvPr>
              <p:cNvSpPr/>
              <p:nvPr/>
            </p:nvSpPr>
            <p:spPr>
              <a:xfrm>
                <a:off x="11053580" y="271277"/>
                <a:ext cx="214444" cy="527297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3C8D4019-BD60-457E-8665-32421201D2B4}"/>
                </a:ext>
              </a:extLst>
            </p:cNvPr>
            <p:cNvSpPr/>
            <p:nvPr/>
          </p:nvSpPr>
          <p:spPr>
            <a:xfrm rot="5400000">
              <a:off x="3606458" y="-1856107"/>
              <a:ext cx="5555851" cy="10570211"/>
            </a:xfrm>
            <a:prstGeom prst="round2SameRect">
              <a:avLst>
                <a:gd name="adj1" fmla="val 8242"/>
                <a:gd name="adj2" fmla="val 0"/>
              </a:avLst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97284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71037" r="529" b="3043"/>
          <a:stretch>
            <a:fillRect/>
          </a:stretch>
        </p:blipFill>
        <p:spPr bwMode="auto">
          <a:xfrm>
            <a:off x="4983164" y="5578475"/>
            <a:ext cx="42767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41608" r="74503" b="49783"/>
          <a:stretch>
            <a:fillRect/>
          </a:stretch>
        </p:blipFill>
        <p:spPr bwMode="auto">
          <a:xfrm>
            <a:off x="134938" y="15887"/>
            <a:ext cx="1758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文本框 33"/>
          <p:cNvSpPr txBox="1">
            <a:spLocks noChangeArrowheads="1"/>
          </p:cNvSpPr>
          <p:nvPr/>
        </p:nvSpPr>
        <p:spPr bwMode="auto">
          <a:xfrm>
            <a:off x="3437453" y="307970"/>
            <a:ext cx="4025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zh-CN" sz="3600" b="1" i="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GỢI Ý</a:t>
            </a:r>
            <a:endParaRPr kumimoji="1" lang="zh-CN" altLang="en-US" sz="3600" b="1" i="0" dirty="0">
              <a:solidFill>
                <a:srgbClr val="FF0000"/>
              </a:solidFill>
              <a:latin typeface="Times New Roman" pitchFamily="18" charset="0"/>
              <a:ea typeface="小单纯体"/>
              <a:cs typeface="Times New Roman" pitchFamily="18" charset="0"/>
            </a:endParaRPr>
          </a:p>
        </p:txBody>
      </p:sp>
      <p:pic>
        <p:nvPicPr>
          <p:cNvPr id="97298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41608" r="74503" b="49783"/>
          <a:stretch>
            <a:fillRect/>
          </a:stretch>
        </p:blipFill>
        <p:spPr bwMode="auto">
          <a:xfrm>
            <a:off x="8027988" y="9537"/>
            <a:ext cx="12319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2135195" y="1739911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kumimoji="1" lang="zh-CN" altLang="en-US" sz="4800" i="0" dirty="0">
              <a:solidFill>
                <a:srgbClr val="FF0000"/>
              </a:solidFill>
              <a:latin typeface="Times New Roman" pitchFamily="18" charset="0"/>
              <a:ea typeface="小单纯体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519826" y="1508349"/>
            <a:ext cx="25908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 Em sẽ viết về ai?</a:t>
            </a:r>
            <a:endParaRPr lang="vi-VN" sz="2400" dirty="0"/>
          </a:p>
        </p:txBody>
      </p:sp>
      <p:sp>
        <p:nvSpPr>
          <p:cNvPr id="35" name="Cloud Callout 34"/>
          <p:cNvSpPr/>
          <p:nvPr/>
        </p:nvSpPr>
        <p:spPr>
          <a:xfrm>
            <a:off x="4823780" y="1429374"/>
            <a:ext cx="3482020" cy="12630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 Người đó tài giỏi như thế nào?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36" name="Cloud Callout 35"/>
          <p:cNvSpPr/>
          <p:nvPr/>
        </p:nvSpPr>
        <p:spPr>
          <a:xfrm>
            <a:off x="1366005" y="2869713"/>
            <a:ext cx="3632198" cy="13668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3. Tính cách của nhân vật đó có gì nổi bật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5151817" y="2949275"/>
            <a:ext cx="3666317" cy="24246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 Nhân vật đó đóng góp tài năng của mình cho xã hội như thế nào</a:t>
            </a:r>
            <a:endParaRPr lang="vi-VN" sz="2400" dirty="0"/>
          </a:p>
        </p:txBody>
      </p:sp>
      <p:sp>
        <p:nvSpPr>
          <p:cNvPr id="38" name="Cloud Callout 37"/>
          <p:cNvSpPr/>
          <p:nvPr/>
        </p:nvSpPr>
        <p:spPr>
          <a:xfrm>
            <a:off x="1312241" y="4579767"/>
            <a:ext cx="3581400" cy="17284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5. Em học hỏi được điều gì qua nhân vật?</a:t>
            </a: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  <p:bldP spid="28" grpId="0"/>
      <p:bldP spid="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4241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00"/>
            <a:ext cx="34496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6" y="3108337"/>
            <a:ext cx="341153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1"/>
          <p:cNvSpPr txBox="1">
            <a:spLocks noChangeArrowheads="1"/>
          </p:cNvSpPr>
          <p:nvPr/>
        </p:nvSpPr>
        <p:spPr bwMode="auto">
          <a:xfrm>
            <a:off x="1011534" y="2024087"/>
            <a:ext cx="71548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8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viết bài nhé</a:t>
            </a:r>
            <a:endParaRPr lang="en-US" altLang="en-US" sz="8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00"/>
            <a:ext cx="34496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6" y="3108337"/>
            <a:ext cx="341153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EF5AEF72-D10C-4773-8F54-19A4EA8EBA5C}"/>
              </a:ext>
            </a:extLst>
          </p:cNvPr>
          <p:cNvSpPr txBox="1"/>
          <p:nvPr/>
        </p:nvSpPr>
        <p:spPr>
          <a:xfrm>
            <a:off x="-149224" y="974737"/>
            <a:ext cx="9440863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000" b="1" i="0" spc="1725" dirty="0">
                <a:solidFill>
                  <a:srgbClr val="FF0000"/>
                </a:solidFill>
                <a:latin typeface="+mn-lt"/>
                <a:ea typeface="华康海报体W12(P)" panose="040B0C00000000000000" pitchFamily="82" charset="-122"/>
                <a:cs typeface="Times New Roman" panose="02020603050405020304" pitchFamily="18" charset="0"/>
              </a:rPr>
              <a:t>CHÀO</a:t>
            </a:r>
          </a:p>
          <a:p>
            <a:pPr algn="ctr">
              <a:defRPr/>
            </a:pPr>
            <a:r>
              <a:rPr lang="en-US" altLang="zh-CN" sz="8000" b="1" i="0" spc="1725" dirty="0">
                <a:solidFill>
                  <a:srgbClr val="FF0000"/>
                </a:solidFill>
                <a:latin typeface="+mn-lt"/>
                <a:ea typeface="华康海报体W12(P)" panose="040B0C00000000000000" pitchFamily="82" charset="-122"/>
                <a:cs typeface="Times New Roman" panose="02020603050405020304" pitchFamily="18" charset="0"/>
              </a:rPr>
              <a:t>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9_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自定义 109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22060902</TotalTime>
  <Words>154</Words>
  <PresentationFormat>On-screen Show (4:3)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맑은 고딕</vt:lpstr>
      <vt:lpstr>微软雅黑</vt:lpstr>
      <vt:lpstr>宋体</vt:lpstr>
      <vt:lpstr>宋体</vt:lpstr>
      <vt:lpstr>Arial</vt:lpstr>
      <vt:lpstr>Calibri</vt:lpstr>
      <vt:lpstr>Calibri Light</vt:lpstr>
      <vt:lpstr>等线</vt:lpstr>
      <vt:lpstr>Times New Roman</vt:lpstr>
      <vt:lpstr>华康海报体W12(P)</vt:lpstr>
      <vt:lpstr>小单纯体</vt:lpstr>
      <vt:lpstr>1_Office Theme</vt:lpstr>
      <vt:lpstr>5_Office Theme</vt:lpstr>
      <vt:lpstr>2_Office Theme</vt:lpstr>
      <vt:lpstr>9_Office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2012-08-07T09:07:41Z</dcterms:created>
  <dcterms:modified xsi:type="dcterms:W3CDTF">2023-09-08T14:02:10Z</dcterms:modified>
</cp:coreProperties>
</file>