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  <p:sldMasterId id="2147483988" r:id="rId2"/>
    <p:sldMasterId id="2147484000" r:id="rId3"/>
    <p:sldMasterId id="2147484060" r:id="rId4"/>
    <p:sldMasterId id="2147484073" r:id="rId5"/>
  </p:sldMasterIdLst>
  <p:notesMasterIdLst>
    <p:notesMasterId r:id="rId28"/>
  </p:notesMasterIdLst>
  <p:sldIdLst>
    <p:sldId id="299" r:id="rId6"/>
    <p:sldId id="302" r:id="rId7"/>
    <p:sldId id="300" r:id="rId8"/>
    <p:sldId id="303" r:id="rId9"/>
    <p:sldId id="259" r:id="rId10"/>
    <p:sldId id="282" r:id="rId11"/>
    <p:sldId id="289" r:id="rId12"/>
    <p:sldId id="271" r:id="rId13"/>
    <p:sldId id="304" r:id="rId14"/>
    <p:sldId id="273" r:id="rId15"/>
    <p:sldId id="297" r:id="rId16"/>
    <p:sldId id="264" r:id="rId17"/>
    <p:sldId id="283" r:id="rId18"/>
    <p:sldId id="284" r:id="rId19"/>
    <p:sldId id="296" r:id="rId20"/>
    <p:sldId id="294" r:id="rId21"/>
    <p:sldId id="301" r:id="rId22"/>
    <p:sldId id="305" r:id="rId23"/>
    <p:sldId id="295" r:id="rId24"/>
    <p:sldId id="257" r:id="rId25"/>
    <p:sldId id="306" r:id="rId26"/>
    <p:sldId id="298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4B5132-E197-49D4-AA9F-2EAACAC88012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2CFBAC-7DDF-47CE-8396-90FF42DE1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45060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0BD662C-A79A-4E65-9CD4-B726EDB94D95}" type="slidenum">
              <a:rPr lang="en-US" altLang="zh-CN" sz="1300">
                <a:solidFill>
                  <a:srgbClr val="000000"/>
                </a:solidFill>
                <a:ea typeface="SimSun" panose="02010600030101010101" pitchFamily="2" charset="-122"/>
              </a:rPr>
              <a:pPr algn="r" eaLnBrk="1" hangingPunct="1"/>
              <a:t>2</a:t>
            </a:fld>
            <a:endParaRPr lang="en-US" altLang="zh-CN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37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D81775-E039-4E2E-AEC0-C201842C93A9}" type="slidenum">
              <a:rPr lang="zh-CN" altLang="en-US" smtClean="0">
                <a:latin typeface="Calibri" panose="020F0502020204030204" pitchFamily="34" charset="0"/>
              </a:rPr>
              <a:pPr/>
              <a:t>20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8B8298-1BBE-4569-B93F-D2461C58D260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B57ECE-EE3E-45C2-B829-CB0FE06461ED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文本占位符 18434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5222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7F6F46C-46D5-413E-A7A2-4A3736F73677}" type="slidenum">
              <a:rPr lang="en-US" altLang="zh-CN" sz="1300">
                <a:ea typeface="SimSun" panose="02010600030101010101" pitchFamily="2" charset="-122"/>
              </a:rPr>
              <a:pPr algn="r" eaLnBrk="1" hangingPunct="1"/>
              <a:t>6</a:t>
            </a:fld>
            <a:endParaRPr lang="en-US" altLang="zh-CN" sz="130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9000FA3-D78E-49E0-983B-4F42085CDDD0}" type="slidenum">
              <a:rPr lang="zh-CN" altLang="en-US" smtClean="0">
                <a:latin typeface="Calibri" panose="020F0502020204030204" pitchFamily="34" charset="0"/>
              </a:rPr>
              <a:pPr/>
              <a:t>8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181F85-C071-4757-AE73-3D0333FF542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en-US" altLang="zh-CN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73AD0E-1D26-4B8D-9F21-A5B35D1235D1}" type="slidenum">
              <a:rPr lang="zh-CN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zh-CN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64516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DE1D80-1175-4106-9E9C-4BD1DE8B6947}" type="slidenum">
              <a:rPr lang="en-US" altLang="zh-CN" smtClean="0">
                <a:solidFill>
                  <a:srgbClr val="000000"/>
                </a:solidFill>
                <a:latin typeface="等线" charset="-122"/>
              </a:rPr>
              <a:pPr/>
              <a:t>13</a:t>
            </a:fld>
            <a:endParaRPr lang="en-US" altLang="zh-CN" smtClean="0">
              <a:solidFill>
                <a:srgbClr val="000000"/>
              </a:solidFill>
              <a:latin typeface="等线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66564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B4E089-B636-4D03-A7F5-1196D89480A9}" type="slidenum">
              <a:rPr lang="en-US" altLang="zh-CN" smtClean="0">
                <a:solidFill>
                  <a:srgbClr val="000000"/>
                </a:solidFill>
                <a:latin typeface="等线" charset="-122"/>
              </a:rPr>
              <a:pPr/>
              <a:t>14</a:t>
            </a:fld>
            <a:endParaRPr lang="en-US" altLang="zh-CN" smtClean="0">
              <a:solidFill>
                <a:srgbClr val="000000"/>
              </a:solidFill>
              <a:latin typeface="等线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74753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CE91B-5463-416A-9CB9-59ADA02E003C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B0C70-BB55-4C2F-A8AD-CE9E9AC25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95076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B9657-15B8-4CA7-AA2A-925272C8D2AB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15941-5DB6-4DAC-A382-D8418FF77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32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4BA95-6F8D-4E39-9A50-EB266096F834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27CE9-A4A0-4D62-9001-E0CDF05C1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8387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10888-F814-4A31-BA98-337D6F621738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DBEA0-862B-4DA4-A257-0F2282695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92097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05FDC-C8C1-4CAD-9CDB-3C69FBFFD881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7811D-668E-4939-8A1B-8E63BFEB9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21758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7C2D8-D6EC-4BA4-9D33-1D28F76BDF3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5DF98-5CED-45E3-8FD5-D35FEEEB1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7122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11813"/>
      </p:ext>
    </p:extLst>
  </p:cSld>
  <p:clrMapOvr>
    <a:masterClrMapping/>
  </p:clrMapOvr>
  <p:transition spd="slow"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E2EAF65-7C8C-4F95-98FE-4D4B4D548F6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75628C5-CB0D-4D51-8645-EA58FF2D8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84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5FA36C-CDE8-4DD7-A47C-F2E3BE85232B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8FC2FB-D4FF-44B4-A618-4961BD494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0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5E5FD3-E9B7-4ED1-847D-FC8043EA871B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5247A6-6555-412C-B9EB-AB183BF79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4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37554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B0F50D6-10C0-40E1-AFFB-569B6EBC1848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0BB62B-E06F-4DD1-9F8A-400FFA178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19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9784BA-0DEA-4C27-B2C9-AE3A92C6B40C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DC44AF-2A5E-40A0-A583-9470FBA8B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83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1AEA5DB-4D00-494E-99D1-176357A2C0AE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A801DC8-3EDF-408C-A13B-D82309D6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8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4A1E50-F24E-41C7-AB24-8CD849569E51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CA2A19-094C-4580-8A07-F2F623105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81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1BBE6E-B919-42D5-9251-E3F04955737D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73CA82-FEFF-4B60-9293-F8308646A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38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5BF9F5E-CA32-4DE7-894A-A087F78E218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E24D50-C21F-4707-8598-12E45D8D6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15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051972-C3A4-4144-8A1A-E9E23E8A85AF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794DC9-4F07-44F1-9F43-8F1068594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95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B4FD48-8C75-42C5-8009-B0D205F32BD5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5D776B-A7EE-4434-87D1-96B7211C8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60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05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C108BB-FB66-4420-91DC-EA58F6BA80FB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299B08-85E0-42E1-B5EE-307DFE936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3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6951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8F57A6-CBE2-4D88-8949-D5585D6C5DE6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5E2DDA3-900E-4C31-B162-3602C3074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06350D4-9BBE-423C-A01B-7FD5F8060A6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8F86CC-6ACC-4719-BDB3-A43181CDE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20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A3C21A-ADFE-4479-8BAF-3F1DB7F8B4B9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D3A6F24-03F0-402B-89EC-3827CAE39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39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031B55-5077-4448-BE08-29A9587AD69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894B40-66DA-41B3-BA77-F511FA309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6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42341E-CEB8-4B83-803E-DA9441B9861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AEBC740-1CA0-4044-A157-F71BC70BD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29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A076E2B-7F06-45BB-81BA-7763626CCA8E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130C40-6767-4A4B-99F9-B3D093820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49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0E5E6B-9FC9-4F77-BA53-75F8371AD999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D52740-0353-4BF3-8FA2-E5B9079B9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3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19B257-5748-4DFE-9CC4-4D9D5B55782F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756C39-F3BF-4419-A72B-BA5D86125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7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A09A68-2DA0-4C13-A56A-5AB7E67819AE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1A30F0-2557-4322-8EDC-51550FB52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8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D5CC3F-BFA2-47C7-99AA-CCA549E7E4B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2084FA1-BD3A-455F-A4DE-4E1DA3E69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5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574347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12565"/>
      </p:ext>
    </p:extLst>
  </p:cSld>
  <p:clrMapOvr>
    <a:masterClrMapping/>
  </p:clrMapOvr>
  <p:transition spd="slow"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27CAF-8C7A-4DE4-8371-79DB1867DFE9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FC678-9815-4098-B620-35E8F9C59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64429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BEAA8-8E4C-47C6-90A9-7ADCC6996647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3C0DD-72E7-45C5-B2BB-E697E7573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44177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B68BC-78C2-4986-974E-3CDB8C83A3A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3EA9F-B5B5-4CF5-99DE-2E2A457C1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97551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2F137-75D3-4B1B-8618-B9B7C40D33ED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77580-17EF-44C9-8FFE-24A0F8D0F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303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4055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9481F-5967-41A8-AE3B-6007F8A04532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48A2-ED45-4A89-BAE4-1CB2F6D5F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64895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3" r:id="rId2"/>
    <p:sldLayoutId id="2147484974" r:id="rId3"/>
    <p:sldLayoutId id="214748497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72" r:id="rId1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D876D0-FAD6-4DFA-9F10-7AD000F2ACA7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C32B0C-1D99-4FE5-BC5E-41E8FF2D9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726967-363E-469C-871C-6847AEF8BC74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4677389-0E24-4FC8-B47B-94D9365C5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8" r:id="rId1"/>
    <p:sldLayoutId id="2147484999" r:id="rId2"/>
    <p:sldLayoutId id="2147485000" r:id="rId3"/>
    <p:sldLayoutId id="2147485001" r:id="rId4"/>
    <p:sldLayoutId id="2147485002" r:id="rId5"/>
    <p:sldLayoutId id="2147485003" r:id="rId6"/>
    <p:sldLayoutId id="2147485004" r:id="rId7"/>
    <p:sldLayoutId id="2147485005" r:id="rId8"/>
    <p:sldLayoutId id="2147485006" r:id="rId9"/>
    <p:sldLayoutId id="2147485007" r:id="rId10"/>
    <p:sldLayoutId id="2147485008" r:id="rId11"/>
    <p:sldLayoutId id="214748500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VIDEO%20TV%20HK2%20CANH%20DIEU\9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65125"/>
            <a:ext cx="11480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Cùng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hát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nào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bạn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ơi</a:t>
            </a:r>
            <a:r>
              <a:rPr lang="en-US" sz="4800" dirty="0" smtClean="0">
                <a:latin typeface="UTM Avo" panose="02040603050506020204" pitchFamily="18" charset="0"/>
              </a:rPr>
              <a:t>!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861" y="-32729"/>
            <a:ext cx="11927540" cy="7261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r>
              <a:rPr lang="en-US" sz="4000" dirty="0" smtClean="0">
                <a:latin typeface="UTM Avo" panose="02040603050506020204" pitchFamily="18" charset="0"/>
              </a:rPr>
              <a:t>?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vần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</a:rPr>
              <a:t>eo</a:t>
            </a:r>
            <a:r>
              <a:rPr lang="en-US" sz="4000" dirty="0" smtClean="0">
                <a:latin typeface="UTM Avo" panose="02040603050506020204" pitchFamily="18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7050" y="6273800"/>
            <a:ext cx="26146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Qu¶ t¸o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440238" y="2535238"/>
            <a:ext cx="304165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g¹o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810625" y="2724150"/>
            <a:ext cx="277812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B¸nh dÎo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7213" y="2622550"/>
            <a:ext cx="25844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c¸i kÐo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719638" y="6297613"/>
            <a:ext cx="2693987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.VnAvant" panose="020B7200000000000000" pitchFamily="34" charset="0"/>
              </a:rPr>
              <a:t>Mò tai bÌo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953500" y="6273800"/>
            <a:ext cx="2514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VNI-Avo" pitchFamily="2" charset="0"/>
              </a:rPr>
              <a:t>Con dao</a:t>
            </a:r>
          </a:p>
        </p:txBody>
      </p:sp>
      <p:sp>
        <p:nvSpPr>
          <p:cNvPr id="15" name="Oval 14"/>
          <p:cNvSpPr/>
          <p:nvPr/>
        </p:nvSpPr>
        <p:spPr>
          <a:xfrm>
            <a:off x="3235325" y="3071813"/>
            <a:ext cx="1235075" cy="1006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 err="1">
                <a:latin typeface="VNI-Avo" pitchFamily="2" charset="0"/>
              </a:rPr>
              <a:t>ao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15200" y="3206750"/>
            <a:ext cx="1233488" cy="1006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 err="1">
                <a:latin typeface="VNI-Avo" pitchFamily="2" charset="0"/>
              </a:rPr>
              <a:t>eo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6154" name="Oval Callout 6153"/>
          <p:cNvSpPr/>
          <p:nvPr/>
        </p:nvSpPr>
        <p:spPr>
          <a:xfrm>
            <a:off x="4295775" y="2994025"/>
            <a:ext cx="3295650" cy="12969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latin typeface="VNI-Avo" pitchFamily="2" charset="0"/>
              </a:rPr>
              <a:t>Tranh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veõ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gì</a:t>
            </a:r>
            <a:r>
              <a:rPr lang="en-US" sz="2800" dirty="0">
                <a:latin typeface="VNI-Avo" pitchFamily="2" charset="0"/>
              </a:rPr>
              <a:t>?</a:t>
            </a:r>
          </a:p>
        </p:txBody>
      </p:sp>
      <p:pic>
        <p:nvPicPr>
          <p:cNvPr id="6145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652463"/>
            <a:ext cx="32575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4137025"/>
            <a:ext cx="32766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4278313"/>
            <a:ext cx="31956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3" y="4360863"/>
            <a:ext cx="306228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739775"/>
            <a:ext cx="3362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739775"/>
            <a:ext cx="336391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>
            <a:endCxn id="15" idx="7"/>
          </p:cNvCxnSpPr>
          <p:nvPr/>
        </p:nvCxnSpPr>
        <p:spPr>
          <a:xfrm flipH="1">
            <a:off x="4289425" y="3071813"/>
            <a:ext cx="255588" cy="1476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3"/>
          </p:cNvCxnSpPr>
          <p:nvPr/>
        </p:nvCxnSpPr>
        <p:spPr>
          <a:xfrm flipH="1">
            <a:off x="3105150" y="3930650"/>
            <a:ext cx="311150" cy="25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289425" y="3787775"/>
            <a:ext cx="4664075" cy="6461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68638" y="2963863"/>
            <a:ext cx="4522787" cy="3270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370888" y="3171825"/>
            <a:ext cx="511175" cy="38417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345363" y="4057650"/>
            <a:ext cx="265112" cy="33496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15" grpId="0" animBg="1"/>
      <p:bldP spid="27" grpId="0" animBg="1"/>
      <p:bldP spid="6154" grpId="0" animBg="1"/>
      <p:bldP spid="61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054726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15925"/>
            <a:ext cx="670560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58825" y="4116388"/>
            <a:ext cx="44767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ea typeface="SimSun" panose="02010600030101010101" pitchFamily="2" charset="-122"/>
              </a:rPr>
              <a:t>Tìm </a:t>
            </a:r>
            <a:r>
              <a:rPr lang="en-US" altLang="en-US" sz="40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tiÕng cã chøa vÇn ao</a:t>
            </a:r>
            <a:r>
              <a:rPr lang="en-US" altLang="en-US" sz="4000" b="1">
                <a:solidFill>
                  <a:srgbClr val="000000"/>
                </a:solidFill>
                <a:ea typeface="SimSun" panose="02010600030101010101" pitchFamily="2" charset="-122"/>
              </a:rPr>
              <a:t>?</a:t>
            </a:r>
          </a:p>
          <a:p>
            <a:endParaRPr lang="en-US" altLang="en-US" b="1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054726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8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1"/>
          <p:cNvSpPr txBox="1">
            <a:spLocks noChangeArrowheads="1"/>
          </p:cNvSpPr>
          <p:nvPr/>
        </p:nvSpPr>
        <p:spPr bwMode="auto">
          <a:xfrm>
            <a:off x="749300" y="4232275"/>
            <a:ext cx="44767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00"/>
                </a:solidFill>
                <a:ea typeface="SimSun" panose="02010600030101010101" pitchFamily="2" charset="-122"/>
              </a:rPr>
              <a:t>Tìm </a:t>
            </a:r>
            <a:r>
              <a:rPr lang="en-US" altLang="en-US" sz="4000" b="1">
                <a:solidFill>
                  <a:srgbClr val="000000"/>
                </a:solidFill>
                <a:latin typeface=".VnAvant" panose="020B7200000000000000" pitchFamily="34" charset="0"/>
              </a:rPr>
              <a:t>tiÕng cã chøa vÇn eo</a:t>
            </a:r>
            <a:r>
              <a:rPr lang="en-US" altLang="en-US" sz="4000" b="1">
                <a:solidFill>
                  <a:srgbClr val="000000"/>
                </a:solidFill>
                <a:ea typeface="SimSun" panose="02010600030101010101" pitchFamily="2" charset="-122"/>
              </a:rPr>
              <a:t>?</a:t>
            </a:r>
          </a:p>
          <a:p>
            <a:endParaRPr lang="en-US" altLang="en-US" b="1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20700"/>
            <a:ext cx="11136312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-50800"/>
            <a:ext cx="26828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5963" cy="754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13"/>
          <p:cNvSpPr/>
          <p:nvPr/>
        </p:nvSpPr>
        <p:spPr>
          <a:xfrm>
            <a:off x="2174875" y="-587375"/>
            <a:ext cx="7883525" cy="2936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4000" b="1" dirty="0">
              <a:solidFill>
                <a:srgbClr val="FF0000"/>
              </a:solidFill>
              <a:latin typeface="UTM Avo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 dirty="0" err="1">
                <a:solidFill>
                  <a:prstClr val="black"/>
                </a:solidFill>
                <a:latin typeface="UTM Avo" pitchFamily="18" charset="0"/>
              </a:rPr>
              <a:t>LUYỆN</a:t>
            </a:r>
            <a:r>
              <a:rPr lang="en-US" altLang="zh-CN" sz="4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UTM Avo" pitchFamily="18" charset="0"/>
              </a:rPr>
              <a:t>ĐỌC</a:t>
            </a:r>
            <a:r>
              <a:rPr lang="en-US" altLang="zh-CN" sz="4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UTM Avo" pitchFamily="18" charset="0"/>
              </a:rPr>
              <a:t>TỪ</a:t>
            </a:r>
            <a:r>
              <a:rPr lang="en-US" altLang="zh-CN" sz="4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UTM Avo" pitchFamily="18" charset="0"/>
              </a:rPr>
              <a:t>KHÓ</a:t>
            </a:r>
            <a:endParaRPr lang="zh-CN" altLang="en-US" sz="4800" b="1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4" name="矩形: 圆角 13"/>
          <p:cNvSpPr/>
          <p:nvPr/>
        </p:nvSpPr>
        <p:spPr>
          <a:xfrm>
            <a:off x="1450975" y="1595438"/>
            <a:ext cx="4608513" cy="754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săn</a:t>
            </a:r>
            <a:r>
              <a:rPr lang="en-US" altLang="zh-CN" sz="4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giỏi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矩形: 圆角 13"/>
          <p:cNvSpPr/>
          <p:nvPr/>
        </p:nvSpPr>
        <p:spPr>
          <a:xfrm>
            <a:off x="1019175" y="2770188"/>
            <a:ext cx="5381625" cy="754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đồng</a:t>
            </a:r>
            <a:r>
              <a:rPr lang="en-US" altLang="zh-CN" sz="4800" dirty="0">
                <a:solidFill>
                  <a:srgbClr val="FF0000"/>
                </a:solidFill>
                <a:latin typeface="UTM Avo" pitchFamily="18" charset="0"/>
              </a:rPr>
              <a:t> ý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矩形: 圆角 13"/>
          <p:cNvSpPr/>
          <p:nvPr/>
        </p:nvSpPr>
        <p:spPr>
          <a:xfrm>
            <a:off x="814388" y="3892550"/>
            <a:ext cx="5381625" cy="752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leo</a:t>
            </a:r>
            <a:r>
              <a:rPr lang="en-US" altLang="zh-CN" sz="4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tót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矩形: 圆角 13"/>
          <p:cNvSpPr/>
          <p:nvPr/>
        </p:nvSpPr>
        <p:spPr>
          <a:xfrm>
            <a:off x="5354638" y="2762250"/>
            <a:ext cx="5381625" cy="75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tài</a:t>
            </a:r>
            <a:r>
              <a:rPr lang="en-US" altLang="zh-CN" sz="4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cao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矩形: 圆角 13"/>
          <p:cNvSpPr/>
          <p:nvPr/>
        </p:nvSpPr>
        <p:spPr>
          <a:xfrm>
            <a:off x="5680075" y="1595438"/>
            <a:ext cx="5381625" cy="754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giao</a:t>
            </a:r>
            <a:r>
              <a:rPr lang="en-US" altLang="zh-CN" sz="4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hẹn</a:t>
            </a:r>
            <a:r>
              <a:rPr lang="en-US" altLang="zh-CN" sz="4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矩形: 圆角 13"/>
          <p:cNvSpPr/>
          <p:nvPr/>
        </p:nvSpPr>
        <p:spPr>
          <a:xfrm>
            <a:off x="5124450" y="3924300"/>
            <a:ext cx="5937250" cy="752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võ</a:t>
            </a:r>
            <a:r>
              <a:rPr lang="en-US" altLang="zh-CN" sz="48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Avo" pitchFamily="18" charset="0"/>
              </a:rPr>
              <a:t>trèo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333375"/>
            <a:ext cx="120586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36513"/>
            <a:ext cx="26828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635750" y="790575"/>
            <a:ext cx="190500" cy="536575"/>
            <a:chOff x="9338444" y="719956"/>
            <a:chExt cx="189196" cy="536029"/>
          </a:xfrm>
        </p:grpSpPr>
        <p:cxnSp>
          <p:nvCxnSpPr>
            <p:cNvPr id="70710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711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448800" y="617538"/>
            <a:ext cx="190500" cy="536575"/>
            <a:chOff x="9338444" y="719956"/>
            <a:chExt cx="189196" cy="536029"/>
          </a:xfrm>
        </p:grpSpPr>
        <p:cxnSp>
          <p:nvCxnSpPr>
            <p:cNvPr id="70708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709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225675" y="1049338"/>
            <a:ext cx="190500" cy="536575"/>
            <a:chOff x="9338444" y="719956"/>
            <a:chExt cx="189196" cy="536029"/>
          </a:xfrm>
        </p:grpSpPr>
        <p:cxnSp>
          <p:nvCxnSpPr>
            <p:cNvPr id="70706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707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296400" y="1006475"/>
            <a:ext cx="190500" cy="536575"/>
            <a:chOff x="9338444" y="719956"/>
            <a:chExt cx="189196" cy="536029"/>
          </a:xfrm>
        </p:grpSpPr>
        <p:cxnSp>
          <p:nvCxnSpPr>
            <p:cNvPr id="70704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705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587500" y="2020888"/>
            <a:ext cx="190500" cy="536575"/>
            <a:chOff x="9338444" y="719956"/>
            <a:chExt cx="189196" cy="536029"/>
          </a:xfrm>
        </p:grpSpPr>
        <p:cxnSp>
          <p:nvCxnSpPr>
            <p:cNvPr id="70702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703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055813" y="1601788"/>
            <a:ext cx="190500" cy="536575"/>
            <a:chOff x="9338444" y="719956"/>
            <a:chExt cx="189196" cy="536029"/>
          </a:xfrm>
        </p:grpSpPr>
        <p:cxnSp>
          <p:nvCxnSpPr>
            <p:cNvPr id="70700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701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226175" y="2541588"/>
            <a:ext cx="190500" cy="536575"/>
            <a:chOff x="9338444" y="719956"/>
            <a:chExt cx="189196" cy="536029"/>
          </a:xfrm>
        </p:grpSpPr>
        <p:cxnSp>
          <p:nvCxnSpPr>
            <p:cNvPr id="70698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699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002213" y="2906713"/>
            <a:ext cx="190500" cy="536575"/>
            <a:chOff x="9338444" y="719956"/>
            <a:chExt cx="189196" cy="536029"/>
          </a:xfrm>
        </p:grpSpPr>
        <p:cxnSp>
          <p:nvCxnSpPr>
            <p:cNvPr id="70696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697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854325" y="3295650"/>
            <a:ext cx="190500" cy="536575"/>
            <a:chOff x="9338444" y="719956"/>
            <a:chExt cx="189196" cy="536029"/>
          </a:xfrm>
        </p:grpSpPr>
        <p:cxnSp>
          <p:nvCxnSpPr>
            <p:cNvPr id="70694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695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7481888" y="3284538"/>
            <a:ext cx="190500" cy="536575"/>
            <a:chOff x="9338444" y="719956"/>
            <a:chExt cx="189196" cy="536029"/>
          </a:xfrm>
        </p:grpSpPr>
        <p:cxnSp>
          <p:nvCxnSpPr>
            <p:cNvPr id="70692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693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703638" y="3806825"/>
            <a:ext cx="190500" cy="536575"/>
            <a:chOff x="9338444" y="719956"/>
            <a:chExt cx="189196" cy="536029"/>
          </a:xfrm>
        </p:grpSpPr>
        <p:cxnSp>
          <p:nvCxnSpPr>
            <p:cNvPr id="70690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691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115425" y="3832225"/>
            <a:ext cx="190500" cy="536575"/>
            <a:chOff x="9338444" y="719956"/>
            <a:chExt cx="189196" cy="536029"/>
          </a:xfrm>
        </p:grpSpPr>
        <p:cxnSp>
          <p:nvCxnSpPr>
            <p:cNvPr id="70688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689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>
            <a:off x="3819525" y="71755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8183563" y="1706563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flipH="1">
            <a:off x="1025525" y="337185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6416675" y="3843338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 flipH="1">
            <a:off x="6503988" y="331787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6-Point Star 44"/>
          <p:cNvSpPr/>
          <p:nvPr/>
        </p:nvSpPr>
        <p:spPr>
          <a:xfrm>
            <a:off x="346075" y="558800"/>
            <a:ext cx="479425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6-Point Star 45"/>
          <p:cNvSpPr/>
          <p:nvPr/>
        </p:nvSpPr>
        <p:spPr>
          <a:xfrm>
            <a:off x="6621463" y="333375"/>
            <a:ext cx="409575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6-Point Star 46"/>
          <p:cNvSpPr/>
          <p:nvPr/>
        </p:nvSpPr>
        <p:spPr>
          <a:xfrm>
            <a:off x="30163" y="1046163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8" name="6-Point Star 47"/>
          <p:cNvSpPr/>
          <p:nvPr/>
        </p:nvSpPr>
        <p:spPr>
          <a:xfrm>
            <a:off x="128588" y="2957513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9" name="6-Point Star 48"/>
          <p:cNvSpPr/>
          <p:nvPr/>
        </p:nvSpPr>
        <p:spPr>
          <a:xfrm>
            <a:off x="4905375" y="2662238"/>
            <a:ext cx="38893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0" name="6-Point Star 49"/>
          <p:cNvSpPr/>
          <p:nvPr/>
        </p:nvSpPr>
        <p:spPr>
          <a:xfrm>
            <a:off x="2559050" y="3224213"/>
            <a:ext cx="587375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1" name="6-Point Star 50"/>
          <p:cNvSpPr/>
          <p:nvPr/>
        </p:nvSpPr>
        <p:spPr>
          <a:xfrm>
            <a:off x="3509963" y="3573463"/>
            <a:ext cx="654050" cy="393700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52" name="6-Point Star 51"/>
          <p:cNvSpPr/>
          <p:nvPr/>
        </p:nvSpPr>
        <p:spPr>
          <a:xfrm>
            <a:off x="-22225" y="1498600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3" name="6-Point Star 52"/>
          <p:cNvSpPr/>
          <p:nvPr/>
        </p:nvSpPr>
        <p:spPr>
          <a:xfrm>
            <a:off x="198438" y="2541588"/>
            <a:ext cx="5603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4" name="6-Point Star 53"/>
          <p:cNvSpPr/>
          <p:nvPr/>
        </p:nvSpPr>
        <p:spPr>
          <a:xfrm>
            <a:off x="2151063" y="873125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5" name="6-Point Star 54"/>
          <p:cNvSpPr/>
          <p:nvPr/>
        </p:nvSpPr>
        <p:spPr>
          <a:xfrm>
            <a:off x="1863725" y="1511300"/>
            <a:ext cx="3698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75" y="4960938"/>
            <a:ext cx="22907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0" y="2670175"/>
            <a:ext cx="5959475" cy="136366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Mèo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dạy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hổ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nữa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...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24613" y="1304925"/>
            <a:ext cx="5026025" cy="13652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UTM Avo" panose="02040603050506020204" pitchFamily="18" charset="0"/>
              </a:rPr>
              <a:t>a) </a:t>
            </a:r>
            <a:r>
              <a:rPr lang="en-US" sz="3600" dirty="0" err="1">
                <a:latin typeface="UTM Avo" panose="02040603050506020204" pitchFamily="18" charset="0"/>
              </a:rPr>
              <a:t>hổ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giữ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hứa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69075" y="3698875"/>
            <a:ext cx="5053013" cy="11985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UTM Avo" panose="02040603050506020204" pitchFamily="18" charset="0"/>
              </a:rPr>
              <a:t>b) </a:t>
            </a:r>
            <a:r>
              <a:rPr lang="en-US" sz="3600" dirty="0" err="1">
                <a:latin typeface="UTM Avo" panose="02040603050506020204" pitchFamily="18" charset="0"/>
              </a:rPr>
              <a:t>tài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hổ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cao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6130154" cy="89338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Chọn</a:t>
            </a: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ý ®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óng</a:t>
            </a: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?</a:t>
            </a:r>
            <a:endParaRPr lang="en-US" sz="48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46050" y="171450"/>
            <a:ext cx="717550" cy="53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srgbClr val="C0000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424613" y="1760538"/>
            <a:ext cx="546100" cy="581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>
                <a:solidFill>
                  <a:srgbClr val="000000"/>
                </a:solidFill>
                <a:latin typeface="VNI-Avo" pitchFamily="2" charset="0"/>
                <a:ea typeface="SimSun" panose="02010600030101010101" pitchFamily="2" charset="-122"/>
              </a:rPr>
              <a:t>KHÔÛI ÑOÄNG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030538"/>
            <a:ext cx="175895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388" cy="1049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7270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43150"/>
            <a:ext cx="120491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250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073546">
            <a:off x="2275480" y="1202261"/>
            <a:ext cx="725487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TẠM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BIỆT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2413"/>
            <a:ext cx="3719513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"/>
            <a:ext cx="14668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8528703" y="2166685"/>
            <a:ext cx="2922662" cy="15283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Đĩa</a:t>
            </a:r>
            <a:r>
              <a:rPr lang="en-US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muối</a:t>
            </a:r>
            <a:endParaRPr lang="en-US" sz="40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119313" y="544513"/>
            <a:ext cx="8255000" cy="5619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051459" y="2032730"/>
            <a:ext cx="3032862" cy="15283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Tươi</a:t>
            </a:r>
            <a:r>
              <a:rPr lang="en-US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cười</a:t>
            </a:r>
            <a:endParaRPr lang="en-US" sz="40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84839" y="1960562"/>
            <a:ext cx="3318510" cy="15283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Dòng</a:t>
            </a:r>
            <a:r>
              <a:rPr lang="en-US" sz="4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suối</a:t>
            </a:r>
            <a:endParaRPr lang="en-US" sz="4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56246" y="4062413"/>
            <a:ext cx="3258227" cy="15283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Cưỡi</a:t>
            </a:r>
            <a:r>
              <a:rPr lang="en-US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ngựa</a:t>
            </a:r>
            <a:endParaRPr lang="en-US" sz="40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124729" y="4182281"/>
            <a:ext cx="3395143" cy="152835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Buông</a:t>
            </a:r>
            <a:r>
              <a:rPr lang="en-US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</a:rPr>
              <a:t>lưới</a:t>
            </a:r>
            <a:endParaRPr lang="en-US" sz="40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38538" y="0"/>
            <a:ext cx="4732337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481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962025"/>
            <a:ext cx="90773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988" y="4414838"/>
            <a:ext cx="2441576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6"/>
          <p:cNvSpPr txBox="1">
            <a:spLocks noChangeArrowheads="1"/>
          </p:cNvSpPr>
          <p:nvPr/>
        </p:nvSpPr>
        <p:spPr bwMode="auto">
          <a:xfrm>
            <a:off x="2362200" y="206375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Thứ    ngày   tháng   năm 2020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54713" y="1481138"/>
            <a:ext cx="31369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ao  eo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62375" y="1743075"/>
            <a:ext cx="228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106: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828800" y="2641600"/>
            <a:ext cx="4038600" cy="3683000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163" name="TextBox 13"/>
            <p:cNvSpPr txBox="1">
              <a:spLocks noChangeArrowheads="1"/>
            </p:cNvSpPr>
            <p:nvPr/>
          </p:nvSpPr>
          <p:spPr bwMode="auto">
            <a:xfrm>
              <a:off x="2095499" y="3366363"/>
              <a:ext cx="3505201" cy="209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3000">
                  <a:solidFill>
                    <a:srgbClr val="008000"/>
                  </a:solidFill>
                  <a:latin typeface="VNI-Avo" pitchFamily="2" charset="0"/>
                </a:rPr>
                <a:t>ao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400800" y="2667000"/>
            <a:ext cx="4038600" cy="3683000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161" name="TextBox 16"/>
            <p:cNvSpPr txBox="1">
              <a:spLocks noChangeArrowheads="1"/>
            </p:cNvSpPr>
            <p:nvPr/>
          </p:nvSpPr>
          <p:spPr bwMode="auto">
            <a:xfrm>
              <a:off x="6856927" y="3436716"/>
              <a:ext cx="3201473" cy="209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3000">
                  <a:solidFill>
                    <a:srgbClr val="008000"/>
                  </a:solidFill>
                  <a:latin typeface="VNI-Avo" pitchFamily="2" charset="0"/>
                </a:rPr>
                <a:t>eo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22263"/>
            <a:ext cx="10883900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563563"/>
            <a:ext cx="6357937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446338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401888" y="2244725"/>
            <a:ext cx="5006975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So s¸nh ®iÓm gièng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vµ kh¸c nhau cña vÇn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ao</a:t>
            </a: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 vµ </a:t>
            </a:r>
            <a:r>
              <a:rPr lang="en-US" altLang="en-US" sz="400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eo</a:t>
            </a:r>
            <a:r>
              <a:rPr lang="en-US" altLang="en-US" sz="3600">
                <a:latin typeface=".VnAvant" panose="020B7200000000000000" pitchFamily="34" charset="0"/>
                <a:ea typeface="SimSun" panose="02010600030101010101" pitchFamily="2" charset="-122"/>
              </a:rPr>
              <a:t> 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8138" y="2029732"/>
            <a:ext cx="1990333" cy="12003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dirty="0" err="1" smtClean="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ao</a:t>
            </a:r>
            <a:endParaRPr lang="en-US" sz="7200" dirty="0" smtClean="0">
              <a:solidFill>
                <a:srgbClr val="FF00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22285" y="4141662"/>
            <a:ext cx="941294" cy="946875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o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78138" y="3560083"/>
            <a:ext cx="1269261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0294" y="1972581"/>
            <a:ext cx="1855694" cy="12003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dirty="0" err="1" smtClean="0">
                <a:solidFill>
                  <a:srgbClr val="FF33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eo</a:t>
            </a:r>
            <a:endParaRPr lang="en-US" sz="7200" dirty="0" smtClean="0">
              <a:solidFill>
                <a:srgbClr val="FF3300"/>
              </a:solidFill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78137" y="4615100"/>
            <a:ext cx="126926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81265" name="Line 17"/>
          <p:cNvSpPr>
            <a:spLocks noChangeShapeType="1"/>
          </p:cNvSpPr>
          <p:nvPr/>
        </p:nvSpPr>
        <p:spPr bwMode="auto">
          <a:xfrm flipV="1">
            <a:off x="4840288" y="4718050"/>
            <a:ext cx="1246187" cy="666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6" name="Line 18"/>
          <p:cNvSpPr>
            <a:spLocks noChangeShapeType="1"/>
          </p:cNvSpPr>
          <p:nvPr/>
        </p:nvSpPr>
        <p:spPr bwMode="auto">
          <a:xfrm>
            <a:off x="4887913" y="4092575"/>
            <a:ext cx="1152525" cy="4079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7" name="AutoShape 21"/>
          <p:cNvSpPr>
            <a:spLocks noChangeArrowheads="1"/>
          </p:cNvSpPr>
          <p:nvPr/>
        </p:nvSpPr>
        <p:spPr bwMode="auto">
          <a:xfrm>
            <a:off x="3748088" y="288925"/>
            <a:ext cx="7613650" cy="1492250"/>
          </a:xfrm>
          <a:prstGeom prst="cloudCallout">
            <a:avLst>
              <a:gd name="adj1" fmla="val -18681"/>
              <a:gd name="adj2" fmla="val 11586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3268" name="Text Box 22"/>
          <p:cNvSpPr txBox="1">
            <a:spLocks noChangeArrowheads="1"/>
          </p:cNvSpPr>
          <p:nvPr/>
        </p:nvSpPr>
        <p:spPr bwMode="auto">
          <a:xfrm>
            <a:off x="4267200" y="766763"/>
            <a:ext cx="70215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.VnAvant" panose="020B7200000000000000" pitchFamily="34" charset="0"/>
              </a:rPr>
              <a:t>ĐiÓm gièng vµ kh¸c nhau cña vÇn </a:t>
            </a:r>
            <a:r>
              <a:rPr lang="en-US" altLang="en-US" sz="2400">
                <a:solidFill>
                  <a:srgbClr val="FF0000"/>
                </a:solidFill>
                <a:latin typeface=".VnAvant" panose="020B7200000000000000" pitchFamily="34" charset="0"/>
              </a:rPr>
              <a:t>ao</a:t>
            </a:r>
            <a:r>
              <a:rPr lang="en-US" altLang="en-US" sz="2400">
                <a:solidFill>
                  <a:schemeClr val="bg1"/>
                </a:solidFill>
                <a:latin typeface=".VnAvant" panose="020B7200000000000000" pitchFamily="34" charset="0"/>
              </a:rPr>
              <a:t> vµ </a:t>
            </a:r>
            <a:r>
              <a:rPr lang="en-US" altLang="en-US" sz="2400">
                <a:solidFill>
                  <a:srgbClr val="FF0000"/>
                </a:solidFill>
                <a:latin typeface=".VnAvant" panose="020B7200000000000000" pitchFamily="34" charset="0"/>
              </a:rPr>
              <a:t>eo</a:t>
            </a:r>
            <a:r>
              <a:rPr lang="en-US" altLang="en-US" sz="2400">
                <a:solidFill>
                  <a:schemeClr val="bg1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1595100" y="0"/>
            <a:ext cx="436563" cy="1139825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1365597" y="1594586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1857155" y="1073773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1483975" y="6350"/>
            <a:ext cx="436563" cy="1262063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1595100" y="0"/>
            <a:ext cx="436563" cy="1873250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11331214" y="1206738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7480300" y="3783013"/>
            <a:ext cx="3224213" cy="825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chemeClr val="tx1"/>
                </a:solidFill>
                <a:latin typeface="VNI-Avo" pitchFamily="2" charset="0"/>
              </a:rPr>
              <a:t>n</a:t>
            </a:r>
            <a:r>
              <a:rPr lang="en-US" sz="4800" dirty="0" err="1" smtClean="0">
                <a:solidFill>
                  <a:schemeClr val="tx1"/>
                </a:solidFill>
                <a:latin typeface="VNI-Avo" pitchFamily="2" charset="0"/>
              </a:rPr>
              <a:t>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«i</a:t>
            </a:r>
            <a:r>
              <a:rPr lang="en-US" sz="48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sao</a:t>
            </a:r>
            <a:endParaRPr lang="en-US" sz="4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545388" y="4549775"/>
            <a:ext cx="1846262" cy="706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solidFill>
                  <a:srgbClr val="008000"/>
                </a:solidFill>
                <a:latin typeface="VNI-Avo" pitchFamily="2" charset="0"/>
              </a:rPr>
              <a:t>s</a:t>
            </a:r>
            <a:endParaRPr lang="en-US" sz="4800" dirty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9351963" y="4533900"/>
            <a:ext cx="1379537" cy="711200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92925" y="5470525"/>
            <a:ext cx="4572000" cy="523875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err="1" smtClean="0">
                <a:latin typeface="VNI-Avo" pitchFamily="2" charset="0"/>
              </a:rPr>
              <a:t>sôø</a:t>
            </a:r>
            <a:r>
              <a:rPr lang="en-US" sz="2800" dirty="0" smtClean="0">
                <a:latin typeface="VNI-Avo" pitchFamily="2" charset="0"/>
              </a:rPr>
              <a:t> – </a:t>
            </a:r>
            <a:r>
              <a:rPr lang="en-US" sz="2800" dirty="0" err="1" smtClean="0">
                <a:latin typeface="VNI-Avo" pitchFamily="2" charset="0"/>
              </a:rPr>
              <a:t>ao</a:t>
            </a:r>
            <a:r>
              <a:rPr lang="en-US" sz="2800" dirty="0" smtClean="0">
                <a:latin typeface="VNI-Avo" pitchFamily="2" charset="0"/>
              </a:rPr>
              <a:t> – </a:t>
            </a:r>
            <a:r>
              <a:rPr lang="en-US" sz="2800" dirty="0" err="1" smtClean="0">
                <a:latin typeface="VNI-Avo" pitchFamily="2" charset="0"/>
              </a:rPr>
              <a:t>sao</a:t>
            </a:r>
            <a:r>
              <a:rPr lang="en-US" sz="2800" dirty="0" smtClean="0">
                <a:latin typeface="VNI-Avo" pitchFamily="2" charset="0"/>
              </a:rPr>
              <a:t> </a:t>
            </a:r>
          </a:p>
        </p:txBody>
      </p:sp>
      <p:sp>
        <p:nvSpPr>
          <p:cNvPr id="43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3440113" y="627063"/>
            <a:ext cx="629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387508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6083" y="2029731"/>
            <a:ext cx="2130908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err="1">
                <a:solidFill>
                  <a:srgbClr val="008000"/>
                </a:solidFill>
                <a:latin typeface="VNI-Avo" pitchFamily="2" charset="0"/>
              </a:rPr>
              <a:t>ao</a:t>
            </a:r>
            <a:endParaRPr lang="en-US" sz="7200" dirty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31" name="Rounded Rectangle 6"/>
          <p:cNvSpPr/>
          <p:nvPr/>
        </p:nvSpPr>
        <p:spPr>
          <a:xfrm>
            <a:off x="2009368" y="3230052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32" name="Rounded Rectangle 7"/>
          <p:cNvSpPr/>
          <p:nvPr/>
        </p:nvSpPr>
        <p:spPr>
          <a:xfrm>
            <a:off x="2973929" y="3230052"/>
            <a:ext cx="1203061" cy="8713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33" name="Rounded Rectangle 13"/>
          <p:cNvSpPr/>
          <p:nvPr/>
        </p:nvSpPr>
        <p:spPr>
          <a:xfrm>
            <a:off x="675118" y="4422538"/>
            <a:ext cx="4785646" cy="7049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FFFFFF"/>
                </a:solidFill>
                <a:latin typeface="VNI-Avo" pitchFamily="2" charset="0"/>
              </a:rPr>
              <a:t>a - o - </a:t>
            </a:r>
            <a:r>
              <a:rPr lang="en-US" sz="3600" dirty="0" err="1" smtClean="0">
                <a:solidFill>
                  <a:srgbClr val="FFFFFF"/>
                </a:solidFill>
                <a:latin typeface="VNI-Avo" pitchFamily="2" charset="0"/>
              </a:rPr>
              <a:t>ao</a:t>
            </a:r>
            <a:endParaRPr lang="en-US" sz="360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pic>
        <p:nvPicPr>
          <p:cNvPr id="5429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314450"/>
            <a:ext cx="31908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00" name="TextBox 3"/>
          <p:cNvSpPr txBox="1">
            <a:spLocks noChangeArrowheads="1"/>
          </p:cNvSpPr>
          <p:nvPr/>
        </p:nvSpPr>
        <p:spPr bwMode="auto">
          <a:xfrm>
            <a:off x="7480300" y="3760788"/>
            <a:ext cx="3224213" cy="8302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latin typeface=".VnAvant" panose="020B7200000000000000" pitchFamily="34" charset="0"/>
              </a:rPr>
              <a:t>s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ao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3" grpId="0" animBg="1"/>
      <p:bldP spid="43" grpId="1" animBg="1"/>
      <p:bldP spid="43" grpId="2" animBg="1"/>
      <p:bldP spid="43" grpId="3" animBg="1"/>
      <p:bldP spid="51" grpId="0"/>
      <p:bldP spid="51" grpId="1"/>
      <p:bldP spid="51" grpId="2"/>
      <p:bldP spid="51" grpId="3"/>
      <p:bldP spid="543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1595100" y="0"/>
            <a:ext cx="436563" cy="1139825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1365597" y="1594586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1857155" y="1073773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1483975" y="6350"/>
            <a:ext cx="436563" cy="1262063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1595100" y="0"/>
            <a:ext cx="436563" cy="1873250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IN" sz="1517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11331214" y="1206738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9406" tIns="39703" rIns="79406" bIns="39703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517">
                <a:solidFill>
                  <a:prstClr val="black"/>
                </a:solidFill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7480300" y="3783013"/>
            <a:ext cx="3224213" cy="825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con </a:t>
            </a:r>
            <a:r>
              <a:rPr lang="en-US" sz="4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mÌo</a:t>
            </a:r>
            <a:endParaRPr lang="en-US" sz="48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486650" y="4613275"/>
            <a:ext cx="1846263" cy="706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chemeClr val="tx1"/>
                </a:solidFill>
                <a:latin typeface="VNI-Avo" pitchFamily="2" charset="0"/>
              </a:rPr>
              <a:t>m</a:t>
            </a:r>
            <a:r>
              <a:rPr lang="en-US" sz="4800" dirty="0" err="1" smtClean="0">
                <a:solidFill>
                  <a:srgbClr val="C00000"/>
                </a:solidFill>
                <a:latin typeface="VNI-Avo" pitchFamily="2" charset="0"/>
              </a:rPr>
              <a:t>eo</a:t>
            </a:r>
            <a:endParaRPr lang="en-US" sz="480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9324975" y="4533900"/>
            <a:ext cx="1379538" cy="711200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05613" y="5486400"/>
            <a:ext cx="5283200" cy="523875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Mê</a:t>
            </a:r>
            <a:r>
              <a:rPr lang="en-US" sz="2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– </a:t>
            </a: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eo</a:t>
            </a:r>
            <a:r>
              <a:rPr lang="en-US" sz="2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–</a:t>
            </a: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meo</a:t>
            </a:r>
            <a:r>
              <a:rPr lang="en-US" sz="2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– </a:t>
            </a: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huyÒn</a:t>
            </a:r>
            <a:r>
              <a:rPr lang="en-US" sz="28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-</a:t>
            </a:r>
            <a:r>
              <a:rPr lang="en-US" sz="28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mÌo</a:t>
            </a:r>
            <a:endParaRPr lang="en-US" sz="2800" dirty="0" smtClean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3440113" y="627063"/>
            <a:ext cx="629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387508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6083" y="2029731"/>
            <a:ext cx="2130908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err="1">
                <a:solidFill>
                  <a:srgbClr val="008000"/>
                </a:solidFill>
                <a:latin typeface="VNI-Avo" pitchFamily="2" charset="0"/>
              </a:rPr>
              <a:t>eo</a:t>
            </a:r>
            <a:endParaRPr lang="en-US" sz="7200" dirty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31" name="Rounded Rectangle 6"/>
          <p:cNvSpPr/>
          <p:nvPr/>
        </p:nvSpPr>
        <p:spPr>
          <a:xfrm>
            <a:off x="2009368" y="3230052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2" name="Rounded Rectangle 7"/>
          <p:cNvSpPr/>
          <p:nvPr/>
        </p:nvSpPr>
        <p:spPr>
          <a:xfrm>
            <a:off x="2973929" y="3230052"/>
            <a:ext cx="1203061" cy="8713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dirty="0" smtClean="0">
                <a:solidFill>
                  <a:srgbClr val="FFFFFF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33" name="Rounded Rectangle 13"/>
          <p:cNvSpPr/>
          <p:nvPr/>
        </p:nvSpPr>
        <p:spPr>
          <a:xfrm>
            <a:off x="675118" y="4422538"/>
            <a:ext cx="4785646" cy="70493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FFFFFF"/>
                </a:solidFill>
                <a:latin typeface="VNI-Avo" pitchFamily="2" charset="0"/>
              </a:rPr>
              <a:t>e - o - </a:t>
            </a:r>
            <a:r>
              <a:rPr lang="en-US" sz="3600" dirty="0" err="1" smtClean="0">
                <a:solidFill>
                  <a:srgbClr val="FFFFFF"/>
                </a:solidFill>
                <a:latin typeface="VNI-Avo" pitchFamily="2" charset="0"/>
              </a:rPr>
              <a:t>eo</a:t>
            </a:r>
            <a:endParaRPr lang="en-US" sz="360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56347" name="TextBox 3"/>
          <p:cNvSpPr txBox="1">
            <a:spLocks noChangeArrowheads="1"/>
          </p:cNvSpPr>
          <p:nvPr/>
        </p:nvSpPr>
        <p:spPr bwMode="auto">
          <a:xfrm>
            <a:off x="7480300" y="3746500"/>
            <a:ext cx="3232150" cy="8318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m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Ìo</a:t>
            </a:r>
          </a:p>
        </p:txBody>
      </p:sp>
      <p:pic>
        <p:nvPicPr>
          <p:cNvPr id="56348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1120775"/>
            <a:ext cx="32099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/>
        </p:nvCxnSpPr>
        <p:spPr>
          <a:xfrm>
            <a:off x="9739313" y="4775200"/>
            <a:ext cx="215900" cy="11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883775" y="4751388"/>
            <a:ext cx="269875" cy="1031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3" grpId="0" animBg="1"/>
      <p:bldP spid="43" grpId="1" animBg="1"/>
      <p:bldP spid="43" grpId="2" animBg="1"/>
      <p:bldP spid="43" grpId="3" animBg="1"/>
      <p:bldP spid="51" grpId="0"/>
      <p:bldP spid="51" grpId="1"/>
      <p:bldP spid="51" grpId="2"/>
      <p:bldP spid="51" grpId="3"/>
      <p:bldP spid="56347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</TotalTime>
  <Words>265</Words>
  <Application>Microsoft Office PowerPoint</Application>
  <PresentationFormat>Widescreen</PresentationFormat>
  <Paragraphs>95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Calibri Light</vt:lpstr>
      <vt:lpstr>SimSun</vt:lpstr>
      <vt:lpstr>Calibri</vt:lpstr>
      <vt:lpstr>HP001 4 hàng</vt:lpstr>
      <vt:lpstr>字魂17号-萌趣果冻体</vt:lpstr>
      <vt:lpstr>Times New Roman</vt:lpstr>
      <vt:lpstr>VNI-Avo</vt:lpstr>
      <vt:lpstr>UTM Avo</vt:lpstr>
      <vt:lpstr>.VnAvant</vt:lpstr>
      <vt:lpstr>等线</vt:lpstr>
      <vt:lpstr>4_Office 主题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110</cp:revision>
  <dcterms:created xsi:type="dcterms:W3CDTF">2020-08-10T07:03:43Z</dcterms:created>
  <dcterms:modified xsi:type="dcterms:W3CDTF">2021-01-19T12:11:13Z</dcterms:modified>
</cp:coreProperties>
</file>