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sldIdLst>
    <p:sldId id="256" r:id="rId5"/>
    <p:sldId id="266" r:id="rId6"/>
    <p:sldId id="282" r:id="rId7"/>
    <p:sldId id="257" r:id="rId8"/>
    <p:sldId id="264" r:id="rId9"/>
    <p:sldId id="281" r:id="rId10"/>
    <p:sldId id="259" r:id="rId11"/>
    <p:sldId id="301" r:id="rId12"/>
    <p:sldId id="263" r:id="rId13"/>
    <p:sldId id="286" r:id="rId14"/>
    <p:sldId id="287" r:id="rId15"/>
    <p:sldId id="288" r:id="rId16"/>
    <p:sldId id="273" r:id="rId17"/>
    <p:sldId id="274" r:id="rId18"/>
    <p:sldId id="283" r:id="rId19"/>
    <p:sldId id="284" r:id="rId20"/>
    <p:sldId id="285" r:id="rId21"/>
    <p:sldId id="272" r:id="rId22"/>
    <p:sldId id="267" r:id="rId23"/>
    <p:sldId id="268" r:id="rId24"/>
    <p:sldId id="269" r:id="rId25"/>
    <p:sldId id="270" r:id="rId26"/>
    <p:sldId id="271" r:id="rId27"/>
    <p:sldId id="279" r:id="rId28"/>
    <p:sldId id="290" r:id="rId29"/>
    <p:sldId id="289" r:id="rId30"/>
    <p:sldId id="291" r:id="rId31"/>
    <p:sldId id="294" r:id="rId32"/>
    <p:sldId id="295" r:id="rId33"/>
    <p:sldId id="302" r:id="rId34"/>
    <p:sldId id="258" r:id="rId35"/>
    <p:sldId id="261" r:id="rId36"/>
    <p:sldId id="296" r:id="rId37"/>
    <p:sldId id="298" r:id="rId38"/>
    <p:sldId id="300" r:id="rId39"/>
    <p:sldId id="262" r:id="rId40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300" y="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presProps" Target="pres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tags" Target="tags/tag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80DF4-F032-4E56-865F-1B61BA73A57C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1C2D67-01BB-436F-8E07-BC96183BA7B7}">
      <dgm:prSet/>
      <dgm:spPr/>
      <dgm:t>
        <a:bodyPr/>
        <a:lstStyle/>
        <a:p>
          <a:r>
            <a:rPr lang="vi-VN"/>
            <a:t>Từng cá nhân lựa chọn ý tưởng cho sản phẩm.</a:t>
          </a:r>
          <a:endParaRPr lang="en-US"/>
        </a:p>
      </dgm:t>
    </dgm:pt>
    <dgm:pt modelId="{9D895076-5271-42CC-8D54-206025786B28}" type="parTrans" cxnId="{93EAF88C-EF4E-436C-B49D-07FB0BEA8869}">
      <dgm:prSet/>
      <dgm:spPr/>
      <dgm:t>
        <a:bodyPr/>
        <a:lstStyle/>
        <a:p>
          <a:endParaRPr lang="en-US"/>
        </a:p>
      </dgm:t>
    </dgm:pt>
    <dgm:pt modelId="{B49B35C0-3F52-472A-856F-A4C4A7B7FF9E}" type="sibTrans" cxnId="{93EAF88C-EF4E-436C-B49D-07FB0BEA8869}">
      <dgm:prSet/>
      <dgm:spPr/>
      <dgm:t>
        <a:bodyPr/>
        <a:lstStyle/>
        <a:p>
          <a:endParaRPr lang="en-US"/>
        </a:p>
      </dgm:t>
    </dgm:pt>
    <dgm:pt modelId="{D91ABE03-B869-43B9-B37A-B2CE0E48A959}">
      <dgm:prSet/>
      <dgm:spPr/>
      <dgm:t>
        <a:bodyPr/>
        <a:lstStyle/>
        <a:p>
          <a:r>
            <a:rPr lang="en-US"/>
            <a:t>Các nhóm thảo luận </a:t>
          </a:r>
          <a:r>
            <a:rPr lang="vi-VN"/>
            <a:t>vẽ các ý tưởng vào 4 ô trống ở trang 4 (Phải có ít nhất 2 ý tưởng)</a:t>
          </a:r>
          <a:endParaRPr lang="en-US"/>
        </a:p>
      </dgm:t>
    </dgm:pt>
    <dgm:pt modelId="{4EA04B4C-7DE3-4EC7-A181-C5D6F9BB412E}" type="parTrans" cxnId="{C69408EA-FDB2-4F1E-8AE4-382B29940F62}">
      <dgm:prSet/>
      <dgm:spPr/>
      <dgm:t>
        <a:bodyPr/>
        <a:lstStyle/>
        <a:p>
          <a:endParaRPr lang="en-US"/>
        </a:p>
      </dgm:t>
    </dgm:pt>
    <dgm:pt modelId="{0536676F-E57C-456D-B4CD-D675E992DE5E}" type="sibTrans" cxnId="{C69408EA-FDB2-4F1E-8AE4-382B29940F62}">
      <dgm:prSet/>
      <dgm:spPr/>
      <dgm:t>
        <a:bodyPr/>
        <a:lstStyle/>
        <a:p>
          <a:endParaRPr lang="en-US"/>
        </a:p>
      </dgm:t>
    </dgm:pt>
    <dgm:pt modelId="{A8C2B5BF-88D6-450E-8629-45F19B4239FF}">
      <dgm:prSet/>
      <dgm:spPr/>
      <dgm:t>
        <a:bodyPr/>
        <a:lstStyle/>
        <a:p>
          <a:r>
            <a:rPr lang="vi-VN" dirty="0" err="1"/>
            <a:t>Chọn</a:t>
          </a:r>
          <a:r>
            <a:rPr lang="vi-VN" dirty="0"/>
            <a:t> </a:t>
          </a:r>
          <a:r>
            <a:rPr lang="vi-VN" dirty="0" err="1"/>
            <a:t>và</a:t>
          </a:r>
          <a:r>
            <a:rPr lang="vi-VN" dirty="0"/>
            <a:t> khoanh </a:t>
          </a:r>
          <a:r>
            <a:rPr lang="vi-VN" dirty="0" err="1"/>
            <a:t>tròn</a:t>
          </a:r>
          <a:r>
            <a:rPr lang="vi-VN" dirty="0"/>
            <a:t> </a:t>
          </a:r>
          <a:r>
            <a:rPr lang="vi-VN" dirty="0" err="1"/>
            <a:t>vào</a:t>
          </a:r>
          <a:r>
            <a:rPr lang="vi-VN" dirty="0"/>
            <a:t> </a:t>
          </a:r>
          <a:r>
            <a:rPr lang="en-US" dirty="0" err="1"/>
            <a:t>ph</a:t>
          </a:r>
          <a:r>
            <a:rPr lang="vi-VN" dirty="0"/>
            <a:t>ư</a:t>
          </a:r>
          <a:r>
            <a:rPr lang="en-US" dirty="0" err="1"/>
            <a:t>ơng</a:t>
          </a:r>
          <a:r>
            <a:rPr lang="en-US" dirty="0"/>
            <a:t> </a:t>
          </a:r>
          <a:r>
            <a:rPr lang="en-US" dirty="0" err="1"/>
            <a:t>án</a:t>
          </a:r>
          <a:r>
            <a:rPr lang="en-US" dirty="0"/>
            <a:t> </a:t>
          </a:r>
          <a:r>
            <a:rPr lang="en-US" dirty="0" err="1"/>
            <a:t>thiết</a:t>
          </a:r>
          <a:r>
            <a:rPr lang="en-US" dirty="0"/>
            <a:t> </a:t>
          </a:r>
          <a:r>
            <a:rPr lang="en-US" dirty="0" err="1"/>
            <a:t>kế</a:t>
          </a:r>
          <a:r>
            <a:rPr lang="en-US" dirty="0"/>
            <a:t> </a:t>
          </a:r>
          <a:r>
            <a:rPr lang="en-US" dirty="0" err="1"/>
            <a:t>mô</a:t>
          </a:r>
          <a:r>
            <a:rPr lang="en-US" dirty="0"/>
            <a:t> </a:t>
          </a:r>
          <a:r>
            <a:rPr lang="en-US" dirty="0" err="1"/>
            <a:t>hình</a:t>
          </a:r>
          <a:endParaRPr lang="en-US" dirty="0"/>
        </a:p>
      </dgm:t>
    </dgm:pt>
    <dgm:pt modelId="{6D61E63D-1BD3-4D4F-A9CE-5F4B302613A4}" type="parTrans" cxnId="{EE92791F-3314-450C-ACE6-C21999ACD5D8}">
      <dgm:prSet/>
      <dgm:spPr/>
      <dgm:t>
        <a:bodyPr/>
        <a:lstStyle/>
        <a:p>
          <a:endParaRPr lang="en-US"/>
        </a:p>
      </dgm:t>
    </dgm:pt>
    <dgm:pt modelId="{564A5F9C-C77F-4BC5-89BD-5342E4AD4E51}" type="sibTrans" cxnId="{EE92791F-3314-450C-ACE6-C21999ACD5D8}">
      <dgm:prSet/>
      <dgm:spPr/>
      <dgm:t>
        <a:bodyPr/>
        <a:lstStyle/>
        <a:p>
          <a:endParaRPr lang="en-US"/>
        </a:p>
      </dgm:t>
    </dgm:pt>
    <dgm:pt modelId="{02D5D4FD-CDE5-4935-86C5-6AC4E9DC92B4}" type="pres">
      <dgm:prSet presAssocID="{6DE80DF4-F032-4E56-865F-1B61BA73A57C}" presName="diagram" presStyleCnt="0">
        <dgm:presLayoutVars>
          <dgm:dir/>
          <dgm:resizeHandles val="exact"/>
        </dgm:presLayoutVars>
      </dgm:prSet>
      <dgm:spPr/>
    </dgm:pt>
    <dgm:pt modelId="{CF8D84E3-893B-4453-BC3C-4210FB93C4ED}" type="pres">
      <dgm:prSet presAssocID="{3E1C2D67-01BB-436F-8E07-BC96183BA7B7}" presName="node" presStyleLbl="node1" presStyleIdx="0" presStyleCnt="3">
        <dgm:presLayoutVars>
          <dgm:bulletEnabled val="1"/>
        </dgm:presLayoutVars>
      </dgm:prSet>
      <dgm:spPr/>
    </dgm:pt>
    <dgm:pt modelId="{EBD7C1EE-0663-422B-AC2F-AFF81418B210}" type="pres">
      <dgm:prSet presAssocID="{B49B35C0-3F52-472A-856F-A4C4A7B7FF9E}" presName="sibTrans" presStyleLbl="sibTrans2D1" presStyleIdx="0" presStyleCnt="2"/>
      <dgm:spPr/>
    </dgm:pt>
    <dgm:pt modelId="{12ADBD2B-AE69-4F59-BE57-C1F049E48255}" type="pres">
      <dgm:prSet presAssocID="{B49B35C0-3F52-472A-856F-A4C4A7B7FF9E}" presName="connectorText" presStyleLbl="sibTrans2D1" presStyleIdx="0" presStyleCnt="2"/>
      <dgm:spPr/>
    </dgm:pt>
    <dgm:pt modelId="{DE833A0D-5208-42C5-B92D-ED9D6985D940}" type="pres">
      <dgm:prSet presAssocID="{D91ABE03-B869-43B9-B37A-B2CE0E48A959}" presName="node" presStyleLbl="node1" presStyleIdx="1" presStyleCnt="3">
        <dgm:presLayoutVars>
          <dgm:bulletEnabled val="1"/>
        </dgm:presLayoutVars>
      </dgm:prSet>
      <dgm:spPr/>
    </dgm:pt>
    <dgm:pt modelId="{4272EE1C-D589-4DA8-A077-B2D1B3839696}" type="pres">
      <dgm:prSet presAssocID="{0536676F-E57C-456D-B4CD-D675E992DE5E}" presName="sibTrans" presStyleLbl="sibTrans2D1" presStyleIdx="1" presStyleCnt="2"/>
      <dgm:spPr/>
    </dgm:pt>
    <dgm:pt modelId="{12A477AD-6083-4702-A70B-A648988B2293}" type="pres">
      <dgm:prSet presAssocID="{0536676F-E57C-456D-B4CD-D675E992DE5E}" presName="connectorText" presStyleLbl="sibTrans2D1" presStyleIdx="1" presStyleCnt="2"/>
      <dgm:spPr/>
    </dgm:pt>
    <dgm:pt modelId="{47913F6C-43F7-495E-9105-D4C9F0A69EF4}" type="pres">
      <dgm:prSet presAssocID="{A8C2B5BF-88D6-450E-8629-45F19B4239FF}" presName="node" presStyleLbl="node1" presStyleIdx="2" presStyleCnt="3">
        <dgm:presLayoutVars>
          <dgm:bulletEnabled val="1"/>
        </dgm:presLayoutVars>
      </dgm:prSet>
      <dgm:spPr/>
    </dgm:pt>
  </dgm:ptLst>
  <dgm:cxnLst>
    <dgm:cxn modelId="{B5F72E01-5E75-425B-B3F2-C0034C1928D6}" type="presOf" srcId="{B49B35C0-3F52-472A-856F-A4C4A7B7FF9E}" destId="{EBD7C1EE-0663-422B-AC2F-AFF81418B210}" srcOrd="0" destOrd="0" presId="urn:microsoft.com/office/officeart/2005/8/layout/process5"/>
    <dgm:cxn modelId="{EE92791F-3314-450C-ACE6-C21999ACD5D8}" srcId="{6DE80DF4-F032-4E56-865F-1B61BA73A57C}" destId="{A8C2B5BF-88D6-450E-8629-45F19B4239FF}" srcOrd="2" destOrd="0" parTransId="{6D61E63D-1BD3-4D4F-A9CE-5F4B302613A4}" sibTransId="{564A5F9C-C77F-4BC5-89BD-5342E4AD4E51}"/>
    <dgm:cxn modelId="{2A72FC50-0114-42C2-B6B0-A63C9657EC16}" type="presOf" srcId="{0536676F-E57C-456D-B4CD-D675E992DE5E}" destId="{4272EE1C-D589-4DA8-A077-B2D1B3839696}" srcOrd="0" destOrd="0" presId="urn:microsoft.com/office/officeart/2005/8/layout/process5"/>
    <dgm:cxn modelId="{93EAF88C-EF4E-436C-B49D-07FB0BEA8869}" srcId="{6DE80DF4-F032-4E56-865F-1B61BA73A57C}" destId="{3E1C2D67-01BB-436F-8E07-BC96183BA7B7}" srcOrd="0" destOrd="0" parTransId="{9D895076-5271-42CC-8D54-206025786B28}" sibTransId="{B49B35C0-3F52-472A-856F-A4C4A7B7FF9E}"/>
    <dgm:cxn modelId="{2322B1AA-9AFE-41B0-BD96-4C2392B5BBC0}" type="presOf" srcId="{B49B35C0-3F52-472A-856F-A4C4A7B7FF9E}" destId="{12ADBD2B-AE69-4F59-BE57-C1F049E48255}" srcOrd="1" destOrd="0" presId="urn:microsoft.com/office/officeart/2005/8/layout/process5"/>
    <dgm:cxn modelId="{285F83B7-334E-4A67-9330-F6AFEEBCF5CF}" type="presOf" srcId="{3E1C2D67-01BB-436F-8E07-BC96183BA7B7}" destId="{CF8D84E3-893B-4453-BC3C-4210FB93C4ED}" srcOrd="0" destOrd="0" presId="urn:microsoft.com/office/officeart/2005/8/layout/process5"/>
    <dgm:cxn modelId="{327524CE-2CC0-4AAE-915C-B38E3B7588D9}" type="presOf" srcId="{6DE80DF4-F032-4E56-865F-1B61BA73A57C}" destId="{02D5D4FD-CDE5-4935-86C5-6AC4E9DC92B4}" srcOrd="0" destOrd="0" presId="urn:microsoft.com/office/officeart/2005/8/layout/process5"/>
    <dgm:cxn modelId="{613BC9D0-3E15-4912-A3CF-D49C1B1FFFD1}" type="presOf" srcId="{D91ABE03-B869-43B9-B37A-B2CE0E48A959}" destId="{DE833A0D-5208-42C5-B92D-ED9D6985D940}" srcOrd="0" destOrd="0" presId="urn:microsoft.com/office/officeart/2005/8/layout/process5"/>
    <dgm:cxn modelId="{B068E4E6-334E-4B6A-9C7B-084B4B29E444}" type="presOf" srcId="{A8C2B5BF-88D6-450E-8629-45F19B4239FF}" destId="{47913F6C-43F7-495E-9105-D4C9F0A69EF4}" srcOrd="0" destOrd="0" presId="urn:microsoft.com/office/officeart/2005/8/layout/process5"/>
    <dgm:cxn modelId="{C69408EA-FDB2-4F1E-8AE4-382B29940F62}" srcId="{6DE80DF4-F032-4E56-865F-1B61BA73A57C}" destId="{D91ABE03-B869-43B9-B37A-B2CE0E48A959}" srcOrd="1" destOrd="0" parTransId="{4EA04B4C-7DE3-4EC7-A181-C5D6F9BB412E}" sibTransId="{0536676F-E57C-456D-B4CD-D675E992DE5E}"/>
    <dgm:cxn modelId="{31D2C9EE-910D-4890-955E-4478AF086E6B}" type="presOf" srcId="{0536676F-E57C-456D-B4CD-D675E992DE5E}" destId="{12A477AD-6083-4702-A70B-A648988B2293}" srcOrd="1" destOrd="0" presId="urn:microsoft.com/office/officeart/2005/8/layout/process5"/>
    <dgm:cxn modelId="{7FD2F8A1-92EE-4906-85AB-B0177E2D7F9D}" type="presParOf" srcId="{02D5D4FD-CDE5-4935-86C5-6AC4E9DC92B4}" destId="{CF8D84E3-893B-4453-BC3C-4210FB93C4ED}" srcOrd="0" destOrd="0" presId="urn:microsoft.com/office/officeart/2005/8/layout/process5"/>
    <dgm:cxn modelId="{BE3C4BD6-9E02-40C1-BC72-EC99984B8294}" type="presParOf" srcId="{02D5D4FD-CDE5-4935-86C5-6AC4E9DC92B4}" destId="{EBD7C1EE-0663-422B-AC2F-AFF81418B210}" srcOrd="1" destOrd="0" presId="urn:microsoft.com/office/officeart/2005/8/layout/process5"/>
    <dgm:cxn modelId="{0016A436-9A8A-4B3F-947B-1B1640F5A56B}" type="presParOf" srcId="{EBD7C1EE-0663-422B-AC2F-AFF81418B210}" destId="{12ADBD2B-AE69-4F59-BE57-C1F049E48255}" srcOrd="0" destOrd="0" presId="urn:microsoft.com/office/officeart/2005/8/layout/process5"/>
    <dgm:cxn modelId="{0CC989EA-3F00-4682-AE1A-0D2ECDCEF8B4}" type="presParOf" srcId="{02D5D4FD-CDE5-4935-86C5-6AC4E9DC92B4}" destId="{DE833A0D-5208-42C5-B92D-ED9D6985D940}" srcOrd="2" destOrd="0" presId="urn:microsoft.com/office/officeart/2005/8/layout/process5"/>
    <dgm:cxn modelId="{3499F46C-1020-47EB-A4FC-019DF8EFD0A7}" type="presParOf" srcId="{02D5D4FD-CDE5-4935-86C5-6AC4E9DC92B4}" destId="{4272EE1C-D589-4DA8-A077-B2D1B3839696}" srcOrd="3" destOrd="0" presId="urn:microsoft.com/office/officeart/2005/8/layout/process5"/>
    <dgm:cxn modelId="{D29EA2EF-1412-48A4-BE96-018EEBB2584F}" type="presParOf" srcId="{4272EE1C-D589-4DA8-A077-B2D1B3839696}" destId="{12A477AD-6083-4702-A70B-A648988B2293}" srcOrd="0" destOrd="0" presId="urn:microsoft.com/office/officeart/2005/8/layout/process5"/>
    <dgm:cxn modelId="{2F5D4C72-88D2-46E2-910B-9A54741FE71D}" type="presParOf" srcId="{02D5D4FD-CDE5-4935-86C5-6AC4E9DC92B4}" destId="{47913F6C-43F7-495E-9105-D4C9F0A69EF4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D84E3-893B-4453-BC3C-4210FB93C4ED}">
      <dsp:nvSpPr>
        <dsp:cNvPr id="0" name=""/>
        <dsp:cNvSpPr/>
      </dsp:nvSpPr>
      <dsp:spPr>
        <a:xfrm>
          <a:off x="8438" y="680784"/>
          <a:ext cx="2522189" cy="15133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900" kern="1200"/>
            <a:t>Từng cá nhân lựa chọn ý tưởng cho sản phẩm.</a:t>
          </a:r>
          <a:endParaRPr lang="en-US" sz="1900" kern="1200"/>
        </a:p>
      </dsp:txBody>
      <dsp:txXfrm>
        <a:off x="52761" y="725107"/>
        <a:ext cx="2433543" cy="1424667"/>
      </dsp:txXfrm>
    </dsp:sp>
    <dsp:sp modelId="{EBD7C1EE-0663-422B-AC2F-AFF81418B210}">
      <dsp:nvSpPr>
        <dsp:cNvPr id="0" name=""/>
        <dsp:cNvSpPr/>
      </dsp:nvSpPr>
      <dsp:spPr>
        <a:xfrm>
          <a:off x="2752580" y="1124690"/>
          <a:ext cx="534704" cy="625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752580" y="1249790"/>
        <a:ext cx="374293" cy="375302"/>
      </dsp:txXfrm>
    </dsp:sp>
    <dsp:sp modelId="{DE833A0D-5208-42C5-B92D-ED9D6985D940}">
      <dsp:nvSpPr>
        <dsp:cNvPr id="0" name=""/>
        <dsp:cNvSpPr/>
      </dsp:nvSpPr>
      <dsp:spPr>
        <a:xfrm>
          <a:off x="3539503" y="680784"/>
          <a:ext cx="2522189" cy="15133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Các nhóm thảo luận </a:t>
          </a:r>
          <a:r>
            <a:rPr lang="vi-VN" sz="1900" kern="1200"/>
            <a:t>vẽ các ý tưởng vào 4 ô trống ở trang 4 (Phải có ít nhất 2 ý tưởng)</a:t>
          </a:r>
          <a:endParaRPr lang="en-US" sz="1900" kern="1200"/>
        </a:p>
      </dsp:txBody>
      <dsp:txXfrm>
        <a:off x="3583826" y="725107"/>
        <a:ext cx="2433543" cy="1424667"/>
      </dsp:txXfrm>
    </dsp:sp>
    <dsp:sp modelId="{4272EE1C-D589-4DA8-A077-B2D1B3839696}">
      <dsp:nvSpPr>
        <dsp:cNvPr id="0" name=""/>
        <dsp:cNvSpPr/>
      </dsp:nvSpPr>
      <dsp:spPr>
        <a:xfrm>
          <a:off x="6283645" y="1124690"/>
          <a:ext cx="534704" cy="625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283645" y="1249790"/>
        <a:ext cx="374293" cy="375302"/>
      </dsp:txXfrm>
    </dsp:sp>
    <dsp:sp modelId="{47913F6C-43F7-495E-9105-D4C9F0A69EF4}">
      <dsp:nvSpPr>
        <dsp:cNvPr id="0" name=""/>
        <dsp:cNvSpPr/>
      </dsp:nvSpPr>
      <dsp:spPr>
        <a:xfrm>
          <a:off x="7070569" y="680784"/>
          <a:ext cx="2522189" cy="15133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900" kern="1200" dirty="0" err="1"/>
            <a:t>Chọn</a:t>
          </a:r>
          <a:r>
            <a:rPr lang="vi-VN" sz="1900" kern="1200" dirty="0"/>
            <a:t> </a:t>
          </a:r>
          <a:r>
            <a:rPr lang="vi-VN" sz="1900" kern="1200" dirty="0" err="1"/>
            <a:t>và</a:t>
          </a:r>
          <a:r>
            <a:rPr lang="vi-VN" sz="1900" kern="1200" dirty="0"/>
            <a:t> khoanh </a:t>
          </a:r>
          <a:r>
            <a:rPr lang="vi-VN" sz="1900" kern="1200" dirty="0" err="1"/>
            <a:t>tròn</a:t>
          </a:r>
          <a:r>
            <a:rPr lang="vi-VN" sz="1900" kern="1200" dirty="0"/>
            <a:t> </a:t>
          </a:r>
          <a:r>
            <a:rPr lang="vi-VN" sz="1900" kern="1200" dirty="0" err="1"/>
            <a:t>vào</a:t>
          </a:r>
          <a:r>
            <a:rPr lang="vi-VN" sz="1900" kern="1200" dirty="0"/>
            <a:t> </a:t>
          </a:r>
          <a:r>
            <a:rPr lang="en-US" sz="1900" kern="1200" dirty="0" err="1"/>
            <a:t>ph</a:t>
          </a:r>
          <a:r>
            <a:rPr lang="vi-VN" sz="1900" kern="1200" dirty="0"/>
            <a:t>ư</a:t>
          </a:r>
          <a:r>
            <a:rPr lang="en-US" sz="1900" kern="1200" dirty="0" err="1"/>
            <a:t>ơng</a:t>
          </a:r>
          <a:r>
            <a:rPr lang="en-US" sz="1900" kern="1200" dirty="0"/>
            <a:t> </a:t>
          </a:r>
          <a:r>
            <a:rPr lang="en-US" sz="1900" kern="1200" dirty="0" err="1"/>
            <a:t>án</a:t>
          </a:r>
          <a:r>
            <a:rPr lang="en-US" sz="1900" kern="1200" dirty="0"/>
            <a:t> </a:t>
          </a:r>
          <a:r>
            <a:rPr lang="en-US" sz="1900" kern="1200" dirty="0" err="1"/>
            <a:t>thiết</a:t>
          </a:r>
          <a:r>
            <a:rPr lang="en-US" sz="1900" kern="1200" dirty="0"/>
            <a:t> </a:t>
          </a:r>
          <a:r>
            <a:rPr lang="en-US" sz="1900" kern="1200" dirty="0" err="1"/>
            <a:t>kế</a:t>
          </a:r>
          <a:r>
            <a:rPr lang="en-US" sz="1900" kern="1200" dirty="0"/>
            <a:t> </a:t>
          </a:r>
          <a:r>
            <a:rPr lang="en-US" sz="1900" kern="1200" dirty="0" err="1"/>
            <a:t>mô</a:t>
          </a:r>
          <a:r>
            <a:rPr lang="en-US" sz="1900" kern="1200" dirty="0"/>
            <a:t> </a:t>
          </a:r>
          <a:r>
            <a:rPr lang="en-US" sz="1900" kern="1200" dirty="0" err="1"/>
            <a:t>hình</a:t>
          </a:r>
          <a:endParaRPr lang="en-US" sz="1900" kern="1200" dirty="0"/>
        </a:p>
      </dsp:txBody>
      <dsp:txXfrm>
        <a:off x="7114892" y="725107"/>
        <a:ext cx="2433543" cy="1424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71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8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89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163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693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5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37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90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28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8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5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87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95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0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09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6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10/24/2020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jpeg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jpeg" /><Relationship Id="rId5" Type="http://schemas.openxmlformats.org/officeDocument/2006/relationships/image" Target="../media/image25.jpeg" /><Relationship Id="rId4" Type="http://schemas.openxmlformats.org/officeDocument/2006/relationships/image" Target="../media/image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8.jpeg" /><Relationship Id="rId5" Type="http://schemas.openxmlformats.org/officeDocument/2006/relationships/image" Target="../media/image27.jpeg" /><Relationship Id="rId4" Type="http://schemas.openxmlformats.org/officeDocument/2006/relationships/image" Target="../media/image4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0.jpeg" /><Relationship Id="rId5" Type="http://schemas.openxmlformats.org/officeDocument/2006/relationships/image" Target="../media/image29.jpeg" /><Relationship Id="rId4" Type="http://schemas.openxmlformats.org/officeDocument/2006/relationships/image" Target="../media/image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6.jpeg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5.png" /><Relationship Id="rId7" Type="http://schemas.openxmlformats.org/officeDocument/2006/relationships/image" Target="../media/image3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6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39.png" /><Relationship Id="rId4" Type="http://schemas.openxmlformats.org/officeDocument/2006/relationships/image" Target="../media/image2.jpeg" /><Relationship Id="rId9" Type="http://schemas.openxmlformats.org/officeDocument/2006/relationships/image" Target="../media/image38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jpeg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41.png" /><Relationship Id="rId4" Type="http://schemas.openxmlformats.org/officeDocument/2006/relationships/image" Target="../media/image2.jpeg" /><Relationship Id="rId9" Type="http://schemas.openxmlformats.org/officeDocument/2006/relationships/image" Target="../media/image40.jpe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43.png" /><Relationship Id="rId4" Type="http://schemas.openxmlformats.org/officeDocument/2006/relationships/image" Target="../media/image2.jpeg" /><Relationship Id="rId9" Type="http://schemas.openxmlformats.org/officeDocument/2006/relationships/image" Target="../media/image42.jpe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video" Target="../media/media5.mp4" /><Relationship Id="rId1" Type="http://schemas.microsoft.com/office/2007/relationships/media" Target="../media/media5.mp4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45.png" /><Relationship Id="rId4" Type="http://schemas.openxmlformats.org/officeDocument/2006/relationships/image" Target="../media/image2.jpeg" /><Relationship Id="rId9" Type="http://schemas.openxmlformats.org/officeDocument/2006/relationships/image" Target="../media/image44.jpe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video" Target="../media/media6.mp4" /><Relationship Id="rId1" Type="http://schemas.microsoft.com/office/2007/relationships/media" Target="../media/media6.mp4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47.png" /><Relationship Id="rId4" Type="http://schemas.openxmlformats.org/officeDocument/2006/relationships/image" Target="../media/image2.jpeg" /><Relationship Id="rId9" Type="http://schemas.openxmlformats.org/officeDocument/2006/relationships/image" Target="../media/image46.jpeg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8.png" /><Relationship Id="rId4" Type="http://schemas.openxmlformats.org/officeDocument/2006/relationships/image" Target="../media/image4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9.png" /><Relationship Id="rId4" Type="http://schemas.openxmlformats.org/officeDocument/2006/relationships/image" Target="../media/image4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0.png" /><Relationship Id="rId4" Type="http://schemas.openxmlformats.org/officeDocument/2006/relationships/image" Target="../media/image4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1.png" /><Relationship Id="rId4" Type="http://schemas.openxmlformats.org/officeDocument/2006/relationships/image" Target="../media/image4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2.png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9.pn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 /><Relationship Id="rId3" Type="http://schemas.openxmlformats.org/officeDocument/2006/relationships/image" Target="../media/image3.png" /><Relationship Id="rId7" Type="http://schemas.openxmlformats.org/officeDocument/2006/relationships/image" Target="../media/image56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5.jpg" /><Relationship Id="rId5" Type="http://schemas.openxmlformats.org/officeDocument/2006/relationships/image" Target="../media/image54.jpeg" /><Relationship Id="rId4" Type="http://schemas.openxmlformats.org/officeDocument/2006/relationships/image" Target="../media/image4.png" /><Relationship Id="rId9" Type="http://schemas.openxmlformats.org/officeDocument/2006/relationships/image" Target="../media/image9.pn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5.png" /><Relationship Id="rId7" Type="http://schemas.openxmlformats.org/officeDocument/2006/relationships/image" Target="../media/image60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png" /><Relationship Id="rId5" Type="http://schemas.openxmlformats.org/officeDocument/2006/relationships/image" Target="../media/image58.jpeg" /><Relationship Id="rId4" Type="http://schemas.openxmlformats.org/officeDocument/2006/relationships/image" Target="../media/image6.pn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5.png" /><Relationship Id="rId7" Type="http://schemas.openxmlformats.org/officeDocument/2006/relationships/image" Target="../media/image60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png" /><Relationship Id="rId5" Type="http://schemas.openxmlformats.org/officeDocument/2006/relationships/image" Target="../media/image58.jpeg" /><Relationship Id="rId4" Type="http://schemas.openxmlformats.org/officeDocument/2006/relationships/image" Target="../media/image6.png" 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5.png" /><Relationship Id="rId7" Type="http://schemas.openxmlformats.org/officeDocument/2006/relationships/image" Target="../media/image60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png" /><Relationship Id="rId5" Type="http://schemas.openxmlformats.org/officeDocument/2006/relationships/image" Target="../media/image58.jpeg" /><Relationship Id="rId4" Type="http://schemas.openxmlformats.org/officeDocument/2006/relationships/image" Target="../media/image6.png" 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 /><Relationship Id="rId3" Type="http://schemas.openxmlformats.org/officeDocument/2006/relationships/image" Target="../media/image5.png" /><Relationship Id="rId7" Type="http://schemas.openxmlformats.org/officeDocument/2006/relationships/image" Target="../media/image1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11" Type="http://schemas.openxmlformats.org/officeDocument/2006/relationships/image" Target="../media/image9.png" /><Relationship Id="rId5" Type="http://schemas.openxmlformats.org/officeDocument/2006/relationships/image" Target="../media/image3.png" /><Relationship Id="rId10" Type="http://schemas.openxmlformats.org/officeDocument/2006/relationships/image" Target="../media/image20.jpeg" /><Relationship Id="rId4" Type="http://schemas.openxmlformats.org/officeDocument/2006/relationships/image" Target="../media/image6.png" /><Relationship Id="rId9" Type="http://schemas.openxmlformats.org/officeDocument/2006/relationships/image" Target="../media/image19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hyperlink" Target="https://timer.onlinealarmkur.com/vi/" TargetMode="External" /><Relationship Id="rId4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jpg" /><Relationship Id="rId5" Type="http://schemas.openxmlformats.org/officeDocument/2006/relationships/image" Target="../media/image15.jpg" /><Relationship Id="rId4" Type="http://schemas.openxmlformats.org/officeDocument/2006/relationships/image" Target="../media/image14.jpg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4.jpeg" /><Relationship Id="rId4" Type="http://schemas.openxmlformats.org/officeDocument/2006/relationships/image" Target="../media/image2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DD34390-BB72-482C-8D73-495C13499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0F7ACBD-1BAA-4CBC-A561-880B5E556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2C44967-F950-4471-9B8D-9EC21662D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87FA17-8CA2-4D2D-A487-23AABEAC8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699C403-7CD0-4DE9-A035-17312505D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905EA4F-1497-42D3-84C9-2E1973BE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989B14BC-7071-48D9-AF4F-8E8F2BE87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619" y="3760257"/>
            <a:ext cx="9989677" cy="141863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#9Slide03 Bebas Neue Bold" panose="020B0606020202050201" pitchFamily="34" charset="0"/>
              </a:rPr>
              <a:t>Khối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en-US" dirty="0" err="1">
                <a:latin typeface="#9Slide03 Bebas Neue Bold" panose="020B0606020202050201" pitchFamily="34" charset="0"/>
              </a:rPr>
              <a:t>đa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en-US" dirty="0" err="1">
                <a:latin typeface="#9Slide03 Bebas Neue Bold" panose="020B0606020202050201" pitchFamily="34" charset="0"/>
              </a:rPr>
              <a:t>diện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en-US" dirty="0" err="1">
                <a:latin typeface="#9Slide03 Bebas Neue Bold" panose="020B0606020202050201" pitchFamily="34" charset="0"/>
              </a:rPr>
              <a:t>đều</a:t>
            </a:r>
            <a:endParaRPr lang="en-US" dirty="0">
              <a:latin typeface="#9Slide03 Bebas Neue Bold" panose="020B0606020202050201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062B71-C76E-495D-8314-1A1532AC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2202" y="1092200"/>
            <a:ext cx="7240536" cy="2417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latonic Solids, HTML5 Animation for iPad and Nexus. Teaching, School, College.">
            <a:extLst>
              <a:ext uri="{FF2B5EF4-FFF2-40B4-BE49-F238E27FC236}">
                <a16:creationId xmlns:a16="http://schemas.microsoft.com/office/drawing/2014/main" id="{7CCE2B5E-D3F0-4476-B862-997123F20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935"/>
          <a:stretch/>
        </p:blipFill>
        <p:spPr bwMode="auto">
          <a:xfrm>
            <a:off x="2792242" y="1410208"/>
            <a:ext cx="6568068" cy="17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47A3FF6-0F12-488B-A6E0-44B0E7CA4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8448" y="5262441"/>
            <a:ext cx="96037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2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755796EE-5046-41EA-820C-D40096A7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502BFEE-C3E2-417C-9D63-9D2671E5C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62 simple but practical DIY shelves decorations ideas, #Decorations #DIY #Ideas #practical #Shelves #simple">
            <a:extLst>
              <a:ext uri="{FF2B5EF4-FFF2-40B4-BE49-F238E27FC236}">
                <a16:creationId xmlns:a16="http://schemas.microsoft.com/office/drawing/2014/main" id="{0E907375-7FE5-44A7-98A8-5D3F24BC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334" y="903098"/>
            <a:ext cx="5051804" cy="50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crete geometric planters #cacticollection">
            <a:extLst>
              <a:ext uri="{FF2B5EF4-FFF2-40B4-BE49-F238E27FC236}">
                <a16:creationId xmlns:a16="http://schemas.microsoft.com/office/drawing/2014/main" id="{8E637EBB-5953-4364-9BCF-8A9A42BC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5861" y="903098"/>
            <a:ext cx="5051804" cy="50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1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rshmallow and Toothpick Geometry | Etsy">
            <a:extLst>
              <a:ext uri="{FF2B5EF4-FFF2-40B4-BE49-F238E27FC236}">
                <a16:creationId xmlns:a16="http://schemas.microsoft.com/office/drawing/2014/main" id="{C1947CE3-B4A1-41AB-9CBA-0917F215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800" y="804334"/>
            <a:ext cx="3936999" cy="524933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othpick shapes with marshmallows. I love making these with the kids.">
            <a:extLst>
              <a:ext uri="{FF2B5EF4-FFF2-40B4-BE49-F238E27FC236}">
                <a16:creationId xmlns:a16="http://schemas.microsoft.com/office/drawing/2014/main" id="{1FFEE8C8-9510-4F93-A866-BA954467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3" y="918933"/>
            <a:ext cx="4969932" cy="5020133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9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72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079" name="Rectangle 78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9 awesome wood pallet ideas 00025 • winzipdownload.org">
            <a:extLst>
              <a:ext uri="{FF2B5EF4-FFF2-40B4-BE49-F238E27FC236}">
                <a16:creationId xmlns:a16="http://schemas.microsoft.com/office/drawing/2014/main" id="{01F02C73-C91D-46FD-A529-72F41FC1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212" y="804334"/>
            <a:ext cx="3530175" cy="524933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 ">
            <a:extLst>
              <a:ext uri="{FF2B5EF4-FFF2-40B4-BE49-F238E27FC236}">
                <a16:creationId xmlns:a16="http://schemas.microsoft.com/office/drawing/2014/main" id="{26B7EFDF-E4A0-4862-8946-A1DC76EA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3" y="1267080"/>
            <a:ext cx="4969932" cy="4323840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956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TOPOTET 3D | COLORED WALL ART / DESIGN / ORIGAMI The diversity of TOPOTET in one ...  #art #colored #design #diversity #origami #topotet #Wall">
            <a:extLst>
              <a:ext uri="{FF2B5EF4-FFF2-40B4-BE49-F238E27FC236}">
                <a16:creationId xmlns:a16="http://schemas.microsoft.com/office/drawing/2014/main" id="{7561A5A1-102B-46D0-BF34-360F8FFAB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r="8212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aper wall art">
            <a:extLst>
              <a:ext uri="{FF2B5EF4-FFF2-40B4-BE49-F238E27FC236}">
                <a16:creationId xmlns:a16="http://schemas.microsoft.com/office/drawing/2014/main" id="{ECDAF80C-4010-4819-9BEC-6697034E6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r="20702" b="-2"/>
          <a:stretch/>
        </p:blipFill>
        <p:spPr bwMode="auto">
          <a:xfrm>
            <a:off x="4184538" y="321732"/>
            <a:ext cx="3822924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 ">
            <a:extLst>
              <a:ext uri="{FF2B5EF4-FFF2-40B4-BE49-F238E27FC236}">
                <a16:creationId xmlns:a16="http://schemas.microsoft.com/office/drawing/2014/main" id="{3B615DD0-1DD2-4FD4-875F-B4E7B470B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r="26803" b="-2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1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ou assemble these yourself, so if you suck at DIYs ... look at how crafty you've magically become. It's a Christmas miracle.">
            <a:extLst>
              <a:ext uri="{FF2B5EF4-FFF2-40B4-BE49-F238E27FC236}">
                <a16:creationId xmlns:a16="http://schemas.microsoft.com/office/drawing/2014/main" id="{0E8B626D-8A2F-44E2-825A-69FAE2607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6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atural advent calendar | a quiet style">
            <a:extLst>
              <a:ext uri="{FF2B5EF4-FFF2-40B4-BE49-F238E27FC236}">
                <a16:creationId xmlns:a16="http://schemas.microsoft.com/office/drawing/2014/main" id="{0ED916D0-5788-484F-8396-A22903DCB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r="3350" b="-2"/>
          <a:stretch/>
        </p:blipFill>
        <p:spPr bwMode="auto">
          <a:xfrm>
            <a:off x="4184538" y="321732"/>
            <a:ext cx="3822924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21 Turnt Up DIY Ornaments You Need To Make Before 2015">
            <a:extLst>
              <a:ext uri="{FF2B5EF4-FFF2-40B4-BE49-F238E27FC236}">
                <a16:creationId xmlns:a16="http://schemas.microsoft.com/office/drawing/2014/main" id="{F2E262CD-5ABD-47F7-BF86-AB111A590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r="11830" b="-2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2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10FA4-E592-45C2-B019-F8E2209F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>
                <a:latin typeface="#9Slide03 Bebas Neue Bold" panose="020B0606020202050201" pitchFamily="34" charset="0"/>
              </a:rPr>
              <a:t>Ôn </a:t>
            </a:r>
            <a:r>
              <a:rPr lang="vi-VN" dirty="0" err="1">
                <a:latin typeface="#9Slide03 Bebas Neue Bold" panose="020B0606020202050201" pitchFamily="34" charset="0"/>
              </a:rPr>
              <a:t>tập</a:t>
            </a:r>
            <a:br>
              <a:rPr lang="en-US" dirty="0">
                <a:latin typeface="#9Slide03 Bebas Neue Bold" panose="020B0606020202050201" pitchFamily="34" charset="0"/>
              </a:rPr>
            </a:br>
            <a:r>
              <a:rPr lang="en-US" dirty="0">
                <a:latin typeface="#9Slide03 Bebas Neue Bold" panose="020B0606020202050201" pitchFamily="34" charset="0"/>
              </a:rPr>
              <a:t>KIẾN THỨC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0B84E-30FE-4100-BB8F-F43E9DBF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8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EFD3FA0-C632-4CE0-A41C-7480A9E79005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accent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KHỐI ĐA DIỆN LỒI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35D0F25-377D-4A3F-8A6F-FD716DF861BD}"/>
              </a:ext>
            </a:extLst>
          </p:cNvPr>
          <p:cNvSpPr txBox="1"/>
          <p:nvPr/>
        </p:nvSpPr>
        <p:spPr>
          <a:xfrm>
            <a:off x="3105150" y="513962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Các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hình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dưới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đây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khối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đa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diện</a:t>
            </a:r>
            <a:endParaRPr lang="vi-VN" sz="28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EFF463-9EBC-4597-B776-CBA353FCDD2F}"/>
              </a:ext>
            </a:extLst>
          </p:cNvPr>
          <p:cNvSpPr txBox="1"/>
          <p:nvPr/>
        </p:nvSpPr>
        <p:spPr>
          <a:xfrm>
            <a:off x="3228975" y="3685981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Các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hình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dưới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đây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không </a:t>
            </a:r>
            <a:r>
              <a:rPr lang="vi-VN" sz="2800" b="1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khối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 đa </a:t>
            </a:r>
            <a:r>
              <a:rPr lang="vi-VN" sz="2800" b="1" err="1">
                <a:solidFill>
                  <a:srgbClr val="0070C0"/>
                </a:solidFill>
                <a:latin typeface="+mj-lt"/>
              </a:rPr>
              <a:t>diện</a:t>
            </a:r>
            <a:endParaRPr lang="vi-VN" sz="28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EFD40D43-76AF-4A11-8E04-01BCEDA8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661" y="150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9E01AD9F-AAF1-490A-91B4-E6E4C4244303}"/>
              </a:ext>
            </a:extLst>
          </p:cNvPr>
          <p:cNvGrpSpPr>
            <a:grpSpLocks/>
          </p:cNvGrpSpPr>
          <p:nvPr/>
        </p:nvGrpSpPr>
        <p:grpSpPr bwMode="auto">
          <a:xfrm>
            <a:off x="3536125" y="1450839"/>
            <a:ext cx="2249101" cy="1821484"/>
            <a:chOff x="5182" y="13782"/>
            <a:chExt cx="2513" cy="1799"/>
          </a:xfrm>
        </p:grpSpPr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BE1E1001-E38E-46ED-9E52-2FB88A577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" y="13782"/>
              <a:ext cx="2513" cy="1799"/>
            </a:xfrm>
            <a:custGeom>
              <a:avLst/>
              <a:gdLst>
                <a:gd name="T0" fmla="*/ 70 w 2513"/>
                <a:gd name="T1" fmla="*/ 1353 h 1799"/>
                <a:gd name="T2" fmla="*/ 1026 w 2513"/>
                <a:gd name="T3" fmla="*/ 1799 h 1799"/>
                <a:gd name="T4" fmla="*/ 2127 w 2513"/>
                <a:gd name="T5" fmla="*/ 1605 h 1799"/>
                <a:gd name="T6" fmla="*/ 2513 w 2513"/>
                <a:gd name="T7" fmla="*/ 1187 h 1799"/>
                <a:gd name="T8" fmla="*/ 2422 w 2513"/>
                <a:gd name="T9" fmla="*/ 859 h 1799"/>
                <a:gd name="T10" fmla="*/ 1842 w 2513"/>
                <a:gd name="T11" fmla="*/ 0 h 1799"/>
                <a:gd name="T12" fmla="*/ 0 w 2513"/>
                <a:gd name="T13" fmla="*/ 1004 h 1799"/>
                <a:gd name="T14" fmla="*/ 70 w 2513"/>
                <a:gd name="T15" fmla="*/ 1353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3" h="1799">
                  <a:moveTo>
                    <a:pt x="70" y="1353"/>
                  </a:moveTo>
                  <a:lnTo>
                    <a:pt x="1026" y="1799"/>
                  </a:lnTo>
                  <a:lnTo>
                    <a:pt x="2127" y="1605"/>
                  </a:lnTo>
                  <a:lnTo>
                    <a:pt x="2513" y="1187"/>
                  </a:lnTo>
                  <a:lnTo>
                    <a:pt x="2422" y="859"/>
                  </a:lnTo>
                  <a:lnTo>
                    <a:pt x="1842" y="0"/>
                  </a:lnTo>
                  <a:lnTo>
                    <a:pt x="0" y="1004"/>
                  </a:lnTo>
                  <a:lnTo>
                    <a:pt x="70" y="135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CFF2AF8D-DD6A-44B5-B5C7-05493E8F9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4" y="13782"/>
              <a:ext cx="2491" cy="1799"/>
              <a:chOff x="5985" y="2286"/>
              <a:chExt cx="3166" cy="2287"/>
            </a:xfrm>
          </p:grpSpPr>
          <p:sp>
            <p:nvSpPr>
              <p:cNvPr id="9" name="AutoShape 22">
                <a:extLst>
                  <a:ext uri="{FF2B5EF4-FFF2-40B4-BE49-F238E27FC236}">
                    <a16:creationId xmlns:a16="http://schemas.microsoft.com/office/drawing/2014/main" id="{3D23F645-2B1C-463F-9ACE-F48D71B2D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" y="4006"/>
                <a:ext cx="1215" cy="567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AutoShape 21">
                <a:extLst>
                  <a:ext uri="{FF2B5EF4-FFF2-40B4-BE49-F238E27FC236}">
                    <a16:creationId xmlns:a16="http://schemas.microsoft.com/office/drawing/2014/main" id="{22F689EA-9D12-44CD-925E-9727AB24D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61" y="4327"/>
                <a:ext cx="1399" cy="246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AutoShape 20">
                <a:extLst>
                  <a:ext uri="{FF2B5EF4-FFF2-40B4-BE49-F238E27FC236}">
                    <a16:creationId xmlns:a16="http://schemas.microsoft.com/office/drawing/2014/main" id="{B90FF189-F3BE-4441-8366-D0A3DCCE5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0" y="3795"/>
                <a:ext cx="491" cy="532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AutoShape 19">
                <a:extLst>
                  <a:ext uri="{FF2B5EF4-FFF2-40B4-BE49-F238E27FC236}">
                    <a16:creationId xmlns:a16="http://schemas.microsoft.com/office/drawing/2014/main" id="{851F4767-0C2D-4A5E-A2A2-37413E925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035" y="3378"/>
                <a:ext cx="116" cy="417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AutoShape 18">
                <a:extLst>
                  <a:ext uri="{FF2B5EF4-FFF2-40B4-BE49-F238E27FC236}">
                    <a16:creationId xmlns:a16="http://schemas.microsoft.com/office/drawing/2014/main" id="{7863B2EB-7F44-447C-BC04-E56B8ABF9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476" y="3378"/>
                <a:ext cx="559" cy="628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AutoShape 17">
                <a:extLst>
                  <a:ext uri="{FF2B5EF4-FFF2-40B4-BE49-F238E27FC236}">
                    <a16:creationId xmlns:a16="http://schemas.microsoft.com/office/drawing/2014/main" id="{CED501B5-2DF3-4360-9AA5-D9D10B685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93" y="4006"/>
                <a:ext cx="1283" cy="218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AutoShape 16">
                <a:extLst>
                  <a:ext uri="{FF2B5EF4-FFF2-40B4-BE49-F238E27FC236}">
                    <a16:creationId xmlns:a16="http://schemas.microsoft.com/office/drawing/2014/main" id="{6854A938-F7CF-419F-A8E9-956961267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985" y="3562"/>
                <a:ext cx="1208" cy="662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AutoShape 15">
                <a:extLst>
                  <a:ext uri="{FF2B5EF4-FFF2-40B4-BE49-F238E27FC236}">
                    <a16:creationId xmlns:a16="http://schemas.microsoft.com/office/drawing/2014/main" id="{7939B5F9-3336-407C-9A9D-FF92971E64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5" y="3562"/>
                <a:ext cx="61" cy="444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AutoShape 14">
                <a:extLst>
                  <a:ext uri="{FF2B5EF4-FFF2-40B4-BE49-F238E27FC236}">
                    <a16:creationId xmlns:a16="http://schemas.microsoft.com/office/drawing/2014/main" id="{8E4BD707-C710-4067-88F6-5F50CD3A0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3" y="4224"/>
                <a:ext cx="68" cy="34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AutoShape 13">
                <a:extLst>
                  <a:ext uri="{FF2B5EF4-FFF2-40B4-BE49-F238E27FC236}">
                    <a16:creationId xmlns:a16="http://schemas.microsoft.com/office/drawing/2014/main" id="{F27423BE-2B0F-4A3B-B670-21FF65B6C0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476" y="4006"/>
                <a:ext cx="184" cy="321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AutoShape 12">
                <a:extLst>
                  <a:ext uri="{FF2B5EF4-FFF2-40B4-BE49-F238E27FC236}">
                    <a16:creationId xmlns:a16="http://schemas.microsoft.com/office/drawing/2014/main" id="{0BD3699D-3F97-4B54-AB04-C2FED2BD6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84" y="3617"/>
                <a:ext cx="1767" cy="178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11">
                <a:extLst>
                  <a:ext uri="{FF2B5EF4-FFF2-40B4-BE49-F238E27FC236}">
                    <a16:creationId xmlns:a16="http://schemas.microsoft.com/office/drawing/2014/main" id="{8F18B1D8-75FD-4176-80DA-6CD300FDF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6" y="3617"/>
                <a:ext cx="1338" cy="389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10">
                <a:extLst>
                  <a:ext uri="{FF2B5EF4-FFF2-40B4-BE49-F238E27FC236}">
                    <a16:creationId xmlns:a16="http://schemas.microsoft.com/office/drawing/2014/main" id="{5FE87EF4-298E-4BCB-8A72-0D281F0D9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4" y="3235"/>
                <a:ext cx="102" cy="382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AutoShape 9">
                <a:extLst>
                  <a:ext uri="{FF2B5EF4-FFF2-40B4-BE49-F238E27FC236}">
                    <a16:creationId xmlns:a16="http://schemas.microsoft.com/office/drawing/2014/main" id="{B398CBCA-6AFC-441D-AF5C-91DA234783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6" y="3235"/>
                <a:ext cx="1440" cy="327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AutoShape 8">
                <a:extLst>
                  <a:ext uri="{FF2B5EF4-FFF2-40B4-BE49-F238E27FC236}">
                    <a16:creationId xmlns:a16="http://schemas.microsoft.com/office/drawing/2014/main" id="{8D5902DF-4961-4348-B40A-83CB9AF42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6" y="3235"/>
                <a:ext cx="1549" cy="143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7">
                <a:extLst>
                  <a:ext uri="{FF2B5EF4-FFF2-40B4-BE49-F238E27FC236}">
                    <a16:creationId xmlns:a16="http://schemas.microsoft.com/office/drawing/2014/main" id="{EEE01632-43F4-4FE4-A59A-18DFF436A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298" y="2286"/>
                <a:ext cx="737" cy="1092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AutoShape 6">
                <a:extLst>
                  <a:ext uri="{FF2B5EF4-FFF2-40B4-BE49-F238E27FC236}">
                    <a16:creationId xmlns:a16="http://schemas.microsoft.com/office/drawing/2014/main" id="{293931C9-B33D-46BA-B16A-10D69E301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8" y="2286"/>
                <a:ext cx="178" cy="172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AutoShape 5">
                <a:extLst>
                  <a:ext uri="{FF2B5EF4-FFF2-40B4-BE49-F238E27FC236}">
                    <a16:creationId xmlns:a16="http://schemas.microsoft.com/office/drawing/2014/main" id="{5F8DCA5B-A8AD-4E9D-830B-83CD39590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93" y="2286"/>
                <a:ext cx="1105" cy="1938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>
                <a:extLst>
                  <a:ext uri="{FF2B5EF4-FFF2-40B4-BE49-F238E27FC236}">
                    <a16:creationId xmlns:a16="http://schemas.microsoft.com/office/drawing/2014/main" id="{13497706-C4F6-47F8-AB94-2F7479A5D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85" y="2286"/>
                <a:ext cx="2313" cy="1276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AutoShape 3">
                <a:extLst>
                  <a:ext uri="{FF2B5EF4-FFF2-40B4-BE49-F238E27FC236}">
                    <a16:creationId xmlns:a16="http://schemas.microsoft.com/office/drawing/2014/main" id="{342DC47C-32C4-4FF7-B037-66635BE87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6" y="2286"/>
                <a:ext cx="812" cy="949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Rectangle 52">
            <a:extLst>
              <a:ext uri="{FF2B5EF4-FFF2-40B4-BE49-F238E27FC236}">
                <a16:creationId xmlns:a16="http://schemas.microsoft.com/office/drawing/2014/main" id="{756A5937-2E1E-478D-9D85-2381F28D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471" y="13225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443A7B5F-8B09-4171-B601-23A26DD65FF6}"/>
              </a:ext>
            </a:extLst>
          </p:cNvPr>
          <p:cNvGrpSpPr>
            <a:grpSpLocks/>
          </p:cNvGrpSpPr>
          <p:nvPr/>
        </p:nvGrpSpPr>
        <p:grpSpPr bwMode="auto">
          <a:xfrm>
            <a:off x="6381381" y="1386963"/>
            <a:ext cx="2508531" cy="1695892"/>
            <a:chOff x="5276" y="8729"/>
            <a:chExt cx="2340" cy="1326"/>
          </a:xfrm>
        </p:grpSpPr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CD7775DC-D242-499F-89E1-D706E5A5D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" y="8729"/>
              <a:ext cx="2340" cy="1326"/>
            </a:xfrm>
            <a:custGeom>
              <a:avLst/>
              <a:gdLst>
                <a:gd name="T0" fmla="*/ 2011 w 2340"/>
                <a:gd name="T1" fmla="*/ 1326 h 1326"/>
                <a:gd name="T2" fmla="*/ 2340 w 2340"/>
                <a:gd name="T3" fmla="*/ 797 h 1326"/>
                <a:gd name="T4" fmla="*/ 2163 w 2340"/>
                <a:gd name="T5" fmla="*/ 599 h 1326"/>
                <a:gd name="T6" fmla="*/ 1391 w 2340"/>
                <a:gd name="T7" fmla="*/ 67 h 1326"/>
                <a:gd name="T8" fmla="*/ 1100 w 2340"/>
                <a:gd name="T9" fmla="*/ 0 h 1326"/>
                <a:gd name="T10" fmla="*/ 800 w 2340"/>
                <a:gd name="T11" fmla="*/ 114 h 1326"/>
                <a:gd name="T12" fmla="*/ 73 w 2340"/>
                <a:gd name="T13" fmla="*/ 797 h 1326"/>
                <a:gd name="T14" fmla="*/ 0 w 2340"/>
                <a:gd name="T15" fmla="*/ 1050 h 1326"/>
                <a:gd name="T16" fmla="*/ 692 w 2340"/>
                <a:gd name="T17" fmla="*/ 1326 h 1326"/>
                <a:gd name="T18" fmla="*/ 2011 w 2340"/>
                <a:gd name="T19" fmla="*/ 1326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0" h="1326">
                  <a:moveTo>
                    <a:pt x="2011" y="1326"/>
                  </a:moveTo>
                  <a:lnTo>
                    <a:pt x="2340" y="797"/>
                  </a:lnTo>
                  <a:lnTo>
                    <a:pt x="2163" y="599"/>
                  </a:lnTo>
                  <a:lnTo>
                    <a:pt x="1391" y="67"/>
                  </a:lnTo>
                  <a:lnTo>
                    <a:pt x="1100" y="0"/>
                  </a:lnTo>
                  <a:lnTo>
                    <a:pt x="800" y="114"/>
                  </a:lnTo>
                  <a:lnTo>
                    <a:pt x="73" y="797"/>
                  </a:lnTo>
                  <a:lnTo>
                    <a:pt x="0" y="1050"/>
                  </a:lnTo>
                  <a:lnTo>
                    <a:pt x="692" y="1326"/>
                  </a:lnTo>
                  <a:lnTo>
                    <a:pt x="2011" y="13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AutoShape 50">
              <a:extLst>
                <a:ext uri="{FF2B5EF4-FFF2-40B4-BE49-F238E27FC236}">
                  <a16:creationId xmlns:a16="http://schemas.microsoft.com/office/drawing/2014/main" id="{283B0C9B-E1FB-4E82-B204-2A4F74D8B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9" y="9779"/>
              <a:ext cx="689" cy="276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49">
              <a:extLst>
                <a:ext uri="{FF2B5EF4-FFF2-40B4-BE49-F238E27FC236}">
                  <a16:creationId xmlns:a16="http://schemas.microsoft.com/office/drawing/2014/main" id="{427C19DF-0935-41D3-AA2B-B07714AC2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8" y="10055"/>
              <a:ext cx="1316" cy="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AutoShape 48">
              <a:extLst>
                <a:ext uri="{FF2B5EF4-FFF2-40B4-BE49-F238E27FC236}">
                  <a16:creationId xmlns:a16="http://schemas.microsoft.com/office/drawing/2014/main" id="{2F5AAC86-177D-4952-A2C5-F6C51FCF22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4" y="9516"/>
              <a:ext cx="332" cy="539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AutoShape 47">
              <a:extLst>
                <a:ext uri="{FF2B5EF4-FFF2-40B4-BE49-F238E27FC236}">
                  <a16:creationId xmlns:a16="http://schemas.microsoft.com/office/drawing/2014/main" id="{A2772687-2A91-4D73-9D24-035ECC9042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16" y="9086"/>
              <a:ext cx="1000" cy="43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AutoShape 46">
              <a:extLst>
                <a:ext uri="{FF2B5EF4-FFF2-40B4-BE49-F238E27FC236}">
                  <a16:creationId xmlns:a16="http://schemas.microsoft.com/office/drawing/2014/main" id="{82D4FA0D-D1B5-4B3B-9040-6E0EF7FF5B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9" y="9086"/>
              <a:ext cx="1337" cy="693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45">
              <a:extLst>
                <a:ext uri="{FF2B5EF4-FFF2-40B4-BE49-F238E27FC236}">
                  <a16:creationId xmlns:a16="http://schemas.microsoft.com/office/drawing/2014/main" id="{62BF847B-E50E-4347-82D2-7D96090BC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9" y="9541"/>
              <a:ext cx="619" cy="277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AutoShape 44">
              <a:extLst>
                <a:ext uri="{FF2B5EF4-FFF2-40B4-BE49-F238E27FC236}">
                  <a16:creationId xmlns:a16="http://schemas.microsoft.com/office/drawing/2014/main" id="{AE6E11DE-B596-4B4E-8699-848A7AB41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8" y="9818"/>
              <a:ext cx="1143" cy="37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AutoShape 43">
              <a:extLst>
                <a:ext uri="{FF2B5EF4-FFF2-40B4-BE49-F238E27FC236}">
                  <a16:creationId xmlns:a16="http://schemas.microsoft.com/office/drawing/2014/main" id="{D1863356-08BB-4987-A3AA-8E1DEB69D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25" y="9328"/>
              <a:ext cx="314" cy="527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42">
              <a:extLst>
                <a:ext uri="{FF2B5EF4-FFF2-40B4-BE49-F238E27FC236}">
                  <a16:creationId xmlns:a16="http://schemas.microsoft.com/office/drawing/2014/main" id="{C6D08B10-A132-477C-8D07-7F257757AD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56" y="8898"/>
              <a:ext cx="1156" cy="628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AutoShape 41">
              <a:extLst>
                <a:ext uri="{FF2B5EF4-FFF2-40B4-BE49-F238E27FC236}">
                  <a16:creationId xmlns:a16="http://schemas.microsoft.com/office/drawing/2014/main" id="{12714B50-5C1B-4159-BA2C-32A9AC973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2" y="8898"/>
              <a:ext cx="927" cy="43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AutoShape 40">
              <a:extLst>
                <a:ext uri="{FF2B5EF4-FFF2-40B4-BE49-F238E27FC236}">
                  <a16:creationId xmlns:a16="http://schemas.microsoft.com/office/drawing/2014/main" id="{30DA11DC-943E-4685-9FAA-430C27664D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68" y="9818"/>
              <a:ext cx="0" cy="237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39">
              <a:extLst>
                <a:ext uri="{FF2B5EF4-FFF2-40B4-BE49-F238E27FC236}">
                  <a16:creationId xmlns:a16="http://schemas.microsoft.com/office/drawing/2014/main" id="{B102AFD9-6828-49F7-AE8E-6E2B900535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79" y="9541"/>
              <a:ext cx="77" cy="238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AutoShape 38">
              <a:extLst>
                <a:ext uri="{FF2B5EF4-FFF2-40B4-BE49-F238E27FC236}">
                  <a16:creationId xmlns:a16="http://schemas.microsoft.com/office/drawing/2014/main" id="{E707FE73-E9B2-4ACA-BE79-83A849C03C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125" y="9855"/>
              <a:ext cx="159" cy="20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AutoShape 37">
              <a:extLst>
                <a:ext uri="{FF2B5EF4-FFF2-40B4-BE49-F238E27FC236}">
                  <a16:creationId xmlns:a16="http://schemas.microsoft.com/office/drawing/2014/main" id="{A11F4FAF-BF75-40DF-A121-37A337BC4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39" y="9328"/>
              <a:ext cx="177" cy="198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AutoShape 36">
              <a:extLst>
                <a:ext uri="{FF2B5EF4-FFF2-40B4-BE49-F238E27FC236}">
                  <a16:creationId xmlns:a16="http://schemas.microsoft.com/office/drawing/2014/main" id="{93CA9268-EE7A-474E-A8CB-7824CA552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67" y="8796"/>
              <a:ext cx="772" cy="532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AutoShape 35">
              <a:extLst>
                <a:ext uri="{FF2B5EF4-FFF2-40B4-BE49-F238E27FC236}">
                  <a16:creationId xmlns:a16="http://schemas.microsoft.com/office/drawing/2014/main" id="{AC8BB46B-A53E-4238-B47E-457DC078D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6" y="8796"/>
              <a:ext cx="51" cy="171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AutoShape 34">
              <a:extLst>
                <a:ext uri="{FF2B5EF4-FFF2-40B4-BE49-F238E27FC236}">
                  <a16:creationId xmlns:a16="http://schemas.microsoft.com/office/drawing/2014/main" id="{DF8C6547-D584-48F4-8B2B-1CEA31B17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6" y="8967"/>
              <a:ext cx="509" cy="888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AutoShape 33">
              <a:extLst>
                <a:ext uri="{FF2B5EF4-FFF2-40B4-BE49-F238E27FC236}">
                  <a16:creationId xmlns:a16="http://schemas.microsoft.com/office/drawing/2014/main" id="{280F21A4-9F82-4444-B2B1-24E95DC8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23" y="8967"/>
              <a:ext cx="393" cy="26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AutoShape 32">
              <a:extLst>
                <a:ext uri="{FF2B5EF4-FFF2-40B4-BE49-F238E27FC236}">
                  <a16:creationId xmlns:a16="http://schemas.microsoft.com/office/drawing/2014/main" id="{9EB0F32F-9AC3-40A4-AE38-B72A6134B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68" y="8993"/>
              <a:ext cx="255" cy="825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AutoShape 31">
              <a:extLst>
                <a:ext uri="{FF2B5EF4-FFF2-40B4-BE49-F238E27FC236}">
                  <a16:creationId xmlns:a16="http://schemas.microsoft.com/office/drawing/2014/main" id="{E9568F8C-38B2-4FB9-B4EE-E4A5D23EC9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76" y="8843"/>
              <a:ext cx="147" cy="15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AutoShape 30">
              <a:extLst>
                <a:ext uri="{FF2B5EF4-FFF2-40B4-BE49-F238E27FC236}">
                  <a16:creationId xmlns:a16="http://schemas.microsoft.com/office/drawing/2014/main" id="{F3847015-2D8F-42F8-91D7-D37DA36729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56" y="8843"/>
              <a:ext cx="720" cy="673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E4B925BC-8A29-4BA2-AF8C-7FE988CC80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76" y="8729"/>
              <a:ext cx="300" cy="114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AutoShape 28">
              <a:extLst>
                <a:ext uri="{FF2B5EF4-FFF2-40B4-BE49-F238E27FC236}">
                  <a16:creationId xmlns:a16="http://schemas.microsoft.com/office/drawing/2014/main" id="{8AE664F2-A4F1-4938-B608-8AC0A508F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6" y="8729"/>
              <a:ext cx="291" cy="67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AutoShape 27">
              <a:extLst>
                <a:ext uri="{FF2B5EF4-FFF2-40B4-BE49-F238E27FC236}">
                  <a16:creationId xmlns:a16="http://schemas.microsoft.com/office/drawing/2014/main" id="{E7BF6A1E-9B4F-40FD-ABB8-8C62558665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6" y="8729"/>
              <a:ext cx="136" cy="169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26">
              <a:extLst>
                <a:ext uri="{FF2B5EF4-FFF2-40B4-BE49-F238E27FC236}">
                  <a16:creationId xmlns:a16="http://schemas.microsoft.com/office/drawing/2014/main" id="{CE315AFE-0AD8-4368-B916-06CD66A9F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2" y="8898"/>
              <a:ext cx="104" cy="188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7" name="Rectangle 83">
            <a:extLst>
              <a:ext uri="{FF2B5EF4-FFF2-40B4-BE49-F238E27FC236}">
                <a16:creationId xmlns:a16="http://schemas.microsoft.com/office/drawing/2014/main" id="{6D6E0DCB-2699-4AAB-AFDA-247B819F0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963" y="1087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" name="Rectangle 112">
            <a:extLst>
              <a:ext uri="{FF2B5EF4-FFF2-40B4-BE49-F238E27FC236}">
                <a16:creationId xmlns:a16="http://schemas.microsoft.com/office/drawing/2014/main" id="{A55D2BA1-5969-45E8-B217-1FA9F856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02" y="46452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1" name="Group 94">
            <a:extLst>
              <a:ext uri="{FF2B5EF4-FFF2-40B4-BE49-F238E27FC236}">
                <a16:creationId xmlns:a16="http://schemas.microsoft.com/office/drawing/2014/main" id="{048BD74D-AEC1-4232-8D49-F62E1E778FD4}"/>
              </a:ext>
            </a:extLst>
          </p:cNvPr>
          <p:cNvGrpSpPr>
            <a:grpSpLocks/>
          </p:cNvGrpSpPr>
          <p:nvPr/>
        </p:nvGrpSpPr>
        <p:grpSpPr bwMode="auto">
          <a:xfrm>
            <a:off x="6315054" y="4382719"/>
            <a:ext cx="1895932" cy="1886161"/>
            <a:chOff x="6762" y="5615"/>
            <a:chExt cx="1578" cy="1588"/>
          </a:xfrm>
        </p:grpSpPr>
        <p:sp>
          <p:nvSpPr>
            <p:cNvPr id="92" name="Freeform 111">
              <a:extLst>
                <a:ext uri="{FF2B5EF4-FFF2-40B4-BE49-F238E27FC236}">
                  <a16:creationId xmlns:a16="http://schemas.microsoft.com/office/drawing/2014/main" id="{0EA389E8-4B41-4046-919D-A9793098B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" y="5615"/>
              <a:ext cx="1578" cy="1588"/>
            </a:xfrm>
            <a:custGeom>
              <a:avLst/>
              <a:gdLst>
                <a:gd name="T0" fmla="*/ 419 w 1578"/>
                <a:gd name="T1" fmla="*/ 0 h 1588"/>
                <a:gd name="T2" fmla="*/ 0 w 1578"/>
                <a:gd name="T3" fmla="*/ 449 h 1588"/>
                <a:gd name="T4" fmla="*/ 0 w 1578"/>
                <a:gd name="T5" fmla="*/ 1588 h 1588"/>
                <a:gd name="T6" fmla="*/ 815 w 1578"/>
                <a:gd name="T7" fmla="*/ 1365 h 1588"/>
                <a:gd name="T8" fmla="*/ 1159 w 1578"/>
                <a:gd name="T9" fmla="*/ 1588 h 1588"/>
                <a:gd name="T10" fmla="*/ 1578 w 1578"/>
                <a:gd name="T11" fmla="*/ 1136 h 1588"/>
                <a:gd name="T12" fmla="*/ 1578 w 1578"/>
                <a:gd name="T13" fmla="*/ 0 h 1588"/>
                <a:gd name="T14" fmla="*/ 783 w 1578"/>
                <a:gd name="T15" fmla="*/ 225 h 1588"/>
                <a:gd name="T16" fmla="*/ 419 w 1578"/>
                <a:gd name="T17" fmla="*/ 0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8" h="1588">
                  <a:moveTo>
                    <a:pt x="419" y="0"/>
                  </a:moveTo>
                  <a:lnTo>
                    <a:pt x="0" y="449"/>
                  </a:lnTo>
                  <a:lnTo>
                    <a:pt x="0" y="1588"/>
                  </a:lnTo>
                  <a:lnTo>
                    <a:pt x="815" y="1365"/>
                  </a:lnTo>
                  <a:lnTo>
                    <a:pt x="1159" y="1588"/>
                  </a:lnTo>
                  <a:lnTo>
                    <a:pt x="1578" y="1136"/>
                  </a:lnTo>
                  <a:lnTo>
                    <a:pt x="1578" y="0"/>
                  </a:lnTo>
                  <a:lnTo>
                    <a:pt x="783" y="22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3" name="Group 95">
              <a:extLst>
                <a:ext uri="{FF2B5EF4-FFF2-40B4-BE49-F238E27FC236}">
                  <a16:creationId xmlns:a16="http://schemas.microsoft.com/office/drawing/2014/main" id="{E0DDA7A5-867C-4C40-A0C6-2F243D6A4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2" y="5615"/>
              <a:ext cx="1578" cy="1588"/>
              <a:chOff x="6762" y="5615"/>
              <a:chExt cx="1578" cy="1588"/>
            </a:xfrm>
          </p:grpSpPr>
          <p:sp>
            <p:nvSpPr>
              <p:cNvPr id="94" name="AutoShape 110">
                <a:extLst>
                  <a:ext uri="{FF2B5EF4-FFF2-40B4-BE49-F238E27FC236}">
                    <a16:creationId xmlns:a16="http://schemas.microsoft.com/office/drawing/2014/main" id="{2682DE81-3DEB-4738-843B-6A9F02605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2" y="6754"/>
                <a:ext cx="419" cy="449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AutoShape 109">
                <a:extLst>
                  <a:ext uri="{FF2B5EF4-FFF2-40B4-BE49-F238E27FC236}">
                    <a16:creationId xmlns:a16="http://schemas.microsoft.com/office/drawing/2014/main" id="{333DC440-2AB9-4F00-BFDC-E6430BCF9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1" y="6754"/>
                <a:ext cx="419" cy="44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AutoShape 108">
                <a:extLst>
                  <a:ext uri="{FF2B5EF4-FFF2-40B4-BE49-F238E27FC236}">
                    <a16:creationId xmlns:a16="http://schemas.microsoft.com/office/drawing/2014/main" id="{3560D206-2687-4E82-AD07-C1D96A89A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45" y="6975"/>
                <a:ext cx="376" cy="228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AutoShape 107">
                <a:extLst>
                  <a:ext uri="{FF2B5EF4-FFF2-40B4-BE49-F238E27FC236}">
                    <a16:creationId xmlns:a16="http://schemas.microsoft.com/office/drawing/2014/main" id="{D8B4CD8F-42C5-4888-931F-3A7BAA067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2" y="6971"/>
                <a:ext cx="815" cy="232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AutoShape 106">
                <a:extLst>
                  <a:ext uri="{FF2B5EF4-FFF2-40B4-BE49-F238E27FC236}">
                    <a16:creationId xmlns:a16="http://schemas.microsoft.com/office/drawing/2014/main" id="{2FBA2FF3-4487-41EF-B448-F7B4E6843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2" y="5615"/>
                <a:ext cx="419" cy="44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AutoShape 105">
                <a:extLst>
                  <a:ext uri="{FF2B5EF4-FFF2-40B4-BE49-F238E27FC236}">
                    <a16:creationId xmlns:a16="http://schemas.microsoft.com/office/drawing/2014/main" id="{2388BD69-3691-4A72-A761-AD8F1B649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1" y="5615"/>
                <a:ext cx="419" cy="44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AutoShape 104">
                <a:extLst>
                  <a:ext uri="{FF2B5EF4-FFF2-40B4-BE49-F238E27FC236}">
                    <a16:creationId xmlns:a16="http://schemas.microsoft.com/office/drawing/2014/main" id="{39ECE7CF-1663-4A72-BDC4-C1CFFCA74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81" y="5615"/>
                <a:ext cx="740" cy="44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AutoShape 103">
                <a:extLst>
                  <a:ext uri="{FF2B5EF4-FFF2-40B4-BE49-F238E27FC236}">
                    <a16:creationId xmlns:a16="http://schemas.microsoft.com/office/drawing/2014/main" id="{58567A56-9746-4E53-840E-84060152E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2" y="5615"/>
                <a:ext cx="1578" cy="44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AutoShape 102">
                <a:extLst>
                  <a:ext uri="{FF2B5EF4-FFF2-40B4-BE49-F238E27FC236}">
                    <a16:creationId xmlns:a16="http://schemas.microsoft.com/office/drawing/2014/main" id="{105AD0C8-27A3-43F4-A662-02F17E442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2" y="6064"/>
                <a:ext cx="0" cy="113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AutoShape 101">
                <a:extLst>
                  <a:ext uri="{FF2B5EF4-FFF2-40B4-BE49-F238E27FC236}">
                    <a16:creationId xmlns:a16="http://schemas.microsoft.com/office/drawing/2014/main" id="{AAC00B3E-5370-4EC0-84F4-6A25EA41E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" y="5840"/>
                <a:ext cx="0" cy="113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AutoShape 100">
                <a:extLst>
                  <a:ext uri="{FF2B5EF4-FFF2-40B4-BE49-F238E27FC236}">
                    <a16:creationId xmlns:a16="http://schemas.microsoft.com/office/drawing/2014/main" id="{E1C201CC-7ED4-4780-8C3F-2EEFCB886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81" y="5615"/>
                <a:ext cx="0" cy="1139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AutoShape 99">
                <a:extLst>
                  <a:ext uri="{FF2B5EF4-FFF2-40B4-BE49-F238E27FC236}">
                    <a16:creationId xmlns:a16="http://schemas.microsoft.com/office/drawing/2014/main" id="{A7B0A9F5-DCBF-4259-A80B-37A3EF27F5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1" y="6064"/>
                <a:ext cx="0" cy="113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AutoShape 98">
                <a:extLst>
                  <a:ext uri="{FF2B5EF4-FFF2-40B4-BE49-F238E27FC236}">
                    <a16:creationId xmlns:a16="http://schemas.microsoft.com/office/drawing/2014/main" id="{89AE5AC4-7A33-4A31-AE7B-2C8D38840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40" y="5615"/>
                <a:ext cx="0" cy="113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AutoShape 97">
                <a:extLst>
                  <a:ext uri="{FF2B5EF4-FFF2-40B4-BE49-F238E27FC236}">
                    <a16:creationId xmlns:a16="http://schemas.microsoft.com/office/drawing/2014/main" id="{0D0AFBE6-4515-43CF-87C8-A2045C6EE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81" y="6754"/>
                <a:ext cx="364" cy="221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AutoShape 96">
                <a:extLst>
                  <a:ext uri="{FF2B5EF4-FFF2-40B4-BE49-F238E27FC236}">
                    <a16:creationId xmlns:a16="http://schemas.microsoft.com/office/drawing/2014/main" id="{CF798189-EC7D-4A2A-AD1C-23B3052B93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5" y="6754"/>
                <a:ext cx="795" cy="226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9" name="Rectangle 127">
            <a:extLst>
              <a:ext uri="{FF2B5EF4-FFF2-40B4-BE49-F238E27FC236}">
                <a16:creationId xmlns:a16="http://schemas.microsoft.com/office/drawing/2014/main" id="{31A989AB-0095-4EE7-8D20-469A7D39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02" y="46452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4" name="Rectangle 148">
            <a:extLst>
              <a:ext uri="{FF2B5EF4-FFF2-40B4-BE49-F238E27FC236}">
                <a16:creationId xmlns:a16="http://schemas.microsoft.com/office/drawing/2014/main" id="{9C5B56B9-4A9A-44F0-B672-6744CBAE0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02" y="46452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5" name="Group 128">
            <a:extLst>
              <a:ext uri="{FF2B5EF4-FFF2-40B4-BE49-F238E27FC236}">
                <a16:creationId xmlns:a16="http://schemas.microsoft.com/office/drawing/2014/main" id="{A13E0667-C746-4750-8858-8BF14FF90E3F}"/>
              </a:ext>
            </a:extLst>
          </p:cNvPr>
          <p:cNvGrpSpPr>
            <a:grpSpLocks/>
          </p:cNvGrpSpPr>
          <p:nvPr/>
        </p:nvGrpSpPr>
        <p:grpSpPr bwMode="auto">
          <a:xfrm>
            <a:off x="3430620" y="4486657"/>
            <a:ext cx="2187402" cy="1656705"/>
            <a:chOff x="6853" y="8983"/>
            <a:chExt cx="1546" cy="1346"/>
          </a:xfrm>
        </p:grpSpPr>
        <p:sp>
          <p:nvSpPr>
            <p:cNvPr id="126" name="Freeform 147">
              <a:extLst>
                <a:ext uri="{FF2B5EF4-FFF2-40B4-BE49-F238E27FC236}">
                  <a16:creationId xmlns:a16="http://schemas.microsoft.com/office/drawing/2014/main" id="{7C4D7AC8-1093-4DBA-9716-7C0ABD924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8990"/>
              <a:ext cx="1537" cy="1336"/>
            </a:xfrm>
            <a:custGeom>
              <a:avLst/>
              <a:gdLst>
                <a:gd name="T0" fmla="*/ 589 w 1537"/>
                <a:gd name="T1" fmla="*/ 0 h 1336"/>
                <a:gd name="T2" fmla="*/ 198 w 1537"/>
                <a:gd name="T3" fmla="*/ 426 h 1336"/>
                <a:gd name="T4" fmla="*/ 0 w 1537"/>
                <a:gd name="T5" fmla="*/ 1336 h 1336"/>
                <a:gd name="T6" fmla="*/ 382 w 1537"/>
                <a:gd name="T7" fmla="*/ 1336 h 1336"/>
                <a:gd name="T8" fmla="*/ 602 w 1537"/>
                <a:gd name="T9" fmla="*/ 1091 h 1336"/>
                <a:gd name="T10" fmla="*/ 749 w 1537"/>
                <a:gd name="T11" fmla="*/ 1336 h 1336"/>
                <a:gd name="T12" fmla="*/ 1140 w 1537"/>
                <a:gd name="T13" fmla="*/ 1336 h 1336"/>
                <a:gd name="T14" fmla="*/ 1537 w 1537"/>
                <a:gd name="T15" fmla="*/ 910 h 1336"/>
                <a:gd name="T16" fmla="*/ 589 w 1537"/>
                <a:gd name="T1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7" h="1336">
                  <a:moveTo>
                    <a:pt x="589" y="0"/>
                  </a:moveTo>
                  <a:lnTo>
                    <a:pt x="198" y="426"/>
                  </a:lnTo>
                  <a:lnTo>
                    <a:pt x="0" y="1336"/>
                  </a:lnTo>
                  <a:lnTo>
                    <a:pt x="382" y="1336"/>
                  </a:lnTo>
                  <a:lnTo>
                    <a:pt x="602" y="1091"/>
                  </a:lnTo>
                  <a:lnTo>
                    <a:pt x="749" y="1336"/>
                  </a:lnTo>
                  <a:lnTo>
                    <a:pt x="1140" y="1336"/>
                  </a:lnTo>
                  <a:lnTo>
                    <a:pt x="1537" y="910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AutoShape 146">
              <a:extLst>
                <a:ext uri="{FF2B5EF4-FFF2-40B4-BE49-F238E27FC236}">
                  <a16:creationId xmlns:a16="http://schemas.microsoft.com/office/drawing/2014/main" id="{F6A2A2FC-3EAC-40F4-A715-5E661900DA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1" y="10326"/>
              <a:ext cx="397" cy="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AutoShape 145">
              <a:extLst>
                <a:ext uri="{FF2B5EF4-FFF2-40B4-BE49-F238E27FC236}">
                  <a16:creationId xmlns:a16="http://schemas.microsoft.com/office/drawing/2014/main" id="{65E28C90-F25D-477B-8D09-2A442B8CF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3" y="10326"/>
              <a:ext cx="397" cy="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AutoShape 144">
              <a:extLst>
                <a:ext uri="{FF2B5EF4-FFF2-40B4-BE49-F238E27FC236}">
                  <a16:creationId xmlns:a16="http://schemas.microsoft.com/office/drawing/2014/main" id="{85166E86-4E0B-4082-B488-3376133CA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2" y="9900"/>
              <a:ext cx="397" cy="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AutoShape 143">
              <a:extLst>
                <a:ext uri="{FF2B5EF4-FFF2-40B4-BE49-F238E27FC236}">
                  <a16:creationId xmlns:a16="http://schemas.microsoft.com/office/drawing/2014/main" id="{45DE5FA2-0E1A-4161-A01C-0B58251B24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4" y="9900"/>
              <a:ext cx="397" cy="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AutoShape 142">
              <a:extLst>
                <a:ext uri="{FF2B5EF4-FFF2-40B4-BE49-F238E27FC236}">
                  <a16:creationId xmlns:a16="http://schemas.microsoft.com/office/drawing/2014/main" id="{5FD6B68D-35E9-4FAF-9B19-D9BA51438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8" y="9900"/>
              <a:ext cx="391" cy="426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AutoShape 141">
              <a:extLst>
                <a:ext uri="{FF2B5EF4-FFF2-40B4-BE49-F238E27FC236}">
                  <a16:creationId xmlns:a16="http://schemas.microsoft.com/office/drawing/2014/main" id="{EE6FD00B-69EF-4D8A-93C3-8797C48D42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14" y="9900"/>
              <a:ext cx="391" cy="426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AutoShape 140">
              <a:extLst>
                <a:ext uri="{FF2B5EF4-FFF2-40B4-BE49-F238E27FC236}">
                  <a16:creationId xmlns:a16="http://schemas.microsoft.com/office/drawing/2014/main" id="{D36F4612-554A-4B40-8587-590F8DA46D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53" y="9900"/>
              <a:ext cx="391" cy="426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AutoShape 139">
              <a:extLst>
                <a:ext uri="{FF2B5EF4-FFF2-40B4-BE49-F238E27FC236}">
                  <a16:creationId xmlns:a16="http://schemas.microsoft.com/office/drawing/2014/main" id="{4F346F2F-0DE0-4D8D-B0DB-D07C4D5C33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6" y="9900"/>
              <a:ext cx="165" cy="18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AutoShape 138">
              <a:extLst>
                <a:ext uri="{FF2B5EF4-FFF2-40B4-BE49-F238E27FC236}">
                  <a16:creationId xmlns:a16="http://schemas.microsoft.com/office/drawing/2014/main" id="{FFFF2D7D-923E-40F3-8534-1A2F3838C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0" y="10080"/>
              <a:ext cx="226" cy="246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AutoShape 137">
              <a:extLst>
                <a:ext uri="{FF2B5EF4-FFF2-40B4-BE49-F238E27FC236}">
                  <a16:creationId xmlns:a16="http://schemas.microsoft.com/office/drawing/2014/main" id="{F4970442-CEBC-4DA4-9F35-0CED8EA182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60" y="8990"/>
              <a:ext cx="391" cy="426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AutoShape 136">
              <a:extLst>
                <a:ext uri="{FF2B5EF4-FFF2-40B4-BE49-F238E27FC236}">
                  <a16:creationId xmlns:a16="http://schemas.microsoft.com/office/drawing/2014/main" id="{2E388E0E-4B76-4700-B7AE-4CA92E0E75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53" y="9416"/>
              <a:ext cx="207" cy="91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AutoShape 135">
              <a:extLst>
                <a:ext uri="{FF2B5EF4-FFF2-40B4-BE49-F238E27FC236}">
                  <a16:creationId xmlns:a16="http://schemas.microsoft.com/office/drawing/2014/main" id="{60C32E9C-CA34-43D6-9091-E5F9AE358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1" y="9416"/>
              <a:ext cx="183" cy="91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AutoShape 134">
              <a:extLst>
                <a:ext uri="{FF2B5EF4-FFF2-40B4-BE49-F238E27FC236}">
                  <a16:creationId xmlns:a16="http://schemas.microsoft.com/office/drawing/2014/main" id="{E607B22C-AC0A-43ED-A91A-A2F061F71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0" y="9416"/>
              <a:ext cx="554" cy="913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AutoShape 133">
              <a:extLst>
                <a:ext uri="{FF2B5EF4-FFF2-40B4-BE49-F238E27FC236}">
                  <a16:creationId xmlns:a16="http://schemas.microsoft.com/office/drawing/2014/main" id="{52804CB6-108E-428E-97C0-ED14E94757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0" y="9416"/>
              <a:ext cx="945" cy="91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AutoShape 132">
              <a:extLst>
                <a:ext uri="{FF2B5EF4-FFF2-40B4-BE49-F238E27FC236}">
                  <a16:creationId xmlns:a16="http://schemas.microsoft.com/office/drawing/2014/main" id="{946D38D5-E7EA-41C4-8B77-24C9E1968C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47" y="8983"/>
              <a:ext cx="207" cy="91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AutoShape 131">
              <a:extLst>
                <a:ext uri="{FF2B5EF4-FFF2-40B4-BE49-F238E27FC236}">
                  <a16:creationId xmlns:a16="http://schemas.microsoft.com/office/drawing/2014/main" id="{F01C1532-4B84-4C49-93F8-B56965CED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5" y="8983"/>
              <a:ext cx="183" cy="910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AutoShape 130">
              <a:extLst>
                <a:ext uri="{FF2B5EF4-FFF2-40B4-BE49-F238E27FC236}">
                  <a16:creationId xmlns:a16="http://schemas.microsoft.com/office/drawing/2014/main" id="{4717FC4A-406A-4A8A-8022-6F7990970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4" y="8983"/>
              <a:ext cx="554" cy="913"/>
            </a:xfrm>
            <a:prstGeom prst="straightConnector1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AutoShape 129">
              <a:extLst>
                <a:ext uri="{FF2B5EF4-FFF2-40B4-BE49-F238E27FC236}">
                  <a16:creationId xmlns:a16="http://schemas.microsoft.com/office/drawing/2014/main" id="{9E15B699-B7EE-4653-BBC7-48A76BD15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4" y="8983"/>
              <a:ext cx="945" cy="910"/>
            </a:xfrm>
            <a:prstGeom prst="straightConnector1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8" name="Group 186">
            <a:extLst>
              <a:ext uri="{FF2B5EF4-FFF2-40B4-BE49-F238E27FC236}">
                <a16:creationId xmlns:a16="http://schemas.microsoft.com/office/drawing/2014/main" id="{77FAC8D9-E87A-4D56-BE2B-94073E86A4D6}"/>
              </a:ext>
            </a:extLst>
          </p:cNvPr>
          <p:cNvGrpSpPr>
            <a:grpSpLocks/>
          </p:cNvGrpSpPr>
          <p:nvPr/>
        </p:nvGrpSpPr>
        <p:grpSpPr bwMode="auto">
          <a:xfrm>
            <a:off x="9149689" y="4599314"/>
            <a:ext cx="2282043" cy="1886161"/>
            <a:chOff x="1929" y="3212"/>
            <a:chExt cx="1980" cy="1508"/>
          </a:xfrm>
        </p:grpSpPr>
        <p:sp>
          <p:nvSpPr>
            <p:cNvPr id="175" name="Freeform 187">
              <a:extLst>
                <a:ext uri="{FF2B5EF4-FFF2-40B4-BE49-F238E27FC236}">
                  <a16:creationId xmlns:a16="http://schemas.microsoft.com/office/drawing/2014/main" id="{6A878CA5-3BA9-46F0-ADE6-3EA5AFEFD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3212"/>
              <a:ext cx="1980" cy="1508"/>
            </a:xfrm>
            <a:custGeom>
              <a:avLst/>
              <a:gdLst>
                <a:gd name="T0" fmla="*/ 0 w 1980"/>
                <a:gd name="T1" fmla="*/ 1123 h 1508"/>
                <a:gd name="T2" fmla="*/ 561 w 1980"/>
                <a:gd name="T3" fmla="*/ 0 h 1508"/>
                <a:gd name="T4" fmla="*/ 1410 w 1980"/>
                <a:gd name="T5" fmla="*/ 754 h 1508"/>
                <a:gd name="T6" fmla="*/ 1980 w 1980"/>
                <a:gd name="T7" fmla="*/ 381 h 1508"/>
                <a:gd name="T8" fmla="*/ 1980 w 1980"/>
                <a:gd name="T9" fmla="*/ 1139 h 1508"/>
                <a:gd name="T10" fmla="*/ 1697 w 1980"/>
                <a:gd name="T11" fmla="*/ 1508 h 1508"/>
                <a:gd name="T12" fmla="*/ 1127 w 1980"/>
                <a:gd name="T13" fmla="*/ 1123 h 1508"/>
                <a:gd name="T14" fmla="*/ 0 w 1980"/>
                <a:gd name="T15" fmla="*/ 1123 h 1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0" h="1508">
                  <a:moveTo>
                    <a:pt x="0" y="1123"/>
                  </a:moveTo>
                  <a:lnTo>
                    <a:pt x="561" y="0"/>
                  </a:lnTo>
                  <a:lnTo>
                    <a:pt x="1410" y="754"/>
                  </a:lnTo>
                  <a:lnTo>
                    <a:pt x="1980" y="381"/>
                  </a:lnTo>
                  <a:lnTo>
                    <a:pt x="1980" y="1139"/>
                  </a:lnTo>
                  <a:lnTo>
                    <a:pt x="1697" y="1508"/>
                  </a:lnTo>
                  <a:lnTo>
                    <a:pt x="1127" y="1123"/>
                  </a:lnTo>
                  <a:lnTo>
                    <a:pt x="0" y="112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6" name="Group 188">
              <a:extLst>
                <a:ext uri="{FF2B5EF4-FFF2-40B4-BE49-F238E27FC236}">
                  <a16:creationId xmlns:a16="http://schemas.microsoft.com/office/drawing/2014/main" id="{3C315F52-E976-454F-888A-3F7A000E7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9" y="3212"/>
              <a:ext cx="1980" cy="1508"/>
              <a:chOff x="1929" y="3212"/>
              <a:chExt cx="1980" cy="1508"/>
            </a:xfrm>
          </p:grpSpPr>
          <p:cxnSp>
            <p:nvCxnSpPr>
              <p:cNvPr id="2237" name="AutoShape 189">
                <a:extLst>
                  <a:ext uri="{FF2B5EF4-FFF2-40B4-BE49-F238E27FC236}">
                    <a16:creationId xmlns:a16="http://schemas.microsoft.com/office/drawing/2014/main" id="{3764862C-C53D-4230-AA4D-B18A892EEB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29" y="4335"/>
                <a:ext cx="1127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38" name="AutoShape 190">
                <a:extLst>
                  <a:ext uri="{FF2B5EF4-FFF2-40B4-BE49-F238E27FC236}">
                    <a16:creationId xmlns:a16="http://schemas.microsoft.com/office/drawing/2014/main" id="{C78F21A7-85BE-4E8E-A850-4693578047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12" y="3966"/>
                <a:ext cx="1127" cy="0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39" name="AutoShape 191">
                <a:extLst>
                  <a:ext uri="{FF2B5EF4-FFF2-40B4-BE49-F238E27FC236}">
                    <a16:creationId xmlns:a16="http://schemas.microsoft.com/office/drawing/2014/main" id="{766FA9EA-16BF-468D-936C-E0DBA8C45A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929" y="3966"/>
                <a:ext cx="283" cy="369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0" name="AutoShape 192">
                <a:extLst>
                  <a:ext uri="{FF2B5EF4-FFF2-40B4-BE49-F238E27FC236}">
                    <a16:creationId xmlns:a16="http://schemas.microsoft.com/office/drawing/2014/main" id="{97A03B36-FF9E-43F2-A178-2CC5FCFF79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056" y="3966"/>
                <a:ext cx="283" cy="36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1" name="AutoShape 193">
                <a:extLst>
                  <a:ext uri="{FF2B5EF4-FFF2-40B4-BE49-F238E27FC236}">
                    <a16:creationId xmlns:a16="http://schemas.microsoft.com/office/drawing/2014/main" id="{476A2236-8AB7-48F6-AE7E-5BECFBE794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90" y="3212"/>
                <a:ext cx="849" cy="754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2" name="AutoShape 194">
                <a:extLst>
                  <a:ext uri="{FF2B5EF4-FFF2-40B4-BE49-F238E27FC236}">
                    <a16:creationId xmlns:a16="http://schemas.microsoft.com/office/drawing/2014/main" id="{6A827C9D-FE68-465C-B2F4-F78509596C2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929" y="3212"/>
                <a:ext cx="561" cy="112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3" name="AutoShape 195">
                <a:extLst>
                  <a:ext uri="{FF2B5EF4-FFF2-40B4-BE49-F238E27FC236}">
                    <a16:creationId xmlns:a16="http://schemas.microsoft.com/office/drawing/2014/main" id="{B24E61B6-BEDE-416F-B33B-F868640FEEB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12" y="3212"/>
                <a:ext cx="278" cy="754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4" name="AutoShape 196">
                <a:extLst>
                  <a:ext uri="{FF2B5EF4-FFF2-40B4-BE49-F238E27FC236}">
                    <a16:creationId xmlns:a16="http://schemas.microsoft.com/office/drawing/2014/main" id="{636D8F92-E94E-4B8A-817E-BCE9C4F855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90" y="3212"/>
                <a:ext cx="566" cy="112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5" name="AutoShape 197">
                <a:extLst>
                  <a:ext uri="{FF2B5EF4-FFF2-40B4-BE49-F238E27FC236}">
                    <a16:creationId xmlns:a16="http://schemas.microsoft.com/office/drawing/2014/main" id="{57E324D0-3CF2-474A-B3D7-CDA42FFA43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056" y="4335"/>
                <a:ext cx="570" cy="385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6" name="AutoShape 198">
                <a:extLst>
                  <a:ext uri="{FF2B5EF4-FFF2-40B4-BE49-F238E27FC236}">
                    <a16:creationId xmlns:a16="http://schemas.microsoft.com/office/drawing/2014/main" id="{6180CD5B-262F-4107-9611-5218C8D5D0E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39" y="3966"/>
                <a:ext cx="570" cy="385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7" name="AutoShape 199">
                <a:extLst>
                  <a:ext uri="{FF2B5EF4-FFF2-40B4-BE49-F238E27FC236}">
                    <a16:creationId xmlns:a16="http://schemas.microsoft.com/office/drawing/2014/main" id="{9C733F9B-2F81-4080-A01A-980A88010C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26" y="4351"/>
                <a:ext cx="283" cy="369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8" name="AutoShape 200">
                <a:extLst>
                  <a:ext uri="{FF2B5EF4-FFF2-40B4-BE49-F238E27FC236}">
                    <a16:creationId xmlns:a16="http://schemas.microsoft.com/office/drawing/2014/main" id="{EDC443D4-997C-43B1-9731-0B8D979609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909" y="3593"/>
                <a:ext cx="0" cy="758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9" name="AutoShape 201">
                <a:extLst>
                  <a:ext uri="{FF2B5EF4-FFF2-40B4-BE49-F238E27FC236}">
                    <a16:creationId xmlns:a16="http://schemas.microsoft.com/office/drawing/2014/main" id="{A6D7B946-801F-4634-9EAC-617153E4B86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339" y="3593"/>
                <a:ext cx="570" cy="37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0" name="AutoShape 202">
                <a:extLst>
                  <a:ext uri="{FF2B5EF4-FFF2-40B4-BE49-F238E27FC236}">
                    <a16:creationId xmlns:a16="http://schemas.microsoft.com/office/drawing/2014/main" id="{7CD393D1-7BCA-4FDC-87F4-4188DF05E3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056" y="3593"/>
                <a:ext cx="853" cy="742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1" name="AutoShape 203">
                <a:extLst>
                  <a:ext uri="{FF2B5EF4-FFF2-40B4-BE49-F238E27FC236}">
                    <a16:creationId xmlns:a16="http://schemas.microsoft.com/office/drawing/2014/main" id="{78355676-D2E6-4431-94EE-8F709905AC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26" y="3593"/>
                <a:ext cx="283" cy="1127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70" name="Group 223">
            <a:extLst>
              <a:ext uri="{FF2B5EF4-FFF2-40B4-BE49-F238E27FC236}">
                <a16:creationId xmlns:a16="http://schemas.microsoft.com/office/drawing/2014/main" id="{F84223F4-6A90-4572-81FD-7E5E220DE273}"/>
              </a:ext>
            </a:extLst>
          </p:cNvPr>
          <p:cNvGrpSpPr>
            <a:grpSpLocks/>
          </p:cNvGrpSpPr>
          <p:nvPr/>
        </p:nvGrpSpPr>
        <p:grpSpPr bwMode="auto">
          <a:xfrm>
            <a:off x="9591210" y="1503521"/>
            <a:ext cx="1927349" cy="1634621"/>
            <a:chOff x="9028" y="3836"/>
            <a:chExt cx="1845" cy="1472"/>
          </a:xfrm>
        </p:grpSpPr>
        <p:sp>
          <p:nvSpPr>
            <p:cNvPr id="171" name="Freeform 224">
              <a:extLst>
                <a:ext uri="{FF2B5EF4-FFF2-40B4-BE49-F238E27FC236}">
                  <a16:creationId xmlns:a16="http://schemas.microsoft.com/office/drawing/2014/main" id="{5935C8DE-7F46-4C99-ADBD-A2BA4BACE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" y="3848"/>
              <a:ext cx="1845" cy="1460"/>
            </a:xfrm>
            <a:custGeom>
              <a:avLst/>
              <a:gdLst>
                <a:gd name="T0" fmla="*/ 0 w 1845"/>
                <a:gd name="T1" fmla="*/ 1460 h 1460"/>
                <a:gd name="T2" fmla="*/ 0 w 1845"/>
                <a:gd name="T3" fmla="*/ 949 h 1460"/>
                <a:gd name="T4" fmla="*/ 312 w 1845"/>
                <a:gd name="T5" fmla="*/ 579 h 1460"/>
                <a:gd name="T6" fmla="*/ 499 w 1845"/>
                <a:gd name="T7" fmla="*/ 579 h 1460"/>
                <a:gd name="T8" fmla="*/ 499 w 1845"/>
                <a:gd name="T9" fmla="*/ 363 h 1460"/>
                <a:gd name="T10" fmla="*/ 811 w 1845"/>
                <a:gd name="T11" fmla="*/ 5 h 1460"/>
                <a:gd name="T12" fmla="*/ 1349 w 1845"/>
                <a:gd name="T13" fmla="*/ 0 h 1460"/>
                <a:gd name="T14" fmla="*/ 1349 w 1845"/>
                <a:gd name="T15" fmla="*/ 579 h 1460"/>
                <a:gd name="T16" fmla="*/ 1845 w 1845"/>
                <a:gd name="T17" fmla="*/ 587 h 1460"/>
                <a:gd name="T18" fmla="*/ 1843 w 1845"/>
                <a:gd name="T19" fmla="*/ 1097 h 1460"/>
                <a:gd name="T20" fmla="*/ 1531 w 1845"/>
                <a:gd name="T21" fmla="*/ 1460 h 1460"/>
                <a:gd name="T22" fmla="*/ 0 w 1845"/>
                <a:gd name="T23" fmla="*/ 1460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45" h="1460">
                  <a:moveTo>
                    <a:pt x="0" y="1460"/>
                  </a:moveTo>
                  <a:lnTo>
                    <a:pt x="0" y="949"/>
                  </a:lnTo>
                  <a:lnTo>
                    <a:pt x="312" y="579"/>
                  </a:lnTo>
                  <a:lnTo>
                    <a:pt x="499" y="579"/>
                  </a:lnTo>
                  <a:lnTo>
                    <a:pt x="499" y="363"/>
                  </a:lnTo>
                  <a:lnTo>
                    <a:pt x="811" y="5"/>
                  </a:lnTo>
                  <a:lnTo>
                    <a:pt x="1349" y="0"/>
                  </a:lnTo>
                  <a:lnTo>
                    <a:pt x="1349" y="579"/>
                  </a:lnTo>
                  <a:lnTo>
                    <a:pt x="1845" y="587"/>
                  </a:lnTo>
                  <a:lnTo>
                    <a:pt x="1843" y="1097"/>
                  </a:lnTo>
                  <a:lnTo>
                    <a:pt x="1531" y="1460"/>
                  </a:lnTo>
                  <a:lnTo>
                    <a:pt x="0" y="146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2" name="Group 225">
              <a:extLst>
                <a:ext uri="{FF2B5EF4-FFF2-40B4-BE49-F238E27FC236}">
                  <a16:creationId xmlns:a16="http://schemas.microsoft.com/office/drawing/2014/main" id="{3E206090-A465-470E-AF1A-F7E8BE4F62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28" y="3836"/>
              <a:ext cx="1845" cy="1467"/>
              <a:chOff x="8788" y="3596"/>
              <a:chExt cx="1845" cy="1467"/>
            </a:xfrm>
          </p:grpSpPr>
          <p:cxnSp>
            <p:nvCxnSpPr>
              <p:cNvPr id="2274" name="AutoShape 226">
                <a:extLst>
                  <a:ext uri="{FF2B5EF4-FFF2-40B4-BE49-F238E27FC236}">
                    <a16:creationId xmlns:a16="http://schemas.microsoft.com/office/drawing/2014/main" id="{0D0D1688-42AB-44E1-B00E-E2980267AE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788" y="5063"/>
                <a:ext cx="1531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5" name="AutoShape 227">
                <a:extLst>
                  <a:ext uri="{FF2B5EF4-FFF2-40B4-BE49-F238E27FC236}">
                    <a16:creationId xmlns:a16="http://schemas.microsoft.com/office/drawing/2014/main" id="{39B108D6-E9FE-4FE2-9242-4E673D9231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00" y="4700"/>
                <a:ext cx="1531" cy="0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6" name="AutoShape 228">
                <a:extLst>
                  <a:ext uri="{FF2B5EF4-FFF2-40B4-BE49-F238E27FC236}">
                    <a16:creationId xmlns:a16="http://schemas.microsoft.com/office/drawing/2014/main" id="{B352BA7E-0227-4716-AE91-0F49AB4F1D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788" y="4700"/>
                <a:ext cx="312" cy="363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7" name="AutoShape 229">
                <a:extLst>
                  <a:ext uri="{FF2B5EF4-FFF2-40B4-BE49-F238E27FC236}">
                    <a16:creationId xmlns:a16="http://schemas.microsoft.com/office/drawing/2014/main" id="{3F8E30D3-DCCF-457A-A56B-DCB6472BC8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319" y="4700"/>
                <a:ext cx="312" cy="36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8" name="AutoShape 230">
                <a:extLst>
                  <a:ext uri="{FF2B5EF4-FFF2-40B4-BE49-F238E27FC236}">
                    <a16:creationId xmlns:a16="http://schemas.microsoft.com/office/drawing/2014/main" id="{01AAFD74-385E-4AE1-902B-97B4BA1C8C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788" y="4189"/>
                <a:ext cx="312" cy="36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9" name="AutoShape 231">
                <a:extLst>
                  <a:ext uri="{FF2B5EF4-FFF2-40B4-BE49-F238E27FC236}">
                    <a16:creationId xmlns:a16="http://schemas.microsoft.com/office/drawing/2014/main" id="{240389B6-18B1-4466-9B0E-2E038779F0D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87" y="4189"/>
                <a:ext cx="312" cy="363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0" name="AutoShape 232">
                <a:extLst>
                  <a:ext uri="{FF2B5EF4-FFF2-40B4-BE49-F238E27FC236}">
                    <a16:creationId xmlns:a16="http://schemas.microsoft.com/office/drawing/2014/main" id="{D93C5AA4-E6FC-48AF-9502-79FAEBB014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788" y="4552"/>
                <a:ext cx="0" cy="511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1" name="AutoShape 233">
                <a:extLst>
                  <a:ext uri="{FF2B5EF4-FFF2-40B4-BE49-F238E27FC236}">
                    <a16:creationId xmlns:a16="http://schemas.microsoft.com/office/drawing/2014/main" id="{8A34498C-1D2C-4C31-88B0-9085FAE074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00" y="4189"/>
                <a:ext cx="0" cy="511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2" name="AutoShape 234">
                <a:extLst>
                  <a:ext uri="{FF2B5EF4-FFF2-40B4-BE49-F238E27FC236}">
                    <a16:creationId xmlns:a16="http://schemas.microsoft.com/office/drawing/2014/main" id="{99C68404-873C-4BBA-80E0-F954C57E829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788" y="4552"/>
                <a:ext cx="499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3" name="AutoShape 235">
                <a:extLst>
                  <a:ext uri="{FF2B5EF4-FFF2-40B4-BE49-F238E27FC236}">
                    <a16:creationId xmlns:a16="http://schemas.microsoft.com/office/drawing/2014/main" id="{08A65925-4F34-4C36-AE23-7C06AE32BB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287" y="4189"/>
                <a:ext cx="312" cy="0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4" name="AutoShape 236">
                <a:extLst>
                  <a:ext uri="{FF2B5EF4-FFF2-40B4-BE49-F238E27FC236}">
                    <a16:creationId xmlns:a16="http://schemas.microsoft.com/office/drawing/2014/main" id="{62735766-5D8B-492A-B3CF-E58B511B6B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87" y="3966"/>
                <a:ext cx="0" cy="586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5" name="AutoShape 237">
                <a:extLst>
                  <a:ext uri="{FF2B5EF4-FFF2-40B4-BE49-F238E27FC236}">
                    <a16:creationId xmlns:a16="http://schemas.microsoft.com/office/drawing/2014/main" id="{C85A9747-46AD-492C-AABE-02E280CEED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99" y="3596"/>
                <a:ext cx="0" cy="586"/>
              </a:xfrm>
              <a:prstGeom prst="straightConnector1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6" name="AutoShape 238">
                <a:extLst>
                  <a:ext uri="{FF2B5EF4-FFF2-40B4-BE49-F238E27FC236}">
                    <a16:creationId xmlns:a16="http://schemas.microsoft.com/office/drawing/2014/main" id="{BD554289-48F3-4CCB-A795-7B08E4E75E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825" y="4189"/>
                <a:ext cx="312" cy="36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7" name="AutoShape 239">
                <a:extLst>
                  <a:ext uri="{FF2B5EF4-FFF2-40B4-BE49-F238E27FC236}">
                    <a16:creationId xmlns:a16="http://schemas.microsoft.com/office/drawing/2014/main" id="{A1784CF2-A715-4B96-8925-C606D8660B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825" y="3966"/>
                <a:ext cx="0" cy="586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8" name="AutoShape 240">
                <a:extLst>
                  <a:ext uri="{FF2B5EF4-FFF2-40B4-BE49-F238E27FC236}">
                    <a16:creationId xmlns:a16="http://schemas.microsoft.com/office/drawing/2014/main" id="{7B852969-825D-4CEC-A2DC-6BF2C7B793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137" y="3596"/>
                <a:ext cx="0" cy="586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9" name="AutoShape 241">
                <a:extLst>
                  <a:ext uri="{FF2B5EF4-FFF2-40B4-BE49-F238E27FC236}">
                    <a16:creationId xmlns:a16="http://schemas.microsoft.com/office/drawing/2014/main" id="{3913DE07-2EFE-4B5F-BE06-9DCDDFE579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0321" y="4189"/>
                <a:ext cx="312" cy="36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0" name="AutoShape 242">
                <a:extLst>
                  <a:ext uri="{FF2B5EF4-FFF2-40B4-BE49-F238E27FC236}">
                    <a16:creationId xmlns:a16="http://schemas.microsoft.com/office/drawing/2014/main" id="{4F5E02A5-9EDF-46E5-BEDC-0751248CDA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822" y="4552"/>
                <a:ext cx="499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1" name="AutoShape 243">
                <a:extLst>
                  <a:ext uri="{FF2B5EF4-FFF2-40B4-BE49-F238E27FC236}">
                    <a16:creationId xmlns:a16="http://schemas.microsoft.com/office/drawing/2014/main" id="{2690B6F6-089A-4A0E-BD6E-52CB76BA94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0134" y="4189"/>
                <a:ext cx="499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2" name="AutoShape 244">
                <a:extLst>
                  <a:ext uri="{FF2B5EF4-FFF2-40B4-BE49-F238E27FC236}">
                    <a16:creationId xmlns:a16="http://schemas.microsoft.com/office/drawing/2014/main" id="{211ECD2E-1248-483E-8058-3113639E49D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319" y="4552"/>
                <a:ext cx="0" cy="511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3" name="AutoShape 245">
                <a:extLst>
                  <a:ext uri="{FF2B5EF4-FFF2-40B4-BE49-F238E27FC236}">
                    <a16:creationId xmlns:a16="http://schemas.microsoft.com/office/drawing/2014/main" id="{2DDBF771-4D45-4262-9687-FFD76D226C7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631" y="4189"/>
                <a:ext cx="0" cy="511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4" name="AutoShape 246">
                <a:extLst>
                  <a:ext uri="{FF2B5EF4-FFF2-40B4-BE49-F238E27FC236}">
                    <a16:creationId xmlns:a16="http://schemas.microsoft.com/office/drawing/2014/main" id="{E95C5994-5CA5-4692-908A-FE16C9DF7F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87" y="3966"/>
                <a:ext cx="538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5" name="AutoShape 247">
                <a:extLst>
                  <a:ext uri="{FF2B5EF4-FFF2-40B4-BE49-F238E27FC236}">
                    <a16:creationId xmlns:a16="http://schemas.microsoft.com/office/drawing/2014/main" id="{443A7372-4B3F-4812-A604-8816A70089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591" y="3608"/>
                <a:ext cx="538" cy="0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6" name="AutoShape 248">
                <a:extLst>
                  <a:ext uri="{FF2B5EF4-FFF2-40B4-BE49-F238E27FC236}">
                    <a16:creationId xmlns:a16="http://schemas.microsoft.com/office/drawing/2014/main" id="{5BFC81C3-F64F-4D4F-BA98-F277394A49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87" y="3603"/>
                <a:ext cx="312" cy="36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7" name="AutoShape 249">
                <a:extLst>
                  <a:ext uri="{FF2B5EF4-FFF2-40B4-BE49-F238E27FC236}">
                    <a16:creationId xmlns:a16="http://schemas.microsoft.com/office/drawing/2014/main" id="{6C2A9255-B02F-411A-B86A-68179D2893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825" y="3603"/>
                <a:ext cx="312" cy="363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8" name="AutoShape 250">
                <a:extLst>
                  <a:ext uri="{FF2B5EF4-FFF2-40B4-BE49-F238E27FC236}">
                    <a16:creationId xmlns:a16="http://schemas.microsoft.com/office/drawing/2014/main" id="{47954590-70DA-4F97-841B-DE5B9CDF3A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100" y="4189"/>
                <a:ext cx="187" cy="1"/>
              </a:xfrm>
              <a:prstGeom prst="straightConnector1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16901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EFD3FA0-C632-4CE0-A41C-7480A9E79005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accent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KHỐI ĐA DIỆN ĐỀU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EFD40D43-76AF-4A11-8E04-01BCEDA8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661" y="150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52">
            <a:extLst>
              <a:ext uri="{FF2B5EF4-FFF2-40B4-BE49-F238E27FC236}">
                <a16:creationId xmlns:a16="http://schemas.microsoft.com/office/drawing/2014/main" id="{756A5937-2E1E-478D-9D85-2381F28D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471" y="13225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Rectangle 83">
            <a:extLst>
              <a:ext uri="{FF2B5EF4-FFF2-40B4-BE49-F238E27FC236}">
                <a16:creationId xmlns:a16="http://schemas.microsoft.com/office/drawing/2014/main" id="{6D6E0DCB-2699-4AAB-AFDA-247B819F0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963" y="1087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" name="Rectangle 112">
            <a:extLst>
              <a:ext uri="{FF2B5EF4-FFF2-40B4-BE49-F238E27FC236}">
                <a16:creationId xmlns:a16="http://schemas.microsoft.com/office/drawing/2014/main" id="{A55D2BA1-5969-45E8-B217-1FA9F856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02" y="46452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9" name="Rectangle 127">
            <a:extLst>
              <a:ext uri="{FF2B5EF4-FFF2-40B4-BE49-F238E27FC236}">
                <a16:creationId xmlns:a16="http://schemas.microsoft.com/office/drawing/2014/main" id="{31A989AB-0095-4EE7-8D20-469A7D39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02" y="46452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5" name="Picture 2" descr="Platonic Solids, HTML5 Animation for iPad and Nexus. Teaching, School, College.">
            <a:extLst>
              <a:ext uri="{FF2B5EF4-FFF2-40B4-BE49-F238E27FC236}">
                <a16:creationId xmlns:a16="http://schemas.microsoft.com/office/drawing/2014/main" id="{A9A7C6FC-707C-499D-A6B0-1397F9A2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935"/>
          <a:stretch/>
        </p:blipFill>
        <p:spPr bwMode="auto">
          <a:xfrm>
            <a:off x="3533537" y="2397798"/>
            <a:ext cx="7620852" cy="20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9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FDDA807-6D14-4B93-BD15-CDE0283E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8" y="982132"/>
            <a:ext cx="4094017" cy="2823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262626"/>
                </a:solidFill>
                <a:latin typeface="#9Slide03 Bebas Neue Bold" panose="020B0606020202050201" pitchFamily="34" charset="0"/>
              </a:rPr>
              <a:t>HÌNH KHAI TRIỂN CỦA 5 KHỐI ĐA DIỆN ĐỀU</a:t>
            </a:r>
          </a:p>
        </p:txBody>
      </p:sp>
      <p:pic>
        <p:nvPicPr>
          <p:cNvPr id="16" name="Picture 2" descr="Platonic Solids Paper Model Template">
            <a:extLst>
              <a:ext uri="{FF2B5EF4-FFF2-40B4-BE49-F238E27FC236}">
                <a16:creationId xmlns:a16="http://schemas.microsoft.com/office/drawing/2014/main" id="{ABDB3F7A-6014-4CF1-A330-68C17B07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19" y="982131"/>
            <a:ext cx="3621363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DE484A6F-4908-4E10-8C31-44446DF8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6" y="5581726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96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FDDA807-6D14-4B93-BD15-CDE0283E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36" y="675541"/>
            <a:ext cx="4094017" cy="14308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262626"/>
                </a:solidFill>
                <a:latin typeface="#9Slide03 Bebas Neue Bold" panose="020B0606020202050201" pitchFamily="34" charset="0"/>
              </a:rPr>
              <a:t>HÌNH KHAI TRIỂN CỦA TỨ DIỆN ĐỀU</a:t>
            </a:r>
          </a:p>
        </p:txBody>
      </p:sp>
      <p:pic>
        <p:nvPicPr>
          <p:cNvPr id="5" name="Picture 6" descr="Paper Model Tetrahedron">
            <a:extLst>
              <a:ext uri="{FF2B5EF4-FFF2-40B4-BE49-F238E27FC236}">
                <a16:creationId xmlns:a16="http://schemas.microsoft.com/office/drawing/2014/main" id="{FBFD2259-6732-4480-8D93-C8CD8B2F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125" y="982131"/>
            <a:ext cx="3474551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Quay phim Màn hình 5">
            <a:hlinkClick r:id="" action="ppaction://media"/>
            <a:extLst>
              <a:ext uri="{FF2B5EF4-FFF2-40B4-BE49-F238E27FC236}">
                <a16:creationId xmlns:a16="http://schemas.microsoft.com/office/drawing/2014/main" id="{CB09D86D-3C2E-41BB-BEBA-C16A94D1C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887" y="2139128"/>
            <a:ext cx="53721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ăn bản thay thế do máy tạo ra:&#10;&#10;">
            <a:extLst>
              <a:ext uri="{FF2B5EF4-FFF2-40B4-BE49-F238E27FC236}">
                <a16:creationId xmlns:a16="http://schemas.microsoft.com/office/drawing/2014/main" id="{9CDC6074-54AB-4527-B992-33EAE505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126" y="666795"/>
            <a:ext cx="4695749" cy="552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0D86E90-42B2-4273-BE8D-E3AB2E92A35B}"/>
              </a:ext>
            </a:extLst>
          </p:cNvPr>
          <p:cNvSpPr txBox="1"/>
          <p:nvPr/>
        </p:nvSpPr>
        <p:spPr>
          <a:xfrm>
            <a:off x="7160287" y="812368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5’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19E4EC9-CC3D-4A96-9480-8C6089CD8F10}"/>
              </a:ext>
            </a:extLst>
          </p:cNvPr>
          <p:cNvSpPr txBox="1"/>
          <p:nvPr/>
        </p:nvSpPr>
        <p:spPr>
          <a:xfrm>
            <a:off x="7210392" y="1481161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15’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5E753E6-3D61-40B7-8B6F-A2AB72085276}"/>
              </a:ext>
            </a:extLst>
          </p:cNvPr>
          <p:cNvSpPr txBox="1"/>
          <p:nvPr/>
        </p:nvSpPr>
        <p:spPr>
          <a:xfrm>
            <a:off x="7088374" y="4627838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5’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6B24CD6-9856-4AA0-9305-9EA1FD320D41}"/>
              </a:ext>
            </a:extLst>
          </p:cNvPr>
          <p:cNvSpPr txBox="1"/>
          <p:nvPr/>
        </p:nvSpPr>
        <p:spPr>
          <a:xfrm>
            <a:off x="7088374" y="5370012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10’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92AE372-A042-48F4-902F-F665040D4A2F}"/>
              </a:ext>
            </a:extLst>
          </p:cNvPr>
          <p:cNvSpPr txBox="1"/>
          <p:nvPr/>
        </p:nvSpPr>
        <p:spPr>
          <a:xfrm>
            <a:off x="7878281" y="3845574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35’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7CA13D0-EFBB-47B9-901B-C72674930AFB}"/>
              </a:ext>
            </a:extLst>
          </p:cNvPr>
          <p:cNvSpPr txBox="1"/>
          <p:nvPr/>
        </p:nvSpPr>
        <p:spPr>
          <a:xfrm>
            <a:off x="7156195" y="2844357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45’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D9682D7-995A-4DD1-A156-6879FCC24198}"/>
              </a:ext>
            </a:extLst>
          </p:cNvPr>
          <p:cNvSpPr txBox="1"/>
          <p:nvPr/>
        </p:nvSpPr>
        <p:spPr>
          <a:xfrm>
            <a:off x="7210391" y="2101188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15’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7502792-CD58-44AA-B1B1-0B18ECA5DFB4}"/>
              </a:ext>
            </a:extLst>
          </p:cNvPr>
          <p:cNvSpPr txBox="1"/>
          <p:nvPr/>
        </p:nvSpPr>
        <p:spPr>
          <a:xfrm>
            <a:off x="3725900" y="3864680"/>
            <a:ext cx="190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5’</a:t>
            </a:r>
          </a:p>
        </p:txBody>
      </p:sp>
      <p:pic>
        <p:nvPicPr>
          <p:cNvPr id="1026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6548937C-C13D-418C-98E5-87BDA32A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672689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350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0" name="Group 136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6151" name="Straight Connector 142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2" name="Rectangle 144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3" name="Group 146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154" name="Rectangle 148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155" name="Picture 150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FDDA807-6D14-4B93-BD15-CDE0283E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8" y="982132"/>
            <a:ext cx="4094017" cy="13546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rgbClr val="262626"/>
                </a:solidFill>
                <a:latin typeface="#9Slide03 Bebas Neue Bold" panose="020B0606020202050201" pitchFamily="34" charset="0"/>
              </a:rPr>
              <a:t>HÌNH KHAI TRIỂN CỦA HÌNH LẬP PHƯƠNG</a:t>
            </a:r>
          </a:p>
        </p:txBody>
      </p:sp>
      <p:pic>
        <p:nvPicPr>
          <p:cNvPr id="6148" name="Picture 4" descr="Create a 3D Square for free with this printable! #geometry #square #3Dshapes #freemathactivities #printable #freeprintables">
            <a:extLst>
              <a:ext uri="{FF2B5EF4-FFF2-40B4-BE49-F238E27FC236}">
                <a16:creationId xmlns:a16="http://schemas.microsoft.com/office/drawing/2014/main" id="{2ADE6752-0212-4815-8884-D4E75A70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125" y="982131"/>
            <a:ext cx="3474551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Quay phim Màn hình 3">
            <a:hlinkClick r:id="" action="ppaction://media"/>
            <a:extLst>
              <a:ext uri="{FF2B5EF4-FFF2-40B4-BE49-F238E27FC236}">
                <a16:creationId xmlns:a16="http://schemas.microsoft.com/office/drawing/2014/main" id="{57BC02CE-430B-452B-A2A4-C781B8E47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571" y="2937925"/>
            <a:ext cx="5422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FDDA807-6D14-4B93-BD15-CDE0283E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95" y="607814"/>
            <a:ext cx="4094017" cy="14223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rgbClr val="262626"/>
                </a:solidFill>
                <a:latin typeface="#9Slide03 Bebas Neue Bold" panose="020B0606020202050201" pitchFamily="34" charset="0"/>
              </a:rPr>
              <a:t>HÌNH KHAI TRIỂN CỦA HÌNH BÁT DIỆN ĐỀU</a:t>
            </a:r>
          </a:p>
        </p:txBody>
      </p:sp>
      <p:pic>
        <p:nvPicPr>
          <p:cNvPr id="5122" name="Picture 2" descr="Paper Model Octahedron -">
            <a:extLst>
              <a:ext uri="{FF2B5EF4-FFF2-40B4-BE49-F238E27FC236}">
                <a16:creationId xmlns:a16="http://schemas.microsoft.com/office/drawing/2014/main" id="{9B3FD7E1-2403-490F-8174-72EFA13D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0962" y="982131"/>
            <a:ext cx="3804878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Quay phim Màn hình 2">
            <a:hlinkClick r:id="" action="ppaction://media"/>
            <a:extLst>
              <a:ext uri="{FF2B5EF4-FFF2-40B4-BE49-F238E27FC236}">
                <a16:creationId xmlns:a16="http://schemas.microsoft.com/office/drawing/2014/main" id="{F8F81730-C8F7-48FF-A4CD-7A5F1B893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5786" y="2057197"/>
            <a:ext cx="3488294" cy="39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6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FDDA807-6D14-4B93-BD15-CDE0283E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94" y="657680"/>
            <a:ext cx="4488872" cy="14308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rgbClr val="262626"/>
                </a:solidFill>
                <a:latin typeface="#9Slide03 Bebas Neue Bold" panose="020B0606020202050201" pitchFamily="34" charset="0"/>
              </a:rPr>
              <a:t>HÌNH KHAI TRIỂN CỦA HÌNH MƯỜI HAI MẶT ĐỀU</a:t>
            </a:r>
          </a:p>
        </p:txBody>
      </p:sp>
      <p:pic>
        <p:nvPicPr>
          <p:cNvPr id="4098" name="Picture 2" descr="Enjoy this free 3D 12-sided shape with your little ones! #geometry #freemathactivities #freeprintables #printables #3Dshape">
            <a:extLst>
              <a:ext uri="{FF2B5EF4-FFF2-40B4-BE49-F238E27FC236}">
                <a16:creationId xmlns:a16="http://schemas.microsoft.com/office/drawing/2014/main" id="{664C9325-D6A0-4EB4-911C-9011B0CD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125" y="982131"/>
            <a:ext cx="3474551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Quay phim Màn hình 2">
            <a:hlinkClick r:id="" action="ppaction://media"/>
            <a:extLst>
              <a:ext uri="{FF2B5EF4-FFF2-40B4-BE49-F238E27FC236}">
                <a16:creationId xmlns:a16="http://schemas.microsoft.com/office/drawing/2014/main" id="{4791BEE7-0880-4873-BD60-D1938D665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914" y="2346159"/>
            <a:ext cx="46355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FDDA807-6D14-4B93-BD15-CDE0283E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328" y="619850"/>
            <a:ext cx="4094017" cy="11345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rgbClr val="262626"/>
                </a:solidFill>
                <a:latin typeface="#9Slide03 Bebas Neue Bold" panose="020B0606020202050201" pitchFamily="34" charset="0"/>
              </a:rPr>
              <a:t>HÌNH KHAI TRIỂN CỦA HÌNH HAI MƯƠI MẶT ĐỀU</a:t>
            </a:r>
          </a:p>
        </p:txBody>
      </p:sp>
      <p:pic>
        <p:nvPicPr>
          <p:cNvPr id="3074" name="Picture 2" descr="Paper Model Icosahedron">
            <a:extLst>
              <a:ext uri="{FF2B5EF4-FFF2-40B4-BE49-F238E27FC236}">
                <a16:creationId xmlns:a16="http://schemas.microsoft.com/office/drawing/2014/main" id="{B9BB6BC5-8731-4365-B1C9-819B6077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125" y="982131"/>
            <a:ext cx="3474551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Quay phim Màn hình 2">
            <a:hlinkClick r:id="" action="ppaction://media"/>
            <a:extLst>
              <a:ext uri="{FF2B5EF4-FFF2-40B4-BE49-F238E27FC236}">
                <a16:creationId xmlns:a16="http://schemas.microsoft.com/office/drawing/2014/main" id="{A4FDE353-3334-4CD8-84DB-657547F23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5252" y="2095499"/>
            <a:ext cx="4165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10FA4-E592-45C2-B019-F8E2209F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95565"/>
            <a:ext cx="9601196" cy="1303867"/>
          </a:xfrm>
        </p:spPr>
        <p:txBody>
          <a:bodyPr/>
          <a:lstStyle/>
          <a:p>
            <a:r>
              <a:rPr lang="en-US" dirty="0">
                <a:latin typeface="#9Slide03 Bebas Neue Bold" panose="020B0606020202050201" pitchFamily="34" charset="0"/>
              </a:rPr>
              <a:t>LIÊN </a:t>
            </a:r>
            <a:r>
              <a:rPr lang="vi-VN" dirty="0">
                <a:latin typeface="#9Slide03 Bebas Neue Bold" panose="020B0606020202050201" pitchFamily="34" charset="0"/>
              </a:rPr>
              <a:t>HỆ</a:t>
            </a:r>
            <a:r>
              <a:rPr lang="en-US" dirty="0">
                <a:latin typeface="#9Slide03 Bebas Neue Bold" panose="020B0606020202050201" pitchFamily="34" charset="0"/>
              </a:rPr>
              <a:t> KIẾN THỨC (5P)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F6E6D7F-D73D-4F28-98EF-85C57453277C}"/>
              </a:ext>
            </a:extLst>
          </p:cNvPr>
          <p:cNvSpPr txBox="1"/>
          <p:nvPr/>
        </p:nvSpPr>
        <p:spPr>
          <a:xfrm>
            <a:off x="1784252" y="3429000"/>
            <a:ext cx="96011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#9Slide03 Ample" panose="02000000000000000000" pitchFamily="2" charset="0"/>
              </a:rPr>
              <a:t>Các</a:t>
            </a:r>
            <a:r>
              <a:rPr lang="en-US" sz="4400" dirty="0"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latin typeface="#9Slide03 Ample" panose="02000000000000000000" pitchFamily="2" charset="0"/>
              </a:rPr>
              <a:t>nhóm</a:t>
            </a:r>
            <a:r>
              <a:rPr lang="en-US" sz="4400" dirty="0"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latin typeface="#9Slide03 Ample" panose="02000000000000000000" pitchFamily="2" charset="0"/>
              </a:rPr>
              <a:t>hoàn</a:t>
            </a:r>
            <a:r>
              <a:rPr lang="en-US" sz="4400" dirty="0"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latin typeface="#9Slide03 Ample" panose="02000000000000000000" pitchFamily="2" charset="0"/>
              </a:rPr>
              <a:t>thiện</a:t>
            </a:r>
            <a:r>
              <a:rPr lang="en-US" sz="4400" dirty="0"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latin typeface="#9Slide03 Ample" panose="02000000000000000000" pitchFamily="2" charset="0"/>
              </a:rPr>
              <a:t>phiếu</a:t>
            </a:r>
            <a:r>
              <a:rPr lang="en-US" sz="4400" dirty="0"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latin typeface="#9Slide03 Ample" panose="02000000000000000000" pitchFamily="2" charset="0"/>
              </a:rPr>
              <a:t>học</a:t>
            </a:r>
            <a:r>
              <a:rPr lang="en-US" sz="4400" dirty="0"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latin typeface="#9Slide03 Ample" panose="02000000000000000000" pitchFamily="2" charset="0"/>
              </a:rPr>
              <a:t>tập</a:t>
            </a:r>
            <a:endParaRPr lang="en-US" sz="4400" dirty="0">
              <a:latin typeface="#9Slide03 Ample" panose="02000000000000000000" pitchFamily="2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(</a:t>
            </a:r>
            <a:r>
              <a:rPr lang="vi-VN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mục</a:t>
            </a:r>
            <a:r>
              <a:rPr lang="vi-VN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2 trang 2-3)</a:t>
            </a:r>
            <a:endParaRPr lang="en-US" sz="4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00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0" name="Rectangle 14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00D6FE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5B02AA5-4A7A-4EF8-B0DC-8DDF92C1F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396" y="1149305"/>
            <a:ext cx="5581703" cy="5037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9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4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41B0642-F0B4-4E7E-BB7A-0825D96B3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756" y="666795"/>
            <a:ext cx="5372489" cy="55244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00D8F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6095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6" name="Rectangle 14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5A71F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CF21BB7-4B99-44D2-83FB-77F18C7AF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68" y="1427658"/>
            <a:ext cx="10302216" cy="3619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EEFDDFC3-9101-4641-AC88-2E367B13E11C}"/>
              </a:ext>
            </a:extLst>
          </p:cNvPr>
          <p:cNvSpPr/>
          <p:nvPr/>
        </p:nvSpPr>
        <p:spPr>
          <a:xfrm>
            <a:off x="6898640" y="4358640"/>
            <a:ext cx="426720" cy="396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3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3A3AF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BA9038-1272-4CFF-BC42-5CB35DFF5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180" y="1542399"/>
            <a:ext cx="9905528" cy="2525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E9D8EAD5-09AA-40A9-B354-3520A3663B57}"/>
              </a:ext>
            </a:extLst>
          </p:cNvPr>
          <p:cNvSpPr/>
          <p:nvPr/>
        </p:nvSpPr>
        <p:spPr>
          <a:xfrm>
            <a:off x="3545840" y="3428107"/>
            <a:ext cx="426720" cy="396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6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360AE94-44C5-4E60-8FD3-52D1BFAE0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88" y="1629789"/>
            <a:ext cx="9816467" cy="22859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0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2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C4485FFD-D566-4013-B4A5-4D5DA7FE8AEF}"/>
              </a:ext>
            </a:extLst>
          </p:cNvPr>
          <p:cNvSpPr/>
          <p:nvPr/>
        </p:nvSpPr>
        <p:spPr>
          <a:xfrm>
            <a:off x="5651956" y="3258924"/>
            <a:ext cx="426720" cy="396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94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0EDFB6-582B-4713-9F4B-DBE8B8E3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>
                <a:latin typeface="#9Slide03 Bebas Neue Bold" panose="020B0606020202050201" pitchFamily="34" charset="0"/>
              </a:rPr>
              <a:t>KHỞI ĐỘNG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E70531B-C684-45BF-8AD8-502286779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#9Slide05 Claudia" pitchFamily="2" charset="0"/>
              </a:rPr>
              <a:t>CHỦ ĐỀ</a:t>
            </a:r>
          </a:p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#9Slide05 Claudia" pitchFamily="2" charset="0"/>
              </a:rPr>
              <a:t>LỜI YÊU THƯƠNG</a:t>
            </a:r>
          </a:p>
        </p:txBody>
      </p:sp>
    </p:spTree>
    <p:extLst>
      <p:ext uri="{BB962C8B-B14F-4D97-AF65-F5344CB8AC3E}">
        <p14:creationId xmlns:p14="http://schemas.microsoft.com/office/powerpoint/2010/main" val="772700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giải khối rubik 4x4">
            <a:extLst>
              <a:ext uri="{FF2B5EF4-FFF2-40B4-BE49-F238E27FC236}">
                <a16:creationId xmlns:a16="http://schemas.microsoft.com/office/drawing/2014/main" id="{CFB6EAE8-9FCD-43BC-B556-2AC070D5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B301E0FE-99F5-4B4F-9F00-ACAF62027CCD}"/>
              </a:ext>
            </a:extLst>
          </p:cNvPr>
          <p:cNvSpPr/>
          <p:nvPr/>
        </p:nvSpPr>
        <p:spPr>
          <a:xfrm>
            <a:off x="1168400" y="2946400"/>
            <a:ext cx="673100" cy="685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310D8871-7C2D-46C2-9C53-A48907B40045}"/>
              </a:ext>
            </a:extLst>
          </p:cNvPr>
          <p:cNvSpPr/>
          <p:nvPr/>
        </p:nvSpPr>
        <p:spPr>
          <a:xfrm>
            <a:off x="1219200" y="5562600"/>
            <a:ext cx="673100" cy="685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E2BDF05D-C814-43A7-88AA-910C12E50E3B}"/>
              </a:ext>
            </a:extLst>
          </p:cNvPr>
          <p:cNvSpPr/>
          <p:nvPr/>
        </p:nvSpPr>
        <p:spPr>
          <a:xfrm>
            <a:off x="1168400" y="3829050"/>
            <a:ext cx="673100" cy="685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718AA1C-9819-4E9F-86A8-76F7D04EBF17}"/>
              </a:ext>
            </a:extLst>
          </p:cNvPr>
          <p:cNvSpPr/>
          <p:nvPr/>
        </p:nvSpPr>
        <p:spPr>
          <a:xfrm>
            <a:off x="1219200" y="4711700"/>
            <a:ext cx="673100" cy="685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D61BF01C-8DB0-43EE-BADE-814BDDB1F9AE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1841500" y="3289300"/>
            <a:ext cx="2781300" cy="139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670481B8-118A-43C0-8A46-9B9DECF23C96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1841500" y="3829052"/>
            <a:ext cx="3505200" cy="342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C8D50917-61AE-4876-B293-4841F0637D6B}"/>
              </a:ext>
            </a:extLst>
          </p:cNvPr>
          <p:cNvCxnSpPr>
            <a:cxnSpLocks/>
          </p:cNvCxnSpPr>
          <p:nvPr/>
        </p:nvCxnSpPr>
        <p:spPr>
          <a:xfrm flipV="1">
            <a:off x="1898650" y="4330700"/>
            <a:ext cx="2724150" cy="654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ABAC93DE-E7DE-49AE-AB04-4BE33C515803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1892300" y="4711700"/>
            <a:ext cx="3454400" cy="1193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F923B8-9D14-4B3F-ADB0-D15C620C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vi-VN">
                <a:solidFill>
                  <a:srgbClr val="262626"/>
                </a:solidFill>
                <a:latin typeface="#9Slide03 Bebas Neue Bold" panose="020B0606020202050201" pitchFamily="34" charset="0"/>
              </a:rPr>
              <a:t>2. </a:t>
            </a:r>
            <a:r>
              <a:rPr lang="en-US">
                <a:solidFill>
                  <a:srgbClr val="262626"/>
                </a:solidFill>
                <a:latin typeface="#9Slide03 Bebas Neue Bold" panose="020B0606020202050201" pitchFamily="34" charset="0"/>
              </a:rPr>
              <a:t>Ý T</a:t>
            </a:r>
            <a:r>
              <a:rPr lang="vi-VN">
                <a:solidFill>
                  <a:srgbClr val="262626"/>
                </a:solidFill>
                <a:latin typeface="#9Slide03 Bebas Neue Bold" panose="020B0606020202050201" pitchFamily="34" charset="0"/>
              </a:rPr>
              <a:t>Ư</a:t>
            </a:r>
            <a:r>
              <a:rPr lang="en-US">
                <a:solidFill>
                  <a:srgbClr val="262626"/>
                </a:solidFill>
                <a:latin typeface="#9Slide03 Bebas Neue Bold" panose="020B0606020202050201" pitchFamily="34" charset="0"/>
              </a:rPr>
              <a:t>ỞNG(10p)</a:t>
            </a:r>
          </a:p>
        </p:txBody>
      </p:sp>
      <p:pic>
        <p:nvPicPr>
          <p:cNvPr id="23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DD064F6E-1F0A-41D4-A60E-BF372F29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4" y="661358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" name="Chỗ dành sẵn cho Nội dung 2">
            <a:extLst>
              <a:ext uri="{FF2B5EF4-FFF2-40B4-BE49-F238E27FC236}">
                <a16:creationId xmlns:a16="http://schemas.microsoft.com/office/drawing/2014/main" id="{C5B74A3D-D9A3-4498-93AE-0CFC66009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013481"/>
              </p:ext>
            </p:extLst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91763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138">
            <a:extLst>
              <a:ext uri="{FF2B5EF4-FFF2-40B4-BE49-F238E27FC236}">
                <a16:creationId xmlns:a16="http://schemas.microsoft.com/office/drawing/2014/main" id="{428C1455-18F2-4B6A-B07E-2B31728BC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9" name="Group 140">
            <a:extLst>
              <a:ext uri="{FF2B5EF4-FFF2-40B4-BE49-F238E27FC236}">
                <a16:creationId xmlns:a16="http://schemas.microsoft.com/office/drawing/2014/main" id="{74C7D59C-11EB-4B8B-B5DD-A73CB695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246E6BC9-FAE3-4F4B-B4B0-78753079B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969418E-DB10-4886-85CE-BB603C895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9B775CB6-A84D-4EFF-AA4B-123FD2944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0297512A-9FDF-4EA1-8247-FA7BE647B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F923B8-9D14-4B3F-ADB0-D15C620C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>
            <a:normAutofit/>
          </a:bodyPr>
          <a:lstStyle/>
          <a:p>
            <a:r>
              <a:rPr lang="vi-VN" dirty="0">
                <a:latin typeface="#9Slide03 Bebas Neue Bold" panose="020B0606020202050201" pitchFamily="34" charset="0"/>
              </a:rPr>
              <a:t>4. </a:t>
            </a:r>
            <a:r>
              <a:rPr lang="en-US" dirty="0" err="1">
                <a:latin typeface="#9Slide03 Bebas Neue Bold" panose="020B0606020202050201" pitchFamily="34" charset="0"/>
              </a:rPr>
              <a:t>Kế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en-US" dirty="0" err="1">
                <a:latin typeface="#9Slide03 Bebas Neue Bold" panose="020B0606020202050201" pitchFamily="34" charset="0"/>
              </a:rPr>
              <a:t>hoạch</a:t>
            </a:r>
            <a:r>
              <a:rPr lang="en-US" dirty="0">
                <a:latin typeface="#9Slide03 Bebas Neue Bold" panose="020B0606020202050201" pitchFamily="34" charset="0"/>
              </a:rPr>
              <a:t> (</a:t>
            </a:r>
            <a:r>
              <a:rPr lang="vi-VN" dirty="0">
                <a:latin typeface="#9Slide03 Bebas Neue Bold" panose="020B0606020202050201" pitchFamily="34" charset="0"/>
              </a:rPr>
              <a:t>10</a:t>
            </a:r>
            <a:r>
              <a:rPr lang="en-US" dirty="0">
                <a:latin typeface="#9Slide03 Bebas Neue Bold" panose="020B0606020202050201" pitchFamily="34" charset="0"/>
              </a:rPr>
              <a:t>p)</a:t>
            </a:r>
          </a:p>
        </p:txBody>
      </p:sp>
      <p:sp>
        <p:nvSpPr>
          <p:cNvPr id="4110" name="Rectangle 146">
            <a:extLst>
              <a:ext uri="{FF2B5EF4-FFF2-40B4-BE49-F238E27FC236}">
                <a16:creationId xmlns:a16="http://schemas.microsoft.com/office/drawing/2014/main" id="{829FB2B0-46A7-41CD-996A-B837EB0B4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ip: Papers I usually buy on Ebay or Origami Shop. Japanese books I tend to buy from CDJapan. The last kusudama I introduced you to, was the Oleo Kusudama â now please meet itâs close relative, the Star Prints Kusudama. Both of them were designed by Aldo Marcell and both of them have a very â¦">
            <a:extLst>
              <a:ext uri="{FF2B5EF4-FFF2-40B4-BE49-F238E27FC236}">
                <a16:creationId xmlns:a16="http://schemas.microsoft.com/office/drawing/2014/main" id="{22A9170E-278C-41DE-90A1-447096D94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 r="3" b="5156"/>
          <a:stretch/>
        </p:blipFill>
        <p:spPr bwMode="auto">
          <a:xfrm>
            <a:off x="1247209" y="1254050"/>
            <a:ext cx="2508652" cy="25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148">
            <a:extLst>
              <a:ext uri="{FF2B5EF4-FFF2-40B4-BE49-F238E27FC236}">
                <a16:creationId xmlns:a16="http://schemas.microsoft.com/office/drawing/2014/main" id="{5593735B-142F-4703-AF97-9E4693978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2BAD263-1B01-4583-94A9-A404AFA492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44" r="-1" b="13959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cxnSp>
        <p:nvCxnSpPr>
          <p:cNvPr id="4112" name="Straight Connector 150">
            <a:extLst>
              <a:ext uri="{FF2B5EF4-FFF2-40B4-BE49-F238E27FC236}">
                <a16:creationId xmlns:a16="http://schemas.microsoft.com/office/drawing/2014/main" id="{6D0B581B-6F81-44B8-8D75-3D6C1505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13" name="Rectangle 152">
            <a:extLst>
              <a:ext uri="{FF2B5EF4-FFF2-40B4-BE49-F238E27FC236}">
                <a16:creationId xmlns:a16="http://schemas.microsoft.com/office/drawing/2014/main" id="{F877318F-7135-4A7B-9C3B-68736EED2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Like eye candy like this modular origami?  Like tutorials? You'll love Paperama!  (Includes link to Washi Tape Dispenser Tutorial)">
            <a:extLst>
              <a:ext uri="{FF2B5EF4-FFF2-40B4-BE49-F238E27FC236}">
                <a16:creationId xmlns:a16="http://schemas.microsoft.com/office/drawing/2014/main" id="{B58BB110-D98E-43AB-A16E-6986BA992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r="2" b="20541"/>
          <a:stretch/>
        </p:blipFill>
        <p:spPr bwMode="auto">
          <a:xfrm>
            <a:off x="1247209" y="3922106"/>
            <a:ext cx="2494212" cy="1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è¤æ¬ä¿®ä¸ããã®ãããããï¼âæãæ¹ããï¼ãããã¼ã¹ã«ããã³ã­ã³ã¨å¯æãã®ããããã¯ã¹ã§ãã">
            <a:extLst>
              <a:ext uri="{FF2B5EF4-FFF2-40B4-BE49-F238E27FC236}">
                <a16:creationId xmlns:a16="http://schemas.microsoft.com/office/drawing/2014/main" id="{5F867DAA-3D9D-4334-B919-722045E93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7" r="14858" b="-3"/>
          <a:stretch/>
        </p:blipFill>
        <p:spPr bwMode="auto">
          <a:xfrm>
            <a:off x="3910152" y="2919155"/>
            <a:ext cx="1996622" cy="26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09DEC8-FC02-4F09-A3CB-9F15DA97B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2"/>
            <a:ext cx="4752626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D792F1CD-978D-47C9-A6FD-83E1C1C05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174" y="560953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347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7575D7A7-3C36-4508-9BC6-70A93BD3C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C964A0D-06B7-4C16-AC9F-20ADDA805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5703F5C-55DF-45CD-BC3F-3BE8F1033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8C7134F-70F9-4826-A97E-9B39AEA08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9351E73-B6DD-4B56-8EE9-C16B5711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446D0E-6531-40B7-A182-FB86024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C8BABCA7-C1E0-41BA-A822-5F61251A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E5D6EB5-6FDB-477A-98F5-7409CD537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BB75167-5757-4E5F-869B-5A350BF43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8338DAE-FFCB-472B-A9EE-77E42FDBD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2B2E0A0-4D94-4C05-97C1-32B5D88A2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91E75C9-3350-4F0B-993E-89D3DBD76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F923B8-9D14-4B3F-ADB0-D15C620C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#9Slide03 Bebas Neue Bold" panose="020B0606020202050201" pitchFamily="34" charset="0"/>
              </a:rPr>
              <a:t>Tạo</a:t>
            </a:r>
            <a:r>
              <a:rPr lang="en-US" sz="5400" dirty="0">
                <a:latin typeface="#9Slide03 Bebas Neue Bold" panose="020B0606020202050201" pitchFamily="34" charset="0"/>
              </a:rPr>
              <a:t> </a:t>
            </a:r>
            <a:r>
              <a:rPr lang="en-US" sz="5400" dirty="0" err="1">
                <a:latin typeface="#9Slide03 Bebas Neue Bold" panose="020B0606020202050201" pitchFamily="34" charset="0"/>
              </a:rPr>
              <a:t>dựng</a:t>
            </a:r>
            <a:r>
              <a:rPr lang="en-US" sz="5400" dirty="0">
                <a:latin typeface="#9Slide03 Bebas Neue Bold" panose="020B0606020202050201" pitchFamily="34" charset="0"/>
              </a:rPr>
              <a:t> (</a:t>
            </a:r>
            <a:r>
              <a:rPr lang="vi-VN" sz="5400" dirty="0">
                <a:latin typeface="#9Slide03 Bebas Neue Bold" panose="020B0606020202050201" pitchFamily="34" charset="0"/>
              </a:rPr>
              <a:t>3</a:t>
            </a:r>
            <a:r>
              <a:rPr lang="en-US" sz="5400" dirty="0">
                <a:latin typeface="#9Slide03 Bebas Neue Bold" panose="020B0606020202050201" pitchFamily="34" charset="0"/>
              </a:rPr>
              <a:t>5p)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89FB2CC-C7A1-4A53-A088-636FB487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D792F1CD-978D-47C9-A6FD-83E1C1C05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174" y="560953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51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7575D7A7-3C36-4508-9BC6-70A93BD3C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C964A0D-06B7-4C16-AC9F-20ADDA805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5703F5C-55DF-45CD-BC3F-3BE8F1033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8C7134F-70F9-4826-A97E-9B39AEA08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9351E73-B6DD-4B56-8EE9-C16B5711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446D0E-6531-40B7-A182-FB86024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C8BABCA7-C1E0-41BA-A822-5F61251A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E5D6EB5-6FDB-477A-98F5-7409CD537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BB75167-5757-4E5F-869B-5A350BF43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8338DAE-FFCB-472B-A9EE-77E42FDBD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2B2E0A0-4D94-4C05-97C1-32B5D88A2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91E75C9-3350-4F0B-993E-89D3DBD76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F923B8-9D14-4B3F-ADB0-D15C620C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sz="5400" dirty="0" err="1">
                <a:latin typeface="#9Slide03 Bebas Neue Bold" panose="020B0606020202050201" pitchFamily="34" charset="0"/>
              </a:rPr>
              <a:t>Kiểm</a:t>
            </a:r>
            <a:r>
              <a:rPr lang="vi-VN" sz="5400" dirty="0">
                <a:latin typeface="#9Slide03 Bebas Neue Bold" panose="020B0606020202050201" pitchFamily="34" charset="0"/>
              </a:rPr>
              <a:t> tra</a:t>
            </a:r>
            <a:r>
              <a:rPr lang="en-US" sz="5400" dirty="0">
                <a:latin typeface="#9Slide03 Bebas Neue Bold" panose="020B0606020202050201" pitchFamily="34" charset="0"/>
              </a:rPr>
              <a:t> (</a:t>
            </a:r>
            <a:r>
              <a:rPr lang="vi-VN" sz="5400" dirty="0">
                <a:latin typeface="#9Slide03 Bebas Neue Bold" panose="020B0606020202050201" pitchFamily="34" charset="0"/>
              </a:rPr>
              <a:t>3</a:t>
            </a:r>
            <a:r>
              <a:rPr lang="en-US" sz="5400" dirty="0">
                <a:latin typeface="#9Slide03 Bebas Neue Bold" panose="020B0606020202050201" pitchFamily="34" charset="0"/>
              </a:rPr>
              <a:t>p)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89FB2CC-C7A1-4A53-A088-636FB487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D792F1CD-978D-47C9-A6FD-83E1C1C05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174" y="560953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76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7575D7A7-3C36-4508-9BC6-70A93BD3C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C964A0D-06B7-4C16-AC9F-20ADDA805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5703F5C-55DF-45CD-BC3F-3BE8F1033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8C7134F-70F9-4826-A97E-9B39AEA08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9351E73-B6DD-4B56-8EE9-C16B5711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446D0E-6531-40B7-A182-FB86024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C8BABCA7-C1E0-41BA-A822-5F61251A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E5D6EB5-6FDB-477A-98F5-7409CD537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BB75167-5757-4E5F-869B-5A350BF43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8338DAE-FFCB-472B-A9EE-77E42FDBD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2B2E0A0-4D94-4C05-97C1-32B5D88A2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91E75C9-3350-4F0B-993E-89D3DBD76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F923B8-9D14-4B3F-ADB0-D15C620C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sz="5400" dirty="0" err="1">
                <a:latin typeface="#9Slide03 Bebas Neue Bold" panose="020B0606020202050201" pitchFamily="34" charset="0"/>
              </a:rPr>
              <a:t>Cải</a:t>
            </a:r>
            <a:r>
              <a:rPr lang="vi-VN" sz="5400" dirty="0">
                <a:latin typeface="#9Slide03 Bebas Neue Bold" panose="020B0606020202050201" pitchFamily="34" charset="0"/>
              </a:rPr>
              <a:t> </a:t>
            </a:r>
            <a:r>
              <a:rPr lang="vi-VN" sz="5400" dirty="0" err="1">
                <a:latin typeface="#9Slide03 Bebas Neue Bold" panose="020B0606020202050201" pitchFamily="34" charset="0"/>
              </a:rPr>
              <a:t>thiện</a:t>
            </a:r>
            <a:r>
              <a:rPr lang="en-US" sz="5400" dirty="0">
                <a:latin typeface="#9Slide03 Bebas Neue Bold" panose="020B0606020202050201" pitchFamily="34" charset="0"/>
              </a:rPr>
              <a:t> (5p)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89FB2CC-C7A1-4A53-A088-636FB487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D792F1CD-978D-47C9-A6FD-83E1C1C05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174" y="5609530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57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63CB80B-4043-44A1-BA36-EBE3BC89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2F41E688-8FFF-4281-88F3-E224AB4EE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64B2FFC-730B-47D0-AFD7-BEB890CF2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510A73A3-4897-4277-AC99-A74B16EEA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1A863DB-304F-46AC-8E28-D03DC9A7B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01EA9110-C355-4792-AD56-BAA4A0123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6" name="Rectangle 215">
            <a:extLst>
              <a:ext uri="{FF2B5EF4-FFF2-40B4-BE49-F238E27FC236}">
                <a16:creationId xmlns:a16="http://schemas.microsoft.com/office/drawing/2014/main" id="{8BFC40FC-92E4-4B02-BCBE-19D2EAC62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97D979C0-B9ED-47FE-9052-33D6401D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6DC752E2-C09F-4B3C-A9ED-850048B37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41BF1B58-0BA2-42D1-8C30-50E7884D5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4E7EDAB3-0E42-42C6-A0B8-2E6729694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C68AEAED-237E-4194-A9A4-47CBF9B79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FFE04EB3-482A-4B73-BE50-729A1661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MINI GAME</a:t>
            </a:r>
            <a:endParaRPr lang="en-US" sz="5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D6B4F19-E318-4F7B-A372-89408F904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ããã«ã¡ã¯ã ãmÃ©li-mÃ©loéåãï¼ã¯ãªãã¯ï¼ï¼åºé·ï¼âã®ããã©ããã³ã°ã³ã¼ãã£ãã¼ã¿ã¼âã®å®ä¸­ã§ãã  ããããæ¡ã®ç¯å¥ãã¨ãããã¨ã§ãéè...">
            <a:extLst>
              <a:ext uri="{FF2B5EF4-FFF2-40B4-BE49-F238E27FC236}">
                <a16:creationId xmlns:a16="http://schemas.microsoft.com/office/drawing/2014/main" id="{86FC7A9E-F030-40D5-A91E-B9C75C123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" r="-5" b="5777"/>
          <a:stretch/>
        </p:blipFill>
        <p:spPr bwMode="auto">
          <a:xfrm>
            <a:off x="1777073" y="1257341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usudama Me! - Modular origami!">
            <a:extLst>
              <a:ext uri="{FF2B5EF4-FFF2-40B4-BE49-F238E27FC236}">
                <a16:creationId xmlns:a16="http://schemas.microsoft.com/office/drawing/2014/main" id="{AF5D90D4-0140-49CB-B4C3-69664F0C1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r="6847" b="-2"/>
          <a:stretch/>
        </p:blipFill>
        <p:spPr bwMode="auto">
          <a:xfrm>
            <a:off x="6323032" y="1257341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A992AF46-676B-41C1-B99C-36E0AC6A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24780" b="1"/>
          <a:stretch/>
        </p:blipFill>
        <p:spPr bwMode="auto">
          <a:xfrm>
            <a:off x="4040124" y="1257341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World's newest photos of origami and tato - Flickr Hive Mind">
            <a:extLst>
              <a:ext uri="{FF2B5EF4-FFF2-40B4-BE49-F238E27FC236}">
                <a16:creationId xmlns:a16="http://schemas.microsoft.com/office/drawing/2014/main" id="{5C000F6F-B56D-453B-AB78-C6DE9F00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11701" b="-2"/>
          <a:stretch/>
        </p:blipFill>
        <p:spPr bwMode="auto">
          <a:xfrm>
            <a:off x="8412278" y="1220869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E85F6C5-C81B-4332-AC63-79827C9D5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0C23E26B-A5E6-4212-9AC4-8AD6D8F9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985" y="5518838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6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10FA4-E592-45C2-B019-F8E2209F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2" y="633665"/>
            <a:ext cx="9601196" cy="1303867"/>
          </a:xfrm>
        </p:spPr>
        <p:txBody>
          <a:bodyPr/>
          <a:lstStyle/>
          <a:p>
            <a:r>
              <a:rPr lang="en-US" dirty="0">
                <a:latin typeface="#9Slide03 Bebas Neue Bold" panose="020B0606020202050201" pitchFamily="34" charset="0"/>
              </a:rPr>
              <a:t>BỐI CẢNH (3P)</a:t>
            </a:r>
          </a:p>
        </p:txBody>
      </p:sp>
      <p:pic>
        <p:nvPicPr>
          <p:cNvPr id="6" name="Quay phim Màn hình 5">
            <a:hlinkClick r:id="" action="ppaction://media"/>
            <a:extLst>
              <a:ext uri="{FF2B5EF4-FFF2-40B4-BE49-F238E27FC236}">
                <a16:creationId xmlns:a16="http://schemas.microsoft.com/office/drawing/2014/main" id="{918E0021-842D-4A62-93DF-90F5A5E9B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330" y="2474024"/>
            <a:ext cx="5859340" cy="36521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F70DDB9-B7BC-474C-9462-F5D7FC9FDFE4}"/>
              </a:ext>
            </a:extLst>
          </p:cNvPr>
          <p:cNvSpPr/>
          <p:nvPr/>
        </p:nvSpPr>
        <p:spPr>
          <a:xfrm>
            <a:off x="7800091" y="5855003"/>
            <a:ext cx="362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https://timer.onlinealarmkur.com/vi/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47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10FA4-E592-45C2-B019-F8E2209F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  <a:latin typeface="#9Slide03 Bebas Neue Bold" panose="020B0606020202050201" pitchFamily="34" charset="0"/>
              </a:rPr>
              <a:t>VẤN ĐỀ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0B84E-30FE-4100-BB8F-F43E9DBF7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6146" name="Picture 2" descr="Káº¿t quáº£ hÃ¬nh áº£nh cho gáº¥u bÃ´ng">
            <a:extLst>
              <a:ext uri="{FF2B5EF4-FFF2-40B4-BE49-F238E27FC236}">
                <a16:creationId xmlns:a16="http://schemas.microsoft.com/office/drawing/2014/main" id="{AC68441A-159E-4643-97B1-477FBEB8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026" y="2757636"/>
            <a:ext cx="2739728" cy="2739728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1B545CF1-BACD-4759-B840-75F6EF4B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8" y="5700824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20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10FA4-E592-45C2-B019-F8E2209F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88667"/>
            <a:ext cx="9601196" cy="1303867"/>
          </a:xfrm>
        </p:spPr>
        <p:txBody>
          <a:bodyPr/>
          <a:lstStyle/>
          <a:p>
            <a:r>
              <a:rPr lang="vi-VN" dirty="0">
                <a:latin typeface="#9Slide03 Bebas Neue Bold" panose="020B0606020202050201" pitchFamily="34" charset="0"/>
              </a:rPr>
              <a:t>Yêu </a:t>
            </a:r>
            <a:r>
              <a:rPr lang="vi-VN" dirty="0" err="1">
                <a:latin typeface="#9Slide03 Bebas Neue Bold" panose="020B0606020202050201" pitchFamily="34" charset="0"/>
              </a:rPr>
              <a:t>cầu</a:t>
            </a:r>
            <a:r>
              <a:rPr lang="vi-VN" dirty="0">
                <a:latin typeface="#9Slide03 Bebas Neue Bold" panose="020B0606020202050201" pitchFamily="34" charset="0"/>
              </a:rPr>
              <a:t> </a:t>
            </a:r>
            <a:r>
              <a:rPr lang="vi-VN" dirty="0" err="1">
                <a:latin typeface="#9Slide03 Bebas Neue Bold" panose="020B0606020202050201" pitchFamily="34" charset="0"/>
              </a:rPr>
              <a:t>sản</a:t>
            </a:r>
            <a:r>
              <a:rPr lang="vi-VN" dirty="0">
                <a:latin typeface="#9Slide03 Bebas Neue Bold" panose="020B0606020202050201" pitchFamily="34" charset="0"/>
              </a:rPr>
              <a:t> </a:t>
            </a:r>
            <a:r>
              <a:rPr lang="vi-VN" dirty="0" err="1">
                <a:latin typeface="#9Slide03 Bebas Neue Bold" panose="020B0606020202050201" pitchFamily="34" charset="0"/>
              </a:rPr>
              <a:t>phẩm</a:t>
            </a:r>
            <a:endParaRPr lang="en-US" dirty="0">
              <a:latin typeface="#9Slide03 Bebas Neue Bold" panose="020B0606020202050201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520CDCA-51CC-46B1-A9C9-11290DA1DB0B}"/>
              </a:ext>
            </a:extLst>
          </p:cNvPr>
          <p:cNvSpPr txBox="1"/>
          <p:nvPr/>
        </p:nvSpPr>
        <p:spPr>
          <a:xfrm>
            <a:off x="1295402" y="2479880"/>
            <a:ext cx="90540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dirty="0" err="1"/>
              <a:t>Hộp</a:t>
            </a:r>
            <a:r>
              <a:rPr lang="vi-VN" sz="2400" dirty="0"/>
              <a:t> </a:t>
            </a:r>
            <a:r>
              <a:rPr lang="vi-VN" sz="2400" dirty="0" err="1"/>
              <a:t>quà</a:t>
            </a:r>
            <a:r>
              <a:rPr lang="vi-VN" sz="2400" dirty="0"/>
              <a:t> </a:t>
            </a:r>
            <a:r>
              <a:rPr lang="vi-VN" sz="2400" dirty="0" err="1"/>
              <a:t>được</a:t>
            </a:r>
            <a:r>
              <a:rPr lang="vi-VN" sz="2400" dirty="0"/>
              <a:t> </a:t>
            </a:r>
            <a:r>
              <a:rPr lang="vi-VN" sz="2400" dirty="0" err="1"/>
              <a:t>thiết</a:t>
            </a:r>
            <a:r>
              <a:rPr lang="vi-VN" sz="2400" dirty="0"/>
              <a:t> </a:t>
            </a:r>
            <a:r>
              <a:rPr lang="vi-VN" sz="2400" dirty="0" err="1"/>
              <a:t>kế</a:t>
            </a:r>
            <a:r>
              <a:rPr lang="vi-VN" sz="2400" dirty="0"/>
              <a:t> </a:t>
            </a:r>
            <a:r>
              <a:rPr lang="vi-VN" sz="2400" dirty="0" err="1"/>
              <a:t>gồm</a:t>
            </a:r>
            <a:r>
              <a:rPr lang="vi-VN" sz="2400" dirty="0"/>
              <a:t> </a:t>
            </a:r>
            <a:r>
              <a:rPr lang="vi-VN" sz="2400" dirty="0" err="1"/>
              <a:t>tối</a:t>
            </a:r>
            <a:r>
              <a:rPr lang="vi-VN" sz="2400" dirty="0"/>
              <a:t> </a:t>
            </a:r>
            <a:r>
              <a:rPr lang="vi-VN" sz="2400" dirty="0" err="1"/>
              <a:t>thiểu</a:t>
            </a:r>
            <a:r>
              <a:rPr lang="vi-VN" sz="2400" dirty="0"/>
              <a:t> 2 </a:t>
            </a:r>
            <a:r>
              <a:rPr lang="vi-VN" sz="2400" dirty="0" err="1"/>
              <a:t>khối</a:t>
            </a:r>
            <a:r>
              <a:rPr lang="vi-VN" sz="2400" dirty="0"/>
              <a:t> đa </a:t>
            </a:r>
            <a:r>
              <a:rPr lang="vi-VN" sz="2400" dirty="0" err="1"/>
              <a:t>diện</a:t>
            </a:r>
            <a:r>
              <a:rPr lang="vi-VN" sz="2400" dirty="0"/>
              <a:t> </a:t>
            </a:r>
            <a:r>
              <a:rPr lang="vi-VN" sz="2400" dirty="0" err="1"/>
              <a:t>lồng</a:t>
            </a:r>
            <a:r>
              <a:rPr lang="vi-VN" sz="2400" dirty="0"/>
              <a:t> nhau</a:t>
            </a:r>
          </a:p>
          <a:p>
            <a:pPr marL="342900" indent="-342900">
              <a:buAutoNum type="arabicPeriod"/>
            </a:pPr>
            <a:endParaRPr lang="vi-VN" sz="2400" dirty="0"/>
          </a:p>
          <a:p>
            <a:pPr marL="342900" indent="-342900">
              <a:buAutoNum type="arabicPeriod"/>
            </a:pPr>
            <a:endParaRPr lang="vi-VN" sz="2400" dirty="0"/>
          </a:p>
          <a:p>
            <a:pPr marL="342900" indent="-342900">
              <a:buAutoNum type="arabicPeriod"/>
            </a:pPr>
            <a:endParaRPr lang="vi-VN" sz="2400" dirty="0"/>
          </a:p>
          <a:p>
            <a:pPr marL="342900" indent="-342900">
              <a:buAutoNum type="arabicPeriod"/>
            </a:pPr>
            <a:endParaRPr lang="vi-VN" sz="2400" dirty="0"/>
          </a:p>
          <a:p>
            <a:pPr marL="342900" indent="-342900">
              <a:buAutoNum type="arabicPeriod"/>
            </a:pPr>
            <a:endParaRPr lang="vi-VN" sz="2400" dirty="0"/>
          </a:p>
          <a:p>
            <a:pPr marL="342900" indent="-342900">
              <a:buAutoNum type="arabicPeriod"/>
            </a:pPr>
            <a:endParaRPr lang="vi-VN" sz="2400" dirty="0"/>
          </a:p>
          <a:p>
            <a:pPr marL="342900" indent="-342900">
              <a:buAutoNum type="arabicPeriod"/>
            </a:pPr>
            <a:r>
              <a:rPr lang="vi-VN" sz="2400" dirty="0" err="1"/>
              <a:t>Đựng</a:t>
            </a:r>
            <a:r>
              <a:rPr lang="vi-VN" sz="2400" dirty="0"/>
              <a:t> </a:t>
            </a:r>
            <a:r>
              <a:rPr lang="vi-VN" sz="2400" dirty="0" err="1"/>
              <a:t>vừa</a:t>
            </a:r>
            <a:r>
              <a:rPr lang="vi-VN" sz="2400" dirty="0"/>
              <a:t> </a:t>
            </a:r>
            <a:r>
              <a:rPr lang="vi-VN" sz="2400" dirty="0" err="1"/>
              <a:t>món</a:t>
            </a:r>
            <a:r>
              <a:rPr lang="vi-VN" sz="2400" dirty="0"/>
              <a:t> </a:t>
            </a:r>
            <a:r>
              <a:rPr lang="vi-VN" sz="2400" dirty="0" err="1"/>
              <a:t>quà</a:t>
            </a:r>
            <a:r>
              <a:rPr lang="vi-VN" sz="2400" dirty="0"/>
              <a:t>, </a:t>
            </a:r>
            <a:r>
              <a:rPr lang="vi-VN" sz="2400" dirty="0" err="1"/>
              <a:t>có</a:t>
            </a:r>
            <a:r>
              <a:rPr lang="vi-VN" sz="2400" dirty="0"/>
              <a:t> </a:t>
            </a:r>
            <a:r>
              <a:rPr lang="vi-VN" sz="2400" dirty="0" err="1"/>
              <a:t>thể</a:t>
            </a:r>
            <a:r>
              <a:rPr lang="vi-VN" sz="2400" dirty="0"/>
              <a:t> </a:t>
            </a:r>
            <a:r>
              <a:rPr lang="vi-VN" sz="2400" dirty="0" err="1"/>
              <a:t>đóng</a:t>
            </a:r>
            <a:r>
              <a:rPr lang="vi-VN" sz="2400" dirty="0"/>
              <a:t> </a:t>
            </a:r>
            <a:r>
              <a:rPr lang="vi-VN" sz="2400" dirty="0" err="1"/>
              <a:t>mở</a:t>
            </a:r>
            <a:r>
              <a:rPr lang="vi-VN" sz="2400" dirty="0"/>
              <a:t> </a:t>
            </a:r>
            <a:r>
              <a:rPr lang="vi-VN" sz="2400" dirty="0" err="1"/>
              <a:t>dễ</a:t>
            </a:r>
            <a:r>
              <a:rPr lang="vi-VN" sz="2400" dirty="0"/>
              <a:t> </a:t>
            </a:r>
            <a:r>
              <a:rPr lang="vi-VN" sz="2400" dirty="0" err="1"/>
              <a:t>dàng</a:t>
            </a:r>
            <a:r>
              <a:rPr lang="vi-VN" sz="2400" dirty="0"/>
              <a:t>.</a:t>
            </a:r>
          </a:p>
          <a:p>
            <a:pPr marL="342900" indent="-342900">
              <a:buAutoNum type="arabicPeriod"/>
            </a:pPr>
            <a:r>
              <a:rPr lang="vi-VN" sz="2400" dirty="0" err="1"/>
              <a:t>Đẹp</a:t>
            </a:r>
            <a:r>
              <a:rPr lang="vi-VN" sz="2400" dirty="0"/>
              <a:t>, </a:t>
            </a:r>
            <a:r>
              <a:rPr lang="vi-VN" sz="2400" dirty="0" err="1"/>
              <a:t>độc</a:t>
            </a:r>
            <a:r>
              <a:rPr lang="vi-VN" sz="2400" dirty="0"/>
              <a:t>, </a:t>
            </a:r>
            <a:r>
              <a:rPr lang="vi-VN" sz="2400" dirty="0" err="1"/>
              <a:t>sáng</a:t>
            </a:r>
            <a:r>
              <a:rPr lang="vi-VN" sz="2400" dirty="0"/>
              <a:t> </a:t>
            </a:r>
            <a:r>
              <a:rPr lang="vi-VN" sz="2400" dirty="0" err="1"/>
              <a:t>tạo</a:t>
            </a:r>
            <a:r>
              <a:rPr lang="vi-VN" sz="2400" dirty="0"/>
              <a:t>.</a:t>
            </a:r>
          </a:p>
          <a:p>
            <a:pPr marL="342900" indent="-342900">
              <a:buAutoNum type="arabicPeriod"/>
            </a:pPr>
            <a:r>
              <a:rPr lang="vi-VN" sz="2400" dirty="0" err="1"/>
              <a:t>Thực</a:t>
            </a:r>
            <a:r>
              <a:rPr lang="vi-VN" sz="2400" dirty="0"/>
              <a:t> </a:t>
            </a:r>
            <a:r>
              <a:rPr lang="vi-VN" sz="2400" dirty="0" err="1"/>
              <a:t>hiện</a:t>
            </a:r>
            <a:r>
              <a:rPr lang="vi-VN" sz="2400" dirty="0"/>
              <a:t> </a:t>
            </a:r>
            <a:r>
              <a:rPr lang="vi-VN" sz="2400" dirty="0" err="1"/>
              <a:t>bằng</a:t>
            </a:r>
            <a:r>
              <a:rPr lang="vi-VN" sz="2400" dirty="0"/>
              <a:t> </a:t>
            </a:r>
            <a:r>
              <a:rPr lang="vi-VN" sz="2400" dirty="0" err="1"/>
              <a:t>các</a:t>
            </a:r>
            <a:r>
              <a:rPr lang="vi-VN" sz="2400" dirty="0"/>
              <a:t> </a:t>
            </a:r>
            <a:r>
              <a:rPr lang="vi-VN" sz="2400" dirty="0" err="1"/>
              <a:t>vật</a:t>
            </a:r>
            <a:r>
              <a:rPr lang="vi-VN" sz="2400" dirty="0"/>
              <a:t> </a:t>
            </a:r>
            <a:r>
              <a:rPr lang="vi-VN" sz="2400" dirty="0" err="1"/>
              <a:t>liệu</a:t>
            </a:r>
            <a:r>
              <a:rPr lang="vi-VN" sz="2400" dirty="0"/>
              <a:t> </a:t>
            </a:r>
            <a:r>
              <a:rPr lang="vi-VN" sz="2400" dirty="0" err="1"/>
              <a:t>và</a:t>
            </a:r>
            <a:r>
              <a:rPr lang="vi-VN" sz="2400" dirty="0"/>
              <a:t> </a:t>
            </a:r>
            <a:r>
              <a:rPr lang="vi-VN" sz="2400" dirty="0" err="1"/>
              <a:t>dụng</a:t>
            </a:r>
            <a:r>
              <a:rPr lang="vi-VN" sz="2400" dirty="0"/>
              <a:t> </a:t>
            </a:r>
            <a:r>
              <a:rPr lang="vi-VN" sz="2400" dirty="0" err="1"/>
              <a:t>cụ</a:t>
            </a:r>
            <a:r>
              <a:rPr lang="vi-VN" sz="2400" dirty="0"/>
              <a:t> </a:t>
            </a:r>
            <a:r>
              <a:rPr lang="vi-VN" sz="2400" dirty="0" err="1"/>
              <a:t>được</a:t>
            </a:r>
            <a:r>
              <a:rPr lang="vi-VN" sz="2400" dirty="0"/>
              <a:t> cung </a:t>
            </a:r>
            <a:r>
              <a:rPr lang="vi-VN" sz="2400" dirty="0" err="1"/>
              <a:t>cấp</a:t>
            </a:r>
            <a:endParaRPr lang="vi-VN" sz="2400" dirty="0"/>
          </a:p>
          <a:p>
            <a:endParaRPr lang="vi-VN" sz="2400" dirty="0"/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C8CB1072-FCC9-408A-B4B5-898B2E25B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834569"/>
              </p:ext>
            </p:extLst>
          </p:nvPr>
        </p:nvGraphicFramePr>
        <p:xfrm>
          <a:off x="2032000" y="3203508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624994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226821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982200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28133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dirty="0" err="1">
                          <a:solidFill>
                            <a:schemeClr val="tx1"/>
                          </a:solidFill>
                        </a:rPr>
                        <a:t>thứ</a:t>
                      </a:r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15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b="1" dirty="0" err="1"/>
                        <a:t>Khối</a:t>
                      </a:r>
                      <a:r>
                        <a:rPr lang="vi-VN" b="1" dirty="0"/>
                        <a:t> </a:t>
                      </a:r>
                      <a:r>
                        <a:rPr lang="vi-VN" b="1" dirty="0" err="1"/>
                        <a:t>thứ</a:t>
                      </a:r>
                      <a:r>
                        <a:rPr lang="vi-VN" b="1" dirty="0"/>
                        <a:t> hai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059092"/>
                  </a:ext>
                </a:extLst>
              </a:tr>
            </a:tbl>
          </a:graphicData>
        </a:graphic>
      </p:graphicFrame>
      <p:pic>
        <p:nvPicPr>
          <p:cNvPr id="6" name="Hình ảnh 5" descr="Ảnh có chứa phụ kiện, cái ô, đang ngồi, diều&#10;&#10;Mô tả được tạo tự động">
            <a:extLst>
              <a:ext uri="{FF2B5EF4-FFF2-40B4-BE49-F238E27FC236}">
                <a16:creationId xmlns:a16="http://schemas.microsoft.com/office/drawing/2014/main" id="{6C1C554D-CB36-4EC6-9F33-9C3B3C78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86" y="3270422"/>
            <a:ext cx="733548" cy="828200"/>
          </a:xfrm>
          <a:prstGeom prst="rect">
            <a:avLst/>
          </a:prstGeom>
        </p:spPr>
      </p:pic>
      <p:pic>
        <p:nvPicPr>
          <p:cNvPr id="8" name="Hình ảnh 7" descr="Ảnh có chứa vẽ&#10;&#10;Mô tả được tạo tự động">
            <a:extLst>
              <a:ext uri="{FF2B5EF4-FFF2-40B4-BE49-F238E27FC236}">
                <a16:creationId xmlns:a16="http://schemas.microsoft.com/office/drawing/2014/main" id="{F3BBEFB2-9931-43C8-A22A-E81526116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325" y="3210612"/>
            <a:ext cx="792815" cy="880906"/>
          </a:xfrm>
          <a:prstGeom prst="rect">
            <a:avLst/>
          </a:prstGeom>
        </p:spPr>
      </p:pic>
      <p:pic>
        <p:nvPicPr>
          <p:cNvPr id="10" name="Hình ảnh 9" descr="Ảnh có chứa phụ kiện, cái ô, diều, vẽ&#10;&#10;Mô tả được tạo tự động">
            <a:extLst>
              <a:ext uri="{FF2B5EF4-FFF2-40B4-BE49-F238E27FC236}">
                <a16:creationId xmlns:a16="http://schemas.microsoft.com/office/drawing/2014/main" id="{49CD2A99-C497-4557-9D36-240165B11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186" y="4152737"/>
            <a:ext cx="825456" cy="825456"/>
          </a:xfrm>
          <a:prstGeom prst="rect">
            <a:avLst/>
          </a:prstGeom>
        </p:spPr>
      </p:pic>
      <p:pic>
        <p:nvPicPr>
          <p:cNvPr id="12" name="Hình ảnh 11" descr="Ảnh có chứa vẽ&#10;&#10;Mô tả được tạo tự động">
            <a:extLst>
              <a:ext uri="{FF2B5EF4-FFF2-40B4-BE49-F238E27FC236}">
                <a16:creationId xmlns:a16="http://schemas.microsoft.com/office/drawing/2014/main" id="{EA530817-749F-48C1-B477-654763769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636" y="4152737"/>
            <a:ext cx="825456" cy="809270"/>
          </a:xfrm>
          <a:prstGeom prst="rect">
            <a:avLst/>
          </a:prstGeom>
        </p:spPr>
      </p:pic>
      <p:pic>
        <p:nvPicPr>
          <p:cNvPr id="14" name="Hình ảnh 13" descr="Ảnh có chứa phụ kiện, cái ô&#10;&#10;Mô tả được tạo tự động">
            <a:extLst>
              <a:ext uri="{FF2B5EF4-FFF2-40B4-BE49-F238E27FC236}">
                <a16:creationId xmlns:a16="http://schemas.microsoft.com/office/drawing/2014/main" id="{A699AA52-CCAC-44D6-A237-2D67763AD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713" y="4171816"/>
            <a:ext cx="825456" cy="7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4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10FA4-E592-45C2-B019-F8E2209F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>
                <a:latin typeface="#9Slide03 Bebas Neue Bold" panose="020B0606020202050201" pitchFamily="34" charset="0"/>
              </a:rPr>
              <a:t>KHÁM PHÁ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vi-VN" dirty="0">
                <a:latin typeface="#9Slide03 Bebas Neue Bold" panose="020B0606020202050201" pitchFamily="34" charset="0"/>
              </a:rPr>
              <a:t>(3P)</a:t>
            </a:r>
            <a:br>
              <a:rPr lang="en-US" dirty="0">
                <a:latin typeface="#9Slide03 Bebas Neue Bold" panose="020B0606020202050201" pitchFamily="34" charset="0"/>
              </a:rPr>
            </a:br>
            <a:endParaRPr lang="en-US" dirty="0">
              <a:latin typeface="#9Slide03 Bebas Neue Bold" panose="020B0606020202050201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0B84E-30FE-4100-BB8F-F43E9DBF7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109199" cy="331893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tên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trinh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1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04EB3-482A-4B73-BE50-729A1661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4" descr="ããã«ã¡ã¯ã ãmÃ©li-mÃ©loéåãï¼ã¯ãªãã¯ï¼ï¼åºé·ï¼âã®ããã©ããã³ã°ã³ã¼ãã£ãã¼ã¿ã¼âã®å®ä¸­ã§ãã  ããããæ¡ã®ç¯å¥ãã¨ãããã¨ã§ãéè...">
            <a:extLst>
              <a:ext uri="{FF2B5EF4-FFF2-40B4-BE49-F238E27FC236}">
                <a16:creationId xmlns:a16="http://schemas.microsoft.com/office/drawing/2014/main" id="{86FC7A9E-F030-40D5-A91E-B9C75C123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" r="-5" b="5777"/>
          <a:stretch/>
        </p:blipFill>
        <p:spPr bwMode="auto">
          <a:xfrm>
            <a:off x="1777073" y="1257341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usudama Me! - Modular origami!">
            <a:extLst>
              <a:ext uri="{FF2B5EF4-FFF2-40B4-BE49-F238E27FC236}">
                <a16:creationId xmlns:a16="http://schemas.microsoft.com/office/drawing/2014/main" id="{AF5D90D4-0140-49CB-B4C3-69664F0C1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r="6847" b="-2"/>
          <a:stretch/>
        </p:blipFill>
        <p:spPr bwMode="auto">
          <a:xfrm>
            <a:off x="6323032" y="1257341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A992AF46-676B-41C1-B99C-36E0AC6A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24780" b="1"/>
          <a:stretch/>
        </p:blipFill>
        <p:spPr bwMode="auto">
          <a:xfrm>
            <a:off x="4040124" y="1257341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World's newest photos of origami and tato - Flickr Hive Mind">
            <a:extLst>
              <a:ext uri="{FF2B5EF4-FFF2-40B4-BE49-F238E27FC236}">
                <a16:creationId xmlns:a16="http://schemas.microsoft.com/office/drawing/2014/main" id="{5C000F6F-B56D-453B-AB78-C6DE9F00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11701" b="-2"/>
          <a:stretch/>
        </p:blipFill>
        <p:spPr bwMode="auto">
          <a:xfrm>
            <a:off x="8412278" y="1220869"/>
            <a:ext cx="203491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1" descr="C:\Users\admi\Downloads\HOC POWERPOINT\DUNG VŨ MOI.png">
            <a:extLst>
              <a:ext uri="{FF2B5EF4-FFF2-40B4-BE49-F238E27FC236}">
                <a16:creationId xmlns:a16="http://schemas.microsoft.com/office/drawing/2014/main" id="{0C23E26B-A5E6-4212-9AC4-8AD6D8F9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985" y="5518838"/>
            <a:ext cx="639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165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go go geodesic dome">
            <a:extLst>
              <a:ext uri="{FF2B5EF4-FFF2-40B4-BE49-F238E27FC236}">
                <a16:creationId xmlns:a16="http://schemas.microsoft.com/office/drawing/2014/main" id="{E3D4FD6D-3915-4D1E-981C-5993E4C94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 r="2" b="1474"/>
          <a:stretch/>
        </p:blipFill>
        <p:spPr bwMode="auto">
          <a:xfrm>
            <a:off x="321734" y="321732"/>
            <a:ext cx="3084025" cy="30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actus y terrarios 25">
            <a:extLst>
              <a:ext uri="{FF2B5EF4-FFF2-40B4-BE49-F238E27FC236}">
                <a16:creationId xmlns:a16="http://schemas.microsoft.com/office/drawing/2014/main" id="{A49F9492-A9EB-4CEA-9C07-E983404D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9" r="3" b="3"/>
          <a:stretch/>
        </p:blipFill>
        <p:spPr bwMode="auto">
          <a:xfrm>
            <a:off x="321734" y="3469102"/>
            <a:ext cx="3084025" cy="30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ã¹ãã³ãã°ã©ã¹ã®ãã©ãªã¦ã ï¼ã²ãå½¢">
            <a:extLst>
              <a:ext uri="{FF2B5EF4-FFF2-40B4-BE49-F238E27FC236}">
                <a16:creationId xmlns:a16="http://schemas.microsoft.com/office/drawing/2014/main" id="{9EAF1077-E0AA-4552-8B9D-5600CA8B9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r="29634"/>
          <a:stretch/>
        </p:blipFill>
        <p:spPr bwMode="auto">
          <a:xfrm>
            <a:off x="3490161" y="321732"/>
            <a:ext cx="4151376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ã¬ã©ã¹ã®ä¸­ã®å°ããªä¸çããã©ãªã¦ã ãã§ãé¨å±ã«çããâ¡ã®5æç®ã®åç | ãã·ãã­">
            <a:extLst>
              <a:ext uri="{FF2B5EF4-FFF2-40B4-BE49-F238E27FC236}">
                <a16:creationId xmlns:a16="http://schemas.microsoft.com/office/drawing/2014/main" id="{352511D2-D20B-4C55-9B11-5AA593A8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r="15417" b="-2"/>
          <a:stretch/>
        </p:blipFill>
        <p:spPr bwMode="auto">
          <a:xfrm>
            <a:off x="7718889" y="321732"/>
            <a:ext cx="4151376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85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9E6A649-FB84-4E33-9F5B-DC1ECF58C66F}"/>
  <p:tag name="ISPRING_RESOURCE_FOLDER" val="C:\Users\Administrator.KM5ZE0WY36CTHHQ\"/>
  <p:tag name="ISPRING_RESOURCE_FOLDER_STATIC" val="C:\Users\Administrator.KM5ZE0WY36CTHHQ\"/>
  <p:tag name="ISPRING_PRESENTATION_PATH" val="https://nslbg-my.sharepoint.com/personal/vuthidung_thptngosilienbg_edu_vn/Documents/NĂM HỌC 2019-2020/19.20.GIAO AN\STEM KHOI DA DIEN DEU.pptx"/>
  <p:tag name="ISPRING_PROJECT_VERSION" val="9.3"/>
  <p:tag name="ISPRING_PROJECT_FOLDER_UPDATED" val="1"/>
  <p:tag name="ISPRING_SCREEN_RECS_UPDATED" val="C:\Users\Administrator.KM5ZE0WY36CTHHQ\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7585adcc-0a62-453a-8901-4c43e4bbcf9e" xsi:nil="true"/>
    <Invited_Students xmlns="7585adcc-0a62-453a-8901-4c43e4bbcf9e" xsi:nil="true"/>
    <Math_Settings xmlns="7585adcc-0a62-453a-8901-4c43e4bbcf9e" xsi:nil="true"/>
    <Distribution_Groups xmlns="7585adcc-0a62-453a-8901-4c43e4bbcf9e" xsi:nil="true"/>
    <TeamsChannelId xmlns="7585adcc-0a62-453a-8901-4c43e4bbcf9e" xsi:nil="true"/>
    <Has_Teacher_Only_SectionGroup xmlns="7585adcc-0a62-453a-8901-4c43e4bbcf9e" xsi:nil="true"/>
    <Owner xmlns="7585adcc-0a62-453a-8901-4c43e4bbcf9e">
      <UserInfo>
        <DisplayName/>
        <AccountId xsi:nil="true"/>
        <AccountType/>
      </UserInfo>
    </Owner>
    <Teachers xmlns="7585adcc-0a62-453a-8901-4c43e4bbcf9e">
      <UserInfo>
        <DisplayName/>
        <AccountId xsi:nil="true"/>
        <AccountType/>
      </UserInfo>
    </Teachers>
    <DefaultSectionNames xmlns="7585adcc-0a62-453a-8901-4c43e4bbcf9e" xsi:nil="true"/>
    <Is_Collaboration_Space_Locked xmlns="7585adcc-0a62-453a-8901-4c43e4bbcf9e" xsi:nil="true"/>
    <NotebookType xmlns="7585adcc-0a62-453a-8901-4c43e4bbcf9e" xsi:nil="true"/>
    <CultureName xmlns="7585adcc-0a62-453a-8901-4c43e4bbcf9e" xsi:nil="true"/>
    <AppVersion xmlns="7585adcc-0a62-453a-8901-4c43e4bbcf9e" xsi:nil="true"/>
    <Templates xmlns="7585adcc-0a62-453a-8901-4c43e4bbcf9e" xsi:nil="true"/>
    <Self_Registration_Enabled xmlns="7585adcc-0a62-453a-8901-4c43e4bbcf9e" xsi:nil="true"/>
    <Students xmlns="7585adcc-0a62-453a-8901-4c43e4bbcf9e">
      <UserInfo>
        <DisplayName/>
        <AccountId xsi:nil="true"/>
        <AccountType/>
      </UserInfo>
    </Students>
    <LMS_Mappings xmlns="7585adcc-0a62-453a-8901-4c43e4bbcf9e" xsi:nil="true"/>
    <IsNotebookLocked xmlns="7585adcc-0a62-453a-8901-4c43e4bbcf9e" xsi:nil="true"/>
    <FolderType xmlns="7585adcc-0a62-453a-8901-4c43e4bbcf9e" xsi:nil="true"/>
    <Student_Groups xmlns="7585adcc-0a62-453a-8901-4c43e4bbcf9e">
      <UserInfo>
        <DisplayName/>
        <AccountId xsi:nil="true"/>
        <AccountType/>
      </UserInfo>
    </Student_Group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965747B136724B9C253935D551AD81" ma:contentTypeVersion="31" ma:contentTypeDescription="Create a new document." ma:contentTypeScope="" ma:versionID="ca162626566bfedb7be5ed25fcf7fc8f">
  <xsd:schema xmlns:xsd="http://www.w3.org/2001/XMLSchema" xmlns:xs="http://www.w3.org/2001/XMLSchema" xmlns:p="http://schemas.microsoft.com/office/2006/metadata/properties" xmlns:ns3="7585adcc-0a62-453a-8901-4c43e4bbcf9e" xmlns:ns4="e97a7b9d-cf25-4fd9-8dc9-8e517d268593" targetNamespace="http://schemas.microsoft.com/office/2006/metadata/properties" ma:root="true" ma:fieldsID="c719f55951dd2a117b2cc009b1cf7d35" ns3:_="" ns4:_="">
    <xsd:import namespace="7585adcc-0a62-453a-8901-4c43e4bbcf9e"/>
    <xsd:import namespace="e97a7b9d-cf25-4fd9-8dc9-8e517d2685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85adcc-0a62-453a-8901-4c43e4bbc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a7b9d-cf25-4fd9-8dc9-8e517d268593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CA4223-A8D9-4695-B82F-5D9D594F44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4C79E3-14AB-4C0B-9098-89FD12A48490}">
  <ds:schemaRefs>
    <ds:schemaRef ds:uri="http://schemas.microsoft.com/office/2006/metadata/properties"/>
    <ds:schemaRef ds:uri="http://www.w3.org/2000/xmlns/"/>
    <ds:schemaRef ds:uri="7585adcc-0a62-453a-8901-4c43e4bbcf9e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08B754E6-52DD-4930-8218-EDF52A8E666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585adcc-0a62-453a-8901-4c43e4bbcf9e"/>
    <ds:schemaRef ds:uri="e97a7b9d-cf25-4fd9-8dc9-8e517d26859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422</Words>
  <PresentationFormat>Màn hình rộng</PresentationFormat>
  <Paragraphs>68</Paragraphs>
  <Slides>36</Slides>
  <Notes>0</Notes>
  <HiddenSlides>0</HiddenSlides>
  <MMClips>6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36</vt:i4>
      </vt:variant>
    </vt:vector>
  </HeadingPairs>
  <TitlesOfParts>
    <vt:vector size="37" baseType="lpstr">
      <vt:lpstr>Organic</vt:lpstr>
      <vt:lpstr>Khối đa diện đều</vt:lpstr>
      <vt:lpstr>Bản trình bày PowerPoint</vt:lpstr>
      <vt:lpstr>KHỞI ĐỘNG</vt:lpstr>
      <vt:lpstr>BỐI CẢNH (3P)</vt:lpstr>
      <vt:lpstr>VẤN ĐỀ</vt:lpstr>
      <vt:lpstr>Yêu cầu sản phẩm</vt:lpstr>
      <vt:lpstr>KHÁM PHÁ (3P)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Ôn tập KIẾN THỨC </vt:lpstr>
      <vt:lpstr>Bản trình bày PowerPoint</vt:lpstr>
      <vt:lpstr>Bản trình bày PowerPoint</vt:lpstr>
      <vt:lpstr>HÌNH KHAI TRIỂN CỦA 5 KHỐI ĐA DIỆN ĐỀU</vt:lpstr>
      <vt:lpstr>HÌNH KHAI TRIỂN CỦA TỨ DIỆN ĐỀU</vt:lpstr>
      <vt:lpstr>HÌNH KHAI TRIỂN CỦA HÌNH LẬP PHƯƠNG</vt:lpstr>
      <vt:lpstr>HÌNH KHAI TRIỂN CỦA HÌNH BÁT DIỆN ĐỀU</vt:lpstr>
      <vt:lpstr>HÌNH KHAI TRIỂN CỦA HÌNH MƯỜI HAI MẶT ĐỀU</vt:lpstr>
      <vt:lpstr>HÌNH KHAI TRIỂN CỦA HÌNH HAI MƯƠI MẶT ĐỀU</vt:lpstr>
      <vt:lpstr>LIÊN HỆ KIẾN THỨC (5P)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Ý TƯỞNG(10p)</vt:lpstr>
      <vt:lpstr>4. Kế hoạch (10p)</vt:lpstr>
      <vt:lpstr>Tạo dựng (35p)</vt:lpstr>
      <vt:lpstr>Kiểm tra (3p)</vt:lpstr>
      <vt:lpstr>Cải thiện (5p)</vt:lpstr>
      <vt:lpstr>MINI GAME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2019-10-12T16:23:48Z</dcterms:created>
  <dcterms:modified xsi:type="dcterms:W3CDTF">2020-10-24T13:12:25Z</dcterms:modified>
</cp:coreProperties>
</file>