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3"/>
  </p:notesMasterIdLst>
  <p:sldIdLst>
    <p:sldId id="286" r:id="rId2"/>
    <p:sldId id="287" r:id="rId3"/>
    <p:sldId id="288" r:id="rId4"/>
    <p:sldId id="289" r:id="rId5"/>
    <p:sldId id="256" r:id="rId6"/>
    <p:sldId id="258" r:id="rId7"/>
    <p:sldId id="259" r:id="rId8"/>
    <p:sldId id="290" r:id="rId9"/>
    <p:sldId id="291" r:id="rId10"/>
    <p:sldId id="293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TRG+gt6XRRTD8E6+E1xQAoWUi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2A603"/>
    <a:srgbClr val="14A8C2"/>
    <a:srgbClr val="FC6C2D"/>
    <a:srgbClr val="E60C2E"/>
    <a:srgbClr val="AFCBE1"/>
    <a:srgbClr val="F9DDE9"/>
    <a:srgbClr val="B0CDE3"/>
    <a:srgbClr val="0259A8"/>
    <a:srgbClr val="C24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31F97-149C-4387-9F22-B6A689575A1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BDE57B-2348-4B75-B7F0-3F9D1F581682}">
      <dgm:prSet custT="1"/>
      <dgm:spPr>
        <a:solidFill>
          <a:srgbClr val="E60C2E"/>
        </a:solidFill>
      </dgm:spPr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Chu vi: AB + BC + CD + DA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41ECE-605F-4A41-AFD6-DE43A7C2CDE1}" type="parTrans" cxnId="{6CADBF45-A42D-4A60-84AC-3542F086F988}">
      <dgm:prSet/>
      <dgm:spPr/>
      <dgm:t>
        <a:bodyPr/>
        <a:lstStyle/>
        <a:p>
          <a:endParaRPr lang="en-US" sz="1200"/>
        </a:p>
      </dgm:t>
    </dgm:pt>
    <dgm:pt modelId="{EABDC821-37FC-4092-8762-6766026AB750}" type="sibTrans" cxnId="{6CADBF45-A42D-4A60-84AC-3542F086F988}">
      <dgm:prSet/>
      <dgm:spPr/>
      <dgm:t>
        <a:bodyPr/>
        <a:lstStyle/>
        <a:p>
          <a:endParaRPr lang="en-US" sz="1200"/>
        </a:p>
      </dgm:t>
    </dgm:pt>
    <mc:AlternateContent xmlns:mc="http://schemas.openxmlformats.org/markup-compatibility/2006" xmlns:a14="http://schemas.microsoft.com/office/drawing/2010/main">
      <mc:Choice Requires="a14">
        <dgm:pt modelId="{5BB2B504-4593-4F8E-AD28-CDB11D826D5A}">
          <dgm:prSet custT="1"/>
          <dgm:spPr>
            <a:solidFill>
              <a:srgbClr val="FC6C2D"/>
            </a:solidFill>
          </dgm:spPr>
          <dgm:t>
            <a:bodyPr/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14:m>
                <m:oMath xmlns:m="http://schemas.openxmlformats.org/officeDocument/2006/math">
                  <m:f>
                    <m:fPr>
                      <m:ctrlPr>
                        <a:rPr lang="en-US" sz="3200" i="1" smtClean="0">
                          <a:latin typeface="Cambria Math"/>
                          <a:cs typeface="Times New Roman" panose="02020603050405020304" pitchFamily="18" charset="0"/>
                        </a:rPr>
                      </m:ctrlPr>
                    </m:fPr>
                    <m:num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</m:num>
                    <m:den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</m:den>
                  </m:f>
                  <m:d>
                    <m:dPr>
                      <m:ctrlP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</m:ctrlPr>
                    </m:dPr>
                    <m:e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𝐶𝐷</m:t>
                      </m:r>
                    </m:e>
                  </m:d>
                  <m:r>
                    <a:rPr lang="en-US" sz="3200" b="0" i="1" smtClean="0">
                      <a:latin typeface="Cambria Math"/>
                      <a:cs typeface="Times New Roman" panose="02020603050405020304" pitchFamily="18" charset="0"/>
                    </a:rPr>
                    <m:t>.</m:t>
                  </m:r>
                  <m:r>
                    <a:rPr lang="en-US" sz="3200" b="0" i="1" smtClean="0">
                      <a:latin typeface="Cambria Math"/>
                      <a:cs typeface="Times New Roman" panose="02020603050405020304" pitchFamily="18" charset="0"/>
                    </a:rPr>
                    <m:t>𝐴𝐻</m:t>
                  </m:r>
                </m:oMath>
              </a14:m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5BB2B504-4593-4F8E-AD28-CDB11D826D5A}">
          <dgm:prSet custT="1"/>
          <dgm:spPr>
            <a:solidFill>
              <a:srgbClr val="FC6C2D"/>
            </a:solidFill>
          </dgm:spPr>
          <dgm:t>
            <a:bodyPr/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0" i="0" smtClean="0">
                  <a:latin typeface="Cambria Math"/>
                  <a:cs typeface="Times New Roman" panose="02020603050405020304" pitchFamily="18" charset="0"/>
                </a:rPr>
                <a:t>1/2 (𝐴𝐵+𝐶𝐷).𝐴𝐻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7CED251F-DD0D-47A7-B31C-515FEAADA806}" type="parTrans" cxnId="{9D5CCCB1-862C-418F-9F38-32F7DFD498BC}">
      <dgm:prSet/>
      <dgm:spPr/>
      <dgm:t>
        <a:bodyPr/>
        <a:lstStyle/>
        <a:p>
          <a:endParaRPr lang="en-US" sz="1200"/>
        </a:p>
      </dgm:t>
    </dgm:pt>
    <dgm:pt modelId="{9BDD5C81-304C-4BA6-8EDF-817697EC16F1}" type="sibTrans" cxnId="{9D5CCCB1-862C-418F-9F38-32F7DFD498BC}">
      <dgm:prSet/>
      <dgm:spPr/>
      <dgm:t>
        <a:bodyPr/>
        <a:lstStyle/>
        <a:p>
          <a:endParaRPr lang="en-US" sz="1200"/>
        </a:p>
      </dgm:t>
    </dgm:pt>
    <dgm:pt modelId="{F0A4239B-E00B-4D78-A23F-5BE106F4E18E}" type="pres">
      <dgm:prSet presAssocID="{B7D31F97-149C-4387-9F22-B6A689575A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FFE6DA-4912-458D-9D29-7B65EC7C0748}" type="pres">
      <dgm:prSet presAssocID="{BEBDE57B-2348-4B75-B7F0-3F9D1F581682}" presName="parentText" presStyleLbl="node1" presStyleIdx="0" presStyleCnt="2" custLinFactNeighborX="50617" custLinFactNeighborY="77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008E0-A5F0-40F6-9552-22C6E45E6E10}" type="pres">
      <dgm:prSet presAssocID="{EABDC821-37FC-4092-8762-6766026AB750}" presName="spacer" presStyleCnt="0"/>
      <dgm:spPr/>
    </dgm:pt>
    <dgm:pt modelId="{D9187F3B-57BA-44B6-933B-023C21BB3742}" type="pres">
      <dgm:prSet presAssocID="{5BB2B504-4593-4F8E-AD28-CDB11D826D5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CDD9A4-2495-4927-BF39-BD0DB65B8DB2}" type="presOf" srcId="{5BB2B504-4593-4F8E-AD28-CDB11D826D5A}" destId="{D9187F3B-57BA-44B6-933B-023C21BB3742}" srcOrd="0" destOrd="0" presId="urn:microsoft.com/office/officeart/2005/8/layout/vList2"/>
    <dgm:cxn modelId="{9D5CCCB1-862C-418F-9F38-32F7DFD498BC}" srcId="{B7D31F97-149C-4387-9F22-B6A689575A12}" destId="{5BB2B504-4593-4F8E-AD28-CDB11D826D5A}" srcOrd="1" destOrd="0" parTransId="{7CED251F-DD0D-47A7-B31C-515FEAADA806}" sibTransId="{9BDD5C81-304C-4BA6-8EDF-817697EC16F1}"/>
    <dgm:cxn modelId="{317DDCAA-408E-4C16-9A01-525D3FEC827B}" type="presOf" srcId="{B7D31F97-149C-4387-9F22-B6A689575A12}" destId="{F0A4239B-E00B-4D78-A23F-5BE106F4E18E}" srcOrd="0" destOrd="0" presId="urn:microsoft.com/office/officeart/2005/8/layout/vList2"/>
    <dgm:cxn modelId="{6CADBF45-A42D-4A60-84AC-3542F086F988}" srcId="{B7D31F97-149C-4387-9F22-B6A689575A12}" destId="{BEBDE57B-2348-4B75-B7F0-3F9D1F581682}" srcOrd="0" destOrd="0" parTransId="{FAA41ECE-605F-4A41-AFD6-DE43A7C2CDE1}" sibTransId="{EABDC821-37FC-4092-8762-6766026AB750}"/>
    <dgm:cxn modelId="{C9803A0A-D4A4-4130-AF3B-EC6D32C50D62}" type="presOf" srcId="{BEBDE57B-2348-4B75-B7F0-3F9D1F581682}" destId="{97FFE6DA-4912-458D-9D29-7B65EC7C0748}" srcOrd="0" destOrd="0" presId="urn:microsoft.com/office/officeart/2005/8/layout/vList2"/>
    <dgm:cxn modelId="{0998405B-5D33-43AE-A3E9-DBDCE830E5EB}" type="presParOf" srcId="{F0A4239B-E00B-4D78-A23F-5BE106F4E18E}" destId="{97FFE6DA-4912-458D-9D29-7B65EC7C0748}" srcOrd="0" destOrd="0" presId="urn:microsoft.com/office/officeart/2005/8/layout/vList2"/>
    <dgm:cxn modelId="{FC704CD9-0068-4C19-BDD3-5DA9BDA5B272}" type="presParOf" srcId="{F0A4239B-E00B-4D78-A23F-5BE106F4E18E}" destId="{653008E0-A5F0-40F6-9552-22C6E45E6E10}" srcOrd="1" destOrd="0" presId="urn:microsoft.com/office/officeart/2005/8/layout/vList2"/>
    <dgm:cxn modelId="{1982E281-9876-4E26-94B9-7F55C2042673}" type="presParOf" srcId="{F0A4239B-E00B-4D78-A23F-5BE106F4E18E}" destId="{D9187F3B-57BA-44B6-933B-023C21BB374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31F97-149C-4387-9F22-B6A689575A1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BDE57B-2348-4B75-B7F0-3F9D1F581682}">
      <dgm:prSet custT="1"/>
      <dgm:spPr>
        <a:solidFill>
          <a:srgbClr val="E60C2E"/>
        </a:solidFill>
      </dgm:spPr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Chu vi: AB + BC + CD + DA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41ECE-605F-4A41-AFD6-DE43A7C2CDE1}" type="parTrans" cxnId="{6CADBF45-A42D-4A60-84AC-3542F086F988}">
      <dgm:prSet/>
      <dgm:spPr/>
      <dgm:t>
        <a:bodyPr/>
        <a:lstStyle/>
        <a:p>
          <a:endParaRPr lang="en-US" sz="1200"/>
        </a:p>
      </dgm:t>
    </dgm:pt>
    <dgm:pt modelId="{EABDC821-37FC-4092-8762-6766026AB750}" type="sibTrans" cxnId="{6CADBF45-A42D-4A60-84AC-3542F086F988}">
      <dgm:prSet/>
      <dgm:spPr/>
      <dgm:t>
        <a:bodyPr/>
        <a:lstStyle/>
        <a:p>
          <a:endParaRPr lang="en-US" sz="1200"/>
        </a:p>
      </dgm:t>
    </dgm:pt>
    <dgm:pt modelId="{5BB2B504-4593-4F8E-AD28-CDB11D826D5A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CED251F-DD0D-47A7-B31C-515FEAADA806}" type="parTrans" cxnId="{9D5CCCB1-862C-418F-9F38-32F7DFD498BC}">
      <dgm:prSet/>
      <dgm:spPr/>
      <dgm:t>
        <a:bodyPr/>
        <a:lstStyle/>
        <a:p>
          <a:endParaRPr lang="en-US" sz="1200"/>
        </a:p>
      </dgm:t>
    </dgm:pt>
    <dgm:pt modelId="{9BDD5C81-304C-4BA6-8EDF-817697EC16F1}" type="sibTrans" cxnId="{9D5CCCB1-862C-418F-9F38-32F7DFD498BC}">
      <dgm:prSet/>
      <dgm:spPr/>
      <dgm:t>
        <a:bodyPr/>
        <a:lstStyle/>
        <a:p>
          <a:endParaRPr lang="en-US" sz="1200"/>
        </a:p>
      </dgm:t>
    </dgm:pt>
    <dgm:pt modelId="{F0A4239B-E00B-4D78-A23F-5BE106F4E18E}" type="pres">
      <dgm:prSet presAssocID="{B7D31F97-149C-4387-9F22-B6A689575A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FFE6DA-4912-458D-9D29-7B65EC7C0748}" type="pres">
      <dgm:prSet presAssocID="{BEBDE57B-2348-4B75-B7F0-3F9D1F581682}" presName="parentText" presStyleLbl="node1" presStyleIdx="0" presStyleCnt="2" custLinFactNeighborX="50617" custLinFactNeighborY="77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008E0-A5F0-40F6-9552-22C6E45E6E10}" type="pres">
      <dgm:prSet presAssocID="{EABDC821-37FC-4092-8762-6766026AB750}" presName="spacer" presStyleCnt="0"/>
      <dgm:spPr/>
    </dgm:pt>
    <dgm:pt modelId="{D9187F3B-57BA-44B6-933B-023C21BB3742}" type="pres">
      <dgm:prSet presAssocID="{5BB2B504-4593-4F8E-AD28-CDB11D826D5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ADBF45-A42D-4A60-84AC-3542F086F988}" srcId="{B7D31F97-149C-4387-9F22-B6A689575A12}" destId="{BEBDE57B-2348-4B75-B7F0-3F9D1F581682}" srcOrd="0" destOrd="0" parTransId="{FAA41ECE-605F-4A41-AFD6-DE43A7C2CDE1}" sibTransId="{EABDC821-37FC-4092-8762-6766026AB750}"/>
    <dgm:cxn modelId="{317DDCAA-408E-4C16-9A01-525D3FEC827B}" type="presOf" srcId="{B7D31F97-149C-4387-9F22-B6A689575A12}" destId="{F0A4239B-E00B-4D78-A23F-5BE106F4E18E}" srcOrd="0" destOrd="0" presId="urn:microsoft.com/office/officeart/2005/8/layout/vList2"/>
    <dgm:cxn modelId="{FECDD9A4-2495-4927-BF39-BD0DB65B8DB2}" type="presOf" srcId="{5BB2B504-4593-4F8E-AD28-CDB11D826D5A}" destId="{D9187F3B-57BA-44B6-933B-023C21BB3742}" srcOrd="0" destOrd="0" presId="urn:microsoft.com/office/officeart/2005/8/layout/vList2"/>
    <dgm:cxn modelId="{9D5CCCB1-862C-418F-9F38-32F7DFD498BC}" srcId="{B7D31F97-149C-4387-9F22-B6A689575A12}" destId="{5BB2B504-4593-4F8E-AD28-CDB11D826D5A}" srcOrd="1" destOrd="0" parTransId="{7CED251F-DD0D-47A7-B31C-515FEAADA806}" sibTransId="{9BDD5C81-304C-4BA6-8EDF-817697EC16F1}"/>
    <dgm:cxn modelId="{C9803A0A-D4A4-4130-AF3B-EC6D32C50D62}" type="presOf" srcId="{BEBDE57B-2348-4B75-B7F0-3F9D1F581682}" destId="{97FFE6DA-4912-458D-9D29-7B65EC7C0748}" srcOrd="0" destOrd="0" presId="urn:microsoft.com/office/officeart/2005/8/layout/vList2"/>
    <dgm:cxn modelId="{0998405B-5D33-43AE-A3E9-DBDCE830E5EB}" type="presParOf" srcId="{F0A4239B-E00B-4D78-A23F-5BE106F4E18E}" destId="{97FFE6DA-4912-458D-9D29-7B65EC7C0748}" srcOrd="0" destOrd="0" presId="urn:microsoft.com/office/officeart/2005/8/layout/vList2"/>
    <dgm:cxn modelId="{FC704CD9-0068-4C19-BDD3-5DA9BDA5B272}" type="presParOf" srcId="{F0A4239B-E00B-4D78-A23F-5BE106F4E18E}" destId="{653008E0-A5F0-40F6-9552-22C6E45E6E10}" srcOrd="1" destOrd="0" presId="urn:microsoft.com/office/officeart/2005/8/layout/vList2"/>
    <dgm:cxn modelId="{1982E281-9876-4E26-94B9-7F55C2042673}" type="presParOf" srcId="{F0A4239B-E00B-4D78-A23F-5BE106F4E18E}" destId="{D9187F3B-57BA-44B6-933B-023C21BB374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FE6DA-4912-458D-9D29-7B65EC7C0748}">
      <dsp:nvSpPr>
        <dsp:cNvPr id="0" name=""/>
        <dsp:cNvSpPr/>
      </dsp:nvSpPr>
      <dsp:spPr>
        <a:xfrm>
          <a:off x="0" y="875879"/>
          <a:ext cx="6019800" cy="1216800"/>
        </a:xfrm>
        <a:prstGeom prst="roundRect">
          <a:avLst/>
        </a:prstGeom>
        <a:solidFill>
          <a:srgbClr val="E60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Chu vi: AB + BC + CD + DA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935278"/>
        <a:ext cx="5901002" cy="1098002"/>
      </dsp:txXfrm>
    </dsp:sp>
    <dsp:sp modelId="{D9187F3B-57BA-44B6-933B-023C21BB3742}">
      <dsp:nvSpPr>
        <dsp:cNvPr id="0" name=""/>
        <dsp:cNvSpPr/>
      </dsp:nvSpPr>
      <dsp:spPr>
        <a:xfrm>
          <a:off x="0" y="2265300"/>
          <a:ext cx="6019800" cy="1216800"/>
        </a:xfrm>
        <a:prstGeom prst="roundRect">
          <a:avLst/>
        </a:prstGeom>
        <a:solidFill>
          <a:srgbClr val="FC6C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Diện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200" i="1" kern="1200" smtClean="0">
                      <a:latin typeface="Cambria Math"/>
                      <a:cs typeface="Times New Roman" panose="02020603050405020304" pitchFamily="18" charset="0"/>
                    </a:rPr>
                  </m:ctrlPr>
                </m:fPr>
                <m:num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1</m:t>
                  </m:r>
                </m:num>
                <m:den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2</m:t>
                  </m:r>
                </m:den>
              </m:f>
              <m:d>
                <m:dPr>
                  <m:ctrlP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</m:ctrlPr>
                </m:dPr>
                <m:e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𝐴𝐵</m:t>
                  </m:r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+</m:t>
                  </m:r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𝐶𝐷</m:t>
                  </m:r>
                </m:e>
              </m:d>
              <m:r>
                <a:rPr lang="en-US" sz="3200" b="0" i="1" kern="1200" smtClean="0">
                  <a:latin typeface="Cambria Math"/>
                  <a:cs typeface="Times New Roman" panose="02020603050405020304" pitchFamily="18" charset="0"/>
                </a:rPr>
                <m:t>.</m:t>
              </m:r>
              <m:r>
                <a:rPr lang="en-US" sz="3200" b="0" i="1" kern="1200" smtClean="0">
                  <a:latin typeface="Cambria Math"/>
                  <a:cs typeface="Times New Roman" panose="02020603050405020304" pitchFamily="18" charset="0"/>
                </a:rPr>
                <m:t>𝐴𝐻</m:t>
              </m:r>
            </m:oMath>
          </a14:m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324699"/>
        <a:ext cx="59010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54420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2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1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1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=""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encil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42" y="533400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9542" y="491168"/>
            <a:ext cx="5198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Diagram 14"/>
              <p:cNvGraphicFramePr/>
              <p:nvPr>
                <p:extLst>
                  <p:ext uri="{D42A27DB-BD31-4B8C-83A1-F6EECF244321}">
                    <p14:modId xmlns:p14="http://schemas.microsoft.com/office/powerpoint/2010/main" val="3554936234"/>
                  </p:ext>
                </p:extLst>
              </p:nvPr>
            </p:nvGraphicFramePr>
            <p:xfrm>
              <a:off x="5961835" y="1851372"/>
              <a:ext cx="6019800" cy="4343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5" name="Diagram 14"/>
              <p:cNvGraphicFramePr/>
              <p:nvPr>
                <p:extLst>
                  <p:ext uri="{D42A27DB-BD31-4B8C-83A1-F6EECF244321}">
                    <p14:modId xmlns:p14="http://schemas.microsoft.com/office/powerpoint/2010/main" val="3554936234"/>
                  </p:ext>
                </p:extLst>
              </p:nvPr>
            </p:nvGraphicFramePr>
            <p:xfrm>
              <a:off x="5961835" y="1851372"/>
              <a:ext cx="6019800" cy="4343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grpSp>
        <p:nvGrpSpPr>
          <p:cNvPr id="3" name="Group 2"/>
          <p:cNvGrpSpPr/>
          <p:nvPr/>
        </p:nvGrpSpPr>
        <p:grpSpPr>
          <a:xfrm>
            <a:off x="5521566" y="3109934"/>
            <a:ext cx="817563" cy="715963"/>
            <a:chOff x="6142562" y="1611874"/>
            <a:chExt cx="817563" cy="715963"/>
          </a:xfrm>
        </p:grpSpPr>
        <p:sp>
          <p:nvSpPr>
            <p:cNvPr id="70" name="Google Shape;830;p24"/>
            <p:cNvSpPr/>
            <p:nvPr/>
          </p:nvSpPr>
          <p:spPr>
            <a:xfrm>
              <a:off x="6217174" y="1694424"/>
              <a:ext cx="666750" cy="577850"/>
            </a:xfrm>
            <a:custGeom>
              <a:avLst/>
              <a:gdLst/>
              <a:ahLst/>
              <a:cxnLst/>
              <a:rect l="l" t="t" r="r" b="b"/>
              <a:pathLst>
                <a:path w="420" h="364" extrusionOk="0">
                  <a:moveTo>
                    <a:pt x="210" y="0"/>
                  </a:moveTo>
                  <a:lnTo>
                    <a:pt x="0" y="364"/>
                  </a:lnTo>
                  <a:lnTo>
                    <a:pt x="420" y="36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C6C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831;p24"/>
            <p:cNvSpPr/>
            <p:nvPr/>
          </p:nvSpPr>
          <p:spPr>
            <a:xfrm>
              <a:off x="6217174" y="1694424"/>
              <a:ext cx="666750" cy="577850"/>
            </a:xfrm>
            <a:custGeom>
              <a:avLst/>
              <a:gdLst/>
              <a:ahLst/>
              <a:cxnLst/>
              <a:rect l="l" t="t" r="r" b="b"/>
              <a:pathLst>
                <a:path w="420" h="364" extrusionOk="0">
                  <a:moveTo>
                    <a:pt x="210" y="0"/>
                  </a:moveTo>
                  <a:lnTo>
                    <a:pt x="0" y="364"/>
                  </a:lnTo>
                  <a:lnTo>
                    <a:pt x="420" y="364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832;p24"/>
            <p:cNvSpPr/>
            <p:nvPr/>
          </p:nvSpPr>
          <p:spPr>
            <a:xfrm>
              <a:off x="6217174" y="1694424"/>
              <a:ext cx="377825" cy="577850"/>
            </a:xfrm>
            <a:custGeom>
              <a:avLst/>
              <a:gdLst/>
              <a:ahLst/>
              <a:cxnLst/>
              <a:rect l="l" t="t" r="r" b="b"/>
              <a:pathLst>
                <a:path w="238" h="364" extrusionOk="0">
                  <a:moveTo>
                    <a:pt x="238" y="50"/>
                  </a:moveTo>
                  <a:lnTo>
                    <a:pt x="210" y="0"/>
                  </a:lnTo>
                  <a:lnTo>
                    <a:pt x="0" y="364"/>
                  </a:lnTo>
                  <a:lnTo>
                    <a:pt x="57" y="364"/>
                  </a:lnTo>
                  <a:lnTo>
                    <a:pt x="238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833;p24"/>
            <p:cNvSpPr/>
            <p:nvPr/>
          </p:nvSpPr>
          <p:spPr>
            <a:xfrm>
              <a:off x="6558487" y="1991287"/>
              <a:ext cx="325438" cy="280988"/>
            </a:xfrm>
            <a:custGeom>
              <a:avLst/>
              <a:gdLst/>
              <a:ahLst/>
              <a:cxnLst/>
              <a:rect l="l" t="t" r="r" b="b"/>
              <a:pathLst>
                <a:path w="205" h="177" extrusionOk="0">
                  <a:moveTo>
                    <a:pt x="101" y="0"/>
                  </a:moveTo>
                  <a:lnTo>
                    <a:pt x="0" y="177"/>
                  </a:lnTo>
                  <a:lnTo>
                    <a:pt x="205" y="17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834;p24"/>
            <p:cNvSpPr/>
            <p:nvPr/>
          </p:nvSpPr>
          <p:spPr>
            <a:xfrm>
              <a:off x="6558487" y="1991287"/>
              <a:ext cx="325438" cy="280988"/>
            </a:xfrm>
            <a:custGeom>
              <a:avLst/>
              <a:gdLst/>
              <a:ahLst/>
              <a:cxnLst/>
              <a:rect l="l" t="t" r="r" b="b"/>
              <a:pathLst>
                <a:path w="205" h="177" extrusionOk="0">
                  <a:moveTo>
                    <a:pt x="101" y="0"/>
                  </a:moveTo>
                  <a:lnTo>
                    <a:pt x="0" y="177"/>
                  </a:lnTo>
                  <a:lnTo>
                    <a:pt x="205" y="177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835;p24"/>
            <p:cNvSpPr/>
            <p:nvPr/>
          </p:nvSpPr>
          <p:spPr>
            <a:xfrm>
              <a:off x="6142562" y="1611874"/>
              <a:ext cx="817563" cy="715963"/>
            </a:xfrm>
            <a:custGeom>
              <a:avLst/>
              <a:gdLst/>
              <a:ahLst/>
              <a:cxnLst/>
              <a:rect l="l" t="t" r="r" b="b"/>
              <a:pathLst>
                <a:path w="218" h="191" extrusionOk="0">
                  <a:moveTo>
                    <a:pt x="1" y="187"/>
                  </a:moveTo>
                  <a:cubicBezTo>
                    <a:pt x="2" y="188"/>
                    <a:pt x="3" y="189"/>
                    <a:pt x="3" y="189"/>
                  </a:cubicBezTo>
                  <a:cubicBezTo>
                    <a:pt x="4" y="190"/>
                    <a:pt x="5" y="190"/>
                    <a:pt x="6" y="190"/>
                  </a:cubicBezTo>
                  <a:cubicBezTo>
                    <a:pt x="6" y="191"/>
                    <a:pt x="7" y="191"/>
                    <a:pt x="8" y="191"/>
                  </a:cubicBezTo>
                  <a:cubicBezTo>
                    <a:pt x="8" y="191"/>
                    <a:pt x="8" y="191"/>
                    <a:pt x="8" y="191"/>
                  </a:cubicBezTo>
                  <a:cubicBezTo>
                    <a:pt x="210" y="191"/>
                    <a:pt x="210" y="191"/>
                    <a:pt x="210" y="191"/>
                  </a:cubicBezTo>
                  <a:cubicBezTo>
                    <a:pt x="210" y="191"/>
                    <a:pt x="210" y="191"/>
                    <a:pt x="210" y="191"/>
                  </a:cubicBezTo>
                  <a:cubicBezTo>
                    <a:pt x="211" y="191"/>
                    <a:pt x="211" y="191"/>
                    <a:pt x="211" y="191"/>
                  </a:cubicBezTo>
                  <a:cubicBezTo>
                    <a:pt x="214" y="191"/>
                    <a:pt x="218" y="187"/>
                    <a:pt x="218" y="184"/>
                  </a:cubicBezTo>
                  <a:cubicBezTo>
                    <a:pt x="218" y="182"/>
                    <a:pt x="217" y="180"/>
                    <a:pt x="216" y="179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3" y="0"/>
                    <a:pt x="105" y="0"/>
                    <a:pt x="103" y="4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80"/>
                    <a:pt x="1" y="181"/>
                    <a:pt x="1" y="182"/>
                  </a:cubicBezTo>
                  <a:cubicBezTo>
                    <a:pt x="1" y="182"/>
                    <a:pt x="0" y="183"/>
                    <a:pt x="0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5"/>
                    <a:pt x="1" y="186"/>
                    <a:pt x="1" y="187"/>
                  </a:cubicBezTo>
                  <a:close/>
                  <a:moveTo>
                    <a:pt x="109" y="22"/>
                  </a:moveTo>
                  <a:cubicBezTo>
                    <a:pt x="198" y="176"/>
                    <a:pt x="198" y="176"/>
                    <a:pt x="198" y="176"/>
                  </a:cubicBezTo>
                  <a:cubicBezTo>
                    <a:pt x="20" y="176"/>
                    <a:pt x="20" y="176"/>
                    <a:pt x="20" y="176"/>
                  </a:cubicBezTo>
                  <a:lnTo>
                    <a:pt x="109" y="2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58597" y="4152727"/>
            <a:ext cx="885825" cy="847725"/>
            <a:chOff x="6107637" y="3010694"/>
            <a:chExt cx="885825" cy="847725"/>
          </a:xfrm>
        </p:grpSpPr>
        <p:sp>
          <p:nvSpPr>
            <p:cNvPr id="76" name="Google Shape;836;p24"/>
            <p:cNvSpPr/>
            <p:nvPr/>
          </p:nvSpPr>
          <p:spPr>
            <a:xfrm>
              <a:off x="6187012" y="3096420"/>
              <a:ext cx="727075" cy="690563"/>
            </a:xfrm>
            <a:custGeom>
              <a:avLst/>
              <a:gdLst/>
              <a:ahLst/>
              <a:cxnLst/>
              <a:rect l="l" t="t" r="r" b="b"/>
              <a:pathLst>
                <a:path w="194" h="184" extrusionOk="0">
                  <a:moveTo>
                    <a:pt x="44" y="122"/>
                  </a:moveTo>
                  <a:cubicBezTo>
                    <a:pt x="37" y="184"/>
                    <a:pt x="37" y="184"/>
                    <a:pt x="37" y="184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6" y="157"/>
                    <a:pt x="98" y="157"/>
                    <a:pt x="100" y="158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49" y="120"/>
                    <a:pt x="150" y="118"/>
                    <a:pt x="151" y="116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0" y="58"/>
                    <a:pt x="129" y="56"/>
                    <a:pt x="128" y="5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5" y="56"/>
                    <a:pt x="64" y="58"/>
                    <a:pt x="62" y="5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4" y="118"/>
                    <a:pt x="45" y="120"/>
                    <a:pt x="44" y="122"/>
                  </a:cubicBezTo>
                </a:path>
              </a:pathLst>
            </a:custGeom>
            <a:solidFill>
              <a:srgbClr val="14A8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837;p24"/>
            <p:cNvSpPr/>
            <p:nvPr/>
          </p:nvSpPr>
          <p:spPr>
            <a:xfrm>
              <a:off x="6187012" y="3096420"/>
              <a:ext cx="401638" cy="690563"/>
            </a:xfrm>
            <a:custGeom>
              <a:avLst/>
              <a:gdLst/>
              <a:ahLst/>
              <a:cxnLst/>
              <a:rect l="l" t="t" r="r" b="b"/>
              <a:pathLst>
                <a:path w="107" h="184" extrusionOk="0">
                  <a:moveTo>
                    <a:pt x="54" y="175"/>
                  </a:moveTo>
                  <a:cubicBezTo>
                    <a:pt x="63" y="128"/>
                    <a:pt x="63" y="128"/>
                    <a:pt x="63" y="128"/>
                  </a:cubicBezTo>
                  <a:cubicBezTo>
                    <a:pt x="63" y="126"/>
                    <a:pt x="63" y="123"/>
                    <a:pt x="61" y="122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7" y="68"/>
                    <a:pt x="78" y="66"/>
                    <a:pt x="80" y="6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5" y="56"/>
                    <a:pt x="64" y="58"/>
                    <a:pt x="62" y="5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4" y="118"/>
                    <a:pt x="45" y="120"/>
                    <a:pt x="44" y="122"/>
                  </a:cubicBezTo>
                  <a:cubicBezTo>
                    <a:pt x="37" y="184"/>
                    <a:pt x="37" y="184"/>
                    <a:pt x="37" y="184"/>
                  </a:cubicBezTo>
                  <a:lnTo>
                    <a:pt x="54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838;p24"/>
            <p:cNvSpPr/>
            <p:nvPr/>
          </p:nvSpPr>
          <p:spPr>
            <a:xfrm>
              <a:off x="6517212" y="3325019"/>
              <a:ext cx="396875" cy="461963"/>
            </a:xfrm>
            <a:custGeom>
              <a:avLst/>
              <a:gdLst/>
              <a:ahLst/>
              <a:cxnLst/>
              <a:rect l="l" t="t" r="r" b="b"/>
              <a:pathLst>
                <a:path w="106" h="123" extrusionOk="0">
                  <a:moveTo>
                    <a:pt x="58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7" y="97"/>
                    <a:pt x="8" y="96"/>
                    <a:pt x="9" y="96"/>
                  </a:cubicBezTo>
                  <a:cubicBezTo>
                    <a:pt x="10" y="96"/>
                    <a:pt x="11" y="97"/>
                    <a:pt x="12" y="97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1" y="60"/>
                    <a:pt x="61" y="60"/>
                  </a:cubicBezTo>
                  <a:cubicBezTo>
                    <a:pt x="61" y="58"/>
                    <a:pt x="62" y="57"/>
                    <a:pt x="63" y="55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108B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839;p24"/>
            <p:cNvSpPr/>
            <p:nvPr/>
          </p:nvSpPr>
          <p:spPr>
            <a:xfrm>
              <a:off x="6107637" y="3010694"/>
              <a:ext cx="885825" cy="847725"/>
            </a:xfrm>
            <a:custGeom>
              <a:avLst/>
              <a:gdLst/>
              <a:ahLst/>
              <a:cxnLst/>
              <a:rect l="l" t="t" r="r" b="b"/>
              <a:pathLst>
                <a:path w="236" h="226" extrusionOk="0">
                  <a:moveTo>
                    <a:pt x="51" y="146"/>
                  </a:moveTo>
                  <a:cubicBezTo>
                    <a:pt x="42" y="218"/>
                    <a:pt x="42" y="218"/>
                    <a:pt x="42" y="218"/>
                  </a:cubicBezTo>
                  <a:cubicBezTo>
                    <a:pt x="42" y="221"/>
                    <a:pt x="43" y="223"/>
                    <a:pt x="45" y="225"/>
                  </a:cubicBezTo>
                  <a:cubicBezTo>
                    <a:pt x="47" y="226"/>
                    <a:pt x="48" y="226"/>
                    <a:pt x="49" y="226"/>
                  </a:cubicBezTo>
                  <a:cubicBezTo>
                    <a:pt x="50" y="226"/>
                    <a:pt x="51" y="226"/>
                    <a:pt x="52" y="225"/>
                  </a:cubicBezTo>
                  <a:cubicBezTo>
                    <a:pt x="118" y="195"/>
                    <a:pt x="118" y="195"/>
                    <a:pt x="118" y="195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6" y="226"/>
                    <a:pt x="189" y="226"/>
                    <a:pt x="191" y="225"/>
                  </a:cubicBezTo>
                  <a:cubicBezTo>
                    <a:pt x="193" y="223"/>
                    <a:pt x="194" y="221"/>
                    <a:pt x="193" y="218"/>
                  </a:cubicBezTo>
                  <a:cubicBezTo>
                    <a:pt x="185" y="146"/>
                    <a:pt x="185" y="146"/>
                    <a:pt x="185" y="146"/>
                  </a:cubicBezTo>
                  <a:cubicBezTo>
                    <a:pt x="234" y="94"/>
                    <a:pt x="234" y="94"/>
                    <a:pt x="234" y="94"/>
                  </a:cubicBezTo>
                  <a:cubicBezTo>
                    <a:pt x="236" y="92"/>
                    <a:pt x="236" y="89"/>
                    <a:pt x="235" y="87"/>
                  </a:cubicBezTo>
                  <a:cubicBezTo>
                    <a:pt x="235" y="84"/>
                    <a:pt x="233" y="82"/>
                    <a:pt x="230" y="82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2" y="0"/>
                    <a:pt x="114" y="0"/>
                    <a:pt x="112" y="5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3" y="82"/>
                    <a:pt x="1" y="84"/>
                    <a:pt x="0" y="87"/>
                  </a:cubicBezTo>
                  <a:cubicBezTo>
                    <a:pt x="0" y="89"/>
                    <a:pt x="0" y="92"/>
                    <a:pt x="2" y="94"/>
                  </a:cubicBezTo>
                  <a:lnTo>
                    <a:pt x="51" y="146"/>
                  </a:lnTo>
                  <a:close/>
                  <a:moveTo>
                    <a:pt x="83" y="81"/>
                  </a:moveTo>
                  <a:cubicBezTo>
                    <a:pt x="85" y="81"/>
                    <a:pt x="86" y="79"/>
                    <a:pt x="87" y="78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50" y="79"/>
                    <a:pt x="151" y="81"/>
                    <a:pt x="153" y="81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172" y="139"/>
                    <a:pt x="172" y="139"/>
                    <a:pt x="172" y="139"/>
                  </a:cubicBezTo>
                  <a:cubicBezTo>
                    <a:pt x="171" y="141"/>
                    <a:pt x="170" y="143"/>
                    <a:pt x="171" y="145"/>
                  </a:cubicBezTo>
                  <a:cubicBezTo>
                    <a:pt x="178" y="207"/>
                    <a:pt x="178" y="207"/>
                    <a:pt x="178" y="207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80"/>
                    <a:pt x="117" y="180"/>
                    <a:pt x="115" y="181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65" y="145"/>
                    <a:pt x="65" y="145"/>
                    <a:pt x="65" y="145"/>
                  </a:cubicBezTo>
                  <a:cubicBezTo>
                    <a:pt x="66" y="143"/>
                    <a:pt x="65" y="141"/>
                    <a:pt x="64" y="139"/>
                  </a:cubicBezTo>
                  <a:cubicBezTo>
                    <a:pt x="21" y="93"/>
                    <a:pt x="21" y="93"/>
                    <a:pt x="21" y="93"/>
                  </a:cubicBezTo>
                  <a:lnTo>
                    <a:pt x="83" y="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95400" y="2096665"/>
            <a:ext cx="4495800" cy="2430395"/>
            <a:chOff x="1295400" y="2096665"/>
            <a:chExt cx="4495800" cy="2430395"/>
          </a:xfrm>
        </p:grpSpPr>
        <p:grpSp>
          <p:nvGrpSpPr>
            <p:cNvPr id="33" name="Group 32"/>
            <p:cNvGrpSpPr/>
            <p:nvPr/>
          </p:nvGrpSpPr>
          <p:grpSpPr>
            <a:xfrm>
              <a:off x="1295400" y="2096665"/>
              <a:ext cx="4495800" cy="2430395"/>
              <a:chOff x="2674937" y="1443640"/>
              <a:chExt cx="5241925" cy="2481263"/>
            </a:xfrm>
          </p:grpSpPr>
          <p:grpSp>
            <p:nvGrpSpPr>
              <p:cNvPr id="34" name="Group 33"/>
              <p:cNvGrpSpPr>
                <a:grpSpLocks noChangeAspect="1"/>
              </p:cNvGrpSpPr>
              <p:nvPr/>
            </p:nvGrpSpPr>
            <p:grpSpPr bwMode="auto">
              <a:xfrm>
                <a:off x="2674937" y="1443640"/>
                <a:ext cx="5241925" cy="2481263"/>
                <a:chOff x="1680" y="912"/>
                <a:chExt cx="3302" cy="1563"/>
              </a:xfrm>
            </p:grpSpPr>
            <p:sp>
              <p:nvSpPr>
                <p:cNvPr id="36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680" y="912"/>
                  <a:ext cx="3302" cy="1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2049" y="1213"/>
                  <a:ext cx="359" cy="1097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Line 6"/>
                <p:cNvSpPr>
                  <a:spLocks noChangeShapeType="1"/>
                </p:cNvSpPr>
                <p:nvPr/>
              </p:nvSpPr>
              <p:spPr bwMode="auto">
                <a:xfrm>
                  <a:off x="2408" y="1213"/>
                  <a:ext cx="1846" cy="0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Line 7"/>
                <p:cNvSpPr>
                  <a:spLocks noChangeShapeType="1"/>
                </p:cNvSpPr>
                <p:nvPr/>
              </p:nvSpPr>
              <p:spPr bwMode="auto">
                <a:xfrm>
                  <a:off x="4254" y="1213"/>
                  <a:ext cx="369" cy="1097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Line 8"/>
                <p:cNvSpPr>
                  <a:spLocks noChangeShapeType="1"/>
                </p:cNvSpPr>
                <p:nvPr/>
              </p:nvSpPr>
              <p:spPr bwMode="auto">
                <a:xfrm>
                  <a:off x="2049" y="2310"/>
                  <a:ext cx="2574" cy="0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Line 9"/>
                <p:cNvSpPr>
                  <a:spLocks noChangeShapeType="1"/>
                </p:cNvSpPr>
                <p:nvPr/>
              </p:nvSpPr>
              <p:spPr bwMode="auto">
                <a:xfrm>
                  <a:off x="2400" y="1213"/>
                  <a:ext cx="13" cy="1097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2" name="Group 14"/>
                <p:cNvGrpSpPr>
                  <a:grpSpLocks/>
                </p:cNvGrpSpPr>
                <p:nvPr/>
              </p:nvGrpSpPr>
              <p:grpSpPr bwMode="auto">
                <a:xfrm>
                  <a:off x="2146" y="1008"/>
                  <a:ext cx="301" cy="320"/>
                  <a:chOff x="2146" y="1008"/>
                  <a:chExt cx="301" cy="320"/>
                </a:xfrm>
              </p:grpSpPr>
              <p:sp>
                <p:nvSpPr>
                  <p:cNvPr id="5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1174"/>
                    <a:ext cx="77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1174"/>
                    <a:ext cx="77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146" y="1008"/>
                    <a:ext cx="258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A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3" name="Group 18"/>
                <p:cNvGrpSpPr>
                  <a:grpSpLocks/>
                </p:cNvGrpSpPr>
                <p:nvPr/>
              </p:nvGrpSpPr>
              <p:grpSpPr bwMode="auto">
                <a:xfrm>
                  <a:off x="1776" y="2105"/>
                  <a:ext cx="312" cy="320"/>
                  <a:chOff x="1776" y="2105"/>
                  <a:chExt cx="312" cy="320"/>
                </a:xfrm>
              </p:grpSpPr>
              <p:sp>
                <p:nvSpPr>
                  <p:cNvPr id="52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010" y="2271"/>
                    <a:ext cx="78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010" y="2271"/>
                    <a:ext cx="78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105"/>
                    <a:ext cx="274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D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4" name="Group 22"/>
                <p:cNvGrpSpPr>
                  <a:grpSpLocks/>
                </p:cNvGrpSpPr>
                <p:nvPr/>
              </p:nvGrpSpPr>
              <p:grpSpPr bwMode="auto">
                <a:xfrm>
                  <a:off x="4215" y="1008"/>
                  <a:ext cx="374" cy="320"/>
                  <a:chOff x="4215" y="1008"/>
                  <a:chExt cx="374" cy="320"/>
                </a:xfrm>
              </p:grpSpPr>
              <p:sp>
                <p:nvSpPr>
                  <p:cNvPr id="49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4215" y="1174"/>
                    <a:ext cx="77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4215" y="1174"/>
                    <a:ext cx="77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331" y="1008"/>
                    <a:ext cx="258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B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5" name="Group 26"/>
                <p:cNvGrpSpPr>
                  <a:grpSpLocks/>
                </p:cNvGrpSpPr>
                <p:nvPr/>
              </p:nvGrpSpPr>
              <p:grpSpPr bwMode="auto">
                <a:xfrm>
                  <a:off x="4584" y="2096"/>
                  <a:ext cx="375" cy="320"/>
                  <a:chOff x="4584" y="2096"/>
                  <a:chExt cx="375" cy="320"/>
                </a:xfrm>
              </p:grpSpPr>
              <p:sp>
                <p:nvSpPr>
                  <p:cNvPr id="46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584" y="2271"/>
                    <a:ext cx="78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584" y="2271"/>
                    <a:ext cx="78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701" y="2096"/>
                    <a:ext cx="258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C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3905450" y="3287524"/>
                <a:ext cx="288541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9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H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8" name="Oval 12"/>
            <p:cNvSpPr>
              <a:spLocks noChangeArrowheads="1"/>
            </p:cNvSpPr>
            <p:nvPr/>
          </p:nvSpPr>
          <p:spPr bwMode="auto">
            <a:xfrm>
              <a:off x="2238675" y="4194038"/>
              <a:ext cx="104838" cy="121287"/>
            </a:xfrm>
            <a:prstGeom prst="ellipse">
              <a:avLst/>
            </a:prstGeom>
            <a:solidFill>
              <a:srgbClr val="FF0000"/>
            </a:solidFill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81" y="-112544"/>
            <a:ext cx="2974496" cy="203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3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Google Shape;885;p25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-5316" y="0"/>
            <a:ext cx="12191978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25"/>
          <p:cNvSpPr txBox="1"/>
          <p:nvPr/>
        </p:nvSpPr>
        <p:spPr>
          <a:xfrm>
            <a:off x="828675" y="1423500"/>
            <a:ext cx="106872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600" b="1">
                <a:solidFill>
                  <a:schemeClr val="dk1"/>
                </a:solidFill>
              </a:rPr>
              <a:t>Thank you</a:t>
            </a:r>
            <a:r>
              <a:rPr lang="zh-CN" sz="1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endParaRPr sz="1200"/>
          </a:p>
        </p:txBody>
      </p:sp>
      <p:pic>
        <p:nvPicPr>
          <p:cNvPr id="887" name="Google Shape;887;p25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69">
            <a:off x="-110531" y="1719767"/>
            <a:ext cx="1593263" cy="159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1298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94155" y="484145"/>
            <a:ext cx="7840345" cy="1607820"/>
            <a:chOff x="1494155" y="484145"/>
            <a:chExt cx="7840345" cy="1607820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="" xmlns:a16="http://schemas.microsoft.com/office/drawing/2014/main" id="{0667024D-077C-41FB-84FC-D91D5651A194}"/>
                </a:ext>
              </a:extLst>
            </p:cNvPr>
            <p:cNvSpPr/>
            <p:nvPr/>
          </p:nvSpPr>
          <p:spPr>
            <a:xfrm>
              <a:off x="1494155" y="484145"/>
              <a:ext cx="7840345" cy="1607820"/>
            </a:xfrm>
            <a:prstGeom prst="wedgeRoundRectCallout">
              <a:avLst>
                <a:gd name="adj1" fmla="val 62786"/>
                <a:gd name="adj2" fmla="val 8254"/>
                <a:gd name="adj3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</a:p>
            <a:p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251" y="531246"/>
              <a:ext cx="5414074" cy="1535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0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208014" y="-1"/>
            <a:ext cx="8126485" cy="2812731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Both"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Tx/>
              <a:buAutoNum type="alphaUcParenBoth"/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Tx/>
              <a:buAutoNum type="alphaUcParenBoth"/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Tx/>
              <a:buAutoNum type="alphaUcParenBoth"/>
              <a:defRPr/>
            </a:pP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872" y="1469507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369218" y="5747066"/>
            <a:ext cx="82563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110606" y="5747067"/>
            <a:ext cx="883362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7020133" y="5747067"/>
            <a:ext cx="85298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859225" y="5724063"/>
            <a:ext cx="839395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67740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52209" y="78405"/>
            <a:ext cx="8054043" cy="2857742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141569" y="5724063"/>
            <a:ext cx="125045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973864" y="5724063"/>
            <a:ext cx="125045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806159" y="5724063"/>
            <a:ext cx="125045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638454" y="5747067"/>
            <a:ext cx="125045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4890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22" y="0"/>
            <a:ext cx="12191978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70">
            <a:off x="358520" y="2860967"/>
            <a:ext cx="1593263" cy="159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497166" y="1060896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3916800" y="3657600"/>
            <a:ext cx="835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Ly</a:t>
            </a:r>
            <a:endParaRPr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86400" y="2819400"/>
            <a:ext cx="3810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38300" y="1849904"/>
            <a:ext cx="922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 4: HÌNH THANG </a:t>
            </a:r>
            <a:r>
              <a:rPr 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CÂN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2)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7945" y="599231"/>
            <a:ext cx="3837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图片包含 物体, 时钟&#10;&#10;描述已自动生成"/>
          <p:cNvPicPr preferRelativeResize="0"/>
          <p:nvPr/>
        </p:nvPicPr>
        <p:blipFill rotWithShape="1">
          <a:blip r:embed="rId3">
            <a:alphaModFix/>
          </a:blip>
          <a:srcRect l="75549" t="-2467" r="347" b="2732"/>
          <a:stretch/>
        </p:blipFill>
        <p:spPr>
          <a:xfrm>
            <a:off x="10118187" y="213729"/>
            <a:ext cx="2063252" cy="6478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4"/>
          <p:cNvGrpSpPr/>
          <p:nvPr/>
        </p:nvGrpSpPr>
        <p:grpSpPr>
          <a:xfrm>
            <a:off x="495850" y="183816"/>
            <a:ext cx="627077" cy="818969"/>
            <a:chOff x="1971675" y="1681163"/>
            <a:chExt cx="1743075" cy="2276475"/>
          </a:xfrm>
        </p:grpSpPr>
        <p:sp>
          <p:nvSpPr>
            <p:cNvPr id="32" name="Google Shape;32;p4"/>
            <p:cNvSpPr/>
            <p:nvPr/>
          </p:nvSpPr>
          <p:spPr>
            <a:xfrm>
              <a:off x="2447925" y="2160588"/>
              <a:ext cx="790575" cy="787400"/>
            </a:xfrm>
            <a:prstGeom prst="ellipse">
              <a:avLst/>
            </a:prstGeom>
            <a:solidFill>
              <a:srgbClr val="F2A6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032000" y="1744663"/>
              <a:ext cx="1624013" cy="2141538"/>
            </a:xfrm>
            <a:custGeom>
              <a:avLst/>
              <a:gdLst/>
              <a:ahLst/>
              <a:cxnLst/>
              <a:rect l="l" t="t" r="r" b="b"/>
              <a:pathLst>
                <a:path w="433" h="571" extrusionOk="0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83"/>
                    <a:pt x="183" y="544"/>
                    <a:pt x="216" y="571"/>
                  </a:cubicBezTo>
                  <a:cubicBezTo>
                    <a:pt x="249" y="543"/>
                    <a:pt x="433" y="377"/>
                    <a:pt x="433" y="216"/>
                  </a:cubicBezTo>
                  <a:cubicBezTo>
                    <a:pt x="433" y="97"/>
                    <a:pt x="336" y="0"/>
                    <a:pt x="216" y="0"/>
                  </a:cubicBezTo>
                  <a:moveTo>
                    <a:pt x="216" y="338"/>
                  </a:moveTo>
                  <a:cubicBezTo>
                    <a:pt x="149" y="338"/>
                    <a:pt x="95" y="283"/>
                    <a:pt x="95" y="216"/>
                  </a:cubicBezTo>
                  <a:cubicBezTo>
                    <a:pt x="95" y="149"/>
                    <a:pt x="149" y="94"/>
                    <a:pt x="216" y="94"/>
                  </a:cubicBezTo>
                  <a:cubicBezTo>
                    <a:pt x="284" y="94"/>
                    <a:pt x="338" y="149"/>
                    <a:pt x="338" y="216"/>
                  </a:cubicBezTo>
                  <a:cubicBezTo>
                    <a:pt x="338" y="283"/>
                    <a:pt x="284" y="338"/>
                    <a:pt x="216" y="338"/>
                  </a:cubicBezTo>
                </a:path>
              </a:pathLst>
            </a:custGeom>
            <a:solidFill>
              <a:srgbClr val="E60C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2814638" y="2551113"/>
              <a:ext cx="841375" cy="1335088"/>
            </a:xfrm>
            <a:custGeom>
              <a:avLst/>
              <a:gdLst/>
              <a:ahLst/>
              <a:cxnLst/>
              <a:rect l="l" t="t" r="r" b="b"/>
              <a:pathLst>
                <a:path w="224" h="356" extrusionOk="0">
                  <a:moveTo>
                    <a:pt x="0" y="350"/>
                  </a:moveTo>
                  <a:cubicBezTo>
                    <a:pt x="3" y="352"/>
                    <a:pt x="5" y="355"/>
                    <a:pt x="7" y="356"/>
                  </a:cubicBezTo>
                  <a:cubicBezTo>
                    <a:pt x="5" y="355"/>
                    <a:pt x="3" y="352"/>
                    <a:pt x="0" y="350"/>
                  </a:cubicBezTo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1" y="56"/>
                    <a:pt x="101" y="84"/>
                    <a:pt x="75" y="102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102" y="85"/>
                    <a:pt x="121" y="56"/>
                    <a:pt x="127" y="23"/>
                  </a:cubicBezTo>
                  <a:moveTo>
                    <a:pt x="224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2343150" y="1981201"/>
              <a:ext cx="1312863" cy="1905000"/>
            </a:xfrm>
            <a:custGeom>
              <a:avLst/>
              <a:gdLst/>
              <a:ahLst/>
              <a:cxnLst/>
              <a:rect l="l" t="t" r="r" b="b"/>
              <a:pathLst>
                <a:path w="350" h="508" extrusionOk="0">
                  <a:moveTo>
                    <a:pt x="287" y="0"/>
                  </a:moveTo>
                  <a:cubicBezTo>
                    <a:pt x="288" y="49"/>
                    <a:pt x="282" y="113"/>
                    <a:pt x="253" y="175"/>
                  </a:cubicBezTo>
                  <a:cubicBezTo>
                    <a:pt x="247" y="208"/>
                    <a:pt x="228" y="237"/>
                    <a:pt x="200" y="254"/>
                  </a:cubicBezTo>
                  <a:cubicBezTo>
                    <a:pt x="157" y="302"/>
                    <a:pt x="93" y="342"/>
                    <a:pt x="0" y="366"/>
                  </a:cubicBezTo>
                  <a:cubicBezTo>
                    <a:pt x="47" y="431"/>
                    <a:pt x="102" y="481"/>
                    <a:pt x="126" y="502"/>
                  </a:cubicBezTo>
                  <a:cubicBezTo>
                    <a:pt x="129" y="504"/>
                    <a:pt x="131" y="507"/>
                    <a:pt x="133" y="508"/>
                  </a:cubicBezTo>
                  <a:cubicBezTo>
                    <a:pt x="133" y="508"/>
                    <a:pt x="133" y="508"/>
                    <a:pt x="133" y="508"/>
                  </a:cubicBezTo>
                  <a:cubicBezTo>
                    <a:pt x="166" y="480"/>
                    <a:pt x="350" y="314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3"/>
                    <a:pt x="350" y="152"/>
                    <a:pt x="350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50" y="93"/>
                    <a:pt x="325" y="39"/>
                    <a:pt x="287" y="0"/>
                  </a:cubicBezTo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166938" y="1876426"/>
              <a:ext cx="468313" cy="38576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15" y="14"/>
                  </a:moveTo>
                  <a:cubicBezTo>
                    <a:pt x="125" y="27"/>
                    <a:pt x="110" y="56"/>
                    <a:pt x="81" y="77"/>
                  </a:cubicBezTo>
                  <a:cubicBezTo>
                    <a:pt x="52" y="97"/>
                    <a:pt x="20" y="103"/>
                    <a:pt x="10" y="89"/>
                  </a:cubicBezTo>
                  <a:cubicBezTo>
                    <a:pt x="0" y="75"/>
                    <a:pt x="16" y="47"/>
                    <a:pt x="45" y="26"/>
                  </a:cubicBezTo>
                  <a:cubicBezTo>
                    <a:pt x="73" y="5"/>
                    <a:pt x="105" y="0"/>
                    <a:pt x="1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2447925" y="2209801"/>
              <a:ext cx="831850" cy="776288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75" y="0"/>
                  </a:moveTo>
                  <a:cubicBezTo>
                    <a:pt x="178" y="6"/>
                    <a:pt x="180" y="12"/>
                    <a:pt x="181" y="18"/>
                  </a:cubicBezTo>
                  <a:cubicBezTo>
                    <a:pt x="199" y="37"/>
                    <a:pt x="211" y="63"/>
                    <a:pt x="211" y="92"/>
                  </a:cubicBezTo>
                  <a:cubicBezTo>
                    <a:pt x="211" y="150"/>
                    <a:pt x="164" y="197"/>
                    <a:pt x="105" y="197"/>
                  </a:cubicBezTo>
                  <a:cubicBezTo>
                    <a:pt x="66" y="197"/>
                    <a:pt x="31" y="175"/>
                    <a:pt x="13" y="143"/>
                  </a:cubicBezTo>
                  <a:cubicBezTo>
                    <a:pt x="10" y="141"/>
                    <a:pt x="6" y="139"/>
                    <a:pt x="3" y="137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1" y="136"/>
                    <a:pt x="1" y="137"/>
                    <a:pt x="1" y="137"/>
                  </a:cubicBezTo>
                  <a:cubicBezTo>
                    <a:pt x="2" y="139"/>
                    <a:pt x="3" y="140"/>
                    <a:pt x="3" y="141"/>
                  </a:cubicBezTo>
                  <a:cubicBezTo>
                    <a:pt x="5" y="144"/>
                    <a:pt x="6" y="147"/>
                    <a:pt x="8" y="150"/>
                  </a:cubicBezTo>
                  <a:cubicBezTo>
                    <a:pt x="9" y="151"/>
                    <a:pt x="9" y="153"/>
                    <a:pt x="10" y="154"/>
                  </a:cubicBezTo>
                  <a:cubicBezTo>
                    <a:pt x="12" y="157"/>
                    <a:pt x="14" y="160"/>
                    <a:pt x="16" y="163"/>
                  </a:cubicBezTo>
                  <a:cubicBezTo>
                    <a:pt x="17" y="164"/>
                    <a:pt x="18" y="165"/>
                    <a:pt x="19" y="166"/>
                  </a:cubicBezTo>
                  <a:cubicBezTo>
                    <a:pt x="22" y="169"/>
                    <a:pt x="25" y="172"/>
                    <a:pt x="28" y="175"/>
                  </a:cubicBezTo>
                  <a:cubicBezTo>
                    <a:pt x="29" y="176"/>
                    <a:pt x="30" y="177"/>
                    <a:pt x="31" y="178"/>
                  </a:cubicBezTo>
                  <a:cubicBezTo>
                    <a:pt x="34" y="181"/>
                    <a:pt x="37" y="183"/>
                    <a:pt x="40" y="186"/>
                  </a:cubicBezTo>
                  <a:cubicBezTo>
                    <a:pt x="41" y="186"/>
                    <a:pt x="41" y="186"/>
                    <a:pt x="41" y="187"/>
                  </a:cubicBezTo>
                  <a:cubicBezTo>
                    <a:pt x="46" y="189"/>
                    <a:pt x="50" y="192"/>
                    <a:pt x="55" y="195"/>
                  </a:cubicBezTo>
                  <a:cubicBezTo>
                    <a:pt x="71" y="203"/>
                    <a:pt x="88" y="207"/>
                    <a:pt x="107" y="207"/>
                  </a:cubicBezTo>
                  <a:cubicBezTo>
                    <a:pt x="171" y="207"/>
                    <a:pt x="222" y="156"/>
                    <a:pt x="222" y="92"/>
                  </a:cubicBezTo>
                  <a:cubicBezTo>
                    <a:pt x="222" y="54"/>
                    <a:pt x="204" y="21"/>
                    <a:pt x="17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497138" y="2278063"/>
              <a:ext cx="741363" cy="669925"/>
            </a:xfrm>
            <a:custGeom>
              <a:avLst/>
              <a:gdLst/>
              <a:ahLst/>
              <a:cxnLst/>
              <a:rect l="l" t="t" r="r" b="b"/>
              <a:pathLst>
                <a:path w="198" h="179" extrusionOk="0">
                  <a:moveTo>
                    <a:pt x="168" y="0"/>
                  </a:moveTo>
                  <a:cubicBezTo>
                    <a:pt x="170" y="8"/>
                    <a:pt x="170" y="16"/>
                    <a:pt x="170" y="24"/>
                  </a:cubicBezTo>
                  <a:cubicBezTo>
                    <a:pt x="170" y="88"/>
                    <a:pt x="119" y="139"/>
                    <a:pt x="55" y="139"/>
                  </a:cubicBezTo>
                  <a:cubicBezTo>
                    <a:pt x="37" y="139"/>
                    <a:pt x="19" y="135"/>
                    <a:pt x="3" y="127"/>
                  </a:cubicBezTo>
                  <a:cubicBezTo>
                    <a:pt x="2" y="126"/>
                    <a:pt x="1" y="126"/>
                    <a:pt x="0" y="125"/>
                  </a:cubicBezTo>
                  <a:cubicBezTo>
                    <a:pt x="18" y="157"/>
                    <a:pt x="53" y="179"/>
                    <a:pt x="92" y="179"/>
                  </a:cubicBezTo>
                  <a:cubicBezTo>
                    <a:pt x="151" y="179"/>
                    <a:pt x="198" y="132"/>
                    <a:pt x="198" y="74"/>
                  </a:cubicBezTo>
                  <a:cubicBezTo>
                    <a:pt x="198" y="45"/>
                    <a:pt x="186" y="19"/>
                    <a:pt x="168" y="0"/>
                  </a:cubicBezTo>
                </a:path>
              </a:pathLst>
            </a:custGeom>
            <a:solidFill>
              <a:srgbClr val="C68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2414588" y="2124076"/>
              <a:ext cx="760413" cy="790575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49" y="209"/>
                  </a:moveTo>
                  <a:cubicBezTo>
                    <a:pt x="48" y="208"/>
                    <a:pt x="47" y="207"/>
                    <a:pt x="46" y="206"/>
                  </a:cubicBezTo>
                  <a:cubicBezTo>
                    <a:pt x="44" y="203"/>
                    <a:pt x="42" y="200"/>
                    <a:pt x="40" y="197"/>
                  </a:cubicBezTo>
                  <a:cubicBezTo>
                    <a:pt x="39" y="196"/>
                    <a:pt x="38" y="194"/>
                    <a:pt x="37" y="193"/>
                  </a:cubicBezTo>
                  <a:cubicBezTo>
                    <a:pt x="36" y="190"/>
                    <a:pt x="34" y="187"/>
                    <a:pt x="33" y="184"/>
                  </a:cubicBezTo>
                  <a:cubicBezTo>
                    <a:pt x="32" y="183"/>
                    <a:pt x="32" y="182"/>
                    <a:pt x="31" y="180"/>
                  </a:cubicBezTo>
                  <a:cubicBezTo>
                    <a:pt x="29" y="176"/>
                    <a:pt x="28" y="172"/>
                    <a:pt x="26" y="168"/>
                  </a:cubicBezTo>
                  <a:cubicBezTo>
                    <a:pt x="26" y="166"/>
                    <a:pt x="26" y="165"/>
                    <a:pt x="25" y="164"/>
                  </a:cubicBezTo>
                  <a:cubicBezTo>
                    <a:pt x="25" y="160"/>
                    <a:pt x="24" y="157"/>
                    <a:pt x="23" y="153"/>
                  </a:cubicBezTo>
                  <a:cubicBezTo>
                    <a:pt x="23" y="152"/>
                    <a:pt x="23" y="151"/>
                    <a:pt x="23" y="149"/>
                  </a:cubicBezTo>
                  <a:cubicBezTo>
                    <a:pt x="22" y="144"/>
                    <a:pt x="22" y="140"/>
                    <a:pt x="22" y="135"/>
                  </a:cubicBezTo>
                  <a:cubicBezTo>
                    <a:pt x="22" y="130"/>
                    <a:pt x="22" y="125"/>
                    <a:pt x="23" y="120"/>
                  </a:cubicBezTo>
                  <a:cubicBezTo>
                    <a:pt x="23" y="119"/>
                    <a:pt x="23" y="117"/>
                    <a:pt x="23" y="116"/>
                  </a:cubicBezTo>
                  <a:cubicBezTo>
                    <a:pt x="24" y="112"/>
                    <a:pt x="25" y="109"/>
                    <a:pt x="25" y="106"/>
                  </a:cubicBezTo>
                  <a:cubicBezTo>
                    <a:pt x="26" y="104"/>
                    <a:pt x="26" y="103"/>
                    <a:pt x="26" y="102"/>
                  </a:cubicBezTo>
                  <a:cubicBezTo>
                    <a:pt x="28" y="97"/>
                    <a:pt x="29" y="93"/>
                    <a:pt x="31" y="89"/>
                  </a:cubicBezTo>
                  <a:cubicBezTo>
                    <a:pt x="32" y="88"/>
                    <a:pt x="32" y="86"/>
                    <a:pt x="33" y="85"/>
                  </a:cubicBezTo>
                  <a:cubicBezTo>
                    <a:pt x="34" y="82"/>
                    <a:pt x="36" y="79"/>
                    <a:pt x="37" y="77"/>
                  </a:cubicBezTo>
                  <a:cubicBezTo>
                    <a:pt x="38" y="75"/>
                    <a:pt x="39" y="73"/>
                    <a:pt x="40" y="72"/>
                  </a:cubicBezTo>
                  <a:cubicBezTo>
                    <a:pt x="42" y="69"/>
                    <a:pt x="44" y="66"/>
                    <a:pt x="46" y="64"/>
                  </a:cubicBezTo>
                  <a:cubicBezTo>
                    <a:pt x="47" y="62"/>
                    <a:pt x="48" y="61"/>
                    <a:pt x="49" y="60"/>
                  </a:cubicBezTo>
                  <a:cubicBezTo>
                    <a:pt x="51" y="57"/>
                    <a:pt x="54" y="54"/>
                    <a:pt x="57" y="51"/>
                  </a:cubicBezTo>
                  <a:cubicBezTo>
                    <a:pt x="58" y="50"/>
                    <a:pt x="59" y="49"/>
                    <a:pt x="60" y="48"/>
                  </a:cubicBezTo>
                  <a:cubicBezTo>
                    <a:pt x="64" y="45"/>
                    <a:pt x="67" y="43"/>
                    <a:pt x="70" y="4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6" y="37"/>
                    <a:pt x="80" y="34"/>
                    <a:pt x="85" y="31"/>
                  </a:cubicBezTo>
                  <a:cubicBezTo>
                    <a:pt x="101" y="23"/>
                    <a:pt x="119" y="19"/>
                    <a:pt x="138" y="19"/>
                  </a:cubicBezTo>
                  <a:cubicBezTo>
                    <a:pt x="162" y="19"/>
                    <a:pt x="184" y="26"/>
                    <a:pt x="203" y="39"/>
                  </a:cubicBezTo>
                  <a:cubicBezTo>
                    <a:pt x="182" y="15"/>
                    <a:pt x="151" y="0"/>
                    <a:pt x="116" y="0"/>
                  </a:cubicBezTo>
                  <a:cubicBezTo>
                    <a:pt x="97" y="0"/>
                    <a:pt x="79" y="4"/>
                    <a:pt x="64" y="13"/>
                  </a:cubicBezTo>
                  <a:cubicBezTo>
                    <a:pt x="59" y="15"/>
                    <a:pt x="54" y="18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24"/>
                    <a:pt x="42" y="27"/>
                    <a:pt x="39" y="29"/>
                  </a:cubicBezTo>
                  <a:cubicBezTo>
                    <a:pt x="38" y="30"/>
                    <a:pt x="37" y="31"/>
                    <a:pt x="36" y="32"/>
                  </a:cubicBezTo>
                  <a:cubicBezTo>
                    <a:pt x="33" y="35"/>
                    <a:pt x="30" y="38"/>
                    <a:pt x="27" y="41"/>
                  </a:cubicBezTo>
                  <a:cubicBezTo>
                    <a:pt x="26" y="42"/>
                    <a:pt x="26" y="44"/>
                    <a:pt x="25" y="45"/>
                  </a:cubicBezTo>
                  <a:cubicBezTo>
                    <a:pt x="23" y="47"/>
                    <a:pt x="21" y="50"/>
                    <a:pt x="19" y="53"/>
                  </a:cubicBezTo>
                  <a:cubicBezTo>
                    <a:pt x="18" y="55"/>
                    <a:pt x="17" y="56"/>
                    <a:pt x="16" y="58"/>
                  </a:cubicBezTo>
                  <a:cubicBezTo>
                    <a:pt x="14" y="60"/>
                    <a:pt x="13" y="63"/>
                    <a:pt x="12" y="66"/>
                  </a:cubicBezTo>
                  <a:cubicBezTo>
                    <a:pt x="11" y="67"/>
                    <a:pt x="10" y="69"/>
                    <a:pt x="10" y="70"/>
                  </a:cubicBezTo>
                  <a:cubicBezTo>
                    <a:pt x="8" y="74"/>
                    <a:pt x="6" y="78"/>
                    <a:pt x="5" y="83"/>
                  </a:cubicBezTo>
                  <a:cubicBezTo>
                    <a:pt x="5" y="84"/>
                    <a:pt x="4" y="85"/>
                    <a:pt x="4" y="87"/>
                  </a:cubicBezTo>
                  <a:cubicBezTo>
                    <a:pt x="3" y="90"/>
                    <a:pt x="3" y="94"/>
                    <a:pt x="2" y="97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6"/>
                    <a:pt x="0" y="111"/>
                    <a:pt x="0" y="116"/>
                  </a:cubicBezTo>
                  <a:cubicBezTo>
                    <a:pt x="0" y="121"/>
                    <a:pt x="1" y="125"/>
                    <a:pt x="1" y="130"/>
                  </a:cubicBezTo>
                  <a:cubicBezTo>
                    <a:pt x="1" y="132"/>
                    <a:pt x="2" y="133"/>
                    <a:pt x="2" y="134"/>
                  </a:cubicBezTo>
                  <a:cubicBezTo>
                    <a:pt x="3" y="138"/>
                    <a:pt x="3" y="141"/>
                    <a:pt x="4" y="145"/>
                  </a:cubicBezTo>
                  <a:cubicBezTo>
                    <a:pt x="4" y="146"/>
                    <a:pt x="5" y="148"/>
                    <a:pt x="5" y="149"/>
                  </a:cubicBezTo>
                  <a:cubicBezTo>
                    <a:pt x="6" y="153"/>
                    <a:pt x="8" y="157"/>
                    <a:pt x="10" y="161"/>
                  </a:cubicBezTo>
                  <a:cubicBezTo>
                    <a:pt x="10" y="163"/>
                    <a:pt x="11" y="164"/>
                    <a:pt x="12" y="165"/>
                  </a:cubicBezTo>
                  <a:cubicBezTo>
                    <a:pt x="13" y="168"/>
                    <a:pt x="14" y="171"/>
                    <a:pt x="16" y="174"/>
                  </a:cubicBezTo>
                  <a:cubicBezTo>
                    <a:pt x="17" y="175"/>
                    <a:pt x="18" y="177"/>
                    <a:pt x="19" y="179"/>
                  </a:cubicBezTo>
                  <a:cubicBezTo>
                    <a:pt x="21" y="181"/>
                    <a:pt x="23" y="184"/>
                    <a:pt x="25" y="187"/>
                  </a:cubicBezTo>
                  <a:cubicBezTo>
                    <a:pt x="26" y="188"/>
                    <a:pt x="27" y="189"/>
                    <a:pt x="27" y="190"/>
                  </a:cubicBezTo>
                  <a:cubicBezTo>
                    <a:pt x="30" y="193"/>
                    <a:pt x="33" y="197"/>
                    <a:pt x="36" y="199"/>
                  </a:cubicBezTo>
                  <a:cubicBezTo>
                    <a:pt x="37" y="200"/>
                    <a:pt x="38" y="201"/>
                    <a:pt x="39" y="202"/>
                  </a:cubicBezTo>
                  <a:cubicBezTo>
                    <a:pt x="42" y="205"/>
                    <a:pt x="46" y="208"/>
                    <a:pt x="49" y="210"/>
                  </a:cubicBezTo>
                  <a:cubicBezTo>
                    <a:pt x="49" y="210"/>
                    <a:pt x="50" y="211"/>
                    <a:pt x="50" y="211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0" y="211"/>
                    <a:pt x="49" y="210"/>
                    <a:pt x="4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2597150" y="2171701"/>
              <a:ext cx="241300" cy="2000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59" y="7"/>
                  </a:moveTo>
                  <a:cubicBezTo>
                    <a:pt x="64" y="15"/>
                    <a:pt x="56" y="29"/>
                    <a:pt x="42" y="40"/>
                  </a:cubicBezTo>
                  <a:cubicBezTo>
                    <a:pt x="27" y="50"/>
                    <a:pt x="11" y="53"/>
                    <a:pt x="5" y="46"/>
                  </a:cubicBezTo>
                  <a:cubicBezTo>
                    <a:pt x="0" y="39"/>
                    <a:pt x="8" y="25"/>
                    <a:pt x="23" y="14"/>
                  </a:cubicBezTo>
                  <a:cubicBezTo>
                    <a:pt x="38" y="3"/>
                    <a:pt x="54" y="0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2032000" y="1722438"/>
              <a:ext cx="1200150" cy="2163763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25" y="216"/>
                  </a:moveTo>
                  <a:cubicBezTo>
                    <a:pt x="27" y="46"/>
                    <a:pt x="214" y="0"/>
                    <a:pt x="320" y="32"/>
                  </a:cubicBezTo>
                  <a:cubicBezTo>
                    <a:pt x="289" y="15"/>
                    <a:pt x="254" y="6"/>
                    <a:pt x="216" y="6"/>
                  </a:cubicBezTo>
                  <a:cubicBezTo>
                    <a:pt x="97" y="6"/>
                    <a:pt x="0" y="103"/>
                    <a:pt x="0" y="222"/>
                  </a:cubicBezTo>
                  <a:cubicBezTo>
                    <a:pt x="0" y="389"/>
                    <a:pt x="183" y="550"/>
                    <a:pt x="216" y="577"/>
                  </a:cubicBezTo>
                  <a:cubicBezTo>
                    <a:pt x="216" y="577"/>
                    <a:pt x="23" y="412"/>
                    <a:pt x="25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387600" y="2097088"/>
              <a:ext cx="911225" cy="915988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21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189" y="244"/>
                    <a:pt x="243" y="189"/>
                    <a:pt x="243" y="122"/>
                  </a:cubicBezTo>
                  <a:cubicBezTo>
                    <a:pt x="243" y="55"/>
                    <a:pt x="189" y="0"/>
                    <a:pt x="121" y="0"/>
                  </a:cubicBezTo>
                  <a:close/>
                  <a:moveTo>
                    <a:pt x="121" y="227"/>
                  </a:moveTo>
                  <a:cubicBezTo>
                    <a:pt x="63" y="227"/>
                    <a:pt x="16" y="180"/>
                    <a:pt x="16" y="122"/>
                  </a:cubicBezTo>
                  <a:cubicBezTo>
                    <a:pt x="16" y="64"/>
                    <a:pt x="63" y="17"/>
                    <a:pt x="121" y="17"/>
                  </a:cubicBezTo>
                  <a:cubicBezTo>
                    <a:pt x="180" y="17"/>
                    <a:pt x="227" y="64"/>
                    <a:pt x="227" y="122"/>
                  </a:cubicBezTo>
                  <a:cubicBezTo>
                    <a:pt x="227" y="180"/>
                    <a:pt x="180" y="227"/>
                    <a:pt x="121" y="2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971675" y="1681163"/>
              <a:ext cx="1743075" cy="2276475"/>
            </a:xfrm>
            <a:custGeom>
              <a:avLst/>
              <a:gdLst/>
              <a:ahLst/>
              <a:cxnLst/>
              <a:rect l="l" t="t" r="r" b="b"/>
              <a:pathLst>
                <a:path w="465" h="607" extrusionOk="0">
                  <a:moveTo>
                    <a:pt x="232" y="0"/>
                  </a:moveTo>
                  <a:cubicBezTo>
                    <a:pt x="104" y="0"/>
                    <a:pt x="0" y="105"/>
                    <a:pt x="0" y="233"/>
                  </a:cubicBezTo>
                  <a:cubicBezTo>
                    <a:pt x="0" y="424"/>
                    <a:pt x="218" y="598"/>
                    <a:pt x="227" y="605"/>
                  </a:cubicBezTo>
                  <a:cubicBezTo>
                    <a:pt x="229" y="606"/>
                    <a:pt x="231" y="607"/>
                    <a:pt x="232" y="607"/>
                  </a:cubicBezTo>
                  <a:cubicBezTo>
                    <a:pt x="234" y="607"/>
                    <a:pt x="236" y="606"/>
                    <a:pt x="238" y="605"/>
                  </a:cubicBezTo>
                  <a:cubicBezTo>
                    <a:pt x="247" y="597"/>
                    <a:pt x="465" y="416"/>
                    <a:pt x="465" y="233"/>
                  </a:cubicBezTo>
                  <a:cubicBezTo>
                    <a:pt x="465" y="105"/>
                    <a:pt x="361" y="0"/>
                    <a:pt x="232" y="0"/>
                  </a:cubicBezTo>
                  <a:close/>
                  <a:moveTo>
                    <a:pt x="232" y="588"/>
                  </a:moveTo>
                  <a:cubicBezTo>
                    <a:pt x="199" y="561"/>
                    <a:pt x="16" y="400"/>
                    <a:pt x="16" y="233"/>
                  </a:cubicBezTo>
                  <a:cubicBezTo>
                    <a:pt x="16" y="114"/>
                    <a:pt x="113" y="17"/>
                    <a:pt x="232" y="17"/>
                  </a:cubicBezTo>
                  <a:cubicBezTo>
                    <a:pt x="352" y="17"/>
                    <a:pt x="449" y="114"/>
                    <a:pt x="449" y="233"/>
                  </a:cubicBezTo>
                  <a:cubicBezTo>
                    <a:pt x="449" y="394"/>
                    <a:pt x="265" y="560"/>
                    <a:pt x="232" y="5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4"/>
          <p:cNvSpPr/>
          <p:nvPr/>
        </p:nvSpPr>
        <p:spPr>
          <a:xfrm>
            <a:off x="1048679" y="2403634"/>
            <a:ext cx="4834745" cy="28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1288690" y="4050901"/>
            <a:ext cx="4328824" cy="1105085"/>
          </a:xfrm>
          <a:custGeom>
            <a:avLst/>
            <a:gdLst/>
            <a:ahLst/>
            <a:cxnLst/>
            <a:rect l="l" t="t" r="r" b="b"/>
            <a:pathLst>
              <a:path w="701" h="179" extrusionOk="0">
                <a:moveTo>
                  <a:pt x="695" y="161"/>
                </a:moveTo>
                <a:cubicBezTo>
                  <a:pt x="701" y="140"/>
                  <a:pt x="697" y="115"/>
                  <a:pt x="697" y="93"/>
                </a:cubicBezTo>
                <a:cubicBezTo>
                  <a:pt x="698" y="68"/>
                  <a:pt x="698" y="43"/>
                  <a:pt x="698" y="18"/>
                </a:cubicBezTo>
                <a:cubicBezTo>
                  <a:pt x="698" y="17"/>
                  <a:pt x="698" y="15"/>
                  <a:pt x="698" y="13"/>
                </a:cubicBezTo>
                <a:cubicBezTo>
                  <a:pt x="698" y="12"/>
                  <a:pt x="698" y="11"/>
                  <a:pt x="698" y="9"/>
                </a:cubicBezTo>
                <a:cubicBezTo>
                  <a:pt x="698" y="8"/>
                  <a:pt x="697" y="7"/>
                  <a:pt x="696" y="6"/>
                </a:cubicBezTo>
                <a:cubicBezTo>
                  <a:pt x="695" y="4"/>
                  <a:pt x="692" y="5"/>
                  <a:pt x="690" y="6"/>
                </a:cubicBezTo>
                <a:cubicBezTo>
                  <a:pt x="673" y="2"/>
                  <a:pt x="654" y="3"/>
                  <a:pt x="636" y="3"/>
                </a:cubicBezTo>
                <a:cubicBezTo>
                  <a:pt x="631" y="3"/>
                  <a:pt x="625" y="3"/>
                  <a:pt x="620" y="3"/>
                </a:cubicBezTo>
                <a:cubicBezTo>
                  <a:pt x="591" y="3"/>
                  <a:pt x="562" y="3"/>
                  <a:pt x="533" y="3"/>
                </a:cubicBezTo>
                <a:cubicBezTo>
                  <a:pt x="475" y="3"/>
                  <a:pt x="417" y="3"/>
                  <a:pt x="359" y="3"/>
                </a:cubicBezTo>
                <a:cubicBezTo>
                  <a:pt x="246" y="3"/>
                  <a:pt x="133" y="2"/>
                  <a:pt x="19" y="3"/>
                </a:cubicBezTo>
                <a:cubicBezTo>
                  <a:pt x="18" y="3"/>
                  <a:pt x="16" y="3"/>
                  <a:pt x="14" y="5"/>
                </a:cubicBezTo>
                <a:cubicBezTo>
                  <a:pt x="12" y="0"/>
                  <a:pt x="2" y="7"/>
                  <a:pt x="3" y="12"/>
                </a:cubicBezTo>
                <a:cubicBezTo>
                  <a:pt x="1" y="40"/>
                  <a:pt x="2" y="68"/>
                  <a:pt x="2" y="95"/>
                </a:cubicBezTo>
                <a:cubicBezTo>
                  <a:pt x="2" y="108"/>
                  <a:pt x="2" y="121"/>
                  <a:pt x="2" y="133"/>
                </a:cubicBezTo>
                <a:cubicBezTo>
                  <a:pt x="3" y="145"/>
                  <a:pt x="0" y="157"/>
                  <a:pt x="5" y="168"/>
                </a:cubicBezTo>
                <a:cubicBezTo>
                  <a:pt x="5" y="169"/>
                  <a:pt x="4" y="170"/>
                  <a:pt x="4" y="172"/>
                </a:cubicBezTo>
                <a:cubicBezTo>
                  <a:pt x="4" y="173"/>
                  <a:pt x="5" y="174"/>
                  <a:pt x="6" y="174"/>
                </a:cubicBezTo>
                <a:cubicBezTo>
                  <a:pt x="7" y="175"/>
                  <a:pt x="7" y="175"/>
                  <a:pt x="7" y="175"/>
                </a:cubicBezTo>
                <a:cubicBezTo>
                  <a:pt x="8" y="176"/>
                  <a:pt x="10" y="177"/>
                  <a:pt x="12" y="177"/>
                </a:cubicBezTo>
                <a:cubicBezTo>
                  <a:pt x="13" y="176"/>
                  <a:pt x="13" y="176"/>
                  <a:pt x="13" y="176"/>
                </a:cubicBezTo>
                <a:cubicBezTo>
                  <a:pt x="14" y="177"/>
                  <a:pt x="15" y="177"/>
                  <a:pt x="16" y="177"/>
                </a:cubicBezTo>
                <a:cubicBezTo>
                  <a:pt x="16" y="177"/>
                  <a:pt x="16" y="177"/>
                  <a:pt x="17" y="177"/>
                </a:cubicBezTo>
                <a:cubicBezTo>
                  <a:pt x="17" y="177"/>
                  <a:pt x="18" y="177"/>
                  <a:pt x="19" y="177"/>
                </a:cubicBezTo>
                <a:cubicBezTo>
                  <a:pt x="21" y="177"/>
                  <a:pt x="23" y="177"/>
                  <a:pt x="26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32" y="177"/>
                  <a:pt x="238" y="177"/>
                  <a:pt x="344" y="177"/>
                </a:cubicBezTo>
                <a:cubicBezTo>
                  <a:pt x="399" y="177"/>
                  <a:pt x="455" y="176"/>
                  <a:pt x="510" y="176"/>
                </a:cubicBezTo>
                <a:cubicBezTo>
                  <a:pt x="537" y="176"/>
                  <a:pt x="563" y="176"/>
                  <a:pt x="590" y="176"/>
                </a:cubicBezTo>
                <a:cubicBezTo>
                  <a:pt x="596" y="176"/>
                  <a:pt x="603" y="176"/>
                  <a:pt x="610" y="176"/>
                </a:cubicBezTo>
                <a:cubicBezTo>
                  <a:pt x="626" y="177"/>
                  <a:pt x="642" y="177"/>
                  <a:pt x="657" y="175"/>
                </a:cubicBezTo>
                <a:cubicBezTo>
                  <a:pt x="657" y="176"/>
                  <a:pt x="658" y="177"/>
                  <a:pt x="659" y="177"/>
                </a:cubicBezTo>
                <a:cubicBezTo>
                  <a:pt x="661" y="176"/>
                  <a:pt x="663" y="176"/>
                  <a:pt x="665" y="176"/>
                </a:cubicBezTo>
                <a:cubicBezTo>
                  <a:pt x="668" y="176"/>
                  <a:pt x="671" y="176"/>
                  <a:pt x="674" y="177"/>
                </a:cubicBezTo>
                <a:cubicBezTo>
                  <a:pt x="676" y="177"/>
                  <a:pt x="678" y="177"/>
                  <a:pt x="681" y="177"/>
                </a:cubicBezTo>
                <a:cubicBezTo>
                  <a:pt x="683" y="177"/>
                  <a:pt x="686" y="177"/>
                  <a:pt x="689" y="178"/>
                </a:cubicBezTo>
                <a:cubicBezTo>
                  <a:pt x="693" y="179"/>
                  <a:pt x="697" y="174"/>
                  <a:pt x="698" y="171"/>
                </a:cubicBezTo>
                <a:cubicBezTo>
                  <a:pt x="698" y="170"/>
                  <a:pt x="698" y="170"/>
                  <a:pt x="698" y="170"/>
                </a:cubicBezTo>
                <a:cubicBezTo>
                  <a:pt x="698" y="169"/>
                  <a:pt x="698" y="169"/>
                  <a:pt x="698" y="168"/>
                </a:cubicBezTo>
                <a:cubicBezTo>
                  <a:pt x="698" y="165"/>
                  <a:pt x="698" y="163"/>
                  <a:pt x="696" y="161"/>
                </a:cubicBezTo>
                <a:cubicBezTo>
                  <a:pt x="695" y="161"/>
                  <a:pt x="695" y="161"/>
                  <a:pt x="695" y="161"/>
                </a:cubicBezTo>
              </a:path>
            </a:pathLst>
          </a:custGeom>
          <a:solidFill>
            <a:srgbClr val="FFF1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1480353" y="3945573"/>
            <a:ext cx="821907" cy="1042924"/>
          </a:xfrm>
          <a:custGeom>
            <a:avLst/>
            <a:gdLst/>
            <a:ahLst/>
            <a:cxnLst/>
            <a:rect l="l" t="t" r="r" b="b"/>
            <a:pathLst>
              <a:path w="133" h="169" extrusionOk="0">
                <a:moveTo>
                  <a:pt x="130" y="113"/>
                </a:moveTo>
                <a:cubicBezTo>
                  <a:pt x="130" y="112"/>
                  <a:pt x="130" y="112"/>
                  <a:pt x="130" y="112"/>
                </a:cubicBezTo>
                <a:cubicBezTo>
                  <a:pt x="131" y="99"/>
                  <a:pt x="130" y="86"/>
                  <a:pt x="130" y="73"/>
                </a:cubicBezTo>
                <a:cubicBezTo>
                  <a:pt x="130" y="57"/>
                  <a:pt x="133" y="38"/>
                  <a:pt x="130" y="21"/>
                </a:cubicBezTo>
                <a:cubicBezTo>
                  <a:pt x="130" y="20"/>
                  <a:pt x="130" y="18"/>
                  <a:pt x="130" y="17"/>
                </a:cubicBezTo>
                <a:cubicBezTo>
                  <a:pt x="130" y="14"/>
                  <a:pt x="130" y="9"/>
                  <a:pt x="129" y="7"/>
                </a:cubicBezTo>
                <a:cubicBezTo>
                  <a:pt x="128" y="5"/>
                  <a:pt x="127" y="5"/>
                  <a:pt x="126" y="5"/>
                </a:cubicBezTo>
                <a:cubicBezTo>
                  <a:pt x="126" y="4"/>
                  <a:pt x="124" y="2"/>
                  <a:pt x="122" y="2"/>
                </a:cubicBezTo>
                <a:cubicBezTo>
                  <a:pt x="116" y="3"/>
                  <a:pt x="110" y="2"/>
                  <a:pt x="103" y="2"/>
                </a:cubicBezTo>
                <a:cubicBezTo>
                  <a:pt x="90" y="1"/>
                  <a:pt x="77" y="0"/>
                  <a:pt x="64" y="3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4"/>
                  <a:pt x="54" y="4"/>
                  <a:pt x="49" y="4"/>
                </a:cubicBezTo>
                <a:cubicBezTo>
                  <a:pt x="36" y="4"/>
                  <a:pt x="24" y="5"/>
                  <a:pt x="11" y="2"/>
                </a:cubicBezTo>
                <a:cubicBezTo>
                  <a:pt x="7" y="0"/>
                  <a:pt x="0" y="6"/>
                  <a:pt x="2" y="11"/>
                </a:cubicBezTo>
                <a:cubicBezTo>
                  <a:pt x="3" y="14"/>
                  <a:pt x="4" y="16"/>
                  <a:pt x="4" y="18"/>
                </a:cubicBezTo>
                <a:cubicBezTo>
                  <a:pt x="4" y="19"/>
                  <a:pt x="3" y="20"/>
                  <a:pt x="3" y="21"/>
                </a:cubicBezTo>
                <a:cubicBezTo>
                  <a:pt x="3" y="35"/>
                  <a:pt x="3" y="50"/>
                  <a:pt x="3" y="64"/>
                </a:cubicBezTo>
                <a:cubicBezTo>
                  <a:pt x="3" y="66"/>
                  <a:pt x="4" y="67"/>
                  <a:pt x="4" y="67"/>
                </a:cubicBezTo>
                <a:cubicBezTo>
                  <a:pt x="4" y="80"/>
                  <a:pt x="3" y="92"/>
                  <a:pt x="3" y="105"/>
                </a:cubicBezTo>
                <a:cubicBezTo>
                  <a:pt x="3" y="117"/>
                  <a:pt x="1" y="130"/>
                  <a:pt x="5" y="141"/>
                </a:cubicBezTo>
                <a:cubicBezTo>
                  <a:pt x="5" y="143"/>
                  <a:pt x="5" y="145"/>
                  <a:pt x="5" y="146"/>
                </a:cubicBezTo>
                <a:cubicBezTo>
                  <a:pt x="5" y="148"/>
                  <a:pt x="5" y="150"/>
                  <a:pt x="6" y="150"/>
                </a:cubicBezTo>
                <a:cubicBezTo>
                  <a:pt x="14" y="154"/>
                  <a:pt x="21" y="159"/>
                  <a:pt x="29" y="161"/>
                </a:cubicBezTo>
                <a:cubicBezTo>
                  <a:pt x="37" y="163"/>
                  <a:pt x="45" y="164"/>
                  <a:pt x="53" y="167"/>
                </a:cubicBezTo>
                <a:cubicBezTo>
                  <a:pt x="60" y="169"/>
                  <a:pt x="67" y="169"/>
                  <a:pt x="73" y="167"/>
                </a:cubicBezTo>
                <a:cubicBezTo>
                  <a:pt x="74" y="168"/>
                  <a:pt x="75" y="168"/>
                  <a:pt x="77" y="168"/>
                </a:cubicBezTo>
                <a:cubicBezTo>
                  <a:pt x="78" y="167"/>
                  <a:pt x="79" y="167"/>
                  <a:pt x="80" y="166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1" y="166"/>
                  <a:pt x="82" y="165"/>
                  <a:pt x="82" y="165"/>
                </a:cubicBezTo>
                <a:cubicBezTo>
                  <a:pt x="84" y="164"/>
                  <a:pt x="86" y="163"/>
                  <a:pt x="8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90" y="162"/>
                  <a:pt x="90" y="162"/>
                  <a:pt x="91" y="162"/>
                </a:cubicBezTo>
                <a:cubicBezTo>
                  <a:pt x="93" y="161"/>
                  <a:pt x="96" y="160"/>
                  <a:pt x="98" y="159"/>
                </a:cubicBezTo>
                <a:cubicBezTo>
                  <a:pt x="106" y="156"/>
                  <a:pt x="115" y="153"/>
                  <a:pt x="124" y="151"/>
                </a:cubicBezTo>
                <a:cubicBezTo>
                  <a:pt x="127" y="150"/>
                  <a:pt x="131" y="146"/>
                  <a:pt x="131" y="143"/>
                </a:cubicBezTo>
                <a:cubicBezTo>
                  <a:pt x="130" y="133"/>
                  <a:pt x="131" y="122"/>
                  <a:pt x="130" y="113"/>
                </a:cubicBezTo>
              </a:path>
            </a:pathLst>
          </a:custGeom>
          <a:solidFill>
            <a:srgbClr val="FFBC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307683" y="3945573"/>
            <a:ext cx="970402" cy="1191420"/>
          </a:xfrm>
          <a:custGeom>
            <a:avLst/>
            <a:gdLst/>
            <a:ahLst/>
            <a:cxnLst/>
            <a:rect l="l" t="t" r="r" b="b"/>
            <a:pathLst>
              <a:path w="157" h="193" extrusionOk="0">
                <a:moveTo>
                  <a:pt x="2" y="190"/>
                </a:moveTo>
                <a:cubicBezTo>
                  <a:pt x="2" y="191"/>
                  <a:pt x="2" y="191"/>
                  <a:pt x="2" y="192"/>
                </a:cubicBezTo>
                <a:cubicBezTo>
                  <a:pt x="2" y="193"/>
                  <a:pt x="3" y="193"/>
                  <a:pt x="3" y="193"/>
                </a:cubicBezTo>
                <a:cubicBezTo>
                  <a:pt x="4" y="193"/>
                  <a:pt x="5" y="193"/>
                  <a:pt x="5" y="193"/>
                </a:cubicBezTo>
                <a:cubicBezTo>
                  <a:pt x="5" y="192"/>
                  <a:pt x="5" y="192"/>
                  <a:pt x="4" y="192"/>
                </a:cubicBezTo>
                <a:cubicBezTo>
                  <a:pt x="4" y="192"/>
                  <a:pt x="4" y="192"/>
                  <a:pt x="3" y="191"/>
                </a:cubicBezTo>
                <a:cubicBezTo>
                  <a:pt x="3" y="191"/>
                  <a:pt x="2" y="191"/>
                  <a:pt x="2" y="190"/>
                </a:cubicBezTo>
                <a:moveTo>
                  <a:pt x="0" y="180"/>
                </a:moveTo>
                <a:cubicBezTo>
                  <a:pt x="1" y="183"/>
                  <a:pt x="1" y="185"/>
                  <a:pt x="1" y="188"/>
                </a:cubicBezTo>
                <a:cubicBezTo>
                  <a:pt x="2" y="187"/>
                  <a:pt x="2" y="186"/>
                  <a:pt x="2" y="185"/>
                </a:cubicBezTo>
                <a:cubicBezTo>
                  <a:pt x="1" y="183"/>
                  <a:pt x="1" y="182"/>
                  <a:pt x="0" y="180"/>
                </a:cubicBezTo>
                <a:moveTo>
                  <a:pt x="13" y="19"/>
                </a:moveTo>
                <a:cubicBezTo>
                  <a:pt x="11" y="19"/>
                  <a:pt x="10" y="19"/>
                  <a:pt x="8" y="19"/>
                </a:cubicBezTo>
                <a:cubicBezTo>
                  <a:pt x="7" y="19"/>
                  <a:pt x="6" y="20"/>
                  <a:pt x="5" y="20"/>
                </a:cubicBezTo>
                <a:cubicBezTo>
                  <a:pt x="3" y="22"/>
                  <a:pt x="0" y="24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4"/>
                  <a:pt x="6" y="20"/>
                  <a:pt x="9" y="20"/>
                </a:cubicBezTo>
                <a:cubicBezTo>
                  <a:pt x="10" y="20"/>
                  <a:pt x="11" y="21"/>
                  <a:pt x="11" y="22"/>
                </a:cubicBezTo>
                <a:cubicBezTo>
                  <a:pt x="13" y="20"/>
                  <a:pt x="15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9" y="20"/>
                  <a:pt x="22" y="20"/>
                  <a:pt x="25" y="20"/>
                </a:cubicBezTo>
                <a:cubicBezTo>
                  <a:pt x="24" y="19"/>
                  <a:pt x="23" y="19"/>
                  <a:pt x="23" y="19"/>
                </a:cubicBezTo>
                <a:cubicBezTo>
                  <a:pt x="19" y="19"/>
                  <a:pt x="16" y="19"/>
                  <a:pt x="13" y="19"/>
                </a:cubicBezTo>
                <a:moveTo>
                  <a:pt x="30" y="12"/>
                </a:moveTo>
                <a:cubicBezTo>
                  <a:pt x="30" y="14"/>
                  <a:pt x="30" y="17"/>
                  <a:pt x="30" y="19"/>
                </a:cubicBezTo>
                <a:cubicBezTo>
                  <a:pt x="30" y="19"/>
                  <a:pt x="31" y="19"/>
                  <a:pt x="32" y="19"/>
                </a:cubicBezTo>
                <a:cubicBezTo>
                  <a:pt x="32" y="19"/>
                  <a:pt x="32" y="18"/>
                  <a:pt x="32" y="18"/>
                </a:cubicBezTo>
                <a:cubicBezTo>
                  <a:pt x="32" y="16"/>
                  <a:pt x="31" y="14"/>
                  <a:pt x="30" y="12"/>
                </a:cubicBezTo>
                <a:moveTo>
                  <a:pt x="38" y="1"/>
                </a:moveTo>
                <a:cubicBezTo>
                  <a:pt x="36" y="1"/>
                  <a:pt x="33" y="3"/>
                  <a:pt x="31" y="5"/>
                </a:cubicBezTo>
                <a:cubicBezTo>
                  <a:pt x="33" y="3"/>
                  <a:pt x="36" y="1"/>
                  <a:pt x="38" y="1"/>
                </a:cubicBezTo>
                <a:cubicBezTo>
                  <a:pt x="39" y="1"/>
                  <a:pt x="39" y="1"/>
                  <a:pt x="39" y="2"/>
                </a:cubicBezTo>
                <a:cubicBezTo>
                  <a:pt x="47" y="4"/>
                  <a:pt x="56" y="4"/>
                  <a:pt x="64" y="4"/>
                </a:cubicBezTo>
                <a:cubicBezTo>
                  <a:pt x="69" y="4"/>
                  <a:pt x="73" y="4"/>
                  <a:pt x="77" y="4"/>
                </a:cubicBezTo>
                <a:cubicBezTo>
                  <a:pt x="82" y="4"/>
                  <a:pt x="86" y="4"/>
                  <a:pt x="90" y="4"/>
                </a:cubicBezTo>
                <a:cubicBezTo>
                  <a:pt x="91" y="4"/>
                  <a:pt x="91" y="4"/>
                  <a:pt x="92" y="4"/>
                </a:cubicBezTo>
                <a:cubicBezTo>
                  <a:pt x="92" y="3"/>
                  <a:pt x="92" y="3"/>
                  <a:pt x="92" y="3"/>
                </a:cubicBezTo>
                <a:cubicBezTo>
                  <a:pt x="97" y="2"/>
                  <a:pt x="101" y="2"/>
                  <a:pt x="105" y="1"/>
                </a:cubicBezTo>
                <a:cubicBezTo>
                  <a:pt x="88" y="1"/>
                  <a:pt x="71" y="1"/>
                  <a:pt x="54" y="1"/>
                </a:cubicBezTo>
                <a:cubicBezTo>
                  <a:pt x="49" y="1"/>
                  <a:pt x="45" y="1"/>
                  <a:pt x="40" y="1"/>
                </a:cubicBezTo>
                <a:cubicBezTo>
                  <a:pt x="39" y="1"/>
                  <a:pt x="39" y="1"/>
                  <a:pt x="38" y="1"/>
                </a:cubicBezTo>
                <a:moveTo>
                  <a:pt x="134" y="0"/>
                </a:moveTo>
                <a:cubicBezTo>
                  <a:pt x="130" y="0"/>
                  <a:pt x="125" y="0"/>
                  <a:pt x="120" y="1"/>
                </a:cubicBezTo>
                <a:cubicBezTo>
                  <a:pt x="119" y="1"/>
                  <a:pt x="117" y="1"/>
                  <a:pt x="116" y="1"/>
                </a:cubicBezTo>
                <a:cubicBezTo>
                  <a:pt x="121" y="1"/>
                  <a:pt x="126" y="1"/>
                  <a:pt x="131" y="2"/>
                </a:cubicBezTo>
                <a:cubicBezTo>
                  <a:pt x="137" y="2"/>
                  <a:pt x="143" y="2"/>
                  <a:pt x="149" y="2"/>
                </a:cubicBezTo>
                <a:cubicBezTo>
                  <a:pt x="149" y="2"/>
                  <a:pt x="149" y="2"/>
                  <a:pt x="150" y="2"/>
                </a:cubicBezTo>
                <a:cubicBezTo>
                  <a:pt x="150" y="2"/>
                  <a:pt x="150" y="2"/>
                  <a:pt x="150" y="2"/>
                </a:cubicBezTo>
                <a:cubicBezTo>
                  <a:pt x="153" y="2"/>
                  <a:pt x="154" y="4"/>
                  <a:pt x="154" y="5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5"/>
                  <a:pt x="156" y="5"/>
                  <a:pt x="157" y="6"/>
                </a:cubicBezTo>
                <a:cubicBezTo>
                  <a:pt x="157" y="5"/>
                  <a:pt x="157" y="4"/>
                  <a:pt x="156" y="4"/>
                </a:cubicBezTo>
                <a:cubicBezTo>
                  <a:pt x="150" y="1"/>
                  <a:pt x="142" y="0"/>
                  <a:pt x="13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1295596" y="4062988"/>
            <a:ext cx="240011" cy="1074004"/>
          </a:xfrm>
          <a:custGeom>
            <a:avLst/>
            <a:gdLst/>
            <a:ahLst/>
            <a:cxnLst/>
            <a:rect l="l" t="t" r="r" b="b"/>
            <a:pathLst>
              <a:path w="39" h="174" extrusionOk="0">
                <a:moveTo>
                  <a:pt x="34" y="0"/>
                </a:moveTo>
                <a:cubicBezTo>
                  <a:pt x="33" y="0"/>
                  <a:pt x="32" y="0"/>
                  <a:pt x="32" y="0"/>
                </a:cubicBezTo>
                <a:cubicBezTo>
                  <a:pt x="32" y="1"/>
                  <a:pt x="32" y="1"/>
                  <a:pt x="32" y="2"/>
                </a:cubicBezTo>
                <a:cubicBezTo>
                  <a:pt x="31" y="1"/>
                  <a:pt x="29" y="1"/>
                  <a:pt x="27" y="1"/>
                </a:cubicBezTo>
                <a:cubicBezTo>
                  <a:pt x="24" y="1"/>
                  <a:pt x="21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5" y="1"/>
                  <a:pt x="13" y="3"/>
                </a:cubicBezTo>
                <a:cubicBezTo>
                  <a:pt x="13" y="2"/>
                  <a:pt x="12" y="1"/>
                  <a:pt x="11" y="1"/>
                </a:cubicBezTo>
                <a:cubicBezTo>
                  <a:pt x="8" y="1"/>
                  <a:pt x="3" y="5"/>
                  <a:pt x="2" y="8"/>
                </a:cubicBezTo>
                <a:cubicBezTo>
                  <a:pt x="2" y="37"/>
                  <a:pt x="3" y="65"/>
                  <a:pt x="3" y="94"/>
                </a:cubicBezTo>
                <a:cubicBezTo>
                  <a:pt x="3" y="115"/>
                  <a:pt x="0" y="139"/>
                  <a:pt x="2" y="161"/>
                </a:cubicBezTo>
                <a:cubicBezTo>
                  <a:pt x="3" y="163"/>
                  <a:pt x="3" y="164"/>
                  <a:pt x="4" y="166"/>
                </a:cubicBezTo>
                <a:cubicBezTo>
                  <a:pt x="4" y="167"/>
                  <a:pt x="4" y="168"/>
                  <a:pt x="3" y="169"/>
                </a:cubicBezTo>
                <a:cubicBezTo>
                  <a:pt x="4" y="170"/>
                  <a:pt x="4" y="171"/>
                  <a:pt x="4" y="171"/>
                </a:cubicBezTo>
                <a:cubicBezTo>
                  <a:pt x="4" y="172"/>
                  <a:pt x="5" y="172"/>
                  <a:pt x="5" y="172"/>
                </a:cubicBezTo>
                <a:cubicBezTo>
                  <a:pt x="6" y="173"/>
                  <a:pt x="6" y="173"/>
                  <a:pt x="6" y="173"/>
                </a:cubicBezTo>
                <a:cubicBezTo>
                  <a:pt x="7" y="173"/>
                  <a:pt x="7" y="173"/>
                  <a:pt x="7" y="174"/>
                </a:cubicBezTo>
                <a:cubicBezTo>
                  <a:pt x="9" y="173"/>
                  <a:pt x="10" y="171"/>
                  <a:pt x="10" y="170"/>
                </a:cubicBezTo>
                <a:cubicBezTo>
                  <a:pt x="15" y="144"/>
                  <a:pt x="12" y="116"/>
                  <a:pt x="12" y="90"/>
                </a:cubicBezTo>
                <a:cubicBezTo>
                  <a:pt x="12" y="63"/>
                  <a:pt x="12" y="36"/>
                  <a:pt x="12" y="8"/>
                </a:cubicBezTo>
                <a:cubicBezTo>
                  <a:pt x="15" y="8"/>
                  <a:pt x="17" y="8"/>
                  <a:pt x="19" y="8"/>
                </a:cubicBezTo>
                <a:cubicBezTo>
                  <a:pt x="23" y="7"/>
                  <a:pt x="28" y="8"/>
                  <a:pt x="31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26"/>
                  <a:pt x="32" y="46"/>
                  <a:pt x="32" y="67"/>
                </a:cubicBezTo>
                <a:cubicBezTo>
                  <a:pt x="32" y="80"/>
                  <a:pt x="32" y="93"/>
                  <a:pt x="32" y="106"/>
                </a:cubicBezTo>
                <a:cubicBezTo>
                  <a:pt x="32" y="115"/>
                  <a:pt x="30" y="125"/>
                  <a:pt x="35" y="133"/>
                </a:cubicBezTo>
                <a:cubicBezTo>
                  <a:pt x="35" y="134"/>
                  <a:pt x="36" y="134"/>
                  <a:pt x="36" y="134"/>
                </a:cubicBezTo>
                <a:cubicBezTo>
                  <a:pt x="37" y="134"/>
                  <a:pt x="38" y="133"/>
                  <a:pt x="39" y="133"/>
                </a:cubicBezTo>
                <a:cubicBezTo>
                  <a:pt x="38" y="132"/>
                  <a:pt x="37" y="132"/>
                  <a:pt x="36" y="131"/>
                </a:cubicBezTo>
                <a:cubicBezTo>
                  <a:pt x="35" y="131"/>
                  <a:pt x="35" y="129"/>
                  <a:pt x="35" y="127"/>
                </a:cubicBezTo>
                <a:cubicBezTo>
                  <a:pt x="35" y="126"/>
                  <a:pt x="35" y="124"/>
                  <a:pt x="35" y="122"/>
                </a:cubicBezTo>
                <a:cubicBezTo>
                  <a:pt x="31" y="111"/>
                  <a:pt x="33" y="98"/>
                  <a:pt x="33" y="86"/>
                </a:cubicBezTo>
                <a:cubicBezTo>
                  <a:pt x="33" y="73"/>
                  <a:pt x="34" y="61"/>
                  <a:pt x="34" y="48"/>
                </a:cubicBezTo>
                <a:cubicBezTo>
                  <a:pt x="34" y="48"/>
                  <a:pt x="33" y="47"/>
                  <a:pt x="33" y="45"/>
                </a:cubicBezTo>
                <a:cubicBezTo>
                  <a:pt x="33" y="31"/>
                  <a:pt x="33" y="16"/>
                  <a:pt x="33" y="2"/>
                </a:cubicBezTo>
                <a:cubicBezTo>
                  <a:pt x="33" y="1"/>
                  <a:pt x="34" y="1"/>
                  <a:pt x="34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1487259" y="3952480"/>
            <a:ext cx="790826" cy="930689"/>
          </a:xfrm>
          <a:custGeom>
            <a:avLst/>
            <a:gdLst/>
            <a:ahLst/>
            <a:cxnLst/>
            <a:rect l="l" t="t" r="r" b="b"/>
            <a:pathLst>
              <a:path w="128" h="151" extrusionOk="0">
                <a:moveTo>
                  <a:pt x="87" y="0"/>
                </a:moveTo>
                <a:cubicBezTo>
                  <a:pt x="84" y="0"/>
                  <a:pt x="81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0"/>
                  <a:pt x="77" y="0"/>
                  <a:pt x="76" y="0"/>
                </a:cubicBezTo>
                <a:cubicBezTo>
                  <a:pt x="72" y="1"/>
                  <a:pt x="68" y="1"/>
                  <a:pt x="63" y="2"/>
                </a:cubicBezTo>
                <a:cubicBezTo>
                  <a:pt x="63" y="3"/>
                  <a:pt x="63" y="3"/>
                  <a:pt x="63" y="3"/>
                </a:cubicBezTo>
                <a:cubicBezTo>
                  <a:pt x="62" y="3"/>
                  <a:pt x="62" y="3"/>
                  <a:pt x="61" y="3"/>
                </a:cubicBezTo>
                <a:cubicBezTo>
                  <a:pt x="57" y="3"/>
                  <a:pt x="53" y="3"/>
                  <a:pt x="48" y="3"/>
                </a:cubicBezTo>
                <a:cubicBezTo>
                  <a:pt x="44" y="3"/>
                  <a:pt x="40" y="3"/>
                  <a:pt x="35" y="3"/>
                </a:cubicBezTo>
                <a:cubicBezTo>
                  <a:pt x="27" y="3"/>
                  <a:pt x="18" y="3"/>
                  <a:pt x="10" y="1"/>
                </a:cubicBezTo>
                <a:cubicBezTo>
                  <a:pt x="10" y="0"/>
                  <a:pt x="10" y="0"/>
                  <a:pt x="9" y="0"/>
                </a:cubicBezTo>
                <a:cubicBezTo>
                  <a:pt x="7" y="0"/>
                  <a:pt x="4" y="2"/>
                  <a:pt x="2" y="4"/>
                </a:cubicBezTo>
                <a:cubicBezTo>
                  <a:pt x="2" y="5"/>
                  <a:pt x="1" y="7"/>
                  <a:pt x="1" y="8"/>
                </a:cubicBezTo>
                <a:cubicBezTo>
                  <a:pt x="1" y="9"/>
                  <a:pt x="1" y="10"/>
                  <a:pt x="1" y="11"/>
                </a:cubicBezTo>
                <a:cubicBezTo>
                  <a:pt x="2" y="13"/>
                  <a:pt x="3" y="15"/>
                  <a:pt x="3" y="17"/>
                </a:cubicBezTo>
                <a:cubicBezTo>
                  <a:pt x="3" y="17"/>
                  <a:pt x="3" y="18"/>
                  <a:pt x="3" y="18"/>
                </a:cubicBezTo>
                <a:cubicBezTo>
                  <a:pt x="3" y="19"/>
                  <a:pt x="2" y="19"/>
                  <a:pt x="2" y="20"/>
                </a:cubicBezTo>
                <a:cubicBezTo>
                  <a:pt x="2" y="34"/>
                  <a:pt x="2" y="49"/>
                  <a:pt x="2" y="63"/>
                </a:cubicBezTo>
                <a:cubicBezTo>
                  <a:pt x="2" y="65"/>
                  <a:pt x="3" y="66"/>
                  <a:pt x="3" y="66"/>
                </a:cubicBezTo>
                <a:cubicBezTo>
                  <a:pt x="3" y="79"/>
                  <a:pt x="2" y="91"/>
                  <a:pt x="2" y="104"/>
                </a:cubicBezTo>
                <a:cubicBezTo>
                  <a:pt x="2" y="116"/>
                  <a:pt x="0" y="129"/>
                  <a:pt x="4" y="140"/>
                </a:cubicBezTo>
                <a:cubicBezTo>
                  <a:pt x="4" y="142"/>
                  <a:pt x="4" y="144"/>
                  <a:pt x="4" y="145"/>
                </a:cubicBezTo>
                <a:cubicBezTo>
                  <a:pt x="4" y="147"/>
                  <a:pt x="4" y="149"/>
                  <a:pt x="5" y="149"/>
                </a:cubicBezTo>
                <a:cubicBezTo>
                  <a:pt x="6" y="150"/>
                  <a:pt x="7" y="150"/>
                  <a:pt x="8" y="151"/>
                </a:cubicBezTo>
                <a:cubicBezTo>
                  <a:pt x="9" y="150"/>
                  <a:pt x="9" y="149"/>
                  <a:pt x="10" y="148"/>
                </a:cubicBezTo>
                <a:cubicBezTo>
                  <a:pt x="17" y="128"/>
                  <a:pt x="12" y="101"/>
                  <a:pt x="12" y="80"/>
                </a:cubicBezTo>
                <a:cubicBezTo>
                  <a:pt x="12" y="57"/>
                  <a:pt x="13" y="34"/>
                  <a:pt x="12" y="11"/>
                </a:cubicBezTo>
                <a:cubicBezTo>
                  <a:pt x="15" y="11"/>
                  <a:pt x="17" y="11"/>
                  <a:pt x="19" y="11"/>
                </a:cubicBezTo>
                <a:cubicBezTo>
                  <a:pt x="34" y="11"/>
                  <a:pt x="50" y="11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71" y="11"/>
                  <a:pt x="76" y="11"/>
                  <a:pt x="81" y="11"/>
                </a:cubicBezTo>
                <a:cubicBezTo>
                  <a:pt x="86" y="11"/>
                  <a:pt x="92" y="11"/>
                  <a:pt x="97" y="11"/>
                </a:cubicBezTo>
                <a:cubicBezTo>
                  <a:pt x="107" y="11"/>
                  <a:pt x="116" y="11"/>
                  <a:pt x="125" y="8"/>
                </a:cubicBezTo>
                <a:cubicBezTo>
                  <a:pt x="125" y="8"/>
                  <a:pt x="127" y="7"/>
                  <a:pt x="128" y="5"/>
                </a:cubicBezTo>
                <a:cubicBezTo>
                  <a:pt x="127" y="4"/>
                  <a:pt x="126" y="4"/>
                  <a:pt x="125" y="4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3"/>
                  <a:pt x="124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14" y="1"/>
                  <a:pt x="108" y="1"/>
                  <a:pt x="102" y="1"/>
                </a:cubicBezTo>
                <a:cubicBezTo>
                  <a:pt x="97" y="0"/>
                  <a:pt x="92" y="0"/>
                  <a:pt x="87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314346" y="4057808"/>
            <a:ext cx="3297987" cy="43167"/>
          </a:xfrm>
          <a:custGeom>
            <a:avLst/>
            <a:gdLst/>
            <a:ahLst/>
            <a:cxnLst/>
            <a:rect l="l" t="t" r="r" b="b"/>
            <a:pathLst>
              <a:path w="534" h="7" extrusionOk="0">
                <a:moveTo>
                  <a:pt x="505" y="1"/>
                </a:moveTo>
                <a:cubicBezTo>
                  <a:pt x="497" y="1"/>
                  <a:pt x="488" y="1"/>
                  <a:pt x="480" y="1"/>
                </a:cubicBezTo>
                <a:cubicBezTo>
                  <a:pt x="458" y="1"/>
                  <a:pt x="436" y="2"/>
                  <a:pt x="414" y="2"/>
                </a:cubicBezTo>
                <a:cubicBezTo>
                  <a:pt x="427" y="2"/>
                  <a:pt x="441" y="2"/>
                  <a:pt x="454" y="2"/>
                </a:cubicBezTo>
                <a:cubicBezTo>
                  <a:pt x="454" y="2"/>
                  <a:pt x="454" y="2"/>
                  <a:pt x="454" y="2"/>
                </a:cubicBezTo>
                <a:cubicBezTo>
                  <a:pt x="459" y="2"/>
                  <a:pt x="465" y="2"/>
                  <a:pt x="470" y="2"/>
                </a:cubicBezTo>
                <a:cubicBezTo>
                  <a:pt x="475" y="2"/>
                  <a:pt x="480" y="2"/>
                  <a:pt x="486" y="2"/>
                </a:cubicBezTo>
                <a:cubicBezTo>
                  <a:pt x="499" y="2"/>
                  <a:pt x="512" y="2"/>
                  <a:pt x="524" y="5"/>
                </a:cubicBezTo>
                <a:cubicBezTo>
                  <a:pt x="525" y="5"/>
                  <a:pt x="527" y="4"/>
                  <a:pt x="528" y="4"/>
                </a:cubicBezTo>
                <a:cubicBezTo>
                  <a:pt x="529" y="4"/>
                  <a:pt x="530" y="4"/>
                  <a:pt x="530" y="5"/>
                </a:cubicBezTo>
                <a:cubicBezTo>
                  <a:pt x="531" y="6"/>
                  <a:pt x="531" y="6"/>
                  <a:pt x="532" y="7"/>
                </a:cubicBezTo>
                <a:cubicBezTo>
                  <a:pt x="533" y="5"/>
                  <a:pt x="534" y="3"/>
                  <a:pt x="531" y="3"/>
                </a:cubicBezTo>
                <a:cubicBezTo>
                  <a:pt x="523" y="1"/>
                  <a:pt x="514" y="1"/>
                  <a:pt x="505" y="1"/>
                </a:cubicBezTo>
                <a:moveTo>
                  <a:pt x="3" y="0"/>
                </a:moveTo>
                <a:cubicBezTo>
                  <a:pt x="2" y="0"/>
                  <a:pt x="1" y="1"/>
                  <a:pt x="0" y="1"/>
                </a:cubicBezTo>
                <a:cubicBezTo>
                  <a:pt x="64" y="1"/>
                  <a:pt x="129" y="2"/>
                  <a:pt x="193" y="2"/>
                </a:cubicBezTo>
                <a:cubicBezTo>
                  <a:pt x="250" y="2"/>
                  <a:pt x="307" y="2"/>
                  <a:pt x="364" y="2"/>
                </a:cubicBezTo>
                <a:cubicBezTo>
                  <a:pt x="336" y="2"/>
                  <a:pt x="308" y="1"/>
                  <a:pt x="280" y="0"/>
                </a:cubicBezTo>
                <a:cubicBezTo>
                  <a:pt x="188" y="0"/>
                  <a:pt x="95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2283266" y="4062988"/>
            <a:ext cx="3316980" cy="81155"/>
          </a:xfrm>
          <a:custGeom>
            <a:avLst/>
            <a:gdLst/>
            <a:ahLst/>
            <a:cxnLst/>
            <a:rect l="l" t="t" r="r" b="b"/>
            <a:pathLst>
              <a:path w="537" h="13" extrusionOk="0">
                <a:moveTo>
                  <a:pt x="5" y="0"/>
                </a:moveTo>
                <a:cubicBezTo>
                  <a:pt x="3" y="1"/>
                  <a:pt x="1" y="3"/>
                  <a:pt x="0" y="5"/>
                </a:cubicBezTo>
                <a:cubicBezTo>
                  <a:pt x="0" y="7"/>
                  <a:pt x="1" y="10"/>
                  <a:pt x="1" y="12"/>
                </a:cubicBezTo>
                <a:cubicBezTo>
                  <a:pt x="1" y="12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92" y="12"/>
                  <a:pt x="181" y="12"/>
                  <a:pt x="271" y="12"/>
                </a:cubicBezTo>
                <a:cubicBezTo>
                  <a:pt x="292" y="12"/>
                  <a:pt x="313" y="12"/>
                  <a:pt x="334" y="12"/>
                </a:cubicBezTo>
                <a:cubicBezTo>
                  <a:pt x="334" y="12"/>
                  <a:pt x="334" y="12"/>
                  <a:pt x="335" y="12"/>
                </a:cubicBezTo>
                <a:cubicBezTo>
                  <a:pt x="341" y="12"/>
                  <a:pt x="348" y="12"/>
                  <a:pt x="355" y="12"/>
                </a:cubicBezTo>
                <a:cubicBezTo>
                  <a:pt x="362" y="13"/>
                  <a:pt x="369" y="13"/>
                  <a:pt x="375" y="13"/>
                </a:cubicBezTo>
                <a:cubicBezTo>
                  <a:pt x="383" y="13"/>
                  <a:pt x="390" y="13"/>
                  <a:pt x="398" y="12"/>
                </a:cubicBezTo>
                <a:cubicBezTo>
                  <a:pt x="408" y="10"/>
                  <a:pt x="418" y="10"/>
                  <a:pt x="428" y="10"/>
                </a:cubicBezTo>
                <a:cubicBezTo>
                  <a:pt x="439" y="10"/>
                  <a:pt x="451" y="10"/>
                  <a:pt x="462" y="11"/>
                </a:cubicBezTo>
                <a:cubicBezTo>
                  <a:pt x="474" y="12"/>
                  <a:pt x="485" y="12"/>
                  <a:pt x="497" y="12"/>
                </a:cubicBezTo>
                <a:cubicBezTo>
                  <a:pt x="509" y="12"/>
                  <a:pt x="521" y="12"/>
                  <a:pt x="533" y="10"/>
                </a:cubicBezTo>
                <a:cubicBezTo>
                  <a:pt x="534" y="9"/>
                  <a:pt x="535" y="8"/>
                  <a:pt x="537" y="6"/>
                </a:cubicBezTo>
                <a:cubicBezTo>
                  <a:pt x="536" y="5"/>
                  <a:pt x="536" y="5"/>
                  <a:pt x="535" y="4"/>
                </a:cubicBezTo>
                <a:cubicBezTo>
                  <a:pt x="535" y="3"/>
                  <a:pt x="534" y="3"/>
                  <a:pt x="533" y="3"/>
                </a:cubicBezTo>
                <a:cubicBezTo>
                  <a:pt x="532" y="3"/>
                  <a:pt x="530" y="4"/>
                  <a:pt x="529" y="4"/>
                </a:cubicBezTo>
                <a:cubicBezTo>
                  <a:pt x="517" y="1"/>
                  <a:pt x="504" y="1"/>
                  <a:pt x="491" y="1"/>
                </a:cubicBezTo>
                <a:cubicBezTo>
                  <a:pt x="485" y="1"/>
                  <a:pt x="480" y="1"/>
                  <a:pt x="475" y="1"/>
                </a:cubicBezTo>
                <a:cubicBezTo>
                  <a:pt x="470" y="1"/>
                  <a:pt x="464" y="1"/>
                  <a:pt x="459" y="1"/>
                </a:cubicBezTo>
                <a:cubicBezTo>
                  <a:pt x="459" y="1"/>
                  <a:pt x="459" y="1"/>
                  <a:pt x="459" y="1"/>
                </a:cubicBezTo>
                <a:cubicBezTo>
                  <a:pt x="446" y="1"/>
                  <a:pt x="432" y="1"/>
                  <a:pt x="419" y="1"/>
                </a:cubicBezTo>
                <a:cubicBezTo>
                  <a:pt x="418" y="1"/>
                  <a:pt x="417" y="1"/>
                  <a:pt x="416" y="1"/>
                </a:cubicBezTo>
                <a:cubicBezTo>
                  <a:pt x="410" y="1"/>
                  <a:pt x="403" y="1"/>
                  <a:pt x="396" y="1"/>
                </a:cubicBezTo>
                <a:cubicBezTo>
                  <a:pt x="387" y="1"/>
                  <a:pt x="378" y="1"/>
                  <a:pt x="369" y="1"/>
                </a:cubicBezTo>
                <a:cubicBezTo>
                  <a:pt x="312" y="1"/>
                  <a:pt x="255" y="1"/>
                  <a:pt x="198" y="1"/>
                </a:cubicBezTo>
                <a:cubicBezTo>
                  <a:pt x="134" y="1"/>
                  <a:pt x="69" y="0"/>
                  <a:pt x="5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78086" y="4094069"/>
            <a:ext cx="12087" cy="43167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0"/>
                </a:moveTo>
                <a:cubicBezTo>
                  <a:pt x="0" y="2"/>
                  <a:pt x="0" y="4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2" y="5"/>
                  <a:pt x="1" y="2"/>
                  <a:pt x="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1271423" y="5130086"/>
            <a:ext cx="4346090" cy="25900"/>
          </a:xfrm>
          <a:custGeom>
            <a:avLst/>
            <a:gdLst/>
            <a:ahLst/>
            <a:cxnLst/>
            <a:rect l="l" t="t" r="r" b="b"/>
            <a:pathLst>
              <a:path w="704" h="4" extrusionOk="0">
                <a:moveTo>
                  <a:pt x="1" y="3"/>
                </a:moveTo>
                <a:cubicBezTo>
                  <a:pt x="49" y="4"/>
                  <a:pt x="97" y="3"/>
                  <a:pt x="145" y="3"/>
                </a:cubicBezTo>
                <a:cubicBezTo>
                  <a:pt x="192" y="3"/>
                  <a:pt x="240" y="3"/>
                  <a:pt x="288" y="3"/>
                </a:cubicBezTo>
                <a:cubicBezTo>
                  <a:pt x="383" y="3"/>
                  <a:pt x="478" y="3"/>
                  <a:pt x="573" y="3"/>
                </a:cubicBezTo>
                <a:cubicBezTo>
                  <a:pt x="616" y="3"/>
                  <a:pt x="659" y="3"/>
                  <a:pt x="703" y="3"/>
                </a:cubicBezTo>
                <a:cubicBezTo>
                  <a:pt x="703" y="3"/>
                  <a:pt x="704" y="2"/>
                  <a:pt x="703" y="2"/>
                </a:cubicBezTo>
                <a:cubicBezTo>
                  <a:pt x="618" y="0"/>
                  <a:pt x="533" y="1"/>
                  <a:pt x="448" y="1"/>
                </a:cubicBezTo>
                <a:cubicBezTo>
                  <a:pt x="353" y="1"/>
                  <a:pt x="258" y="1"/>
                  <a:pt x="163" y="1"/>
                </a:cubicBezTo>
                <a:cubicBezTo>
                  <a:pt x="110" y="1"/>
                  <a:pt x="56" y="0"/>
                  <a:pt x="2" y="1"/>
                </a:cubicBezTo>
                <a:cubicBezTo>
                  <a:pt x="1" y="1"/>
                  <a:pt x="0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5593339" y="4075075"/>
            <a:ext cx="18994" cy="1074004"/>
          </a:xfrm>
          <a:custGeom>
            <a:avLst/>
            <a:gdLst/>
            <a:ahLst/>
            <a:cxnLst/>
            <a:rect l="l" t="t" r="r" b="b"/>
            <a:pathLst>
              <a:path w="3" h="174" extrusionOk="0">
                <a:moveTo>
                  <a:pt x="2" y="173"/>
                </a:moveTo>
                <a:cubicBezTo>
                  <a:pt x="3" y="144"/>
                  <a:pt x="2" y="114"/>
                  <a:pt x="2" y="85"/>
                </a:cubicBezTo>
                <a:cubicBezTo>
                  <a:pt x="2" y="57"/>
                  <a:pt x="3" y="28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9"/>
                  <a:pt x="1" y="57"/>
                  <a:pt x="1" y="85"/>
                </a:cubicBezTo>
                <a:cubicBezTo>
                  <a:pt x="1" y="115"/>
                  <a:pt x="0" y="144"/>
                  <a:pt x="1" y="173"/>
                </a:cubicBezTo>
                <a:cubicBezTo>
                  <a:pt x="1" y="174"/>
                  <a:pt x="2" y="173"/>
                  <a:pt x="2" y="17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1307683" y="4062988"/>
            <a:ext cx="198570" cy="12087"/>
          </a:xfrm>
          <a:custGeom>
            <a:avLst/>
            <a:gdLst/>
            <a:ahLst/>
            <a:cxnLst/>
            <a:rect l="l" t="t" r="r" b="b"/>
            <a:pathLst>
              <a:path w="32" h="2" extrusionOk="0">
                <a:moveTo>
                  <a:pt x="31" y="0"/>
                </a:moveTo>
                <a:cubicBezTo>
                  <a:pt x="21" y="0"/>
                  <a:pt x="11" y="0"/>
                  <a:pt x="1" y="0"/>
                </a:cubicBezTo>
                <a:cubicBezTo>
                  <a:pt x="1" y="0"/>
                  <a:pt x="0" y="2"/>
                  <a:pt x="1" y="2"/>
                </a:cubicBezTo>
                <a:cubicBezTo>
                  <a:pt x="11" y="2"/>
                  <a:pt x="21" y="2"/>
                  <a:pt x="30" y="2"/>
                </a:cubicBezTo>
                <a:cubicBezTo>
                  <a:pt x="31" y="2"/>
                  <a:pt x="32" y="0"/>
                  <a:pt x="31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2259092" y="4057808"/>
            <a:ext cx="3353241" cy="17267"/>
          </a:xfrm>
          <a:custGeom>
            <a:avLst/>
            <a:gdLst/>
            <a:ahLst/>
            <a:cxnLst/>
            <a:rect l="l" t="t" r="r" b="b"/>
            <a:pathLst>
              <a:path w="543" h="3" extrusionOk="0">
                <a:moveTo>
                  <a:pt x="542" y="1"/>
                </a:moveTo>
                <a:cubicBezTo>
                  <a:pt x="472" y="0"/>
                  <a:pt x="402" y="1"/>
                  <a:pt x="332" y="1"/>
                </a:cubicBezTo>
                <a:cubicBezTo>
                  <a:pt x="261" y="1"/>
                  <a:pt x="191" y="1"/>
                  <a:pt x="121" y="1"/>
                </a:cubicBezTo>
                <a:cubicBezTo>
                  <a:pt x="81" y="1"/>
                  <a:pt x="42" y="1"/>
                  <a:pt x="2" y="1"/>
                </a:cubicBezTo>
                <a:cubicBezTo>
                  <a:pt x="1" y="1"/>
                  <a:pt x="0" y="3"/>
                  <a:pt x="1" y="3"/>
                </a:cubicBezTo>
                <a:cubicBezTo>
                  <a:pt x="71" y="3"/>
                  <a:pt x="141" y="3"/>
                  <a:pt x="211" y="3"/>
                </a:cubicBezTo>
                <a:cubicBezTo>
                  <a:pt x="282" y="3"/>
                  <a:pt x="352" y="3"/>
                  <a:pt x="423" y="3"/>
                </a:cubicBezTo>
                <a:cubicBezTo>
                  <a:pt x="462" y="3"/>
                  <a:pt x="502" y="3"/>
                  <a:pt x="541" y="3"/>
                </a:cubicBezTo>
                <a:cubicBezTo>
                  <a:pt x="542" y="3"/>
                  <a:pt x="543" y="1"/>
                  <a:pt x="542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295596" y="4057808"/>
            <a:ext cx="18994" cy="1067098"/>
          </a:xfrm>
          <a:custGeom>
            <a:avLst/>
            <a:gdLst/>
            <a:ahLst/>
            <a:cxnLst/>
            <a:rect l="l" t="t" r="r" b="b"/>
            <a:pathLst>
              <a:path w="3" h="173" extrusionOk="0">
                <a:moveTo>
                  <a:pt x="1" y="1"/>
                </a:moveTo>
                <a:cubicBezTo>
                  <a:pt x="0" y="58"/>
                  <a:pt x="1" y="115"/>
                  <a:pt x="1" y="172"/>
                </a:cubicBezTo>
                <a:cubicBezTo>
                  <a:pt x="1" y="173"/>
                  <a:pt x="2" y="172"/>
                  <a:pt x="2" y="171"/>
                </a:cubicBezTo>
                <a:cubicBezTo>
                  <a:pt x="2" y="114"/>
                  <a:pt x="3" y="57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492440" y="3952480"/>
            <a:ext cx="13814" cy="944502"/>
          </a:xfrm>
          <a:custGeom>
            <a:avLst/>
            <a:gdLst/>
            <a:ahLst/>
            <a:cxnLst/>
            <a:rect l="l" t="t" r="r" b="b"/>
            <a:pathLst>
              <a:path w="2" h="153" extrusionOk="0">
                <a:moveTo>
                  <a:pt x="0" y="2"/>
                </a:moveTo>
                <a:cubicBezTo>
                  <a:pt x="0" y="27"/>
                  <a:pt x="0" y="52"/>
                  <a:pt x="0" y="77"/>
                </a:cubicBezTo>
                <a:cubicBezTo>
                  <a:pt x="0" y="102"/>
                  <a:pt x="0" y="127"/>
                  <a:pt x="0" y="152"/>
                </a:cubicBezTo>
                <a:cubicBezTo>
                  <a:pt x="0" y="153"/>
                  <a:pt x="1" y="152"/>
                  <a:pt x="1" y="152"/>
                </a:cubicBezTo>
                <a:cubicBezTo>
                  <a:pt x="2" y="127"/>
                  <a:pt x="2" y="101"/>
                  <a:pt x="2" y="76"/>
                </a:cubicBezTo>
                <a:cubicBezTo>
                  <a:pt x="2" y="51"/>
                  <a:pt x="2" y="26"/>
                  <a:pt x="2" y="1"/>
                </a:cubicBezTo>
                <a:cubicBezTo>
                  <a:pt x="2" y="0"/>
                  <a:pt x="0" y="1"/>
                  <a:pt x="0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2271179" y="4062988"/>
            <a:ext cx="24174" cy="820180"/>
          </a:xfrm>
          <a:custGeom>
            <a:avLst/>
            <a:gdLst/>
            <a:ahLst/>
            <a:cxnLst/>
            <a:rect l="l" t="t" r="r" b="b"/>
            <a:pathLst>
              <a:path w="4" h="133" extrusionOk="0">
                <a:moveTo>
                  <a:pt x="2" y="1"/>
                </a:moveTo>
                <a:cubicBezTo>
                  <a:pt x="1" y="23"/>
                  <a:pt x="1" y="44"/>
                  <a:pt x="1" y="66"/>
                </a:cubicBezTo>
                <a:cubicBezTo>
                  <a:pt x="1" y="88"/>
                  <a:pt x="0" y="110"/>
                  <a:pt x="2" y="132"/>
                </a:cubicBezTo>
                <a:cubicBezTo>
                  <a:pt x="2" y="133"/>
                  <a:pt x="3" y="132"/>
                  <a:pt x="3" y="132"/>
                </a:cubicBezTo>
                <a:cubicBezTo>
                  <a:pt x="4" y="110"/>
                  <a:pt x="3" y="87"/>
                  <a:pt x="3" y="65"/>
                </a:cubicBezTo>
                <a:cubicBezTo>
                  <a:pt x="3" y="44"/>
                  <a:pt x="3" y="22"/>
                  <a:pt x="3" y="1"/>
                </a:cubicBezTo>
                <a:cubicBezTo>
                  <a:pt x="3" y="0"/>
                  <a:pt x="2" y="1"/>
                  <a:pt x="2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2278086" y="3957660"/>
            <a:ext cx="12087" cy="117415"/>
          </a:xfrm>
          <a:custGeom>
            <a:avLst/>
            <a:gdLst/>
            <a:ahLst/>
            <a:cxnLst/>
            <a:rect l="l" t="t" r="r" b="b"/>
            <a:pathLst>
              <a:path w="2" h="19" extrusionOk="0">
                <a:moveTo>
                  <a:pt x="1" y="1"/>
                </a:moveTo>
                <a:cubicBezTo>
                  <a:pt x="1" y="7"/>
                  <a:pt x="1" y="12"/>
                  <a:pt x="1" y="18"/>
                </a:cubicBezTo>
                <a:cubicBezTo>
                  <a:pt x="0" y="19"/>
                  <a:pt x="2" y="18"/>
                  <a:pt x="2" y="18"/>
                </a:cubicBezTo>
                <a:cubicBezTo>
                  <a:pt x="2" y="12"/>
                  <a:pt x="2" y="6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487259" y="4883168"/>
            <a:ext cx="426494" cy="124322"/>
          </a:xfrm>
          <a:custGeom>
            <a:avLst/>
            <a:gdLst/>
            <a:ahLst/>
            <a:cxnLst/>
            <a:rect l="l" t="t" r="r" b="b"/>
            <a:pathLst>
              <a:path w="69" h="20" extrusionOk="0">
                <a:moveTo>
                  <a:pt x="1" y="2"/>
                </a:moveTo>
                <a:cubicBezTo>
                  <a:pt x="6" y="1"/>
                  <a:pt x="12" y="4"/>
                  <a:pt x="18" y="6"/>
                </a:cubicBezTo>
                <a:cubicBezTo>
                  <a:pt x="23" y="8"/>
                  <a:pt x="28" y="10"/>
                  <a:pt x="34" y="12"/>
                </a:cubicBezTo>
                <a:cubicBezTo>
                  <a:pt x="45" y="14"/>
                  <a:pt x="57" y="16"/>
                  <a:pt x="68" y="20"/>
                </a:cubicBezTo>
                <a:cubicBezTo>
                  <a:pt x="68" y="20"/>
                  <a:pt x="69" y="18"/>
                  <a:pt x="69" y="18"/>
                </a:cubicBezTo>
                <a:cubicBezTo>
                  <a:pt x="57" y="14"/>
                  <a:pt x="44" y="13"/>
                  <a:pt x="32" y="9"/>
                </a:cubicBezTo>
                <a:cubicBezTo>
                  <a:pt x="26" y="8"/>
                  <a:pt x="21" y="6"/>
                  <a:pt x="15" y="4"/>
                </a:cubicBezTo>
                <a:cubicBezTo>
                  <a:pt x="11" y="2"/>
                  <a:pt x="6" y="0"/>
                  <a:pt x="1" y="1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1894759" y="4834821"/>
            <a:ext cx="426494" cy="172670"/>
          </a:xfrm>
          <a:custGeom>
            <a:avLst/>
            <a:gdLst/>
            <a:ahLst/>
            <a:cxnLst/>
            <a:rect l="l" t="t" r="r" b="b"/>
            <a:pathLst>
              <a:path w="69" h="28" extrusionOk="0">
                <a:moveTo>
                  <a:pt x="1" y="27"/>
                </a:moveTo>
                <a:cubicBezTo>
                  <a:pt x="3" y="24"/>
                  <a:pt x="7" y="24"/>
                  <a:pt x="9" y="24"/>
                </a:cubicBezTo>
                <a:cubicBezTo>
                  <a:pt x="12" y="23"/>
                  <a:pt x="14" y="23"/>
                  <a:pt x="16" y="22"/>
                </a:cubicBezTo>
                <a:cubicBezTo>
                  <a:pt x="22" y="20"/>
                  <a:pt x="28" y="17"/>
                  <a:pt x="34" y="15"/>
                </a:cubicBezTo>
                <a:cubicBezTo>
                  <a:pt x="40" y="13"/>
                  <a:pt x="47" y="11"/>
                  <a:pt x="53" y="9"/>
                </a:cubicBezTo>
                <a:cubicBezTo>
                  <a:pt x="58" y="7"/>
                  <a:pt x="62" y="4"/>
                  <a:pt x="67" y="2"/>
                </a:cubicBezTo>
                <a:cubicBezTo>
                  <a:pt x="68" y="2"/>
                  <a:pt x="69" y="0"/>
                  <a:pt x="67" y="0"/>
                </a:cubicBezTo>
                <a:cubicBezTo>
                  <a:pt x="64" y="2"/>
                  <a:pt x="61" y="3"/>
                  <a:pt x="58" y="5"/>
                </a:cubicBezTo>
                <a:cubicBezTo>
                  <a:pt x="55" y="7"/>
                  <a:pt x="51" y="8"/>
                  <a:pt x="46" y="9"/>
                </a:cubicBezTo>
                <a:cubicBezTo>
                  <a:pt x="40" y="11"/>
                  <a:pt x="33" y="14"/>
                  <a:pt x="27" y="16"/>
                </a:cubicBezTo>
                <a:cubicBezTo>
                  <a:pt x="21" y="19"/>
                  <a:pt x="15" y="21"/>
                  <a:pt x="8" y="23"/>
                </a:cubicBezTo>
                <a:cubicBezTo>
                  <a:pt x="5" y="23"/>
                  <a:pt x="2" y="24"/>
                  <a:pt x="0" y="27"/>
                </a:cubicBezTo>
                <a:cubicBezTo>
                  <a:pt x="0" y="28"/>
                  <a:pt x="1" y="27"/>
                  <a:pt x="1" y="27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1492440" y="3940393"/>
            <a:ext cx="802913" cy="24174"/>
          </a:xfrm>
          <a:custGeom>
            <a:avLst/>
            <a:gdLst/>
            <a:ahLst/>
            <a:cxnLst/>
            <a:rect l="l" t="t" r="r" b="b"/>
            <a:pathLst>
              <a:path w="130" h="4" extrusionOk="0">
                <a:moveTo>
                  <a:pt x="1" y="3"/>
                </a:moveTo>
                <a:cubicBezTo>
                  <a:pt x="12" y="4"/>
                  <a:pt x="23" y="3"/>
                  <a:pt x="33" y="3"/>
                </a:cubicBezTo>
                <a:cubicBezTo>
                  <a:pt x="44" y="3"/>
                  <a:pt x="55" y="3"/>
                  <a:pt x="66" y="3"/>
                </a:cubicBezTo>
                <a:cubicBezTo>
                  <a:pt x="77" y="3"/>
                  <a:pt x="88" y="3"/>
                  <a:pt x="99" y="3"/>
                </a:cubicBezTo>
                <a:cubicBezTo>
                  <a:pt x="109" y="3"/>
                  <a:pt x="119" y="3"/>
                  <a:pt x="128" y="2"/>
                </a:cubicBezTo>
                <a:cubicBezTo>
                  <a:pt x="129" y="2"/>
                  <a:pt x="130" y="1"/>
                  <a:pt x="129" y="1"/>
                </a:cubicBezTo>
                <a:cubicBezTo>
                  <a:pt x="120" y="1"/>
                  <a:pt x="110" y="1"/>
                  <a:pt x="101" y="1"/>
                </a:cubicBezTo>
                <a:cubicBezTo>
                  <a:pt x="89" y="1"/>
                  <a:pt x="78" y="1"/>
                  <a:pt x="67" y="1"/>
                </a:cubicBezTo>
                <a:cubicBezTo>
                  <a:pt x="57" y="1"/>
                  <a:pt x="46" y="1"/>
                  <a:pt x="35" y="1"/>
                </a:cubicBezTo>
                <a:cubicBezTo>
                  <a:pt x="24" y="1"/>
                  <a:pt x="13" y="0"/>
                  <a:pt x="2" y="1"/>
                </a:cubicBezTo>
                <a:cubicBezTo>
                  <a:pt x="1" y="1"/>
                  <a:pt x="0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1288690" y="4137236"/>
            <a:ext cx="43167" cy="932415"/>
          </a:xfrm>
          <a:custGeom>
            <a:avLst/>
            <a:gdLst/>
            <a:ahLst/>
            <a:cxnLst/>
            <a:rect l="l" t="t" r="r" b="b"/>
            <a:pathLst>
              <a:path w="7" h="151" extrusionOk="0">
                <a:moveTo>
                  <a:pt x="1" y="7"/>
                </a:moveTo>
                <a:cubicBezTo>
                  <a:pt x="1" y="9"/>
                  <a:pt x="1" y="12"/>
                  <a:pt x="1" y="15"/>
                </a:cubicBezTo>
                <a:cubicBezTo>
                  <a:pt x="1" y="18"/>
                  <a:pt x="6" y="15"/>
                  <a:pt x="6" y="12"/>
                </a:cubicBezTo>
                <a:cubicBezTo>
                  <a:pt x="6" y="9"/>
                  <a:pt x="6" y="6"/>
                  <a:pt x="5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6"/>
                  <a:pt x="1" y="7"/>
                  <a:pt x="1" y="8"/>
                </a:cubicBezTo>
                <a:cubicBezTo>
                  <a:pt x="1" y="10"/>
                  <a:pt x="5" y="8"/>
                  <a:pt x="5" y="6"/>
                </a:cubicBezTo>
                <a:cubicBezTo>
                  <a:pt x="5" y="5"/>
                  <a:pt x="5" y="5"/>
                  <a:pt x="5" y="4"/>
                </a:cubicBezTo>
                <a:cubicBezTo>
                  <a:pt x="5" y="2"/>
                  <a:pt x="1" y="4"/>
                  <a:pt x="1" y="6"/>
                </a:cubicBezTo>
                <a:cubicBezTo>
                  <a:pt x="1" y="30"/>
                  <a:pt x="1" y="54"/>
                  <a:pt x="1" y="78"/>
                </a:cubicBezTo>
                <a:cubicBezTo>
                  <a:pt x="1" y="90"/>
                  <a:pt x="1" y="102"/>
                  <a:pt x="1" y="114"/>
                </a:cubicBezTo>
                <a:cubicBezTo>
                  <a:pt x="1" y="125"/>
                  <a:pt x="0" y="137"/>
                  <a:pt x="1" y="148"/>
                </a:cubicBezTo>
                <a:cubicBezTo>
                  <a:pt x="1" y="151"/>
                  <a:pt x="6" y="148"/>
                  <a:pt x="6" y="146"/>
                </a:cubicBezTo>
                <a:cubicBezTo>
                  <a:pt x="5" y="144"/>
                  <a:pt x="5" y="143"/>
                  <a:pt x="5" y="141"/>
                </a:cubicBezTo>
                <a:cubicBezTo>
                  <a:pt x="4" y="139"/>
                  <a:pt x="2" y="141"/>
                  <a:pt x="2" y="142"/>
                </a:cubicBezTo>
                <a:cubicBezTo>
                  <a:pt x="2" y="144"/>
                  <a:pt x="1" y="146"/>
                  <a:pt x="1" y="148"/>
                </a:cubicBezTo>
                <a:cubicBezTo>
                  <a:pt x="1" y="151"/>
                  <a:pt x="5" y="148"/>
                  <a:pt x="6" y="146"/>
                </a:cubicBezTo>
                <a:cubicBezTo>
                  <a:pt x="7" y="123"/>
                  <a:pt x="6" y="99"/>
                  <a:pt x="6" y="76"/>
                </a:cubicBezTo>
                <a:cubicBezTo>
                  <a:pt x="5" y="52"/>
                  <a:pt x="6" y="28"/>
                  <a:pt x="5" y="4"/>
                </a:cubicBezTo>
                <a:cubicBezTo>
                  <a:pt x="5" y="2"/>
                  <a:pt x="1" y="4"/>
                  <a:pt x="1" y="6"/>
                </a:cubicBezTo>
                <a:cubicBezTo>
                  <a:pt x="1" y="7"/>
                  <a:pt x="1" y="7"/>
                  <a:pt x="1" y="8"/>
                </a:cubicBezTo>
                <a:cubicBezTo>
                  <a:pt x="1" y="10"/>
                  <a:pt x="5" y="8"/>
                  <a:pt x="5" y="6"/>
                </a:cubicBezTo>
                <a:cubicBezTo>
                  <a:pt x="5" y="5"/>
                  <a:pt x="5" y="4"/>
                  <a:pt x="5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8"/>
                  <a:pt x="1" y="12"/>
                  <a:pt x="1" y="15"/>
                </a:cubicBezTo>
                <a:cubicBezTo>
                  <a:pt x="1" y="18"/>
                  <a:pt x="6" y="15"/>
                  <a:pt x="6" y="12"/>
                </a:cubicBezTo>
                <a:cubicBezTo>
                  <a:pt x="6" y="10"/>
                  <a:pt x="5" y="7"/>
                  <a:pt x="5" y="5"/>
                </a:cubicBezTo>
                <a:cubicBezTo>
                  <a:pt x="5" y="2"/>
                  <a:pt x="2" y="5"/>
                  <a:pt x="1" y="7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1480353" y="4002554"/>
            <a:ext cx="37987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3"/>
                </a:moveTo>
                <a:cubicBezTo>
                  <a:pt x="0" y="5"/>
                  <a:pt x="0" y="8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5"/>
                  <a:pt x="0" y="8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7"/>
                  <a:pt x="5" y="5"/>
                  <a:pt x="5" y="4"/>
                </a:cubicBezTo>
                <a:cubicBezTo>
                  <a:pt x="5" y="1"/>
                  <a:pt x="0" y="4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0"/>
                  <a:pt x="0" y="4"/>
                  <a:pt x="0" y="6"/>
                </a:cubicBezTo>
                <a:cubicBezTo>
                  <a:pt x="1" y="49"/>
                  <a:pt x="1" y="92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129"/>
                  <a:pt x="5" y="127"/>
                  <a:pt x="4" y="125"/>
                </a:cubicBezTo>
                <a:cubicBezTo>
                  <a:pt x="4" y="123"/>
                  <a:pt x="2" y="125"/>
                  <a:pt x="1" y="126"/>
                </a:cubicBezTo>
                <a:cubicBezTo>
                  <a:pt x="1" y="129"/>
                  <a:pt x="0" y="13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89"/>
                  <a:pt x="5" y="46"/>
                  <a:pt x="5" y="4"/>
                </a:cubicBezTo>
                <a:cubicBezTo>
                  <a:pt x="5" y="0"/>
                  <a:pt x="0" y="4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1"/>
                  <a:pt x="0" y="4"/>
                  <a:pt x="0" y="7"/>
                </a:cubicBezTo>
                <a:cubicBezTo>
                  <a:pt x="0" y="8"/>
                  <a:pt x="0" y="9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5"/>
                  <a:pt x="0" y="8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6"/>
                  <a:pt x="6" y="3"/>
                  <a:pt x="4" y="2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1362937" y="4057808"/>
            <a:ext cx="148496" cy="36261"/>
          </a:xfrm>
          <a:custGeom>
            <a:avLst/>
            <a:gdLst/>
            <a:ahLst/>
            <a:cxnLst/>
            <a:rect l="l" t="t" r="r" b="b"/>
            <a:pathLst>
              <a:path w="24" h="6" extrusionOk="0">
                <a:moveTo>
                  <a:pt x="3" y="4"/>
                </a:moveTo>
                <a:cubicBezTo>
                  <a:pt x="4" y="4"/>
                  <a:pt x="5" y="5"/>
                  <a:pt x="7" y="5"/>
                </a:cubicBezTo>
                <a:cubicBezTo>
                  <a:pt x="9" y="5"/>
                  <a:pt x="11" y="0"/>
                  <a:pt x="9" y="0"/>
                </a:cubicBezTo>
                <a:cubicBezTo>
                  <a:pt x="8" y="0"/>
                  <a:pt x="6" y="0"/>
                  <a:pt x="5" y="0"/>
                </a:cubicBezTo>
                <a:cubicBezTo>
                  <a:pt x="3" y="0"/>
                  <a:pt x="0" y="5"/>
                  <a:pt x="3" y="5"/>
                </a:cubicBezTo>
                <a:cubicBezTo>
                  <a:pt x="9" y="5"/>
                  <a:pt x="16" y="6"/>
                  <a:pt x="22" y="4"/>
                </a:cubicBezTo>
                <a:cubicBezTo>
                  <a:pt x="22" y="3"/>
                  <a:pt x="24" y="2"/>
                  <a:pt x="23" y="1"/>
                </a:cubicBezTo>
                <a:cubicBezTo>
                  <a:pt x="20" y="0"/>
                  <a:pt x="18" y="0"/>
                  <a:pt x="15" y="0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0" y="5"/>
                  <a:pt x="3" y="5"/>
                </a:cubicBezTo>
                <a:cubicBezTo>
                  <a:pt x="4" y="5"/>
                  <a:pt x="5" y="5"/>
                  <a:pt x="7" y="5"/>
                </a:cubicBezTo>
                <a:cubicBezTo>
                  <a:pt x="9" y="5"/>
                  <a:pt x="11" y="0"/>
                  <a:pt x="9" y="0"/>
                </a:cubicBezTo>
                <a:cubicBezTo>
                  <a:pt x="7" y="0"/>
                  <a:pt x="6" y="0"/>
                  <a:pt x="4" y="1"/>
                </a:cubicBezTo>
                <a:cubicBezTo>
                  <a:pt x="4" y="1"/>
                  <a:pt x="1" y="3"/>
                  <a:pt x="3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1288690" y="4050901"/>
            <a:ext cx="124322" cy="129502"/>
          </a:xfrm>
          <a:custGeom>
            <a:avLst/>
            <a:gdLst/>
            <a:ahLst/>
            <a:cxnLst/>
            <a:rect l="l" t="t" r="r" b="b"/>
            <a:pathLst>
              <a:path w="20" h="21" extrusionOk="0">
                <a:moveTo>
                  <a:pt x="1" y="16"/>
                </a:moveTo>
                <a:cubicBezTo>
                  <a:pt x="1" y="17"/>
                  <a:pt x="1" y="18"/>
                  <a:pt x="1" y="18"/>
                </a:cubicBezTo>
                <a:cubicBezTo>
                  <a:pt x="1" y="21"/>
                  <a:pt x="5" y="18"/>
                  <a:pt x="6" y="17"/>
                </a:cubicBezTo>
                <a:cubicBezTo>
                  <a:pt x="6" y="14"/>
                  <a:pt x="6" y="12"/>
                  <a:pt x="6" y="10"/>
                </a:cubicBezTo>
                <a:cubicBezTo>
                  <a:pt x="6" y="8"/>
                  <a:pt x="5" y="6"/>
                  <a:pt x="8" y="5"/>
                </a:cubicBezTo>
                <a:cubicBezTo>
                  <a:pt x="11" y="4"/>
                  <a:pt x="20" y="6"/>
                  <a:pt x="20" y="2"/>
                </a:cubicBezTo>
                <a:cubicBezTo>
                  <a:pt x="19" y="1"/>
                  <a:pt x="19" y="0"/>
                  <a:pt x="18" y="0"/>
                </a:cubicBezTo>
                <a:cubicBezTo>
                  <a:pt x="13" y="0"/>
                  <a:pt x="7" y="0"/>
                  <a:pt x="3" y="4"/>
                </a:cubicBezTo>
                <a:cubicBezTo>
                  <a:pt x="0" y="8"/>
                  <a:pt x="1" y="14"/>
                  <a:pt x="1" y="18"/>
                </a:cubicBezTo>
                <a:cubicBezTo>
                  <a:pt x="3" y="17"/>
                  <a:pt x="4" y="17"/>
                  <a:pt x="6" y="16"/>
                </a:cubicBezTo>
                <a:cubicBezTo>
                  <a:pt x="6" y="15"/>
                  <a:pt x="6" y="15"/>
                  <a:pt x="5" y="14"/>
                </a:cubicBezTo>
                <a:cubicBezTo>
                  <a:pt x="5" y="12"/>
                  <a:pt x="1" y="15"/>
                  <a:pt x="1" y="1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1283509" y="5019577"/>
            <a:ext cx="141589" cy="148496"/>
          </a:xfrm>
          <a:custGeom>
            <a:avLst/>
            <a:gdLst/>
            <a:ahLst/>
            <a:cxnLst/>
            <a:rect l="l" t="t" r="r" b="b"/>
            <a:pathLst>
              <a:path w="23" h="24" extrusionOk="0">
                <a:moveTo>
                  <a:pt x="2" y="4"/>
                </a:moveTo>
                <a:cubicBezTo>
                  <a:pt x="1" y="9"/>
                  <a:pt x="0" y="18"/>
                  <a:pt x="5" y="21"/>
                </a:cubicBezTo>
                <a:cubicBezTo>
                  <a:pt x="9" y="24"/>
                  <a:pt x="14" y="23"/>
                  <a:pt x="19" y="22"/>
                </a:cubicBezTo>
                <a:cubicBezTo>
                  <a:pt x="21" y="21"/>
                  <a:pt x="23" y="17"/>
                  <a:pt x="20" y="17"/>
                </a:cubicBezTo>
                <a:cubicBezTo>
                  <a:pt x="17" y="18"/>
                  <a:pt x="11" y="19"/>
                  <a:pt x="8" y="16"/>
                </a:cubicBezTo>
                <a:cubicBezTo>
                  <a:pt x="4" y="13"/>
                  <a:pt x="8" y="6"/>
                  <a:pt x="6" y="2"/>
                </a:cubicBezTo>
                <a:cubicBezTo>
                  <a:pt x="5" y="0"/>
                  <a:pt x="2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1350851" y="5117999"/>
            <a:ext cx="3662319" cy="50074"/>
          </a:xfrm>
          <a:custGeom>
            <a:avLst/>
            <a:gdLst/>
            <a:ahLst/>
            <a:cxnLst/>
            <a:rect l="l" t="t" r="r" b="b"/>
            <a:pathLst>
              <a:path w="593" h="8" extrusionOk="0">
                <a:moveTo>
                  <a:pt x="5" y="6"/>
                </a:moveTo>
                <a:cubicBezTo>
                  <a:pt x="8" y="6"/>
                  <a:pt x="10" y="6"/>
                  <a:pt x="13" y="6"/>
                </a:cubicBezTo>
                <a:cubicBezTo>
                  <a:pt x="15" y="6"/>
                  <a:pt x="18" y="1"/>
                  <a:pt x="15" y="1"/>
                </a:cubicBezTo>
                <a:cubicBezTo>
                  <a:pt x="12" y="1"/>
                  <a:pt x="9" y="1"/>
                  <a:pt x="6" y="1"/>
                </a:cubicBezTo>
                <a:cubicBezTo>
                  <a:pt x="4" y="1"/>
                  <a:pt x="0" y="6"/>
                  <a:pt x="4" y="6"/>
                </a:cubicBezTo>
                <a:cubicBezTo>
                  <a:pt x="80" y="6"/>
                  <a:pt x="156" y="6"/>
                  <a:pt x="232" y="6"/>
                </a:cubicBezTo>
                <a:cubicBezTo>
                  <a:pt x="270" y="6"/>
                  <a:pt x="308" y="6"/>
                  <a:pt x="346" y="6"/>
                </a:cubicBezTo>
                <a:cubicBezTo>
                  <a:pt x="384" y="6"/>
                  <a:pt x="422" y="7"/>
                  <a:pt x="460" y="6"/>
                </a:cubicBezTo>
                <a:cubicBezTo>
                  <a:pt x="502" y="5"/>
                  <a:pt x="544" y="6"/>
                  <a:pt x="586" y="7"/>
                </a:cubicBezTo>
                <a:cubicBezTo>
                  <a:pt x="589" y="7"/>
                  <a:pt x="593" y="1"/>
                  <a:pt x="589" y="0"/>
                </a:cubicBezTo>
                <a:cubicBezTo>
                  <a:pt x="577" y="0"/>
                  <a:pt x="564" y="0"/>
                  <a:pt x="552" y="2"/>
                </a:cubicBezTo>
                <a:cubicBezTo>
                  <a:pt x="551" y="2"/>
                  <a:pt x="548" y="5"/>
                  <a:pt x="550" y="5"/>
                </a:cubicBezTo>
                <a:cubicBezTo>
                  <a:pt x="562" y="8"/>
                  <a:pt x="574" y="7"/>
                  <a:pt x="586" y="7"/>
                </a:cubicBezTo>
                <a:cubicBezTo>
                  <a:pt x="589" y="7"/>
                  <a:pt x="593" y="0"/>
                  <a:pt x="589" y="0"/>
                </a:cubicBezTo>
                <a:cubicBezTo>
                  <a:pt x="551" y="1"/>
                  <a:pt x="514" y="2"/>
                  <a:pt x="476" y="1"/>
                </a:cubicBezTo>
                <a:cubicBezTo>
                  <a:pt x="438" y="1"/>
                  <a:pt x="401" y="1"/>
                  <a:pt x="363" y="1"/>
                </a:cubicBezTo>
                <a:cubicBezTo>
                  <a:pt x="287" y="1"/>
                  <a:pt x="211" y="1"/>
                  <a:pt x="135" y="1"/>
                </a:cubicBezTo>
                <a:cubicBezTo>
                  <a:pt x="92" y="1"/>
                  <a:pt x="49" y="1"/>
                  <a:pt x="6" y="1"/>
                </a:cubicBezTo>
                <a:cubicBezTo>
                  <a:pt x="4" y="1"/>
                  <a:pt x="0" y="6"/>
                  <a:pt x="4" y="6"/>
                </a:cubicBezTo>
                <a:cubicBezTo>
                  <a:pt x="7" y="6"/>
                  <a:pt x="10" y="6"/>
                  <a:pt x="13" y="6"/>
                </a:cubicBezTo>
                <a:cubicBezTo>
                  <a:pt x="15" y="6"/>
                  <a:pt x="18" y="1"/>
                  <a:pt x="15" y="1"/>
                </a:cubicBezTo>
                <a:cubicBezTo>
                  <a:pt x="13" y="1"/>
                  <a:pt x="10" y="1"/>
                  <a:pt x="8" y="1"/>
                </a:cubicBezTo>
                <a:cubicBezTo>
                  <a:pt x="5" y="1"/>
                  <a:pt x="2" y="6"/>
                  <a:pt x="5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4932015" y="5124906"/>
            <a:ext cx="606070" cy="36261"/>
          </a:xfrm>
          <a:custGeom>
            <a:avLst/>
            <a:gdLst/>
            <a:ahLst/>
            <a:cxnLst/>
            <a:rect l="l" t="t" r="r" b="b"/>
            <a:pathLst>
              <a:path w="98" h="6" extrusionOk="0">
                <a:moveTo>
                  <a:pt x="3" y="4"/>
                </a:moveTo>
                <a:cubicBezTo>
                  <a:pt x="4" y="5"/>
                  <a:pt x="5" y="5"/>
                  <a:pt x="7" y="5"/>
                </a:cubicBezTo>
                <a:cubicBezTo>
                  <a:pt x="9" y="5"/>
                  <a:pt x="13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0" y="5"/>
                  <a:pt x="3" y="5"/>
                </a:cubicBezTo>
                <a:cubicBezTo>
                  <a:pt x="19" y="5"/>
                  <a:pt x="34" y="5"/>
                  <a:pt x="49" y="5"/>
                </a:cubicBezTo>
                <a:cubicBezTo>
                  <a:pt x="64" y="5"/>
                  <a:pt x="79" y="6"/>
                  <a:pt x="93" y="5"/>
                </a:cubicBezTo>
                <a:cubicBezTo>
                  <a:pt x="96" y="5"/>
                  <a:pt x="98" y="0"/>
                  <a:pt x="95" y="0"/>
                </a:cubicBezTo>
                <a:cubicBezTo>
                  <a:pt x="94" y="1"/>
                  <a:pt x="94" y="1"/>
                  <a:pt x="93" y="1"/>
                </a:cubicBezTo>
                <a:cubicBezTo>
                  <a:pt x="92" y="1"/>
                  <a:pt x="89" y="4"/>
                  <a:pt x="91" y="5"/>
                </a:cubicBezTo>
                <a:cubicBezTo>
                  <a:pt x="92" y="5"/>
                  <a:pt x="92" y="5"/>
                  <a:pt x="93" y="5"/>
                </a:cubicBezTo>
                <a:cubicBezTo>
                  <a:pt x="95" y="6"/>
                  <a:pt x="98" y="1"/>
                  <a:pt x="95" y="0"/>
                </a:cubicBezTo>
                <a:cubicBezTo>
                  <a:pt x="88" y="0"/>
                  <a:pt x="81" y="0"/>
                  <a:pt x="74" y="0"/>
                </a:cubicBezTo>
                <a:cubicBezTo>
                  <a:pt x="67" y="0"/>
                  <a:pt x="59" y="0"/>
                  <a:pt x="51" y="0"/>
                </a:cubicBezTo>
                <a:cubicBezTo>
                  <a:pt x="36" y="0"/>
                  <a:pt x="21" y="0"/>
                  <a:pt x="6" y="0"/>
                </a:cubicBezTo>
                <a:cubicBezTo>
                  <a:pt x="4" y="0"/>
                  <a:pt x="0" y="5"/>
                  <a:pt x="3" y="5"/>
                </a:cubicBezTo>
                <a:cubicBezTo>
                  <a:pt x="5" y="5"/>
                  <a:pt x="6" y="5"/>
                  <a:pt x="7" y="5"/>
                </a:cubicBezTo>
                <a:cubicBezTo>
                  <a:pt x="9" y="5"/>
                  <a:pt x="13" y="0"/>
                  <a:pt x="9" y="0"/>
                </a:cubicBezTo>
                <a:cubicBezTo>
                  <a:pt x="8" y="0"/>
                  <a:pt x="7" y="0"/>
                  <a:pt x="5" y="1"/>
                </a:cubicBezTo>
                <a:cubicBezTo>
                  <a:pt x="4" y="1"/>
                  <a:pt x="2" y="3"/>
                  <a:pt x="3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5586433" y="4156230"/>
            <a:ext cx="31081" cy="918602"/>
          </a:xfrm>
          <a:custGeom>
            <a:avLst/>
            <a:gdLst/>
            <a:ahLst/>
            <a:cxnLst/>
            <a:rect l="l" t="t" r="r" b="b"/>
            <a:pathLst>
              <a:path w="5" h="149" extrusionOk="0">
                <a:moveTo>
                  <a:pt x="0" y="5"/>
                </a:moveTo>
                <a:cubicBezTo>
                  <a:pt x="0" y="7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6"/>
                  <a:pt x="5" y="4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53"/>
                  <a:pt x="1" y="100"/>
                  <a:pt x="0" y="147"/>
                </a:cubicBezTo>
                <a:cubicBezTo>
                  <a:pt x="0" y="149"/>
                  <a:pt x="5" y="147"/>
                  <a:pt x="4" y="145"/>
                </a:cubicBezTo>
                <a:cubicBezTo>
                  <a:pt x="4" y="143"/>
                  <a:pt x="4" y="143"/>
                  <a:pt x="4" y="141"/>
                </a:cubicBezTo>
                <a:cubicBezTo>
                  <a:pt x="3" y="140"/>
                  <a:pt x="1" y="142"/>
                  <a:pt x="1" y="143"/>
                </a:cubicBezTo>
                <a:cubicBezTo>
                  <a:pt x="0" y="145"/>
                  <a:pt x="0" y="145"/>
                  <a:pt x="0" y="147"/>
                </a:cubicBezTo>
                <a:cubicBezTo>
                  <a:pt x="0" y="149"/>
                  <a:pt x="5" y="147"/>
                  <a:pt x="4" y="145"/>
                </a:cubicBezTo>
                <a:cubicBezTo>
                  <a:pt x="4" y="97"/>
                  <a:pt x="4" y="50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7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6"/>
                  <a:pt x="5" y="4"/>
                  <a:pt x="5" y="3"/>
                </a:cubicBezTo>
                <a:cubicBezTo>
                  <a:pt x="4" y="0"/>
                  <a:pt x="0" y="4"/>
                  <a:pt x="0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5507005" y="5093825"/>
            <a:ext cx="105328" cy="67341"/>
          </a:xfrm>
          <a:custGeom>
            <a:avLst/>
            <a:gdLst/>
            <a:ahLst/>
            <a:cxnLst/>
            <a:rect l="l" t="t" r="r" b="b"/>
            <a:pathLst>
              <a:path w="17" h="11" extrusionOk="0">
                <a:moveTo>
                  <a:pt x="1" y="9"/>
                </a:moveTo>
                <a:cubicBezTo>
                  <a:pt x="2" y="11"/>
                  <a:pt x="5" y="10"/>
                  <a:pt x="7" y="10"/>
                </a:cubicBezTo>
                <a:cubicBezTo>
                  <a:pt x="9" y="10"/>
                  <a:pt x="12" y="10"/>
                  <a:pt x="14" y="9"/>
                </a:cubicBezTo>
                <a:cubicBezTo>
                  <a:pt x="17" y="7"/>
                  <a:pt x="17" y="4"/>
                  <a:pt x="16" y="1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3"/>
                  <a:pt x="14" y="4"/>
                  <a:pt x="14" y="5"/>
                </a:cubicBezTo>
                <a:cubicBezTo>
                  <a:pt x="13" y="6"/>
                  <a:pt x="12" y="6"/>
                  <a:pt x="11" y="6"/>
                </a:cubicBezTo>
                <a:cubicBezTo>
                  <a:pt x="8" y="6"/>
                  <a:pt x="5" y="5"/>
                  <a:pt x="3" y="6"/>
                </a:cubicBezTo>
                <a:cubicBezTo>
                  <a:pt x="2" y="6"/>
                  <a:pt x="0" y="8"/>
                  <a:pt x="1" y="9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5586433" y="5038571"/>
            <a:ext cx="25900" cy="12087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2"/>
                </a:moveTo>
                <a:cubicBezTo>
                  <a:pt x="2" y="2"/>
                  <a:pt x="4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5586433" y="5031664"/>
            <a:ext cx="25900" cy="112235"/>
          </a:xfrm>
          <a:custGeom>
            <a:avLst/>
            <a:gdLst/>
            <a:ahLst/>
            <a:cxnLst/>
            <a:rect l="l" t="t" r="r" b="b"/>
            <a:pathLst>
              <a:path w="4" h="18" extrusionOk="0">
                <a:moveTo>
                  <a:pt x="1" y="2"/>
                </a:moveTo>
                <a:cubicBezTo>
                  <a:pt x="0" y="4"/>
                  <a:pt x="0" y="6"/>
                  <a:pt x="0" y="9"/>
                </a:cubicBezTo>
                <a:cubicBezTo>
                  <a:pt x="0" y="11"/>
                  <a:pt x="0" y="14"/>
                  <a:pt x="0" y="16"/>
                </a:cubicBezTo>
                <a:cubicBezTo>
                  <a:pt x="1" y="18"/>
                  <a:pt x="4" y="15"/>
                  <a:pt x="4" y="14"/>
                </a:cubicBezTo>
                <a:cubicBezTo>
                  <a:pt x="4" y="12"/>
                  <a:pt x="4" y="10"/>
                  <a:pt x="4" y="8"/>
                </a:cubicBezTo>
                <a:cubicBezTo>
                  <a:pt x="4" y="6"/>
                  <a:pt x="4" y="4"/>
                  <a:pt x="4" y="1"/>
                </a:cubicBezTo>
                <a:cubicBezTo>
                  <a:pt x="4" y="0"/>
                  <a:pt x="2" y="1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1480353" y="4791653"/>
            <a:ext cx="148496" cy="141589"/>
          </a:xfrm>
          <a:custGeom>
            <a:avLst/>
            <a:gdLst/>
            <a:ahLst/>
            <a:cxnLst/>
            <a:rect l="l" t="t" r="r" b="b"/>
            <a:pathLst>
              <a:path w="24" h="23" extrusionOk="0">
                <a:moveTo>
                  <a:pt x="1" y="6"/>
                </a:moveTo>
                <a:cubicBezTo>
                  <a:pt x="0" y="10"/>
                  <a:pt x="0" y="14"/>
                  <a:pt x="3" y="17"/>
                </a:cubicBezTo>
                <a:cubicBezTo>
                  <a:pt x="5" y="18"/>
                  <a:pt x="8" y="18"/>
                  <a:pt x="10" y="19"/>
                </a:cubicBezTo>
                <a:cubicBezTo>
                  <a:pt x="13" y="20"/>
                  <a:pt x="15" y="22"/>
                  <a:pt x="18" y="23"/>
                </a:cubicBezTo>
                <a:cubicBezTo>
                  <a:pt x="20" y="23"/>
                  <a:pt x="24" y="18"/>
                  <a:pt x="21" y="18"/>
                </a:cubicBezTo>
                <a:cubicBezTo>
                  <a:pt x="19" y="17"/>
                  <a:pt x="17" y="16"/>
                  <a:pt x="15" y="15"/>
                </a:cubicBezTo>
                <a:cubicBezTo>
                  <a:pt x="13" y="14"/>
                  <a:pt x="11" y="14"/>
                  <a:pt x="9" y="13"/>
                </a:cubicBezTo>
                <a:cubicBezTo>
                  <a:pt x="5" y="11"/>
                  <a:pt x="6" y="7"/>
                  <a:pt x="6" y="4"/>
                </a:cubicBezTo>
                <a:cubicBezTo>
                  <a:pt x="5" y="0"/>
                  <a:pt x="1" y="4"/>
                  <a:pt x="1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1592588" y="4853814"/>
            <a:ext cx="690678" cy="165763"/>
          </a:xfrm>
          <a:custGeom>
            <a:avLst/>
            <a:gdLst/>
            <a:ahLst/>
            <a:cxnLst/>
            <a:rect l="l" t="t" r="r" b="b"/>
            <a:pathLst>
              <a:path w="112" h="27" extrusionOk="0">
                <a:moveTo>
                  <a:pt x="1" y="12"/>
                </a:moveTo>
                <a:cubicBezTo>
                  <a:pt x="5" y="15"/>
                  <a:pt x="11" y="16"/>
                  <a:pt x="16" y="17"/>
                </a:cubicBezTo>
                <a:cubicBezTo>
                  <a:pt x="20" y="19"/>
                  <a:pt x="25" y="20"/>
                  <a:pt x="29" y="22"/>
                </a:cubicBezTo>
                <a:cubicBezTo>
                  <a:pt x="38" y="24"/>
                  <a:pt x="46" y="27"/>
                  <a:pt x="55" y="25"/>
                </a:cubicBezTo>
                <a:cubicBezTo>
                  <a:pt x="64" y="23"/>
                  <a:pt x="71" y="19"/>
                  <a:pt x="79" y="15"/>
                </a:cubicBezTo>
                <a:cubicBezTo>
                  <a:pt x="89" y="12"/>
                  <a:pt x="99" y="9"/>
                  <a:pt x="108" y="6"/>
                </a:cubicBezTo>
                <a:cubicBezTo>
                  <a:pt x="111" y="5"/>
                  <a:pt x="112" y="0"/>
                  <a:pt x="108" y="1"/>
                </a:cubicBezTo>
                <a:cubicBezTo>
                  <a:pt x="99" y="5"/>
                  <a:pt x="90" y="7"/>
                  <a:pt x="81" y="11"/>
                </a:cubicBezTo>
                <a:cubicBezTo>
                  <a:pt x="73" y="14"/>
                  <a:pt x="65" y="18"/>
                  <a:pt x="57" y="20"/>
                </a:cubicBezTo>
                <a:cubicBezTo>
                  <a:pt x="48" y="22"/>
                  <a:pt x="39" y="19"/>
                  <a:pt x="30" y="16"/>
                </a:cubicBezTo>
                <a:cubicBezTo>
                  <a:pt x="26" y="14"/>
                  <a:pt x="21" y="13"/>
                  <a:pt x="16" y="12"/>
                </a:cubicBezTo>
                <a:cubicBezTo>
                  <a:pt x="12" y="11"/>
                  <a:pt x="8" y="9"/>
                  <a:pt x="3" y="9"/>
                </a:cubicBezTo>
                <a:cubicBezTo>
                  <a:pt x="2" y="9"/>
                  <a:pt x="0" y="11"/>
                  <a:pt x="1" y="1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2240098" y="4748486"/>
            <a:ext cx="67341" cy="141589"/>
          </a:xfrm>
          <a:custGeom>
            <a:avLst/>
            <a:gdLst/>
            <a:ahLst/>
            <a:cxnLst/>
            <a:rect l="l" t="t" r="r" b="b"/>
            <a:pathLst>
              <a:path w="11" h="23" extrusionOk="0">
                <a:moveTo>
                  <a:pt x="6" y="3"/>
                </a:moveTo>
                <a:cubicBezTo>
                  <a:pt x="6" y="7"/>
                  <a:pt x="6" y="12"/>
                  <a:pt x="5" y="15"/>
                </a:cubicBezTo>
                <a:cubicBezTo>
                  <a:pt x="4" y="18"/>
                  <a:pt x="4" y="18"/>
                  <a:pt x="2" y="19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23"/>
                  <a:pt x="1" y="23"/>
                  <a:pt x="2" y="23"/>
                </a:cubicBezTo>
                <a:cubicBezTo>
                  <a:pt x="11" y="21"/>
                  <a:pt x="9" y="8"/>
                  <a:pt x="8" y="2"/>
                </a:cubicBezTo>
                <a:cubicBezTo>
                  <a:pt x="8" y="0"/>
                  <a:pt x="6" y="2"/>
                  <a:pt x="6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2259092" y="4014641"/>
            <a:ext cx="36261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4"/>
                </a:moveTo>
                <a:cubicBezTo>
                  <a:pt x="1" y="6"/>
                  <a:pt x="1" y="9"/>
                  <a:pt x="1" y="11"/>
                </a:cubicBezTo>
                <a:cubicBezTo>
                  <a:pt x="1" y="14"/>
                  <a:pt x="6" y="11"/>
                  <a:pt x="6" y="9"/>
                </a:cubicBezTo>
                <a:cubicBezTo>
                  <a:pt x="6" y="7"/>
                  <a:pt x="6" y="5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27"/>
                  <a:pt x="1" y="50"/>
                  <a:pt x="1" y="72"/>
                </a:cubicBezTo>
                <a:cubicBezTo>
                  <a:pt x="1" y="83"/>
                  <a:pt x="1" y="94"/>
                  <a:pt x="1" y="105"/>
                </a:cubicBezTo>
                <a:cubicBezTo>
                  <a:pt x="1" y="111"/>
                  <a:pt x="1" y="117"/>
                  <a:pt x="1" y="122"/>
                </a:cubicBezTo>
                <a:cubicBezTo>
                  <a:pt x="1" y="126"/>
                  <a:pt x="0" y="132"/>
                  <a:pt x="2" y="136"/>
                </a:cubicBezTo>
                <a:cubicBezTo>
                  <a:pt x="3" y="137"/>
                  <a:pt x="4" y="135"/>
                  <a:pt x="5" y="135"/>
                </a:cubicBezTo>
                <a:cubicBezTo>
                  <a:pt x="6" y="131"/>
                  <a:pt x="6" y="126"/>
                  <a:pt x="6" y="121"/>
                </a:cubicBezTo>
                <a:cubicBezTo>
                  <a:pt x="6" y="115"/>
                  <a:pt x="6" y="110"/>
                  <a:pt x="6" y="104"/>
                </a:cubicBezTo>
                <a:cubicBezTo>
                  <a:pt x="6" y="93"/>
                  <a:pt x="6" y="81"/>
                  <a:pt x="6" y="70"/>
                </a:cubicBezTo>
                <a:cubicBezTo>
                  <a:pt x="6" y="48"/>
                  <a:pt x="6" y="25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7"/>
                  <a:pt x="1" y="9"/>
                  <a:pt x="1" y="11"/>
                </a:cubicBezTo>
                <a:cubicBezTo>
                  <a:pt x="1" y="14"/>
                  <a:pt x="6" y="11"/>
                  <a:pt x="6" y="9"/>
                </a:cubicBezTo>
                <a:cubicBezTo>
                  <a:pt x="6" y="6"/>
                  <a:pt x="6" y="4"/>
                  <a:pt x="5" y="2"/>
                </a:cubicBezTo>
                <a:cubicBezTo>
                  <a:pt x="5" y="0"/>
                  <a:pt x="2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1549420" y="3933486"/>
            <a:ext cx="671684" cy="43167"/>
          </a:xfrm>
          <a:custGeom>
            <a:avLst/>
            <a:gdLst/>
            <a:ahLst/>
            <a:cxnLst/>
            <a:rect l="l" t="t" r="r" b="b"/>
            <a:pathLst>
              <a:path w="109" h="7" extrusionOk="0">
                <a:moveTo>
                  <a:pt x="5" y="5"/>
                </a:moveTo>
                <a:cubicBezTo>
                  <a:pt x="6" y="5"/>
                  <a:pt x="6" y="6"/>
                  <a:pt x="7" y="6"/>
                </a:cubicBezTo>
                <a:cubicBezTo>
                  <a:pt x="9" y="7"/>
                  <a:pt x="12" y="2"/>
                  <a:pt x="9" y="1"/>
                </a:cubicBezTo>
                <a:cubicBezTo>
                  <a:pt x="8" y="1"/>
                  <a:pt x="7" y="1"/>
                  <a:pt x="6" y="1"/>
                </a:cubicBezTo>
                <a:cubicBezTo>
                  <a:pt x="3" y="1"/>
                  <a:pt x="0" y="6"/>
                  <a:pt x="3" y="6"/>
                </a:cubicBezTo>
                <a:cubicBezTo>
                  <a:pt x="21" y="6"/>
                  <a:pt x="39" y="6"/>
                  <a:pt x="56" y="6"/>
                </a:cubicBezTo>
                <a:cubicBezTo>
                  <a:pt x="65" y="6"/>
                  <a:pt x="73" y="6"/>
                  <a:pt x="82" y="6"/>
                </a:cubicBezTo>
                <a:cubicBezTo>
                  <a:pt x="89" y="6"/>
                  <a:pt x="98" y="7"/>
                  <a:pt x="106" y="5"/>
                </a:cubicBezTo>
                <a:cubicBezTo>
                  <a:pt x="106" y="5"/>
                  <a:pt x="109" y="3"/>
                  <a:pt x="107" y="2"/>
                </a:cubicBezTo>
                <a:cubicBezTo>
                  <a:pt x="100" y="0"/>
                  <a:pt x="91" y="1"/>
                  <a:pt x="84" y="1"/>
                </a:cubicBezTo>
                <a:cubicBezTo>
                  <a:pt x="75" y="1"/>
                  <a:pt x="67" y="1"/>
                  <a:pt x="59" y="1"/>
                </a:cubicBezTo>
                <a:cubicBezTo>
                  <a:pt x="41" y="1"/>
                  <a:pt x="23" y="1"/>
                  <a:pt x="6" y="1"/>
                </a:cubicBezTo>
                <a:cubicBezTo>
                  <a:pt x="3" y="1"/>
                  <a:pt x="0" y="6"/>
                  <a:pt x="3" y="6"/>
                </a:cubicBezTo>
                <a:cubicBezTo>
                  <a:pt x="5" y="6"/>
                  <a:pt x="6" y="6"/>
                  <a:pt x="7" y="6"/>
                </a:cubicBezTo>
                <a:cubicBezTo>
                  <a:pt x="10" y="6"/>
                  <a:pt x="12" y="0"/>
                  <a:pt x="8" y="2"/>
                </a:cubicBezTo>
                <a:cubicBezTo>
                  <a:pt x="8" y="2"/>
                  <a:pt x="7" y="2"/>
                  <a:pt x="6" y="2"/>
                </a:cubicBezTo>
                <a:cubicBezTo>
                  <a:pt x="5" y="3"/>
                  <a:pt x="4" y="4"/>
                  <a:pt x="5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2172757" y="3945573"/>
            <a:ext cx="129502" cy="117415"/>
          </a:xfrm>
          <a:custGeom>
            <a:avLst/>
            <a:gdLst/>
            <a:ahLst/>
            <a:cxnLst/>
            <a:rect l="l" t="t" r="r" b="b"/>
            <a:pathLst>
              <a:path w="21" h="19" extrusionOk="0">
                <a:moveTo>
                  <a:pt x="2" y="4"/>
                </a:moveTo>
                <a:cubicBezTo>
                  <a:pt x="4" y="4"/>
                  <a:pt x="7" y="4"/>
                  <a:pt x="9" y="4"/>
                </a:cubicBezTo>
                <a:cubicBezTo>
                  <a:pt x="11" y="4"/>
                  <a:pt x="14" y="4"/>
                  <a:pt x="15" y="6"/>
                </a:cubicBezTo>
                <a:cubicBezTo>
                  <a:pt x="16" y="9"/>
                  <a:pt x="15" y="13"/>
                  <a:pt x="15" y="17"/>
                </a:cubicBezTo>
                <a:cubicBezTo>
                  <a:pt x="15" y="17"/>
                  <a:pt x="15" y="17"/>
                  <a:pt x="16" y="18"/>
                </a:cubicBezTo>
                <a:cubicBezTo>
                  <a:pt x="21" y="19"/>
                  <a:pt x="20" y="7"/>
                  <a:pt x="19" y="5"/>
                </a:cubicBezTo>
                <a:cubicBezTo>
                  <a:pt x="19" y="2"/>
                  <a:pt x="18" y="1"/>
                  <a:pt x="15" y="0"/>
                </a:cubicBezTo>
                <a:cubicBezTo>
                  <a:pt x="12" y="0"/>
                  <a:pt x="7" y="0"/>
                  <a:pt x="3" y="1"/>
                </a:cubicBezTo>
                <a:cubicBezTo>
                  <a:pt x="3" y="1"/>
                  <a:pt x="0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487259" y="3940393"/>
            <a:ext cx="110508" cy="105328"/>
          </a:xfrm>
          <a:custGeom>
            <a:avLst/>
            <a:gdLst/>
            <a:ahLst/>
            <a:cxnLst/>
            <a:rect l="l" t="t" r="r" b="b"/>
            <a:pathLst>
              <a:path w="18" h="17" extrusionOk="0">
                <a:moveTo>
                  <a:pt x="0" y="13"/>
                </a:moveTo>
                <a:cubicBezTo>
                  <a:pt x="1" y="13"/>
                  <a:pt x="2" y="14"/>
                  <a:pt x="2" y="14"/>
                </a:cubicBezTo>
                <a:cubicBezTo>
                  <a:pt x="4" y="12"/>
                  <a:pt x="3" y="10"/>
                  <a:pt x="1" y="12"/>
                </a:cubicBezTo>
                <a:cubicBezTo>
                  <a:pt x="0" y="13"/>
                  <a:pt x="0" y="14"/>
                  <a:pt x="0" y="15"/>
                </a:cubicBezTo>
                <a:cubicBezTo>
                  <a:pt x="0" y="17"/>
                  <a:pt x="4" y="15"/>
                  <a:pt x="4" y="13"/>
                </a:cubicBezTo>
                <a:cubicBezTo>
                  <a:pt x="4" y="11"/>
                  <a:pt x="4" y="10"/>
                  <a:pt x="4" y="8"/>
                </a:cubicBezTo>
                <a:cubicBezTo>
                  <a:pt x="4" y="7"/>
                  <a:pt x="3" y="5"/>
                  <a:pt x="4" y="4"/>
                </a:cubicBezTo>
                <a:cubicBezTo>
                  <a:pt x="4" y="5"/>
                  <a:pt x="3" y="5"/>
                  <a:pt x="3" y="6"/>
                </a:cubicBezTo>
                <a:cubicBezTo>
                  <a:pt x="3" y="5"/>
                  <a:pt x="5" y="6"/>
                  <a:pt x="5" y="6"/>
                </a:cubicBezTo>
                <a:cubicBezTo>
                  <a:pt x="6" y="5"/>
                  <a:pt x="7" y="5"/>
                  <a:pt x="8" y="5"/>
                </a:cubicBezTo>
                <a:cubicBezTo>
                  <a:pt x="11" y="5"/>
                  <a:pt x="13" y="6"/>
                  <a:pt x="15" y="5"/>
                </a:cubicBezTo>
                <a:cubicBezTo>
                  <a:pt x="16" y="5"/>
                  <a:pt x="18" y="2"/>
                  <a:pt x="16" y="1"/>
                </a:cubicBezTo>
                <a:cubicBezTo>
                  <a:pt x="14" y="0"/>
                  <a:pt x="11" y="0"/>
                  <a:pt x="8" y="0"/>
                </a:cubicBezTo>
                <a:cubicBezTo>
                  <a:pt x="6" y="1"/>
                  <a:pt x="4" y="0"/>
                  <a:pt x="2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9"/>
                  <a:pt x="0" y="12"/>
                  <a:pt x="0" y="15"/>
                </a:cubicBezTo>
                <a:cubicBezTo>
                  <a:pt x="0" y="17"/>
                  <a:pt x="4" y="15"/>
                  <a:pt x="4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0"/>
                  <a:pt x="0" y="12"/>
                  <a:pt x="0" y="1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2264272" y="4057808"/>
            <a:ext cx="3266906" cy="36261"/>
          </a:xfrm>
          <a:custGeom>
            <a:avLst/>
            <a:gdLst/>
            <a:ahLst/>
            <a:cxnLst/>
            <a:rect l="l" t="t" r="r" b="b"/>
            <a:pathLst>
              <a:path w="529" h="6" extrusionOk="0">
                <a:moveTo>
                  <a:pt x="4" y="6"/>
                </a:moveTo>
                <a:cubicBezTo>
                  <a:pt x="8" y="6"/>
                  <a:pt x="12" y="5"/>
                  <a:pt x="16" y="5"/>
                </a:cubicBezTo>
                <a:cubicBezTo>
                  <a:pt x="18" y="5"/>
                  <a:pt x="22" y="0"/>
                  <a:pt x="19" y="0"/>
                </a:cubicBezTo>
                <a:cubicBezTo>
                  <a:pt x="16" y="0"/>
                  <a:pt x="13" y="0"/>
                  <a:pt x="10" y="0"/>
                </a:cubicBezTo>
                <a:cubicBezTo>
                  <a:pt x="8" y="0"/>
                  <a:pt x="4" y="5"/>
                  <a:pt x="7" y="5"/>
                </a:cubicBezTo>
                <a:cubicBezTo>
                  <a:pt x="75" y="5"/>
                  <a:pt x="142" y="5"/>
                  <a:pt x="210" y="5"/>
                </a:cubicBezTo>
                <a:cubicBezTo>
                  <a:pt x="277" y="5"/>
                  <a:pt x="344" y="5"/>
                  <a:pt x="411" y="5"/>
                </a:cubicBezTo>
                <a:cubicBezTo>
                  <a:pt x="430" y="5"/>
                  <a:pt x="449" y="5"/>
                  <a:pt x="468" y="5"/>
                </a:cubicBezTo>
                <a:cubicBezTo>
                  <a:pt x="487" y="5"/>
                  <a:pt x="506" y="6"/>
                  <a:pt x="525" y="5"/>
                </a:cubicBezTo>
                <a:cubicBezTo>
                  <a:pt x="527" y="5"/>
                  <a:pt x="529" y="1"/>
                  <a:pt x="527" y="1"/>
                </a:cubicBezTo>
                <a:cubicBezTo>
                  <a:pt x="526" y="1"/>
                  <a:pt x="526" y="1"/>
                  <a:pt x="525" y="1"/>
                </a:cubicBezTo>
                <a:cubicBezTo>
                  <a:pt x="524" y="1"/>
                  <a:pt x="521" y="5"/>
                  <a:pt x="524" y="5"/>
                </a:cubicBezTo>
                <a:cubicBezTo>
                  <a:pt x="524" y="5"/>
                  <a:pt x="524" y="5"/>
                  <a:pt x="525" y="5"/>
                </a:cubicBezTo>
                <a:cubicBezTo>
                  <a:pt x="527" y="5"/>
                  <a:pt x="529" y="1"/>
                  <a:pt x="527" y="1"/>
                </a:cubicBezTo>
                <a:cubicBezTo>
                  <a:pt x="510" y="0"/>
                  <a:pt x="494" y="0"/>
                  <a:pt x="477" y="0"/>
                </a:cubicBezTo>
                <a:cubicBezTo>
                  <a:pt x="460" y="0"/>
                  <a:pt x="443" y="0"/>
                  <a:pt x="427" y="0"/>
                </a:cubicBezTo>
                <a:cubicBezTo>
                  <a:pt x="393" y="0"/>
                  <a:pt x="359" y="0"/>
                  <a:pt x="326" y="0"/>
                </a:cubicBezTo>
                <a:cubicBezTo>
                  <a:pt x="258" y="0"/>
                  <a:pt x="191" y="0"/>
                  <a:pt x="124" y="0"/>
                </a:cubicBezTo>
                <a:cubicBezTo>
                  <a:pt x="86" y="0"/>
                  <a:pt x="48" y="0"/>
                  <a:pt x="10" y="0"/>
                </a:cubicBezTo>
                <a:cubicBezTo>
                  <a:pt x="8" y="0"/>
                  <a:pt x="4" y="5"/>
                  <a:pt x="7" y="5"/>
                </a:cubicBezTo>
                <a:cubicBezTo>
                  <a:pt x="10" y="5"/>
                  <a:pt x="13" y="5"/>
                  <a:pt x="16" y="5"/>
                </a:cubicBezTo>
                <a:cubicBezTo>
                  <a:pt x="18" y="5"/>
                  <a:pt x="22" y="0"/>
                  <a:pt x="19" y="0"/>
                </a:cubicBezTo>
                <a:cubicBezTo>
                  <a:pt x="15" y="0"/>
                  <a:pt x="11" y="0"/>
                  <a:pt x="7" y="0"/>
                </a:cubicBezTo>
                <a:cubicBezTo>
                  <a:pt x="4" y="0"/>
                  <a:pt x="0" y="6"/>
                  <a:pt x="4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5482831" y="4057808"/>
            <a:ext cx="134682" cy="153676"/>
          </a:xfrm>
          <a:custGeom>
            <a:avLst/>
            <a:gdLst/>
            <a:ahLst/>
            <a:cxnLst/>
            <a:rect l="l" t="t" r="r" b="b"/>
            <a:pathLst>
              <a:path w="22" h="25" extrusionOk="0">
                <a:moveTo>
                  <a:pt x="2" y="4"/>
                </a:moveTo>
                <a:cubicBezTo>
                  <a:pt x="6" y="5"/>
                  <a:pt x="16" y="3"/>
                  <a:pt x="17" y="8"/>
                </a:cubicBezTo>
                <a:cubicBezTo>
                  <a:pt x="18" y="13"/>
                  <a:pt x="16" y="18"/>
                  <a:pt x="17" y="23"/>
                </a:cubicBezTo>
                <a:cubicBezTo>
                  <a:pt x="18" y="25"/>
                  <a:pt x="21" y="22"/>
                  <a:pt x="21" y="21"/>
                </a:cubicBezTo>
                <a:cubicBezTo>
                  <a:pt x="22" y="18"/>
                  <a:pt x="22" y="15"/>
                  <a:pt x="22" y="12"/>
                </a:cubicBezTo>
                <a:cubicBezTo>
                  <a:pt x="22" y="9"/>
                  <a:pt x="22" y="5"/>
                  <a:pt x="21" y="3"/>
                </a:cubicBezTo>
                <a:cubicBezTo>
                  <a:pt x="20" y="1"/>
                  <a:pt x="19" y="0"/>
                  <a:pt x="17" y="0"/>
                </a:cubicBezTo>
                <a:cubicBezTo>
                  <a:pt x="15" y="0"/>
                  <a:pt x="13" y="0"/>
                  <a:pt x="11" y="1"/>
                </a:cubicBezTo>
                <a:cubicBezTo>
                  <a:pt x="9" y="1"/>
                  <a:pt x="6" y="1"/>
                  <a:pt x="4" y="1"/>
                </a:cubicBezTo>
                <a:cubicBezTo>
                  <a:pt x="3" y="1"/>
                  <a:pt x="0" y="4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2160670" y="4710499"/>
            <a:ext cx="246917" cy="333252"/>
          </a:xfrm>
          <a:custGeom>
            <a:avLst/>
            <a:gdLst/>
            <a:ahLst/>
            <a:cxnLst/>
            <a:rect l="l" t="t" r="r" b="b"/>
            <a:pathLst>
              <a:path w="40" h="54" extrusionOk="0">
                <a:moveTo>
                  <a:pt x="34" y="1"/>
                </a:moveTo>
                <a:cubicBezTo>
                  <a:pt x="34" y="13"/>
                  <a:pt x="39" y="31"/>
                  <a:pt x="28" y="40"/>
                </a:cubicBezTo>
                <a:cubicBezTo>
                  <a:pt x="21" y="46"/>
                  <a:pt x="10" y="48"/>
                  <a:pt x="1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11" y="49"/>
                  <a:pt x="24" y="47"/>
                  <a:pt x="31" y="38"/>
                </a:cubicBezTo>
                <a:cubicBezTo>
                  <a:pt x="40" y="28"/>
                  <a:pt x="35" y="13"/>
                  <a:pt x="35" y="1"/>
                </a:cubicBezTo>
                <a:cubicBezTo>
                  <a:pt x="35" y="0"/>
                  <a:pt x="34" y="1"/>
                  <a:pt x="34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2338520" y="4976410"/>
            <a:ext cx="74248" cy="74248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" y="12"/>
                </a:moveTo>
                <a:cubicBezTo>
                  <a:pt x="4" y="12"/>
                  <a:pt x="6" y="10"/>
                  <a:pt x="8" y="8"/>
                </a:cubicBezTo>
                <a:cubicBezTo>
                  <a:pt x="9" y="7"/>
                  <a:pt x="12" y="3"/>
                  <a:pt x="11" y="1"/>
                </a:cubicBezTo>
                <a:cubicBezTo>
                  <a:pt x="11" y="0"/>
                  <a:pt x="10" y="1"/>
                  <a:pt x="10" y="1"/>
                </a:cubicBezTo>
                <a:cubicBezTo>
                  <a:pt x="10" y="2"/>
                  <a:pt x="10" y="3"/>
                  <a:pt x="9" y="4"/>
                </a:cubicBezTo>
                <a:cubicBezTo>
                  <a:pt x="9" y="5"/>
                  <a:pt x="8" y="6"/>
                  <a:pt x="7" y="7"/>
                </a:cubicBezTo>
                <a:cubicBezTo>
                  <a:pt x="6" y="9"/>
                  <a:pt x="4" y="11"/>
                  <a:pt x="1" y="11"/>
                </a:cubicBezTo>
                <a:cubicBezTo>
                  <a:pt x="1" y="11"/>
                  <a:pt x="0" y="12"/>
                  <a:pt x="1" y="1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5049431" y="5031664"/>
            <a:ext cx="457574" cy="12087"/>
          </a:xfrm>
          <a:custGeom>
            <a:avLst/>
            <a:gdLst/>
            <a:ahLst/>
            <a:cxnLst/>
            <a:rect l="l" t="t" r="r" b="b"/>
            <a:pathLst>
              <a:path w="74" h="2" extrusionOk="0">
                <a:moveTo>
                  <a:pt x="0" y="2"/>
                </a:moveTo>
                <a:cubicBezTo>
                  <a:pt x="12" y="2"/>
                  <a:pt x="25" y="2"/>
                  <a:pt x="37" y="2"/>
                </a:cubicBezTo>
                <a:cubicBezTo>
                  <a:pt x="49" y="2"/>
                  <a:pt x="61" y="2"/>
                  <a:pt x="73" y="1"/>
                </a:cubicBezTo>
                <a:cubicBezTo>
                  <a:pt x="74" y="1"/>
                  <a:pt x="74" y="1"/>
                  <a:pt x="74" y="1"/>
                </a:cubicBezTo>
                <a:cubicBezTo>
                  <a:pt x="62" y="0"/>
                  <a:pt x="50" y="0"/>
                  <a:pt x="38" y="0"/>
                </a:cubicBezTo>
                <a:cubicBezTo>
                  <a:pt x="25" y="0"/>
                  <a:pt x="13" y="0"/>
                  <a:pt x="1" y="1"/>
                </a:cubicBezTo>
                <a:cubicBezTo>
                  <a:pt x="0" y="1"/>
                  <a:pt x="0" y="2"/>
                  <a:pt x="0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5358509" y="4988497"/>
            <a:ext cx="98422" cy="12087"/>
          </a:xfrm>
          <a:custGeom>
            <a:avLst/>
            <a:gdLst/>
            <a:ahLst/>
            <a:cxnLst/>
            <a:rect l="l" t="t" r="r" b="b"/>
            <a:pathLst>
              <a:path w="16" h="2" extrusionOk="0">
                <a:moveTo>
                  <a:pt x="0" y="1"/>
                </a:moveTo>
                <a:cubicBezTo>
                  <a:pt x="5" y="1"/>
                  <a:pt x="10" y="2"/>
                  <a:pt x="15" y="1"/>
                </a:cubicBezTo>
                <a:cubicBezTo>
                  <a:pt x="16" y="1"/>
                  <a:pt x="16" y="0"/>
                  <a:pt x="16" y="0"/>
                </a:cubicBezTo>
                <a:cubicBezTo>
                  <a:pt x="11" y="0"/>
                  <a:pt x="6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5667587" y="4969503"/>
            <a:ext cx="79428" cy="253824"/>
          </a:xfrm>
          <a:custGeom>
            <a:avLst/>
            <a:gdLst/>
            <a:ahLst/>
            <a:cxnLst/>
            <a:rect l="l" t="t" r="r" b="b"/>
            <a:pathLst>
              <a:path w="13" h="41" extrusionOk="0">
                <a:moveTo>
                  <a:pt x="9" y="5"/>
                </a:moveTo>
                <a:cubicBezTo>
                  <a:pt x="9" y="11"/>
                  <a:pt x="8" y="18"/>
                  <a:pt x="7" y="24"/>
                </a:cubicBezTo>
                <a:cubicBezTo>
                  <a:pt x="6" y="27"/>
                  <a:pt x="5" y="30"/>
                  <a:pt x="4" y="32"/>
                </a:cubicBezTo>
                <a:cubicBezTo>
                  <a:pt x="3" y="35"/>
                  <a:pt x="1" y="37"/>
                  <a:pt x="1" y="40"/>
                </a:cubicBezTo>
                <a:cubicBezTo>
                  <a:pt x="0" y="41"/>
                  <a:pt x="2" y="41"/>
                  <a:pt x="3" y="41"/>
                </a:cubicBezTo>
                <a:cubicBezTo>
                  <a:pt x="8" y="37"/>
                  <a:pt x="10" y="30"/>
                  <a:pt x="12" y="24"/>
                </a:cubicBezTo>
                <a:cubicBezTo>
                  <a:pt x="13" y="17"/>
                  <a:pt x="13" y="10"/>
                  <a:pt x="13" y="3"/>
                </a:cubicBezTo>
                <a:cubicBezTo>
                  <a:pt x="13" y="0"/>
                  <a:pt x="9" y="3"/>
                  <a:pt x="9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5772916" y="5112819"/>
            <a:ext cx="55254" cy="110508"/>
          </a:xfrm>
          <a:custGeom>
            <a:avLst/>
            <a:gdLst/>
            <a:ahLst/>
            <a:cxnLst/>
            <a:rect l="l" t="t" r="r" b="b"/>
            <a:pathLst>
              <a:path w="9" h="18" extrusionOk="0">
                <a:moveTo>
                  <a:pt x="6" y="4"/>
                </a:moveTo>
                <a:cubicBezTo>
                  <a:pt x="5" y="6"/>
                  <a:pt x="5" y="9"/>
                  <a:pt x="3" y="11"/>
                </a:cubicBezTo>
                <a:cubicBezTo>
                  <a:pt x="3" y="13"/>
                  <a:pt x="0" y="15"/>
                  <a:pt x="1" y="17"/>
                </a:cubicBezTo>
                <a:cubicBezTo>
                  <a:pt x="1" y="18"/>
                  <a:pt x="2" y="18"/>
                  <a:pt x="3" y="18"/>
                </a:cubicBezTo>
                <a:cubicBezTo>
                  <a:pt x="5" y="17"/>
                  <a:pt x="7" y="13"/>
                  <a:pt x="8" y="11"/>
                </a:cubicBezTo>
                <a:cubicBezTo>
                  <a:pt x="9" y="8"/>
                  <a:pt x="9" y="5"/>
                  <a:pt x="9" y="2"/>
                </a:cubicBezTo>
                <a:cubicBezTo>
                  <a:pt x="9" y="0"/>
                  <a:pt x="6" y="3"/>
                  <a:pt x="6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1122927" y="3914492"/>
            <a:ext cx="141589" cy="260731"/>
          </a:xfrm>
          <a:custGeom>
            <a:avLst/>
            <a:gdLst/>
            <a:ahLst/>
            <a:cxnLst/>
            <a:rect l="l" t="t" r="r" b="b"/>
            <a:pathLst>
              <a:path w="23" h="42" extrusionOk="0">
                <a:moveTo>
                  <a:pt x="19" y="2"/>
                </a:moveTo>
                <a:cubicBezTo>
                  <a:pt x="13" y="7"/>
                  <a:pt x="8" y="13"/>
                  <a:pt x="6" y="20"/>
                </a:cubicBezTo>
                <a:cubicBezTo>
                  <a:pt x="3" y="25"/>
                  <a:pt x="0" y="35"/>
                  <a:pt x="3" y="40"/>
                </a:cubicBezTo>
                <a:cubicBezTo>
                  <a:pt x="4" y="42"/>
                  <a:pt x="6" y="40"/>
                  <a:pt x="7" y="39"/>
                </a:cubicBezTo>
                <a:cubicBezTo>
                  <a:pt x="9" y="33"/>
                  <a:pt x="8" y="27"/>
                  <a:pt x="10" y="21"/>
                </a:cubicBezTo>
                <a:cubicBezTo>
                  <a:pt x="12" y="15"/>
                  <a:pt x="16" y="9"/>
                  <a:pt x="21" y="5"/>
                </a:cubicBezTo>
                <a:cubicBezTo>
                  <a:pt x="23" y="3"/>
                  <a:pt x="22" y="0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1072853" y="3964566"/>
            <a:ext cx="50074" cy="117415"/>
          </a:xfrm>
          <a:custGeom>
            <a:avLst/>
            <a:gdLst/>
            <a:ahLst/>
            <a:cxnLst/>
            <a:rect l="l" t="t" r="r" b="b"/>
            <a:pathLst>
              <a:path w="8" h="19" extrusionOk="0">
                <a:moveTo>
                  <a:pt x="4" y="4"/>
                </a:moveTo>
                <a:cubicBezTo>
                  <a:pt x="3" y="7"/>
                  <a:pt x="2" y="10"/>
                  <a:pt x="2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9"/>
                  <a:pt x="3" y="19"/>
                  <a:pt x="3" y="18"/>
                </a:cubicBezTo>
                <a:cubicBezTo>
                  <a:pt x="7" y="14"/>
                  <a:pt x="7" y="8"/>
                  <a:pt x="8" y="3"/>
                </a:cubicBezTo>
                <a:cubicBezTo>
                  <a:pt x="8" y="0"/>
                  <a:pt x="4" y="3"/>
                  <a:pt x="4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1580501" y="3973200"/>
            <a:ext cx="6476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6600"/>
              <a:buFont typeface="Arial"/>
              <a:buNone/>
            </a:pPr>
            <a:r>
              <a:rPr lang="zh-CN" sz="6600" b="0" i="0" u="none" strike="noStrike" cap="none" dirty="0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1288690" y="2552130"/>
            <a:ext cx="4323643" cy="1103358"/>
          </a:xfrm>
          <a:custGeom>
            <a:avLst/>
            <a:gdLst/>
            <a:ahLst/>
            <a:cxnLst/>
            <a:rect l="l" t="t" r="r" b="b"/>
            <a:pathLst>
              <a:path w="700" h="179" extrusionOk="0">
                <a:moveTo>
                  <a:pt x="5" y="161"/>
                </a:moveTo>
                <a:cubicBezTo>
                  <a:pt x="3" y="163"/>
                  <a:pt x="3" y="165"/>
                  <a:pt x="3" y="168"/>
                </a:cubicBezTo>
                <a:cubicBezTo>
                  <a:pt x="3" y="168"/>
                  <a:pt x="3" y="169"/>
                  <a:pt x="3" y="169"/>
                </a:cubicBezTo>
                <a:cubicBezTo>
                  <a:pt x="3" y="170"/>
                  <a:pt x="3" y="170"/>
                  <a:pt x="3" y="170"/>
                </a:cubicBezTo>
                <a:cubicBezTo>
                  <a:pt x="3" y="174"/>
                  <a:pt x="7" y="179"/>
                  <a:pt x="11" y="177"/>
                </a:cubicBezTo>
                <a:cubicBezTo>
                  <a:pt x="14" y="177"/>
                  <a:pt x="17" y="177"/>
                  <a:pt x="20" y="177"/>
                </a:cubicBezTo>
                <a:cubicBezTo>
                  <a:pt x="22" y="177"/>
                  <a:pt x="24" y="177"/>
                  <a:pt x="27" y="176"/>
                </a:cubicBezTo>
                <a:cubicBezTo>
                  <a:pt x="30" y="176"/>
                  <a:pt x="32" y="176"/>
                  <a:pt x="35" y="176"/>
                </a:cubicBezTo>
                <a:cubicBezTo>
                  <a:pt x="37" y="176"/>
                  <a:pt x="39" y="176"/>
                  <a:pt x="41" y="176"/>
                </a:cubicBezTo>
                <a:cubicBezTo>
                  <a:pt x="43" y="176"/>
                  <a:pt x="43" y="176"/>
                  <a:pt x="44" y="175"/>
                </a:cubicBezTo>
                <a:cubicBezTo>
                  <a:pt x="59" y="177"/>
                  <a:pt x="75" y="177"/>
                  <a:pt x="91" y="176"/>
                </a:cubicBezTo>
                <a:cubicBezTo>
                  <a:pt x="98" y="176"/>
                  <a:pt x="104" y="176"/>
                  <a:pt x="111" y="176"/>
                </a:cubicBezTo>
                <a:cubicBezTo>
                  <a:pt x="137" y="176"/>
                  <a:pt x="164" y="176"/>
                  <a:pt x="190" y="176"/>
                </a:cubicBezTo>
                <a:cubicBezTo>
                  <a:pt x="246" y="176"/>
                  <a:pt x="301" y="176"/>
                  <a:pt x="357" y="176"/>
                </a:cubicBezTo>
                <a:cubicBezTo>
                  <a:pt x="463" y="176"/>
                  <a:pt x="569" y="177"/>
                  <a:pt x="675" y="177"/>
                </a:cubicBezTo>
                <a:cubicBezTo>
                  <a:pt x="675" y="177"/>
                  <a:pt x="675" y="177"/>
                  <a:pt x="675" y="177"/>
                </a:cubicBezTo>
                <a:cubicBezTo>
                  <a:pt x="677" y="177"/>
                  <a:pt x="680" y="177"/>
                  <a:pt x="682" y="177"/>
                </a:cubicBezTo>
                <a:cubicBezTo>
                  <a:pt x="683" y="177"/>
                  <a:pt x="683" y="177"/>
                  <a:pt x="684" y="177"/>
                </a:cubicBezTo>
                <a:cubicBezTo>
                  <a:pt x="684" y="177"/>
                  <a:pt x="685" y="177"/>
                  <a:pt x="685" y="177"/>
                </a:cubicBezTo>
                <a:cubicBezTo>
                  <a:pt x="686" y="176"/>
                  <a:pt x="687" y="176"/>
                  <a:pt x="687" y="176"/>
                </a:cubicBezTo>
                <a:cubicBezTo>
                  <a:pt x="688" y="176"/>
                  <a:pt x="688" y="176"/>
                  <a:pt x="688" y="176"/>
                </a:cubicBezTo>
                <a:cubicBezTo>
                  <a:pt x="690" y="176"/>
                  <a:pt x="692" y="176"/>
                  <a:pt x="693" y="174"/>
                </a:cubicBezTo>
                <a:cubicBezTo>
                  <a:pt x="694" y="174"/>
                  <a:pt x="694" y="174"/>
                  <a:pt x="694" y="174"/>
                </a:cubicBezTo>
                <a:cubicBezTo>
                  <a:pt x="696" y="174"/>
                  <a:pt x="696" y="172"/>
                  <a:pt x="696" y="171"/>
                </a:cubicBezTo>
                <a:cubicBezTo>
                  <a:pt x="696" y="170"/>
                  <a:pt x="696" y="169"/>
                  <a:pt x="696" y="168"/>
                </a:cubicBezTo>
                <a:cubicBezTo>
                  <a:pt x="700" y="157"/>
                  <a:pt x="698" y="144"/>
                  <a:pt x="698" y="133"/>
                </a:cubicBezTo>
                <a:cubicBezTo>
                  <a:pt x="698" y="120"/>
                  <a:pt x="698" y="108"/>
                  <a:pt x="698" y="95"/>
                </a:cubicBezTo>
                <a:cubicBezTo>
                  <a:pt x="699" y="67"/>
                  <a:pt x="700" y="39"/>
                  <a:pt x="697" y="11"/>
                </a:cubicBezTo>
                <a:cubicBezTo>
                  <a:pt x="698" y="7"/>
                  <a:pt x="688" y="0"/>
                  <a:pt x="686" y="4"/>
                </a:cubicBezTo>
                <a:cubicBezTo>
                  <a:pt x="685" y="3"/>
                  <a:pt x="683" y="2"/>
                  <a:pt x="681" y="2"/>
                </a:cubicBezTo>
                <a:cubicBezTo>
                  <a:pt x="568" y="2"/>
                  <a:pt x="455" y="2"/>
                  <a:pt x="341" y="2"/>
                </a:cubicBezTo>
                <a:cubicBezTo>
                  <a:pt x="283" y="2"/>
                  <a:pt x="225" y="3"/>
                  <a:pt x="167" y="3"/>
                </a:cubicBezTo>
                <a:cubicBezTo>
                  <a:pt x="138" y="3"/>
                  <a:pt x="110" y="3"/>
                  <a:pt x="81" y="3"/>
                </a:cubicBezTo>
                <a:cubicBezTo>
                  <a:pt x="75" y="3"/>
                  <a:pt x="70" y="3"/>
                  <a:pt x="65" y="3"/>
                </a:cubicBezTo>
                <a:cubicBezTo>
                  <a:pt x="47" y="2"/>
                  <a:pt x="28" y="2"/>
                  <a:pt x="11" y="6"/>
                </a:cubicBezTo>
                <a:cubicBezTo>
                  <a:pt x="8" y="5"/>
                  <a:pt x="6" y="4"/>
                  <a:pt x="5" y="6"/>
                </a:cubicBezTo>
                <a:cubicBezTo>
                  <a:pt x="4" y="6"/>
                  <a:pt x="3" y="7"/>
                  <a:pt x="3" y="9"/>
                </a:cubicBezTo>
                <a:cubicBezTo>
                  <a:pt x="3" y="10"/>
                  <a:pt x="3" y="12"/>
                  <a:pt x="3" y="13"/>
                </a:cubicBezTo>
                <a:cubicBezTo>
                  <a:pt x="3" y="15"/>
                  <a:pt x="3" y="16"/>
                  <a:pt x="3" y="18"/>
                </a:cubicBezTo>
                <a:cubicBezTo>
                  <a:pt x="3" y="43"/>
                  <a:pt x="3" y="68"/>
                  <a:pt x="3" y="93"/>
                </a:cubicBezTo>
                <a:cubicBezTo>
                  <a:pt x="3" y="114"/>
                  <a:pt x="0" y="139"/>
                  <a:pt x="5" y="160"/>
                </a:cubicBezTo>
                <a:cubicBezTo>
                  <a:pt x="5" y="161"/>
                  <a:pt x="5" y="161"/>
                  <a:pt x="5" y="161"/>
                </a:cubicBezTo>
              </a:path>
            </a:pathLst>
          </a:custGeom>
          <a:solidFill>
            <a:srgbClr val="FFF1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4605670" y="2446801"/>
            <a:ext cx="820180" cy="1042924"/>
          </a:xfrm>
          <a:custGeom>
            <a:avLst/>
            <a:gdLst/>
            <a:ahLst/>
            <a:cxnLst/>
            <a:rect l="l" t="t" r="r" b="b"/>
            <a:pathLst>
              <a:path w="133" h="169" extrusionOk="0">
                <a:moveTo>
                  <a:pt x="2" y="142"/>
                </a:moveTo>
                <a:cubicBezTo>
                  <a:pt x="1" y="146"/>
                  <a:pt x="6" y="150"/>
                  <a:pt x="9" y="151"/>
                </a:cubicBezTo>
                <a:cubicBezTo>
                  <a:pt x="18" y="153"/>
                  <a:pt x="26" y="155"/>
                  <a:pt x="35" y="159"/>
                </a:cubicBezTo>
                <a:cubicBezTo>
                  <a:pt x="37" y="160"/>
                  <a:pt x="39" y="161"/>
                  <a:pt x="42" y="161"/>
                </a:cubicBezTo>
                <a:cubicBezTo>
                  <a:pt x="42" y="162"/>
                  <a:pt x="43" y="162"/>
                  <a:pt x="43" y="162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46" y="163"/>
                  <a:pt x="48" y="164"/>
                  <a:pt x="50" y="165"/>
                </a:cubicBezTo>
                <a:cubicBezTo>
                  <a:pt x="51" y="165"/>
                  <a:pt x="51" y="165"/>
                  <a:pt x="52" y="165"/>
                </a:cubicBezTo>
                <a:cubicBezTo>
                  <a:pt x="52" y="166"/>
                  <a:pt x="52" y="166"/>
                  <a:pt x="52" y="166"/>
                </a:cubicBezTo>
                <a:cubicBezTo>
                  <a:pt x="52" y="166"/>
                  <a:pt x="52" y="166"/>
                  <a:pt x="52" y="166"/>
                </a:cubicBezTo>
                <a:cubicBezTo>
                  <a:pt x="53" y="166"/>
                  <a:pt x="54" y="167"/>
                  <a:pt x="56" y="167"/>
                </a:cubicBezTo>
                <a:cubicBezTo>
                  <a:pt x="58" y="168"/>
                  <a:pt x="59" y="168"/>
                  <a:pt x="59" y="167"/>
                </a:cubicBezTo>
                <a:cubicBezTo>
                  <a:pt x="65" y="169"/>
                  <a:pt x="72" y="169"/>
                  <a:pt x="80" y="166"/>
                </a:cubicBezTo>
                <a:cubicBezTo>
                  <a:pt x="88" y="164"/>
                  <a:pt x="96" y="163"/>
                  <a:pt x="104" y="161"/>
                </a:cubicBezTo>
                <a:cubicBezTo>
                  <a:pt x="112" y="159"/>
                  <a:pt x="119" y="154"/>
                  <a:pt x="126" y="150"/>
                </a:cubicBezTo>
                <a:cubicBezTo>
                  <a:pt x="128" y="149"/>
                  <a:pt x="128" y="148"/>
                  <a:pt x="128" y="146"/>
                </a:cubicBezTo>
                <a:cubicBezTo>
                  <a:pt x="127" y="144"/>
                  <a:pt x="127" y="142"/>
                  <a:pt x="127" y="140"/>
                </a:cubicBezTo>
                <a:cubicBezTo>
                  <a:pt x="131" y="129"/>
                  <a:pt x="129" y="116"/>
                  <a:pt x="129" y="105"/>
                </a:cubicBezTo>
                <a:cubicBezTo>
                  <a:pt x="129" y="92"/>
                  <a:pt x="129" y="80"/>
                  <a:pt x="128" y="67"/>
                </a:cubicBezTo>
                <a:cubicBezTo>
                  <a:pt x="129" y="66"/>
                  <a:pt x="130" y="65"/>
                  <a:pt x="130" y="64"/>
                </a:cubicBezTo>
                <a:cubicBezTo>
                  <a:pt x="129" y="49"/>
                  <a:pt x="130" y="35"/>
                  <a:pt x="129" y="21"/>
                </a:cubicBezTo>
                <a:cubicBezTo>
                  <a:pt x="129" y="20"/>
                  <a:pt x="129" y="19"/>
                  <a:pt x="128" y="18"/>
                </a:cubicBezTo>
                <a:cubicBezTo>
                  <a:pt x="129" y="15"/>
                  <a:pt x="130" y="13"/>
                  <a:pt x="131" y="11"/>
                </a:cubicBezTo>
                <a:cubicBezTo>
                  <a:pt x="133" y="6"/>
                  <a:pt x="126" y="0"/>
                  <a:pt x="121" y="1"/>
                </a:cubicBezTo>
                <a:cubicBezTo>
                  <a:pt x="109" y="4"/>
                  <a:pt x="96" y="4"/>
                  <a:pt x="83" y="4"/>
                </a:cubicBezTo>
                <a:cubicBezTo>
                  <a:pt x="78" y="3"/>
                  <a:pt x="74" y="3"/>
                  <a:pt x="69" y="3"/>
                </a:cubicBezTo>
                <a:cubicBezTo>
                  <a:pt x="68" y="3"/>
                  <a:pt x="68" y="3"/>
                  <a:pt x="68" y="3"/>
                </a:cubicBezTo>
                <a:cubicBezTo>
                  <a:pt x="56" y="0"/>
                  <a:pt x="43" y="0"/>
                  <a:pt x="29" y="1"/>
                </a:cubicBezTo>
                <a:cubicBezTo>
                  <a:pt x="23" y="2"/>
                  <a:pt x="17" y="2"/>
                  <a:pt x="11" y="2"/>
                </a:cubicBezTo>
                <a:cubicBezTo>
                  <a:pt x="8" y="2"/>
                  <a:pt x="7" y="3"/>
                  <a:pt x="7" y="5"/>
                </a:cubicBezTo>
                <a:cubicBezTo>
                  <a:pt x="6" y="5"/>
                  <a:pt x="5" y="5"/>
                  <a:pt x="4" y="7"/>
                </a:cubicBezTo>
                <a:cubicBezTo>
                  <a:pt x="2" y="9"/>
                  <a:pt x="3" y="13"/>
                  <a:pt x="3" y="16"/>
                </a:cubicBezTo>
                <a:cubicBezTo>
                  <a:pt x="3" y="18"/>
                  <a:pt x="3" y="19"/>
                  <a:pt x="3" y="21"/>
                </a:cubicBezTo>
                <a:cubicBezTo>
                  <a:pt x="0" y="37"/>
                  <a:pt x="3" y="56"/>
                  <a:pt x="3" y="73"/>
                </a:cubicBezTo>
                <a:cubicBezTo>
                  <a:pt x="3" y="86"/>
                  <a:pt x="2" y="98"/>
                  <a:pt x="3" y="111"/>
                </a:cubicBezTo>
                <a:cubicBezTo>
                  <a:pt x="3" y="112"/>
                  <a:pt x="3" y="112"/>
                  <a:pt x="3" y="112"/>
                </a:cubicBezTo>
                <a:cubicBezTo>
                  <a:pt x="1" y="122"/>
                  <a:pt x="3" y="132"/>
                  <a:pt x="2" y="142"/>
                </a:cubicBezTo>
              </a:path>
            </a:pathLst>
          </a:custGeom>
          <a:solidFill>
            <a:srgbClr val="FFBC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4622937" y="2446801"/>
            <a:ext cx="970402" cy="1191420"/>
          </a:xfrm>
          <a:custGeom>
            <a:avLst/>
            <a:gdLst/>
            <a:ahLst/>
            <a:cxnLst/>
            <a:rect l="l" t="t" r="r" b="b"/>
            <a:pathLst>
              <a:path w="157" h="193" extrusionOk="0">
                <a:moveTo>
                  <a:pt x="156" y="190"/>
                </a:moveTo>
                <a:cubicBezTo>
                  <a:pt x="155" y="190"/>
                  <a:pt x="155" y="191"/>
                  <a:pt x="154" y="191"/>
                </a:cubicBezTo>
                <a:cubicBezTo>
                  <a:pt x="154" y="191"/>
                  <a:pt x="154" y="191"/>
                  <a:pt x="153" y="191"/>
                </a:cubicBezTo>
                <a:cubicBezTo>
                  <a:pt x="153" y="192"/>
                  <a:pt x="153" y="192"/>
                  <a:pt x="153" y="192"/>
                </a:cubicBezTo>
                <a:cubicBezTo>
                  <a:pt x="153" y="192"/>
                  <a:pt x="154" y="193"/>
                  <a:pt x="154" y="193"/>
                </a:cubicBezTo>
                <a:cubicBezTo>
                  <a:pt x="155" y="193"/>
                  <a:pt x="155" y="192"/>
                  <a:pt x="155" y="192"/>
                </a:cubicBezTo>
                <a:cubicBezTo>
                  <a:pt x="156" y="191"/>
                  <a:pt x="156" y="191"/>
                  <a:pt x="156" y="190"/>
                </a:cubicBezTo>
                <a:moveTo>
                  <a:pt x="157" y="180"/>
                </a:moveTo>
                <a:cubicBezTo>
                  <a:pt x="157" y="181"/>
                  <a:pt x="156" y="183"/>
                  <a:pt x="156" y="185"/>
                </a:cubicBezTo>
                <a:cubicBezTo>
                  <a:pt x="156" y="186"/>
                  <a:pt x="156" y="187"/>
                  <a:pt x="156" y="188"/>
                </a:cubicBezTo>
                <a:cubicBezTo>
                  <a:pt x="157" y="185"/>
                  <a:pt x="157" y="182"/>
                  <a:pt x="157" y="180"/>
                </a:cubicBezTo>
                <a:moveTo>
                  <a:pt x="145" y="18"/>
                </a:moveTo>
                <a:cubicBezTo>
                  <a:pt x="142" y="18"/>
                  <a:pt x="138" y="19"/>
                  <a:pt x="135" y="19"/>
                </a:cubicBezTo>
                <a:cubicBezTo>
                  <a:pt x="134" y="19"/>
                  <a:pt x="133" y="19"/>
                  <a:pt x="132" y="19"/>
                </a:cubicBezTo>
                <a:cubicBezTo>
                  <a:pt x="135" y="19"/>
                  <a:pt x="138" y="19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ubicBezTo>
                  <a:pt x="143" y="19"/>
                  <a:pt x="145" y="20"/>
                  <a:pt x="146" y="21"/>
                </a:cubicBezTo>
                <a:cubicBezTo>
                  <a:pt x="147" y="20"/>
                  <a:pt x="148" y="20"/>
                  <a:pt x="149" y="20"/>
                </a:cubicBezTo>
                <a:cubicBezTo>
                  <a:pt x="152" y="20"/>
                  <a:pt x="156" y="23"/>
                  <a:pt x="157" y="27"/>
                </a:cubicBezTo>
                <a:cubicBezTo>
                  <a:pt x="157" y="27"/>
                  <a:pt x="157" y="26"/>
                  <a:pt x="157" y="26"/>
                </a:cubicBezTo>
                <a:cubicBezTo>
                  <a:pt x="157" y="24"/>
                  <a:pt x="155" y="21"/>
                  <a:pt x="152" y="20"/>
                </a:cubicBezTo>
                <a:cubicBezTo>
                  <a:pt x="151" y="19"/>
                  <a:pt x="150" y="18"/>
                  <a:pt x="149" y="18"/>
                </a:cubicBezTo>
                <a:cubicBezTo>
                  <a:pt x="148" y="18"/>
                  <a:pt x="146" y="18"/>
                  <a:pt x="145" y="18"/>
                </a:cubicBezTo>
                <a:moveTo>
                  <a:pt x="128" y="11"/>
                </a:moveTo>
                <a:cubicBezTo>
                  <a:pt x="127" y="13"/>
                  <a:pt x="126" y="16"/>
                  <a:pt x="125" y="18"/>
                </a:cubicBezTo>
                <a:cubicBezTo>
                  <a:pt x="125" y="18"/>
                  <a:pt x="126" y="19"/>
                  <a:pt x="126" y="19"/>
                </a:cubicBezTo>
                <a:cubicBezTo>
                  <a:pt x="127" y="19"/>
                  <a:pt x="127" y="19"/>
                  <a:pt x="128" y="19"/>
                </a:cubicBezTo>
                <a:cubicBezTo>
                  <a:pt x="128" y="16"/>
                  <a:pt x="128" y="14"/>
                  <a:pt x="128" y="11"/>
                </a:cubicBezTo>
                <a:moveTo>
                  <a:pt x="119" y="0"/>
                </a:moveTo>
                <a:cubicBezTo>
                  <a:pt x="119" y="0"/>
                  <a:pt x="118" y="1"/>
                  <a:pt x="118" y="1"/>
                </a:cubicBezTo>
                <a:cubicBezTo>
                  <a:pt x="113" y="1"/>
                  <a:pt x="108" y="1"/>
                  <a:pt x="104" y="1"/>
                </a:cubicBezTo>
                <a:cubicBezTo>
                  <a:pt x="87" y="1"/>
                  <a:pt x="69" y="1"/>
                  <a:pt x="52" y="1"/>
                </a:cubicBezTo>
                <a:cubicBezTo>
                  <a:pt x="57" y="1"/>
                  <a:pt x="61" y="2"/>
                  <a:pt x="65" y="3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3"/>
                  <a:pt x="67" y="3"/>
                  <a:pt x="67" y="3"/>
                </a:cubicBezTo>
                <a:cubicBezTo>
                  <a:pt x="72" y="3"/>
                  <a:pt x="76" y="3"/>
                  <a:pt x="80" y="4"/>
                </a:cubicBezTo>
                <a:cubicBezTo>
                  <a:pt x="85" y="4"/>
                  <a:pt x="89" y="4"/>
                  <a:pt x="93" y="4"/>
                </a:cubicBezTo>
                <a:cubicBezTo>
                  <a:pt x="102" y="4"/>
                  <a:pt x="110" y="3"/>
                  <a:pt x="118" y="1"/>
                </a:cubicBezTo>
                <a:cubicBezTo>
                  <a:pt x="119" y="1"/>
                  <a:pt x="119" y="1"/>
                  <a:pt x="120" y="1"/>
                </a:cubicBezTo>
                <a:cubicBezTo>
                  <a:pt x="122" y="1"/>
                  <a:pt x="125" y="3"/>
                  <a:pt x="126" y="5"/>
                </a:cubicBezTo>
                <a:cubicBezTo>
                  <a:pt x="125" y="2"/>
                  <a:pt x="122" y="0"/>
                  <a:pt x="119" y="0"/>
                </a:cubicBezTo>
                <a:moveTo>
                  <a:pt x="23" y="0"/>
                </a:moveTo>
                <a:cubicBezTo>
                  <a:pt x="15" y="0"/>
                  <a:pt x="8" y="1"/>
                  <a:pt x="1" y="3"/>
                </a:cubicBezTo>
                <a:cubicBezTo>
                  <a:pt x="0" y="4"/>
                  <a:pt x="0" y="5"/>
                  <a:pt x="1" y="6"/>
                </a:cubicBezTo>
                <a:cubicBezTo>
                  <a:pt x="2" y="5"/>
                  <a:pt x="3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15" y="2"/>
                  <a:pt x="20" y="2"/>
                  <a:pt x="26" y="1"/>
                </a:cubicBezTo>
                <a:cubicBezTo>
                  <a:pt x="31" y="1"/>
                  <a:pt x="37" y="1"/>
                  <a:pt x="42" y="1"/>
                </a:cubicBezTo>
                <a:cubicBezTo>
                  <a:pt x="40" y="0"/>
                  <a:pt x="39" y="0"/>
                  <a:pt x="37" y="0"/>
                </a:cubicBezTo>
                <a:cubicBezTo>
                  <a:pt x="33" y="0"/>
                  <a:pt x="28" y="0"/>
                  <a:pt x="23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5370596" y="2564217"/>
            <a:ext cx="241737" cy="1067098"/>
          </a:xfrm>
          <a:custGeom>
            <a:avLst/>
            <a:gdLst/>
            <a:ahLst/>
            <a:cxnLst/>
            <a:rect l="l" t="t" r="r" b="b"/>
            <a:pathLst>
              <a:path w="39" h="173" extrusionOk="0">
                <a:moveTo>
                  <a:pt x="5" y="0"/>
                </a:moveTo>
                <a:cubicBezTo>
                  <a:pt x="5" y="1"/>
                  <a:pt x="5" y="1"/>
                  <a:pt x="5" y="2"/>
                </a:cubicBezTo>
                <a:cubicBezTo>
                  <a:pt x="6" y="16"/>
                  <a:pt x="5" y="30"/>
                  <a:pt x="6" y="45"/>
                </a:cubicBezTo>
                <a:cubicBezTo>
                  <a:pt x="6" y="46"/>
                  <a:pt x="5" y="47"/>
                  <a:pt x="4" y="48"/>
                </a:cubicBezTo>
                <a:cubicBezTo>
                  <a:pt x="5" y="61"/>
                  <a:pt x="5" y="73"/>
                  <a:pt x="5" y="86"/>
                </a:cubicBezTo>
                <a:cubicBezTo>
                  <a:pt x="5" y="97"/>
                  <a:pt x="7" y="110"/>
                  <a:pt x="3" y="121"/>
                </a:cubicBezTo>
                <a:cubicBezTo>
                  <a:pt x="3" y="123"/>
                  <a:pt x="3" y="125"/>
                  <a:pt x="4" y="127"/>
                </a:cubicBezTo>
                <a:cubicBezTo>
                  <a:pt x="4" y="129"/>
                  <a:pt x="4" y="130"/>
                  <a:pt x="2" y="131"/>
                </a:cubicBezTo>
                <a:cubicBezTo>
                  <a:pt x="1" y="131"/>
                  <a:pt x="1" y="132"/>
                  <a:pt x="0" y="132"/>
                </a:cubicBezTo>
                <a:cubicBezTo>
                  <a:pt x="1" y="133"/>
                  <a:pt x="2" y="134"/>
                  <a:pt x="2" y="134"/>
                </a:cubicBezTo>
                <a:cubicBezTo>
                  <a:pt x="3" y="134"/>
                  <a:pt x="4" y="133"/>
                  <a:pt x="4" y="133"/>
                </a:cubicBezTo>
                <a:cubicBezTo>
                  <a:pt x="8" y="124"/>
                  <a:pt x="7" y="115"/>
                  <a:pt x="7" y="106"/>
                </a:cubicBezTo>
                <a:cubicBezTo>
                  <a:pt x="7" y="93"/>
                  <a:pt x="6" y="80"/>
                  <a:pt x="7" y="67"/>
                </a:cubicBezTo>
                <a:cubicBezTo>
                  <a:pt x="7" y="46"/>
                  <a:pt x="7" y="25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11" y="7"/>
                  <a:pt x="15" y="7"/>
                  <a:pt x="19" y="8"/>
                </a:cubicBezTo>
                <a:cubicBezTo>
                  <a:pt x="22" y="8"/>
                  <a:pt x="24" y="8"/>
                  <a:pt x="26" y="8"/>
                </a:cubicBezTo>
                <a:cubicBezTo>
                  <a:pt x="27" y="35"/>
                  <a:pt x="27" y="62"/>
                  <a:pt x="27" y="90"/>
                </a:cubicBezTo>
                <a:cubicBezTo>
                  <a:pt x="27" y="116"/>
                  <a:pt x="24" y="144"/>
                  <a:pt x="28" y="170"/>
                </a:cubicBezTo>
                <a:cubicBezTo>
                  <a:pt x="28" y="170"/>
                  <a:pt x="30" y="172"/>
                  <a:pt x="32" y="173"/>
                </a:cubicBezTo>
                <a:cubicBezTo>
                  <a:pt x="32" y="173"/>
                  <a:pt x="32" y="173"/>
                  <a:pt x="32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4" y="172"/>
                  <a:pt x="34" y="171"/>
                  <a:pt x="35" y="171"/>
                </a:cubicBezTo>
                <a:cubicBezTo>
                  <a:pt x="35" y="170"/>
                  <a:pt x="35" y="169"/>
                  <a:pt x="35" y="169"/>
                </a:cubicBezTo>
                <a:cubicBezTo>
                  <a:pt x="35" y="168"/>
                  <a:pt x="35" y="167"/>
                  <a:pt x="35" y="166"/>
                </a:cubicBezTo>
                <a:cubicBezTo>
                  <a:pt x="35" y="164"/>
                  <a:pt x="36" y="162"/>
                  <a:pt x="36" y="161"/>
                </a:cubicBezTo>
                <a:cubicBezTo>
                  <a:pt x="39" y="139"/>
                  <a:pt x="36" y="115"/>
                  <a:pt x="36" y="94"/>
                </a:cubicBezTo>
                <a:cubicBezTo>
                  <a:pt x="35" y="65"/>
                  <a:pt x="36" y="36"/>
                  <a:pt x="36" y="8"/>
                </a:cubicBezTo>
                <a:cubicBezTo>
                  <a:pt x="35" y="4"/>
                  <a:pt x="31" y="1"/>
                  <a:pt x="28" y="1"/>
                </a:cubicBezTo>
                <a:cubicBezTo>
                  <a:pt x="27" y="1"/>
                  <a:pt x="26" y="1"/>
                  <a:pt x="25" y="2"/>
                </a:cubicBezTo>
                <a:cubicBezTo>
                  <a:pt x="24" y="1"/>
                  <a:pt x="22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4" y="0"/>
                  <a:pt x="11" y="0"/>
                </a:cubicBezTo>
                <a:cubicBezTo>
                  <a:pt x="10" y="0"/>
                  <a:pt x="8" y="1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6" y="0"/>
                  <a:pt x="6" y="0"/>
                  <a:pt x="5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4629844" y="2453708"/>
            <a:ext cx="783919" cy="925509"/>
          </a:xfrm>
          <a:custGeom>
            <a:avLst/>
            <a:gdLst/>
            <a:ahLst/>
            <a:cxnLst/>
            <a:rect l="l" t="t" r="r" b="b"/>
            <a:pathLst>
              <a:path w="127" h="150" extrusionOk="0">
                <a:moveTo>
                  <a:pt x="41" y="0"/>
                </a:moveTo>
                <a:cubicBezTo>
                  <a:pt x="36" y="0"/>
                  <a:pt x="30" y="0"/>
                  <a:pt x="25" y="0"/>
                </a:cubicBezTo>
                <a:cubicBezTo>
                  <a:pt x="19" y="1"/>
                  <a:pt x="14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4" y="1"/>
                  <a:pt x="3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1" y="4"/>
                  <a:pt x="0" y="5"/>
                </a:cubicBezTo>
                <a:cubicBezTo>
                  <a:pt x="1" y="6"/>
                  <a:pt x="2" y="7"/>
                  <a:pt x="3" y="8"/>
                </a:cubicBezTo>
                <a:cubicBezTo>
                  <a:pt x="11" y="10"/>
                  <a:pt x="21" y="11"/>
                  <a:pt x="30" y="11"/>
                </a:cubicBezTo>
                <a:cubicBezTo>
                  <a:pt x="36" y="11"/>
                  <a:pt x="41" y="11"/>
                  <a:pt x="46" y="11"/>
                </a:cubicBezTo>
                <a:cubicBezTo>
                  <a:pt x="52" y="10"/>
                  <a:pt x="57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ubicBezTo>
                  <a:pt x="78" y="10"/>
                  <a:pt x="93" y="10"/>
                  <a:pt x="109" y="10"/>
                </a:cubicBezTo>
                <a:cubicBezTo>
                  <a:pt x="111" y="10"/>
                  <a:pt x="113" y="10"/>
                  <a:pt x="115" y="10"/>
                </a:cubicBezTo>
                <a:cubicBezTo>
                  <a:pt x="115" y="33"/>
                  <a:pt x="115" y="56"/>
                  <a:pt x="115" y="79"/>
                </a:cubicBezTo>
                <a:cubicBezTo>
                  <a:pt x="116" y="101"/>
                  <a:pt x="111" y="127"/>
                  <a:pt x="118" y="148"/>
                </a:cubicBezTo>
                <a:cubicBezTo>
                  <a:pt x="118" y="149"/>
                  <a:pt x="119" y="149"/>
                  <a:pt x="120" y="150"/>
                </a:cubicBezTo>
                <a:cubicBezTo>
                  <a:pt x="121" y="150"/>
                  <a:pt x="121" y="149"/>
                  <a:pt x="122" y="149"/>
                </a:cubicBezTo>
                <a:cubicBezTo>
                  <a:pt x="124" y="148"/>
                  <a:pt x="124" y="147"/>
                  <a:pt x="124" y="145"/>
                </a:cubicBezTo>
                <a:cubicBezTo>
                  <a:pt x="123" y="143"/>
                  <a:pt x="123" y="141"/>
                  <a:pt x="123" y="139"/>
                </a:cubicBezTo>
                <a:cubicBezTo>
                  <a:pt x="127" y="128"/>
                  <a:pt x="125" y="115"/>
                  <a:pt x="125" y="104"/>
                </a:cubicBezTo>
                <a:cubicBezTo>
                  <a:pt x="125" y="91"/>
                  <a:pt x="125" y="79"/>
                  <a:pt x="124" y="66"/>
                </a:cubicBezTo>
                <a:cubicBezTo>
                  <a:pt x="125" y="65"/>
                  <a:pt x="126" y="64"/>
                  <a:pt x="126" y="63"/>
                </a:cubicBezTo>
                <a:cubicBezTo>
                  <a:pt x="125" y="48"/>
                  <a:pt x="126" y="34"/>
                  <a:pt x="125" y="20"/>
                </a:cubicBezTo>
                <a:cubicBezTo>
                  <a:pt x="125" y="19"/>
                  <a:pt x="125" y="19"/>
                  <a:pt x="125" y="18"/>
                </a:cubicBezTo>
                <a:cubicBezTo>
                  <a:pt x="125" y="18"/>
                  <a:pt x="124" y="17"/>
                  <a:pt x="124" y="17"/>
                </a:cubicBezTo>
                <a:cubicBezTo>
                  <a:pt x="125" y="15"/>
                  <a:pt x="126" y="12"/>
                  <a:pt x="127" y="10"/>
                </a:cubicBezTo>
                <a:cubicBezTo>
                  <a:pt x="127" y="9"/>
                  <a:pt x="127" y="8"/>
                  <a:pt x="126" y="7"/>
                </a:cubicBezTo>
                <a:cubicBezTo>
                  <a:pt x="127" y="6"/>
                  <a:pt x="126" y="5"/>
                  <a:pt x="125" y="4"/>
                </a:cubicBezTo>
                <a:cubicBezTo>
                  <a:pt x="124" y="2"/>
                  <a:pt x="121" y="0"/>
                  <a:pt x="119" y="0"/>
                </a:cubicBezTo>
                <a:cubicBezTo>
                  <a:pt x="118" y="0"/>
                  <a:pt x="118" y="0"/>
                  <a:pt x="117" y="0"/>
                </a:cubicBezTo>
                <a:cubicBezTo>
                  <a:pt x="109" y="2"/>
                  <a:pt x="101" y="3"/>
                  <a:pt x="92" y="3"/>
                </a:cubicBezTo>
                <a:cubicBezTo>
                  <a:pt x="88" y="3"/>
                  <a:pt x="84" y="3"/>
                  <a:pt x="79" y="3"/>
                </a:cubicBezTo>
                <a:cubicBezTo>
                  <a:pt x="75" y="2"/>
                  <a:pt x="71" y="2"/>
                  <a:pt x="66" y="2"/>
                </a:cubicBezTo>
                <a:cubicBezTo>
                  <a:pt x="66" y="2"/>
                  <a:pt x="65" y="2"/>
                  <a:pt x="65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0" y="1"/>
                  <a:pt x="56" y="0"/>
                  <a:pt x="51" y="0"/>
                </a:cubicBezTo>
                <a:cubicBezTo>
                  <a:pt x="51" y="0"/>
                  <a:pt x="50" y="0"/>
                  <a:pt x="50" y="0"/>
                </a:cubicBezTo>
                <a:cubicBezTo>
                  <a:pt x="50" y="0"/>
                  <a:pt x="49" y="0"/>
                  <a:pt x="49" y="0"/>
                </a:cubicBezTo>
                <a:cubicBezTo>
                  <a:pt x="47" y="0"/>
                  <a:pt x="44" y="0"/>
                  <a:pt x="4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1295596" y="2557310"/>
            <a:ext cx="3297987" cy="43167"/>
          </a:xfrm>
          <a:custGeom>
            <a:avLst/>
            <a:gdLst/>
            <a:ahLst/>
            <a:cxnLst/>
            <a:rect l="l" t="t" r="r" b="b"/>
            <a:pathLst>
              <a:path w="534" h="7" extrusionOk="0">
                <a:moveTo>
                  <a:pt x="28" y="0"/>
                </a:moveTo>
                <a:cubicBezTo>
                  <a:pt x="19" y="0"/>
                  <a:pt x="11" y="1"/>
                  <a:pt x="2" y="2"/>
                </a:cubicBezTo>
                <a:cubicBezTo>
                  <a:pt x="0" y="3"/>
                  <a:pt x="1" y="5"/>
                  <a:pt x="2" y="7"/>
                </a:cubicBezTo>
                <a:cubicBezTo>
                  <a:pt x="2" y="6"/>
                  <a:pt x="3" y="5"/>
                  <a:pt x="4" y="5"/>
                </a:cubicBezTo>
                <a:cubicBezTo>
                  <a:pt x="4" y="4"/>
                  <a:pt x="5" y="4"/>
                  <a:pt x="6" y="4"/>
                </a:cubicBezTo>
                <a:cubicBezTo>
                  <a:pt x="7" y="4"/>
                  <a:pt x="8" y="4"/>
                  <a:pt x="10" y="5"/>
                </a:cubicBezTo>
                <a:cubicBezTo>
                  <a:pt x="22" y="2"/>
                  <a:pt x="35" y="1"/>
                  <a:pt x="48" y="1"/>
                </a:cubicBezTo>
                <a:cubicBezTo>
                  <a:pt x="53" y="1"/>
                  <a:pt x="59" y="1"/>
                  <a:pt x="64" y="2"/>
                </a:cubicBezTo>
                <a:cubicBezTo>
                  <a:pt x="69" y="2"/>
                  <a:pt x="74" y="2"/>
                  <a:pt x="79" y="2"/>
                </a:cubicBezTo>
                <a:cubicBezTo>
                  <a:pt x="79" y="2"/>
                  <a:pt x="80" y="2"/>
                  <a:pt x="80" y="2"/>
                </a:cubicBezTo>
                <a:cubicBezTo>
                  <a:pt x="93" y="2"/>
                  <a:pt x="106" y="2"/>
                  <a:pt x="120" y="2"/>
                </a:cubicBezTo>
                <a:cubicBezTo>
                  <a:pt x="98" y="1"/>
                  <a:pt x="76" y="1"/>
                  <a:pt x="54" y="1"/>
                </a:cubicBezTo>
                <a:cubicBezTo>
                  <a:pt x="45" y="1"/>
                  <a:pt x="37" y="0"/>
                  <a:pt x="28" y="0"/>
                </a:cubicBezTo>
                <a:moveTo>
                  <a:pt x="531" y="0"/>
                </a:moveTo>
                <a:cubicBezTo>
                  <a:pt x="531" y="0"/>
                  <a:pt x="531" y="0"/>
                  <a:pt x="531" y="0"/>
                </a:cubicBezTo>
                <a:cubicBezTo>
                  <a:pt x="438" y="0"/>
                  <a:pt x="346" y="0"/>
                  <a:pt x="254" y="0"/>
                </a:cubicBezTo>
                <a:cubicBezTo>
                  <a:pt x="226" y="0"/>
                  <a:pt x="198" y="1"/>
                  <a:pt x="169" y="2"/>
                </a:cubicBezTo>
                <a:cubicBezTo>
                  <a:pt x="226" y="2"/>
                  <a:pt x="283" y="1"/>
                  <a:pt x="340" y="1"/>
                </a:cubicBezTo>
                <a:cubicBezTo>
                  <a:pt x="405" y="1"/>
                  <a:pt x="469" y="1"/>
                  <a:pt x="534" y="1"/>
                </a:cubicBezTo>
                <a:cubicBezTo>
                  <a:pt x="533" y="0"/>
                  <a:pt x="532" y="0"/>
                  <a:pt x="531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1307683" y="2564217"/>
            <a:ext cx="3315254" cy="79428"/>
          </a:xfrm>
          <a:custGeom>
            <a:avLst/>
            <a:gdLst/>
            <a:ahLst/>
            <a:cxnLst/>
            <a:rect l="l" t="t" r="r" b="b"/>
            <a:pathLst>
              <a:path w="537" h="13" extrusionOk="0">
                <a:moveTo>
                  <a:pt x="532" y="0"/>
                </a:moveTo>
                <a:cubicBezTo>
                  <a:pt x="467" y="0"/>
                  <a:pt x="403" y="0"/>
                  <a:pt x="338" y="0"/>
                </a:cubicBezTo>
                <a:cubicBezTo>
                  <a:pt x="281" y="0"/>
                  <a:pt x="224" y="1"/>
                  <a:pt x="167" y="1"/>
                </a:cubicBezTo>
                <a:cubicBezTo>
                  <a:pt x="158" y="1"/>
                  <a:pt x="149" y="1"/>
                  <a:pt x="140" y="1"/>
                </a:cubicBezTo>
                <a:cubicBezTo>
                  <a:pt x="134" y="1"/>
                  <a:pt x="127" y="1"/>
                  <a:pt x="120" y="1"/>
                </a:cubicBezTo>
                <a:cubicBezTo>
                  <a:pt x="119" y="1"/>
                  <a:pt x="118" y="1"/>
                  <a:pt x="118" y="1"/>
                </a:cubicBezTo>
                <a:cubicBezTo>
                  <a:pt x="104" y="1"/>
                  <a:pt x="91" y="1"/>
                  <a:pt x="78" y="1"/>
                </a:cubicBezTo>
                <a:cubicBezTo>
                  <a:pt x="78" y="1"/>
                  <a:pt x="77" y="1"/>
                  <a:pt x="77" y="1"/>
                </a:cubicBezTo>
                <a:cubicBezTo>
                  <a:pt x="72" y="1"/>
                  <a:pt x="67" y="1"/>
                  <a:pt x="62" y="1"/>
                </a:cubicBezTo>
                <a:cubicBezTo>
                  <a:pt x="57" y="0"/>
                  <a:pt x="51" y="0"/>
                  <a:pt x="46" y="0"/>
                </a:cubicBezTo>
                <a:cubicBezTo>
                  <a:pt x="33" y="0"/>
                  <a:pt x="20" y="1"/>
                  <a:pt x="8" y="4"/>
                </a:cubicBezTo>
                <a:cubicBezTo>
                  <a:pt x="6" y="3"/>
                  <a:pt x="5" y="3"/>
                  <a:pt x="4" y="3"/>
                </a:cubicBezTo>
                <a:cubicBezTo>
                  <a:pt x="3" y="3"/>
                  <a:pt x="2" y="3"/>
                  <a:pt x="2" y="4"/>
                </a:cubicBezTo>
                <a:cubicBezTo>
                  <a:pt x="1" y="4"/>
                  <a:pt x="0" y="5"/>
                  <a:pt x="0" y="6"/>
                </a:cubicBezTo>
                <a:cubicBezTo>
                  <a:pt x="1" y="8"/>
                  <a:pt x="3" y="9"/>
                  <a:pt x="4" y="9"/>
                </a:cubicBezTo>
                <a:cubicBezTo>
                  <a:pt x="16" y="11"/>
                  <a:pt x="28" y="12"/>
                  <a:pt x="40" y="12"/>
                </a:cubicBezTo>
                <a:cubicBezTo>
                  <a:pt x="51" y="12"/>
                  <a:pt x="63" y="11"/>
                  <a:pt x="74" y="11"/>
                </a:cubicBezTo>
                <a:cubicBezTo>
                  <a:pt x="86" y="10"/>
                  <a:pt x="97" y="10"/>
                  <a:pt x="109" y="10"/>
                </a:cubicBezTo>
                <a:cubicBezTo>
                  <a:pt x="119" y="10"/>
                  <a:pt x="129" y="10"/>
                  <a:pt x="139" y="11"/>
                </a:cubicBezTo>
                <a:cubicBezTo>
                  <a:pt x="146" y="12"/>
                  <a:pt x="154" y="13"/>
                  <a:pt x="161" y="13"/>
                </a:cubicBezTo>
                <a:cubicBezTo>
                  <a:pt x="168" y="13"/>
                  <a:pt x="175" y="12"/>
                  <a:pt x="182" y="12"/>
                </a:cubicBezTo>
                <a:cubicBezTo>
                  <a:pt x="189" y="12"/>
                  <a:pt x="196" y="12"/>
                  <a:pt x="202" y="12"/>
                </a:cubicBezTo>
                <a:cubicBezTo>
                  <a:pt x="202" y="12"/>
                  <a:pt x="202" y="12"/>
                  <a:pt x="202" y="12"/>
                </a:cubicBezTo>
                <a:cubicBezTo>
                  <a:pt x="223" y="12"/>
                  <a:pt x="245" y="12"/>
                  <a:pt x="266" y="12"/>
                </a:cubicBezTo>
                <a:cubicBezTo>
                  <a:pt x="355" y="12"/>
                  <a:pt x="445" y="12"/>
                  <a:pt x="535" y="12"/>
                </a:cubicBezTo>
                <a:cubicBezTo>
                  <a:pt x="535" y="12"/>
                  <a:pt x="535" y="12"/>
                  <a:pt x="535" y="12"/>
                </a:cubicBezTo>
                <a:cubicBezTo>
                  <a:pt x="535" y="12"/>
                  <a:pt x="536" y="12"/>
                  <a:pt x="536" y="12"/>
                </a:cubicBezTo>
                <a:cubicBezTo>
                  <a:pt x="536" y="9"/>
                  <a:pt x="536" y="7"/>
                  <a:pt x="537" y="5"/>
                </a:cubicBezTo>
                <a:cubicBezTo>
                  <a:pt x="535" y="3"/>
                  <a:pt x="534" y="1"/>
                  <a:pt x="532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4617757" y="2595297"/>
            <a:ext cx="12087" cy="43167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0"/>
                </a:moveTo>
                <a:cubicBezTo>
                  <a:pt x="0" y="2"/>
                  <a:pt x="0" y="4"/>
                  <a:pt x="0" y="7"/>
                </a:cubicBezTo>
                <a:cubicBezTo>
                  <a:pt x="1" y="6"/>
                  <a:pt x="2" y="6"/>
                  <a:pt x="2" y="5"/>
                </a:cubicBezTo>
                <a:cubicBezTo>
                  <a:pt x="2" y="3"/>
                  <a:pt x="2" y="2"/>
                  <a:pt x="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1288690" y="3631314"/>
            <a:ext cx="4340910" cy="24174"/>
          </a:xfrm>
          <a:custGeom>
            <a:avLst/>
            <a:gdLst/>
            <a:ahLst/>
            <a:cxnLst/>
            <a:rect l="l" t="t" r="r" b="b"/>
            <a:pathLst>
              <a:path w="703" h="4" extrusionOk="0">
                <a:moveTo>
                  <a:pt x="703" y="1"/>
                </a:moveTo>
                <a:cubicBezTo>
                  <a:pt x="655" y="0"/>
                  <a:pt x="607" y="1"/>
                  <a:pt x="559" y="1"/>
                </a:cubicBezTo>
                <a:cubicBezTo>
                  <a:pt x="511" y="1"/>
                  <a:pt x="463" y="1"/>
                  <a:pt x="416" y="1"/>
                </a:cubicBezTo>
                <a:cubicBezTo>
                  <a:pt x="321" y="1"/>
                  <a:pt x="226" y="1"/>
                  <a:pt x="131" y="1"/>
                </a:cubicBezTo>
                <a:cubicBezTo>
                  <a:pt x="88" y="1"/>
                  <a:pt x="44" y="1"/>
                  <a:pt x="1" y="1"/>
                </a:cubicBezTo>
                <a:cubicBezTo>
                  <a:pt x="0" y="1"/>
                  <a:pt x="0" y="2"/>
                  <a:pt x="0" y="2"/>
                </a:cubicBezTo>
                <a:cubicBezTo>
                  <a:pt x="85" y="3"/>
                  <a:pt x="171" y="2"/>
                  <a:pt x="256" y="2"/>
                </a:cubicBezTo>
                <a:cubicBezTo>
                  <a:pt x="350" y="2"/>
                  <a:pt x="445" y="3"/>
                  <a:pt x="540" y="3"/>
                </a:cubicBezTo>
                <a:cubicBezTo>
                  <a:pt x="594" y="3"/>
                  <a:pt x="648" y="4"/>
                  <a:pt x="702" y="2"/>
                </a:cubicBezTo>
                <a:cubicBezTo>
                  <a:pt x="702" y="2"/>
                  <a:pt x="703" y="1"/>
                  <a:pt x="703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1295596" y="2571123"/>
            <a:ext cx="12087" cy="1072278"/>
          </a:xfrm>
          <a:custGeom>
            <a:avLst/>
            <a:gdLst/>
            <a:ahLst/>
            <a:cxnLst/>
            <a:rect l="l" t="t" r="r" b="b"/>
            <a:pathLst>
              <a:path w="2" h="174" extrusionOk="0">
                <a:moveTo>
                  <a:pt x="1" y="173"/>
                </a:moveTo>
                <a:cubicBezTo>
                  <a:pt x="2" y="144"/>
                  <a:pt x="2" y="115"/>
                  <a:pt x="2" y="85"/>
                </a:cubicBezTo>
                <a:cubicBezTo>
                  <a:pt x="2" y="57"/>
                  <a:pt x="2" y="29"/>
                  <a:pt x="1" y="1"/>
                </a:cubicBezTo>
                <a:cubicBezTo>
                  <a:pt x="1" y="0"/>
                  <a:pt x="1" y="1"/>
                  <a:pt x="1" y="1"/>
                </a:cubicBezTo>
                <a:cubicBezTo>
                  <a:pt x="0" y="30"/>
                  <a:pt x="0" y="58"/>
                  <a:pt x="0" y="86"/>
                </a:cubicBezTo>
                <a:cubicBezTo>
                  <a:pt x="0" y="115"/>
                  <a:pt x="0" y="145"/>
                  <a:pt x="1" y="174"/>
                </a:cubicBezTo>
                <a:cubicBezTo>
                  <a:pt x="1" y="174"/>
                  <a:pt x="1" y="174"/>
                  <a:pt x="1" y="17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5396496" y="2564217"/>
            <a:ext cx="203750" cy="12087"/>
          </a:xfrm>
          <a:custGeom>
            <a:avLst/>
            <a:gdLst/>
            <a:ahLst/>
            <a:cxnLst/>
            <a:rect l="l" t="t" r="r" b="b"/>
            <a:pathLst>
              <a:path w="33" h="2" extrusionOk="0">
                <a:moveTo>
                  <a:pt x="1" y="2"/>
                </a:moveTo>
                <a:cubicBezTo>
                  <a:pt x="11" y="2"/>
                  <a:pt x="21" y="1"/>
                  <a:pt x="31" y="1"/>
                </a:cubicBezTo>
                <a:cubicBezTo>
                  <a:pt x="32" y="1"/>
                  <a:pt x="33" y="0"/>
                  <a:pt x="32" y="0"/>
                </a:cubicBezTo>
                <a:cubicBezTo>
                  <a:pt x="22" y="0"/>
                  <a:pt x="12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1295596" y="2557310"/>
            <a:ext cx="3353241" cy="18994"/>
          </a:xfrm>
          <a:custGeom>
            <a:avLst/>
            <a:gdLst/>
            <a:ahLst/>
            <a:cxnLst/>
            <a:rect l="l" t="t" r="r" b="b"/>
            <a:pathLst>
              <a:path w="543" h="3" extrusionOk="0">
                <a:moveTo>
                  <a:pt x="1" y="2"/>
                </a:moveTo>
                <a:cubicBezTo>
                  <a:pt x="71" y="3"/>
                  <a:pt x="141" y="3"/>
                  <a:pt x="211" y="3"/>
                </a:cubicBezTo>
                <a:cubicBezTo>
                  <a:pt x="281" y="3"/>
                  <a:pt x="352" y="3"/>
                  <a:pt x="422" y="3"/>
                </a:cubicBezTo>
                <a:cubicBezTo>
                  <a:pt x="462" y="3"/>
                  <a:pt x="501" y="3"/>
                  <a:pt x="541" y="3"/>
                </a:cubicBezTo>
                <a:cubicBezTo>
                  <a:pt x="541" y="3"/>
                  <a:pt x="543" y="1"/>
                  <a:pt x="542" y="1"/>
                </a:cubicBezTo>
                <a:cubicBezTo>
                  <a:pt x="471" y="1"/>
                  <a:pt x="401" y="1"/>
                  <a:pt x="331" y="1"/>
                </a:cubicBezTo>
                <a:cubicBezTo>
                  <a:pt x="261" y="1"/>
                  <a:pt x="190" y="1"/>
                  <a:pt x="120" y="1"/>
                </a:cubicBezTo>
                <a:cubicBezTo>
                  <a:pt x="81" y="1"/>
                  <a:pt x="41" y="0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5593339" y="2552130"/>
            <a:ext cx="12087" cy="1074004"/>
          </a:xfrm>
          <a:custGeom>
            <a:avLst/>
            <a:gdLst/>
            <a:ahLst/>
            <a:cxnLst/>
            <a:rect l="l" t="t" r="r" b="b"/>
            <a:pathLst>
              <a:path w="2" h="174" extrusionOk="0">
                <a:moveTo>
                  <a:pt x="1" y="2"/>
                </a:moveTo>
                <a:cubicBezTo>
                  <a:pt x="0" y="59"/>
                  <a:pt x="0" y="116"/>
                  <a:pt x="0" y="173"/>
                </a:cubicBezTo>
                <a:cubicBezTo>
                  <a:pt x="0" y="174"/>
                  <a:pt x="2" y="173"/>
                  <a:pt x="2" y="172"/>
                </a:cubicBezTo>
                <a:cubicBezTo>
                  <a:pt x="2" y="115"/>
                  <a:pt x="2" y="58"/>
                  <a:pt x="2" y="1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5401676" y="2453708"/>
            <a:ext cx="12087" cy="937595"/>
          </a:xfrm>
          <a:custGeom>
            <a:avLst/>
            <a:gdLst/>
            <a:ahLst/>
            <a:cxnLst/>
            <a:rect l="l" t="t" r="r" b="b"/>
            <a:pathLst>
              <a:path w="2" h="152" extrusionOk="0">
                <a:moveTo>
                  <a:pt x="0" y="1"/>
                </a:moveTo>
                <a:cubicBezTo>
                  <a:pt x="0" y="27"/>
                  <a:pt x="0" y="52"/>
                  <a:pt x="0" y="77"/>
                </a:cubicBezTo>
                <a:cubicBezTo>
                  <a:pt x="0" y="102"/>
                  <a:pt x="0" y="127"/>
                  <a:pt x="0" y="152"/>
                </a:cubicBezTo>
                <a:cubicBezTo>
                  <a:pt x="0" y="152"/>
                  <a:pt x="1" y="152"/>
                  <a:pt x="1" y="151"/>
                </a:cubicBezTo>
                <a:cubicBezTo>
                  <a:pt x="2" y="126"/>
                  <a:pt x="2" y="101"/>
                  <a:pt x="2" y="76"/>
                </a:cubicBezTo>
                <a:cubicBezTo>
                  <a:pt x="2" y="51"/>
                  <a:pt x="2" y="26"/>
                  <a:pt x="2" y="1"/>
                </a:cubicBezTo>
                <a:cubicBezTo>
                  <a:pt x="2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4610850" y="2564217"/>
            <a:ext cx="18994" cy="815000"/>
          </a:xfrm>
          <a:custGeom>
            <a:avLst/>
            <a:gdLst/>
            <a:ahLst/>
            <a:cxnLst/>
            <a:rect l="l" t="t" r="r" b="b"/>
            <a:pathLst>
              <a:path w="3" h="132" extrusionOk="0">
                <a:moveTo>
                  <a:pt x="1" y="1"/>
                </a:moveTo>
                <a:cubicBezTo>
                  <a:pt x="1" y="23"/>
                  <a:pt x="1" y="44"/>
                  <a:pt x="1" y="66"/>
                </a:cubicBezTo>
                <a:cubicBezTo>
                  <a:pt x="1" y="88"/>
                  <a:pt x="0" y="110"/>
                  <a:pt x="1" y="132"/>
                </a:cubicBezTo>
                <a:cubicBezTo>
                  <a:pt x="1" y="132"/>
                  <a:pt x="2" y="132"/>
                  <a:pt x="2" y="131"/>
                </a:cubicBezTo>
                <a:cubicBezTo>
                  <a:pt x="3" y="109"/>
                  <a:pt x="2" y="87"/>
                  <a:pt x="2" y="65"/>
                </a:cubicBezTo>
                <a:cubicBezTo>
                  <a:pt x="2" y="43"/>
                  <a:pt x="2" y="22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4617757" y="2453708"/>
            <a:ext cx="5180" cy="122595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0" y="1"/>
                </a:moveTo>
                <a:cubicBezTo>
                  <a:pt x="0" y="7"/>
                  <a:pt x="0" y="13"/>
                  <a:pt x="0" y="19"/>
                </a:cubicBezTo>
                <a:cubicBezTo>
                  <a:pt x="0" y="20"/>
                  <a:pt x="1" y="19"/>
                  <a:pt x="1" y="18"/>
                </a:cubicBezTo>
                <a:cubicBezTo>
                  <a:pt x="1" y="13"/>
                  <a:pt x="1" y="7"/>
                  <a:pt x="1" y="1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4987270" y="3384397"/>
            <a:ext cx="433400" cy="124322"/>
          </a:xfrm>
          <a:custGeom>
            <a:avLst/>
            <a:gdLst/>
            <a:ahLst/>
            <a:cxnLst/>
            <a:rect l="l" t="t" r="r" b="b"/>
            <a:pathLst>
              <a:path w="70" h="20" extrusionOk="0">
                <a:moveTo>
                  <a:pt x="69" y="1"/>
                </a:moveTo>
                <a:cubicBezTo>
                  <a:pt x="65" y="0"/>
                  <a:pt x="61" y="1"/>
                  <a:pt x="57" y="2"/>
                </a:cubicBezTo>
                <a:cubicBezTo>
                  <a:pt x="51" y="5"/>
                  <a:pt x="45" y="7"/>
                  <a:pt x="38" y="9"/>
                </a:cubicBezTo>
                <a:cubicBezTo>
                  <a:pt x="26" y="12"/>
                  <a:pt x="14" y="14"/>
                  <a:pt x="2" y="18"/>
                </a:cubicBezTo>
                <a:cubicBezTo>
                  <a:pt x="1" y="18"/>
                  <a:pt x="0" y="20"/>
                  <a:pt x="1" y="19"/>
                </a:cubicBezTo>
                <a:cubicBezTo>
                  <a:pt x="12" y="16"/>
                  <a:pt x="24" y="14"/>
                  <a:pt x="35" y="11"/>
                </a:cubicBezTo>
                <a:cubicBezTo>
                  <a:pt x="40" y="10"/>
                  <a:pt x="45" y="9"/>
                  <a:pt x="49" y="7"/>
                </a:cubicBezTo>
                <a:cubicBezTo>
                  <a:pt x="55" y="4"/>
                  <a:pt x="62" y="0"/>
                  <a:pt x="69" y="2"/>
                </a:cubicBezTo>
                <a:cubicBezTo>
                  <a:pt x="69" y="2"/>
                  <a:pt x="70" y="1"/>
                  <a:pt x="69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4586676" y="3336049"/>
            <a:ext cx="426494" cy="165763"/>
          </a:xfrm>
          <a:custGeom>
            <a:avLst/>
            <a:gdLst/>
            <a:ahLst/>
            <a:cxnLst/>
            <a:rect l="l" t="t" r="r" b="b"/>
            <a:pathLst>
              <a:path w="69" h="27" extrusionOk="0">
                <a:moveTo>
                  <a:pt x="69" y="26"/>
                </a:moveTo>
                <a:cubicBezTo>
                  <a:pt x="67" y="23"/>
                  <a:pt x="62" y="23"/>
                  <a:pt x="59" y="22"/>
                </a:cubicBezTo>
                <a:cubicBezTo>
                  <a:pt x="53" y="21"/>
                  <a:pt x="47" y="17"/>
                  <a:pt x="41" y="15"/>
                </a:cubicBezTo>
                <a:cubicBezTo>
                  <a:pt x="34" y="13"/>
                  <a:pt x="27" y="10"/>
                  <a:pt x="20" y="8"/>
                </a:cubicBezTo>
                <a:cubicBezTo>
                  <a:pt x="17" y="7"/>
                  <a:pt x="14" y="6"/>
                  <a:pt x="11" y="5"/>
                </a:cubicBezTo>
                <a:cubicBezTo>
                  <a:pt x="8" y="3"/>
                  <a:pt x="5" y="1"/>
                  <a:pt x="2" y="0"/>
                </a:cubicBezTo>
                <a:cubicBezTo>
                  <a:pt x="1" y="0"/>
                  <a:pt x="0" y="1"/>
                  <a:pt x="1" y="2"/>
                </a:cubicBezTo>
                <a:cubicBezTo>
                  <a:pt x="7" y="4"/>
                  <a:pt x="11" y="7"/>
                  <a:pt x="18" y="9"/>
                </a:cubicBezTo>
                <a:cubicBezTo>
                  <a:pt x="24" y="11"/>
                  <a:pt x="31" y="13"/>
                  <a:pt x="37" y="16"/>
                </a:cubicBezTo>
                <a:cubicBezTo>
                  <a:pt x="43" y="18"/>
                  <a:pt x="49" y="21"/>
                  <a:pt x="55" y="23"/>
                </a:cubicBezTo>
                <a:cubicBezTo>
                  <a:pt x="59" y="24"/>
                  <a:pt x="65" y="23"/>
                  <a:pt x="68" y="27"/>
                </a:cubicBezTo>
                <a:cubicBezTo>
                  <a:pt x="68" y="27"/>
                  <a:pt x="69" y="27"/>
                  <a:pt x="69" y="2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4610850" y="2439895"/>
            <a:ext cx="802913" cy="18994"/>
          </a:xfrm>
          <a:custGeom>
            <a:avLst/>
            <a:gdLst/>
            <a:ahLst/>
            <a:cxnLst/>
            <a:rect l="l" t="t" r="r" b="b"/>
            <a:pathLst>
              <a:path w="130" h="3" extrusionOk="0">
                <a:moveTo>
                  <a:pt x="129" y="1"/>
                </a:moveTo>
                <a:cubicBezTo>
                  <a:pt x="118" y="0"/>
                  <a:pt x="107" y="1"/>
                  <a:pt x="96" y="1"/>
                </a:cubicBezTo>
                <a:cubicBezTo>
                  <a:pt x="85" y="1"/>
                  <a:pt x="74" y="1"/>
                  <a:pt x="63" y="1"/>
                </a:cubicBezTo>
                <a:cubicBezTo>
                  <a:pt x="52" y="1"/>
                  <a:pt x="42" y="1"/>
                  <a:pt x="31" y="1"/>
                </a:cubicBezTo>
                <a:cubicBezTo>
                  <a:pt x="21" y="1"/>
                  <a:pt x="11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0" y="3"/>
                  <a:pt x="20" y="2"/>
                  <a:pt x="29" y="2"/>
                </a:cubicBezTo>
                <a:cubicBezTo>
                  <a:pt x="40" y="2"/>
                  <a:pt x="51" y="2"/>
                  <a:pt x="62" y="2"/>
                </a:cubicBezTo>
                <a:cubicBezTo>
                  <a:pt x="73" y="2"/>
                  <a:pt x="84" y="2"/>
                  <a:pt x="95" y="2"/>
                </a:cubicBezTo>
                <a:cubicBezTo>
                  <a:pt x="106" y="2"/>
                  <a:pt x="117" y="3"/>
                  <a:pt x="128" y="2"/>
                </a:cubicBezTo>
                <a:cubicBezTo>
                  <a:pt x="129" y="2"/>
                  <a:pt x="130" y="1"/>
                  <a:pt x="129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5574346" y="2638465"/>
            <a:ext cx="43167" cy="930689"/>
          </a:xfrm>
          <a:custGeom>
            <a:avLst/>
            <a:gdLst/>
            <a:ahLst/>
            <a:cxnLst/>
            <a:rect l="l" t="t" r="r" b="b"/>
            <a:pathLst>
              <a:path w="7" h="151" extrusionOk="0">
                <a:moveTo>
                  <a:pt x="1" y="6"/>
                </a:moveTo>
                <a:cubicBezTo>
                  <a:pt x="1" y="9"/>
                  <a:pt x="1" y="12"/>
                  <a:pt x="1" y="14"/>
                </a:cubicBezTo>
                <a:cubicBezTo>
                  <a:pt x="1" y="17"/>
                  <a:pt x="6" y="14"/>
                  <a:pt x="6" y="12"/>
                </a:cubicBezTo>
                <a:cubicBezTo>
                  <a:pt x="6" y="9"/>
                  <a:pt x="6" y="6"/>
                  <a:pt x="6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6"/>
                  <a:pt x="1" y="7"/>
                  <a:pt x="1" y="7"/>
                </a:cubicBezTo>
                <a:cubicBezTo>
                  <a:pt x="1" y="10"/>
                  <a:pt x="6" y="7"/>
                  <a:pt x="6" y="5"/>
                </a:cubicBezTo>
                <a:cubicBezTo>
                  <a:pt x="6" y="5"/>
                  <a:pt x="6" y="4"/>
                  <a:pt x="6" y="4"/>
                </a:cubicBezTo>
                <a:cubicBezTo>
                  <a:pt x="6" y="1"/>
                  <a:pt x="1" y="4"/>
                  <a:pt x="1" y="6"/>
                </a:cubicBezTo>
                <a:cubicBezTo>
                  <a:pt x="1" y="30"/>
                  <a:pt x="1" y="54"/>
                  <a:pt x="1" y="78"/>
                </a:cubicBezTo>
                <a:cubicBezTo>
                  <a:pt x="1" y="90"/>
                  <a:pt x="1" y="102"/>
                  <a:pt x="1" y="113"/>
                </a:cubicBezTo>
                <a:cubicBezTo>
                  <a:pt x="1" y="125"/>
                  <a:pt x="0" y="136"/>
                  <a:pt x="1" y="148"/>
                </a:cubicBezTo>
                <a:cubicBezTo>
                  <a:pt x="1" y="151"/>
                  <a:pt x="6" y="148"/>
                  <a:pt x="6" y="146"/>
                </a:cubicBezTo>
                <a:cubicBezTo>
                  <a:pt x="5" y="144"/>
                  <a:pt x="5" y="142"/>
                  <a:pt x="5" y="140"/>
                </a:cubicBezTo>
                <a:cubicBezTo>
                  <a:pt x="4" y="139"/>
                  <a:pt x="2" y="140"/>
                  <a:pt x="2" y="141"/>
                </a:cubicBezTo>
                <a:cubicBezTo>
                  <a:pt x="2" y="144"/>
                  <a:pt x="1" y="146"/>
                  <a:pt x="1" y="148"/>
                </a:cubicBezTo>
                <a:cubicBezTo>
                  <a:pt x="1" y="150"/>
                  <a:pt x="5" y="148"/>
                  <a:pt x="6" y="146"/>
                </a:cubicBezTo>
                <a:cubicBezTo>
                  <a:pt x="7" y="123"/>
                  <a:pt x="6" y="99"/>
                  <a:pt x="6" y="76"/>
                </a:cubicBezTo>
                <a:cubicBezTo>
                  <a:pt x="5" y="52"/>
                  <a:pt x="6" y="28"/>
                  <a:pt x="6" y="4"/>
                </a:cubicBezTo>
                <a:cubicBezTo>
                  <a:pt x="6" y="1"/>
                  <a:pt x="1" y="4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10"/>
                  <a:pt x="6" y="7"/>
                  <a:pt x="6" y="5"/>
                </a:cubicBezTo>
                <a:cubicBezTo>
                  <a:pt x="6" y="4"/>
                  <a:pt x="6" y="4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8"/>
                  <a:pt x="1" y="11"/>
                  <a:pt x="1" y="14"/>
                </a:cubicBezTo>
                <a:cubicBezTo>
                  <a:pt x="1" y="17"/>
                  <a:pt x="6" y="14"/>
                  <a:pt x="6" y="12"/>
                </a:cubicBezTo>
                <a:cubicBezTo>
                  <a:pt x="6" y="10"/>
                  <a:pt x="5" y="7"/>
                  <a:pt x="5" y="4"/>
                </a:cubicBezTo>
                <a:cubicBezTo>
                  <a:pt x="5" y="2"/>
                  <a:pt x="2" y="5"/>
                  <a:pt x="1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5389589" y="2502056"/>
            <a:ext cx="36261" cy="846081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3"/>
                </a:moveTo>
                <a:cubicBezTo>
                  <a:pt x="0" y="5"/>
                  <a:pt x="0" y="7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4"/>
                  <a:pt x="0" y="8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6"/>
                  <a:pt x="5" y="5"/>
                  <a:pt x="5" y="4"/>
                </a:cubicBezTo>
                <a:cubicBezTo>
                  <a:pt x="5" y="1"/>
                  <a:pt x="0" y="4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0"/>
                  <a:pt x="0" y="3"/>
                  <a:pt x="0" y="6"/>
                </a:cubicBezTo>
                <a:cubicBezTo>
                  <a:pt x="1" y="48"/>
                  <a:pt x="1" y="9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129"/>
                  <a:pt x="5" y="127"/>
                  <a:pt x="4" y="124"/>
                </a:cubicBezTo>
                <a:cubicBezTo>
                  <a:pt x="4" y="123"/>
                  <a:pt x="2" y="125"/>
                  <a:pt x="1" y="126"/>
                </a:cubicBezTo>
                <a:cubicBezTo>
                  <a:pt x="1" y="128"/>
                  <a:pt x="0" y="13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89"/>
                  <a:pt x="5" y="46"/>
                  <a:pt x="5" y="3"/>
                </a:cubicBezTo>
                <a:cubicBezTo>
                  <a:pt x="5" y="0"/>
                  <a:pt x="0" y="3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1"/>
                  <a:pt x="0" y="4"/>
                  <a:pt x="0" y="6"/>
                </a:cubicBezTo>
                <a:cubicBezTo>
                  <a:pt x="0" y="8"/>
                  <a:pt x="0" y="9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4"/>
                  <a:pt x="0" y="8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5"/>
                  <a:pt x="6" y="3"/>
                  <a:pt x="4" y="1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5396496" y="2552130"/>
            <a:ext cx="146769" cy="36261"/>
          </a:xfrm>
          <a:custGeom>
            <a:avLst/>
            <a:gdLst/>
            <a:ahLst/>
            <a:cxnLst/>
            <a:rect l="l" t="t" r="r" b="b"/>
            <a:pathLst>
              <a:path w="24" h="6" extrusionOk="0">
                <a:moveTo>
                  <a:pt x="21" y="1"/>
                </a:moveTo>
                <a:cubicBezTo>
                  <a:pt x="20" y="1"/>
                  <a:pt x="18" y="1"/>
                  <a:pt x="17" y="1"/>
                </a:cubicBezTo>
                <a:cubicBezTo>
                  <a:pt x="15" y="1"/>
                  <a:pt x="12" y="5"/>
                  <a:pt x="15" y="5"/>
                </a:cubicBezTo>
                <a:cubicBezTo>
                  <a:pt x="16" y="5"/>
                  <a:pt x="17" y="5"/>
                  <a:pt x="19" y="5"/>
                </a:cubicBezTo>
                <a:cubicBezTo>
                  <a:pt x="21" y="5"/>
                  <a:pt x="24" y="1"/>
                  <a:pt x="21" y="1"/>
                </a:cubicBezTo>
                <a:cubicBezTo>
                  <a:pt x="15" y="1"/>
                  <a:pt x="8" y="0"/>
                  <a:pt x="2" y="2"/>
                </a:cubicBezTo>
                <a:cubicBezTo>
                  <a:pt x="2" y="2"/>
                  <a:pt x="0" y="4"/>
                  <a:pt x="1" y="4"/>
                </a:cubicBezTo>
                <a:cubicBezTo>
                  <a:pt x="3" y="6"/>
                  <a:pt x="6" y="5"/>
                  <a:pt x="8" y="5"/>
                </a:cubicBezTo>
                <a:cubicBezTo>
                  <a:pt x="12" y="5"/>
                  <a:pt x="15" y="5"/>
                  <a:pt x="19" y="5"/>
                </a:cubicBezTo>
                <a:cubicBezTo>
                  <a:pt x="21" y="5"/>
                  <a:pt x="24" y="1"/>
                  <a:pt x="21" y="1"/>
                </a:cubicBezTo>
                <a:cubicBezTo>
                  <a:pt x="20" y="1"/>
                  <a:pt x="18" y="1"/>
                  <a:pt x="17" y="1"/>
                </a:cubicBezTo>
                <a:cubicBezTo>
                  <a:pt x="15" y="1"/>
                  <a:pt x="12" y="5"/>
                  <a:pt x="15" y="5"/>
                </a:cubicBezTo>
                <a:cubicBezTo>
                  <a:pt x="16" y="5"/>
                  <a:pt x="18" y="5"/>
                  <a:pt x="19" y="5"/>
                </a:cubicBezTo>
                <a:cubicBezTo>
                  <a:pt x="20" y="4"/>
                  <a:pt x="22" y="2"/>
                  <a:pt x="2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5488011" y="2540043"/>
            <a:ext cx="129502" cy="141589"/>
          </a:xfrm>
          <a:custGeom>
            <a:avLst/>
            <a:gdLst/>
            <a:ahLst/>
            <a:cxnLst/>
            <a:rect l="l" t="t" r="r" b="b"/>
            <a:pathLst>
              <a:path w="21" h="23" extrusionOk="0">
                <a:moveTo>
                  <a:pt x="15" y="18"/>
                </a:moveTo>
                <a:cubicBezTo>
                  <a:pt x="15" y="19"/>
                  <a:pt x="15" y="19"/>
                  <a:pt x="15" y="20"/>
                </a:cubicBezTo>
                <a:cubicBezTo>
                  <a:pt x="17" y="19"/>
                  <a:pt x="18" y="18"/>
                  <a:pt x="20" y="18"/>
                </a:cubicBezTo>
                <a:cubicBezTo>
                  <a:pt x="19" y="13"/>
                  <a:pt x="21" y="6"/>
                  <a:pt x="16" y="3"/>
                </a:cubicBezTo>
                <a:cubicBezTo>
                  <a:pt x="13" y="2"/>
                  <a:pt x="0" y="0"/>
                  <a:pt x="1" y="5"/>
                </a:cubicBezTo>
                <a:cubicBezTo>
                  <a:pt x="1" y="6"/>
                  <a:pt x="2" y="6"/>
                  <a:pt x="2" y="6"/>
                </a:cubicBezTo>
                <a:cubicBezTo>
                  <a:pt x="6" y="7"/>
                  <a:pt x="12" y="5"/>
                  <a:pt x="14" y="9"/>
                </a:cubicBezTo>
                <a:cubicBezTo>
                  <a:pt x="16" y="12"/>
                  <a:pt x="15" y="16"/>
                  <a:pt x="15" y="20"/>
                </a:cubicBezTo>
                <a:cubicBezTo>
                  <a:pt x="15" y="23"/>
                  <a:pt x="20" y="20"/>
                  <a:pt x="20" y="18"/>
                </a:cubicBezTo>
                <a:cubicBezTo>
                  <a:pt x="20" y="17"/>
                  <a:pt x="20" y="17"/>
                  <a:pt x="19" y="16"/>
                </a:cubicBezTo>
                <a:cubicBezTo>
                  <a:pt x="19" y="14"/>
                  <a:pt x="15" y="17"/>
                  <a:pt x="15" y="18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475924" y="3513899"/>
            <a:ext cx="141589" cy="148496"/>
          </a:xfrm>
          <a:custGeom>
            <a:avLst/>
            <a:gdLst/>
            <a:ahLst/>
            <a:cxnLst/>
            <a:rect l="l" t="t" r="r" b="b"/>
            <a:pathLst>
              <a:path w="23" h="24" extrusionOk="0">
                <a:moveTo>
                  <a:pt x="18" y="4"/>
                </a:moveTo>
                <a:cubicBezTo>
                  <a:pt x="17" y="7"/>
                  <a:pt x="17" y="9"/>
                  <a:pt x="17" y="11"/>
                </a:cubicBezTo>
                <a:cubicBezTo>
                  <a:pt x="17" y="12"/>
                  <a:pt x="18" y="16"/>
                  <a:pt x="16" y="17"/>
                </a:cubicBezTo>
                <a:cubicBezTo>
                  <a:pt x="14" y="19"/>
                  <a:pt x="9" y="18"/>
                  <a:pt x="6" y="18"/>
                </a:cubicBezTo>
                <a:cubicBezTo>
                  <a:pt x="4" y="17"/>
                  <a:pt x="0" y="22"/>
                  <a:pt x="3" y="22"/>
                </a:cubicBezTo>
                <a:cubicBezTo>
                  <a:pt x="8" y="23"/>
                  <a:pt x="14" y="24"/>
                  <a:pt x="18" y="21"/>
                </a:cubicBezTo>
                <a:cubicBezTo>
                  <a:pt x="23" y="17"/>
                  <a:pt x="23" y="8"/>
                  <a:pt x="22" y="2"/>
                </a:cubicBezTo>
                <a:cubicBezTo>
                  <a:pt x="21" y="0"/>
                  <a:pt x="18" y="3"/>
                  <a:pt x="18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894759" y="3612321"/>
            <a:ext cx="3655413" cy="50074"/>
          </a:xfrm>
          <a:custGeom>
            <a:avLst/>
            <a:gdLst/>
            <a:ahLst/>
            <a:cxnLst/>
            <a:rect l="l" t="t" r="r" b="b"/>
            <a:pathLst>
              <a:path w="592" h="8" extrusionOk="0">
                <a:moveTo>
                  <a:pt x="587" y="2"/>
                </a:moveTo>
                <a:cubicBezTo>
                  <a:pt x="585" y="1"/>
                  <a:pt x="583" y="1"/>
                  <a:pt x="580" y="1"/>
                </a:cubicBezTo>
                <a:cubicBezTo>
                  <a:pt x="578" y="1"/>
                  <a:pt x="574" y="7"/>
                  <a:pt x="578" y="7"/>
                </a:cubicBezTo>
                <a:cubicBezTo>
                  <a:pt x="581" y="7"/>
                  <a:pt x="584" y="7"/>
                  <a:pt x="586" y="7"/>
                </a:cubicBezTo>
                <a:cubicBezTo>
                  <a:pt x="589" y="7"/>
                  <a:pt x="592" y="1"/>
                  <a:pt x="589" y="1"/>
                </a:cubicBezTo>
                <a:cubicBezTo>
                  <a:pt x="513" y="2"/>
                  <a:pt x="437" y="2"/>
                  <a:pt x="361" y="2"/>
                </a:cubicBezTo>
                <a:cubicBezTo>
                  <a:pt x="323" y="2"/>
                  <a:pt x="285" y="2"/>
                  <a:pt x="247" y="2"/>
                </a:cubicBezTo>
                <a:cubicBezTo>
                  <a:pt x="209" y="2"/>
                  <a:pt x="171" y="1"/>
                  <a:pt x="133" y="2"/>
                </a:cubicBezTo>
                <a:cubicBezTo>
                  <a:pt x="91" y="3"/>
                  <a:pt x="49" y="2"/>
                  <a:pt x="7" y="1"/>
                </a:cubicBezTo>
                <a:cubicBezTo>
                  <a:pt x="4" y="1"/>
                  <a:pt x="0" y="7"/>
                  <a:pt x="4" y="7"/>
                </a:cubicBezTo>
                <a:cubicBezTo>
                  <a:pt x="16" y="7"/>
                  <a:pt x="29" y="8"/>
                  <a:pt x="41" y="6"/>
                </a:cubicBezTo>
                <a:cubicBezTo>
                  <a:pt x="42" y="6"/>
                  <a:pt x="44" y="3"/>
                  <a:pt x="42" y="2"/>
                </a:cubicBezTo>
                <a:cubicBezTo>
                  <a:pt x="31" y="0"/>
                  <a:pt x="19" y="1"/>
                  <a:pt x="7" y="1"/>
                </a:cubicBezTo>
                <a:cubicBezTo>
                  <a:pt x="4" y="1"/>
                  <a:pt x="0" y="7"/>
                  <a:pt x="4" y="7"/>
                </a:cubicBezTo>
                <a:cubicBezTo>
                  <a:pt x="41" y="7"/>
                  <a:pt x="79" y="6"/>
                  <a:pt x="117" y="6"/>
                </a:cubicBezTo>
                <a:cubicBezTo>
                  <a:pt x="154" y="6"/>
                  <a:pt x="192" y="7"/>
                  <a:pt x="229" y="7"/>
                </a:cubicBezTo>
                <a:cubicBezTo>
                  <a:pt x="306" y="7"/>
                  <a:pt x="382" y="7"/>
                  <a:pt x="458" y="7"/>
                </a:cubicBezTo>
                <a:cubicBezTo>
                  <a:pt x="501" y="7"/>
                  <a:pt x="544" y="7"/>
                  <a:pt x="586" y="7"/>
                </a:cubicBezTo>
                <a:cubicBezTo>
                  <a:pt x="589" y="7"/>
                  <a:pt x="592" y="2"/>
                  <a:pt x="589" y="1"/>
                </a:cubicBezTo>
                <a:cubicBezTo>
                  <a:pt x="586" y="1"/>
                  <a:pt x="583" y="1"/>
                  <a:pt x="580" y="1"/>
                </a:cubicBezTo>
                <a:cubicBezTo>
                  <a:pt x="578" y="1"/>
                  <a:pt x="574" y="7"/>
                  <a:pt x="578" y="7"/>
                </a:cubicBezTo>
                <a:cubicBezTo>
                  <a:pt x="580" y="7"/>
                  <a:pt x="582" y="7"/>
                  <a:pt x="585" y="7"/>
                </a:cubicBezTo>
                <a:cubicBezTo>
                  <a:pt x="587" y="7"/>
                  <a:pt x="591" y="2"/>
                  <a:pt x="587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362937" y="3619227"/>
            <a:ext cx="606070" cy="36261"/>
          </a:xfrm>
          <a:custGeom>
            <a:avLst/>
            <a:gdLst/>
            <a:ahLst/>
            <a:cxnLst/>
            <a:rect l="l" t="t" r="r" b="b"/>
            <a:pathLst>
              <a:path w="98" h="6" extrusionOk="0">
                <a:moveTo>
                  <a:pt x="95" y="2"/>
                </a:moveTo>
                <a:cubicBezTo>
                  <a:pt x="94" y="1"/>
                  <a:pt x="93" y="1"/>
                  <a:pt x="92" y="1"/>
                </a:cubicBezTo>
                <a:cubicBezTo>
                  <a:pt x="90" y="1"/>
                  <a:pt x="86" y="6"/>
                  <a:pt x="89" y="6"/>
                </a:cubicBezTo>
                <a:cubicBezTo>
                  <a:pt x="91" y="6"/>
                  <a:pt x="92" y="6"/>
                  <a:pt x="93" y="6"/>
                </a:cubicBezTo>
                <a:cubicBezTo>
                  <a:pt x="95" y="6"/>
                  <a:pt x="98" y="1"/>
                  <a:pt x="95" y="1"/>
                </a:cubicBezTo>
                <a:cubicBezTo>
                  <a:pt x="80" y="1"/>
                  <a:pt x="65" y="1"/>
                  <a:pt x="49" y="1"/>
                </a:cubicBezTo>
                <a:cubicBezTo>
                  <a:pt x="35" y="1"/>
                  <a:pt x="20" y="0"/>
                  <a:pt x="6" y="1"/>
                </a:cubicBezTo>
                <a:cubicBezTo>
                  <a:pt x="3" y="1"/>
                  <a:pt x="1" y="6"/>
                  <a:pt x="4" y="6"/>
                </a:cubicBezTo>
                <a:cubicBezTo>
                  <a:pt x="4" y="5"/>
                  <a:pt x="5" y="5"/>
                  <a:pt x="5" y="5"/>
                </a:cubicBezTo>
                <a:cubicBezTo>
                  <a:pt x="6" y="5"/>
                  <a:pt x="9" y="2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4" y="0"/>
                  <a:pt x="0" y="5"/>
                  <a:pt x="3" y="6"/>
                </a:cubicBezTo>
                <a:cubicBezTo>
                  <a:pt x="10" y="6"/>
                  <a:pt x="18" y="6"/>
                  <a:pt x="25" y="6"/>
                </a:cubicBezTo>
                <a:cubicBezTo>
                  <a:pt x="32" y="6"/>
                  <a:pt x="40" y="6"/>
                  <a:pt x="47" y="6"/>
                </a:cubicBezTo>
                <a:cubicBezTo>
                  <a:pt x="62" y="6"/>
                  <a:pt x="77" y="6"/>
                  <a:pt x="93" y="6"/>
                </a:cubicBezTo>
                <a:cubicBezTo>
                  <a:pt x="95" y="6"/>
                  <a:pt x="98" y="1"/>
                  <a:pt x="95" y="1"/>
                </a:cubicBezTo>
                <a:cubicBezTo>
                  <a:pt x="94" y="1"/>
                  <a:pt x="93" y="1"/>
                  <a:pt x="92" y="1"/>
                </a:cubicBezTo>
                <a:cubicBezTo>
                  <a:pt x="90" y="1"/>
                  <a:pt x="86" y="6"/>
                  <a:pt x="89" y="6"/>
                </a:cubicBezTo>
                <a:cubicBezTo>
                  <a:pt x="91" y="6"/>
                  <a:pt x="92" y="6"/>
                  <a:pt x="94" y="5"/>
                </a:cubicBezTo>
                <a:cubicBezTo>
                  <a:pt x="95" y="5"/>
                  <a:pt x="96" y="3"/>
                  <a:pt x="95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1288690" y="2657458"/>
            <a:ext cx="31081" cy="918602"/>
          </a:xfrm>
          <a:custGeom>
            <a:avLst/>
            <a:gdLst/>
            <a:ahLst/>
            <a:cxnLst/>
            <a:rect l="l" t="t" r="r" b="b"/>
            <a:pathLst>
              <a:path w="5" h="149" extrusionOk="0">
                <a:moveTo>
                  <a:pt x="0" y="5"/>
                </a:moveTo>
                <a:cubicBezTo>
                  <a:pt x="0" y="6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52"/>
                  <a:pt x="1" y="99"/>
                  <a:pt x="0" y="146"/>
                </a:cubicBezTo>
                <a:cubicBezTo>
                  <a:pt x="0" y="149"/>
                  <a:pt x="5" y="146"/>
                  <a:pt x="5" y="144"/>
                </a:cubicBezTo>
                <a:cubicBezTo>
                  <a:pt x="4" y="143"/>
                  <a:pt x="5" y="143"/>
                  <a:pt x="4" y="141"/>
                </a:cubicBezTo>
                <a:cubicBezTo>
                  <a:pt x="3" y="140"/>
                  <a:pt x="1" y="142"/>
                  <a:pt x="1" y="142"/>
                </a:cubicBezTo>
                <a:cubicBezTo>
                  <a:pt x="0" y="144"/>
                  <a:pt x="0" y="144"/>
                  <a:pt x="0" y="146"/>
                </a:cubicBezTo>
                <a:cubicBezTo>
                  <a:pt x="0" y="149"/>
                  <a:pt x="5" y="146"/>
                  <a:pt x="5" y="144"/>
                </a:cubicBezTo>
                <a:cubicBezTo>
                  <a:pt x="4" y="97"/>
                  <a:pt x="5" y="50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4" y="0"/>
                  <a:pt x="0" y="3"/>
                  <a:pt x="0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288690" y="3595054"/>
            <a:ext cx="112235" cy="60434"/>
          </a:xfrm>
          <a:custGeom>
            <a:avLst/>
            <a:gdLst/>
            <a:ahLst/>
            <a:cxnLst/>
            <a:rect l="l" t="t" r="r" b="b"/>
            <a:pathLst>
              <a:path w="18" h="10" extrusionOk="0">
                <a:moveTo>
                  <a:pt x="16" y="5"/>
                </a:moveTo>
                <a:cubicBezTo>
                  <a:pt x="13" y="5"/>
                  <a:pt x="10" y="6"/>
                  <a:pt x="7" y="5"/>
                </a:cubicBezTo>
                <a:cubicBezTo>
                  <a:pt x="4" y="5"/>
                  <a:pt x="4" y="3"/>
                  <a:pt x="3" y="1"/>
                </a:cubicBezTo>
                <a:cubicBezTo>
                  <a:pt x="3" y="0"/>
                  <a:pt x="2" y="1"/>
                  <a:pt x="2" y="1"/>
                </a:cubicBezTo>
                <a:cubicBezTo>
                  <a:pt x="1" y="4"/>
                  <a:pt x="0" y="8"/>
                  <a:pt x="3" y="9"/>
                </a:cubicBezTo>
                <a:cubicBezTo>
                  <a:pt x="5" y="10"/>
                  <a:pt x="7" y="10"/>
                  <a:pt x="9" y="10"/>
                </a:cubicBezTo>
                <a:cubicBezTo>
                  <a:pt x="12" y="10"/>
                  <a:pt x="14" y="10"/>
                  <a:pt x="16" y="8"/>
                </a:cubicBezTo>
                <a:cubicBezTo>
                  <a:pt x="16" y="8"/>
                  <a:pt x="18" y="6"/>
                  <a:pt x="16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295596" y="3539799"/>
            <a:ext cx="24174" cy="12087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2"/>
                </a:moveTo>
                <a:cubicBezTo>
                  <a:pt x="2" y="2"/>
                  <a:pt x="4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288690" y="3525986"/>
            <a:ext cx="31081" cy="117415"/>
          </a:xfrm>
          <a:custGeom>
            <a:avLst/>
            <a:gdLst/>
            <a:ahLst/>
            <a:cxnLst/>
            <a:rect l="l" t="t" r="r" b="b"/>
            <a:pathLst>
              <a:path w="5" h="19" extrusionOk="0">
                <a:moveTo>
                  <a:pt x="1" y="3"/>
                </a:moveTo>
                <a:cubicBezTo>
                  <a:pt x="0" y="6"/>
                  <a:pt x="1" y="8"/>
                  <a:pt x="1" y="10"/>
                </a:cubicBezTo>
                <a:cubicBezTo>
                  <a:pt x="1" y="13"/>
                  <a:pt x="0" y="15"/>
                  <a:pt x="1" y="17"/>
                </a:cubicBezTo>
                <a:cubicBezTo>
                  <a:pt x="1" y="19"/>
                  <a:pt x="4" y="16"/>
                  <a:pt x="4" y="15"/>
                </a:cubicBezTo>
                <a:cubicBezTo>
                  <a:pt x="5" y="13"/>
                  <a:pt x="5" y="10"/>
                  <a:pt x="5" y="8"/>
                </a:cubicBezTo>
                <a:cubicBezTo>
                  <a:pt x="5" y="5"/>
                  <a:pt x="4" y="3"/>
                  <a:pt x="3" y="2"/>
                </a:cubicBezTo>
                <a:cubicBezTo>
                  <a:pt x="2" y="0"/>
                  <a:pt x="1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279081" y="3292882"/>
            <a:ext cx="141589" cy="141589"/>
          </a:xfrm>
          <a:custGeom>
            <a:avLst/>
            <a:gdLst/>
            <a:ahLst/>
            <a:cxnLst/>
            <a:rect l="l" t="t" r="r" b="b"/>
            <a:pathLst>
              <a:path w="23" h="23" extrusionOk="0">
                <a:moveTo>
                  <a:pt x="18" y="5"/>
                </a:moveTo>
                <a:cubicBezTo>
                  <a:pt x="18" y="9"/>
                  <a:pt x="19" y="12"/>
                  <a:pt x="16" y="13"/>
                </a:cubicBezTo>
                <a:cubicBezTo>
                  <a:pt x="12" y="14"/>
                  <a:pt x="8" y="17"/>
                  <a:pt x="5" y="17"/>
                </a:cubicBezTo>
                <a:cubicBezTo>
                  <a:pt x="3" y="18"/>
                  <a:pt x="0" y="23"/>
                  <a:pt x="4" y="22"/>
                </a:cubicBezTo>
                <a:cubicBezTo>
                  <a:pt x="7" y="22"/>
                  <a:pt x="9" y="20"/>
                  <a:pt x="12" y="19"/>
                </a:cubicBezTo>
                <a:cubicBezTo>
                  <a:pt x="14" y="18"/>
                  <a:pt x="17" y="17"/>
                  <a:pt x="19" y="15"/>
                </a:cubicBezTo>
                <a:cubicBezTo>
                  <a:pt x="23" y="12"/>
                  <a:pt x="23" y="8"/>
                  <a:pt x="23" y="3"/>
                </a:cubicBezTo>
                <a:cubicBezTo>
                  <a:pt x="22" y="0"/>
                  <a:pt x="18" y="4"/>
                  <a:pt x="18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4617757" y="3353316"/>
            <a:ext cx="697585" cy="167489"/>
          </a:xfrm>
          <a:custGeom>
            <a:avLst/>
            <a:gdLst/>
            <a:ahLst/>
            <a:cxnLst/>
            <a:rect l="l" t="t" r="r" b="b"/>
            <a:pathLst>
              <a:path w="113" h="27" extrusionOk="0">
                <a:moveTo>
                  <a:pt x="111" y="9"/>
                </a:moveTo>
                <a:cubicBezTo>
                  <a:pt x="107" y="9"/>
                  <a:pt x="103" y="10"/>
                  <a:pt x="99" y="11"/>
                </a:cubicBezTo>
                <a:cubicBezTo>
                  <a:pt x="94" y="13"/>
                  <a:pt x="89" y="14"/>
                  <a:pt x="85" y="16"/>
                </a:cubicBezTo>
                <a:cubicBezTo>
                  <a:pt x="76" y="19"/>
                  <a:pt x="67" y="22"/>
                  <a:pt x="57" y="19"/>
                </a:cubicBezTo>
                <a:cubicBezTo>
                  <a:pt x="49" y="17"/>
                  <a:pt x="41" y="13"/>
                  <a:pt x="33" y="10"/>
                </a:cubicBezTo>
                <a:cubicBezTo>
                  <a:pt x="24" y="6"/>
                  <a:pt x="15" y="4"/>
                  <a:pt x="6" y="1"/>
                </a:cubicBezTo>
                <a:cubicBezTo>
                  <a:pt x="4" y="0"/>
                  <a:pt x="0" y="5"/>
                  <a:pt x="3" y="5"/>
                </a:cubicBezTo>
                <a:cubicBezTo>
                  <a:pt x="12" y="9"/>
                  <a:pt x="22" y="11"/>
                  <a:pt x="31" y="15"/>
                </a:cubicBezTo>
                <a:cubicBezTo>
                  <a:pt x="39" y="18"/>
                  <a:pt x="47" y="23"/>
                  <a:pt x="56" y="25"/>
                </a:cubicBezTo>
                <a:cubicBezTo>
                  <a:pt x="65" y="27"/>
                  <a:pt x="73" y="24"/>
                  <a:pt x="82" y="21"/>
                </a:cubicBezTo>
                <a:cubicBezTo>
                  <a:pt x="91" y="18"/>
                  <a:pt x="101" y="16"/>
                  <a:pt x="110" y="12"/>
                </a:cubicBezTo>
                <a:cubicBezTo>
                  <a:pt x="111" y="11"/>
                  <a:pt x="113" y="8"/>
                  <a:pt x="111" y="9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605670" y="3249715"/>
            <a:ext cx="62161" cy="153676"/>
          </a:xfrm>
          <a:custGeom>
            <a:avLst/>
            <a:gdLst/>
            <a:ahLst/>
            <a:cxnLst/>
            <a:rect l="l" t="t" r="r" b="b"/>
            <a:pathLst>
              <a:path w="10" h="25" extrusionOk="0">
                <a:moveTo>
                  <a:pt x="1" y="3"/>
                </a:moveTo>
                <a:cubicBezTo>
                  <a:pt x="1" y="7"/>
                  <a:pt x="0" y="12"/>
                  <a:pt x="1" y="17"/>
                </a:cubicBezTo>
                <a:cubicBezTo>
                  <a:pt x="1" y="20"/>
                  <a:pt x="4" y="25"/>
                  <a:pt x="8" y="22"/>
                </a:cubicBezTo>
                <a:cubicBezTo>
                  <a:pt x="9" y="21"/>
                  <a:pt x="10" y="20"/>
                  <a:pt x="9" y="20"/>
                </a:cubicBezTo>
                <a:cubicBezTo>
                  <a:pt x="9" y="18"/>
                  <a:pt x="8" y="18"/>
                  <a:pt x="7" y="17"/>
                </a:cubicBezTo>
                <a:cubicBezTo>
                  <a:pt x="6" y="16"/>
                  <a:pt x="5" y="14"/>
                  <a:pt x="5" y="12"/>
                </a:cubicBezTo>
                <a:cubicBezTo>
                  <a:pt x="4" y="9"/>
                  <a:pt x="4" y="5"/>
                  <a:pt x="4" y="2"/>
                </a:cubicBezTo>
                <a:cubicBezTo>
                  <a:pt x="4" y="0"/>
                  <a:pt x="1" y="2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605670" y="2508962"/>
            <a:ext cx="36261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1" y="4"/>
                </a:moveTo>
                <a:cubicBezTo>
                  <a:pt x="1" y="7"/>
                  <a:pt x="1" y="9"/>
                  <a:pt x="1" y="12"/>
                </a:cubicBezTo>
                <a:cubicBezTo>
                  <a:pt x="1" y="15"/>
                  <a:pt x="6" y="12"/>
                  <a:pt x="6" y="10"/>
                </a:cubicBezTo>
                <a:cubicBezTo>
                  <a:pt x="6" y="7"/>
                  <a:pt x="6" y="5"/>
                  <a:pt x="6" y="3"/>
                </a:cubicBezTo>
                <a:cubicBezTo>
                  <a:pt x="5" y="0"/>
                  <a:pt x="1" y="3"/>
                  <a:pt x="1" y="6"/>
                </a:cubicBezTo>
                <a:cubicBezTo>
                  <a:pt x="1" y="28"/>
                  <a:pt x="1" y="51"/>
                  <a:pt x="1" y="73"/>
                </a:cubicBezTo>
                <a:cubicBezTo>
                  <a:pt x="1" y="84"/>
                  <a:pt x="1" y="95"/>
                  <a:pt x="1" y="106"/>
                </a:cubicBezTo>
                <a:cubicBezTo>
                  <a:pt x="1" y="112"/>
                  <a:pt x="1" y="117"/>
                  <a:pt x="1" y="123"/>
                </a:cubicBezTo>
                <a:cubicBezTo>
                  <a:pt x="1" y="127"/>
                  <a:pt x="0" y="133"/>
                  <a:pt x="2" y="137"/>
                </a:cubicBezTo>
                <a:cubicBezTo>
                  <a:pt x="3" y="137"/>
                  <a:pt x="4" y="136"/>
                  <a:pt x="4" y="136"/>
                </a:cubicBezTo>
                <a:cubicBezTo>
                  <a:pt x="6" y="131"/>
                  <a:pt x="5" y="126"/>
                  <a:pt x="5" y="122"/>
                </a:cubicBezTo>
                <a:cubicBezTo>
                  <a:pt x="5" y="116"/>
                  <a:pt x="6" y="110"/>
                  <a:pt x="6" y="105"/>
                </a:cubicBezTo>
                <a:cubicBezTo>
                  <a:pt x="6" y="93"/>
                  <a:pt x="6" y="82"/>
                  <a:pt x="6" y="71"/>
                </a:cubicBezTo>
                <a:cubicBezTo>
                  <a:pt x="5" y="48"/>
                  <a:pt x="5" y="26"/>
                  <a:pt x="6" y="3"/>
                </a:cubicBezTo>
                <a:cubicBezTo>
                  <a:pt x="6" y="0"/>
                  <a:pt x="1" y="3"/>
                  <a:pt x="1" y="6"/>
                </a:cubicBezTo>
                <a:cubicBezTo>
                  <a:pt x="1" y="8"/>
                  <a:pt x="1" y="10"/>
                  <a:pt x="1" y="12"/>
                </a:cubicBezTo>
                <a:cubicBezTo>
                  <a:pt x="1" y="15"/>
                  <a:pt x="6" y="12"/>
                  <a:pt x="6" y="10"/>
                </a:cubicBezTo>
                <a:cubicBezTo>
                  <a:pt x="6" y="7"/>
                  <a:pt x="6" y="5"/>
                  <a:pt x="5" y="2"/>
                </a:cubicBezTo>
                <a:cubicBezTo>
                  <a:pt x="4" y="1"/>
                  <a:pt x="2" y="3"/>
                  <a:pt x="1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4685098" y="2434715"/>
            <a:ext cx="673411" cy="43167"/>
          </a:xfrm>
          <a:custGeom>
            <a:avLst/>
            <a:gdLst/>
            <a:ahLst/>
            <a:cxnLst/>
            <a:rect l="l" t="t" r="r" b="b"/>
            <a:pathLst>
              <a:path w="109" h="7" extrusionOk="0">
                <a:moveTo>
                  <a:pt x="103" y="2"/>
                </a:moveTo>
                <a:cubicBezTo>
                  <a:pt x="103" y="2"/>
                  <a:pt x="103" y="1"/>
                  <a:pt x="102" y="1"/>
                </a:cubicBezTo>
                <a:cubicBezTo>
                  <a:pt x="100" y="0"/>
                  <a:pt x="96" y="5"/>
                  <a:pt x="99" y="6"/>
                </a:cubicBezTo>
                <a:cubicBezTo>
                  <a:pt x="101" y="6"/>
                  <a:pt x="102" y="6"/>
                  <a:pt x="103" y="6"/>
                </a:cubicBezTo>
                <a:cubicBezTo>
                  <a:pt x="105" y="6"/>
                  <a:pt x="109" y="1"/>
                  <a:pt x="105" y="1"/>
                </a:cubicBezTo>
                <a:cubicBezTo>
                  <a:pt x="88" y="1"/>
                  <a:pt x="70" y="1"/>
                  <a:pt x="53" y="1"/>
                </a:cubicBezTo>
                <a:cubicBezTo>
                  <a:pt x="44" y="1"/>
                  <a:pt x="36" y="1"/>
                  <a:pt x="27" y="1"/>
                </a:cubicBezTo>
                <a:cubicBezTo>
                  <a:pt x="19" y="1"/>
                  <a:pt x="11" y="0"/>
                  <a:pt x="3" y="2"/>
                </a:cubicBezTo>
                <a:cubicBezTo>
                  <a:pt x="2" y="2"/>
                  <a:pt x="0" y="4"/>
                  <a:pt x="2" y="5"/>
                </a:cubicBezTo>
                <a:cubicBezTo>
                  <a:pt x="8" y="7"/>
                  <a:pt x="18" y="6"/>
                  <a:pt x="25" y="6"/>
                </a:cubicBezTo>
                <a:cubicBezTo>
                  <a:pt x="33" y="6"/>
                  <a:pt x="42" y="6"/>
                  <a:pt x="50" y="6"/>
                </a:cubicBezTo>
                <a:cubicBezTo>
                  <a:pt x="68" y="6"/>
                  <a:pt x="85" y="6"/>
                  <a:pt x="103" y="6"/>
                </a:cubicBezTo>
                <a:cubicBezTo>
                  <a:pt x="105" y="6"/>
                  <a:pt x="108" y="1"/>
                  <a:pt x="105" y="1"/>
                </a:cubicBezTo>
                <a:cubicBezTo>
                  <a:pt x="104" y="1"/>
                  <a:pt x="103" y="1"/>
                  <a:pt x="102" y="1"/>
                </a:cubicBezTo>
                <a:cubicBezTo>
                  <a:pt x="98" y="1"/>
                  <a:pt x="97" y="7"/>
                  <a:pt x="101" y="5"/>
                </a:cubicBezTo>
                <a:cubicBezTo>
                  <a:pt x="101" y="5"/>
                  <a:pt x="102" y="5"/>
                  <a:pt x="102" y="5"/>
                </a:cubicBezTo>
                <a:cubicBezTo>
                  <a:pt x="103" y="4"/>
                  <a:pt x="105" y="3"/>
                  <a:pt x="103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4605670" y="2446801"/>
            <a:ext cx="122595" cy="105328"/>
          </a:xfrm>
          <a:custGeom>
            <a:avLst/>
            <a:gdLst/>
            <a:ahLst/>
            <a:cxnLst/>
            <a:rect l="l" t="t" r="r" b="b"/>
            <a:pathLst>
              <a:path w="20" h="17" extrusionOk="0">
                <a:moveTo>
                  <a:pt x="19" y="0"/>
                </a:moveTo>
                <a:cubicBezTo>
                  <a:pt x="16" y="0"/>
                  <a:pt x="12" y="0"/>
                  <a:pt x="9" y="0"/>
                </a:cubicBezTo>
                <a:cubicBezTo>
                  <a:pt x="7" y="0"/>
                  <a:pt x="4" y="1"/>
                  <a:pt x="3" y="3"/>
                </a:cubicBezTo>
                <a:cubicBezTo>
                  <a:pt x="0" y="6"/>
                  <a:pt x="1" y="12"/>
                  <a:pt x="1" y="16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4" y="17"/>
                  <a:pt x="5" y="16"/>
                </a:cubicBezTo>
                <a:cubicBezTo>
                  <a:pt x="6" y="15"/>
                  <a:pt x="6" y="13"/>
                  <a:pt x="5" y="11"/>
                </a:cubicBezTo>
                <a:cubicBezTo>
                  <a:pt x="5" y="10"/>
                  <a:pt x="5" y="8"/>
                  <a:pt x="5" y="6"/>
                </a:cubicBezTo>
                <a:cubicBezTo>
                  <a:pt x="5" y="5"/>
                  <a:pt x="6" y="4"/>
                  <a:pt x="5" y="4"/>
                </a:cubicBezTo>
                <a:cubicBezTo>
                  <a:pt x="6" y="4"/>
                  <a:pt x="8" y="4"/>
                  <a:pt x="9" y="4"/>
                </a:cubicBezTo>
                <a:cubicBezTo>
                  <a:pt x="12" y="4"/>
                  <a:pt x="15" y="4"/>
                  <a:pt x="17" y="3"/>
                </a:cubicBezTo>
                <a:cubicBezTo>
                  <a:pt x="18" y="3"/>
                  <a:pt x="20" y="1"/>
                  <a:pt x="19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303255" y="2439895"/>
            <a:ext cx="117415" cy="105328"/>
          </a:xfrm>
          <a:custGeom>
            <a:avLst/>
            <a:gdLst/>
            <a:ahLst/>
            <a:cxnLst/>
            <a:rect l="l" t="t" r="r" b="b"/>
            <a:pathLst>
              <a:path w="19" h="17" extrusionOk="0">
                <a:moveTo>
                  <a:pt x="15" y="13"/>
                </a:moveTo>
                <a:cubicBezTo>
                  <a:pt x="16" y="13"/>
                  <a:pt x="17" y="13"/>
                  <a:pt x="17" y="13"/>
                </a:cubicBezTo>
                <a:cubicBezTo>
                  <a:pt x="19" y="12"/>
                  <a:pt x="18" y="9"/>
                  <a:pt x="16" y="11"/>
                </a:cubicBezTo>
                <a:cubicBezTo>
                  <a:pt x="15" y="12"/>
                  <a:pt x="15" y="13"/>
                  <a:pt x="15" y="14"/>
                </a:cubicBezTo>
                <a:cubicBezTo>
                  <a:pt x="15" y="17"/>
                  <a:pt x="19" y="14"/>
                  <a:pt x="19" y="13"/>
                </a:cubicBezTo>
                <a:cubicBezTo>
                  <a:pt x="19" y="10"/>
                  <a:pt x="19" y="8"/>
                  <a:pt x="19" y="5"/>
                </a:cubicBezTo>
                <a:cubicBezTo>
                  <a:pt x="19" y="4"/>
                  <a:pt x="19" y="2"/>
                  <a:pt x="18" y="1"/>
                </a:cubicBezTo>
                <a:cubicBezTo>
                  <a:pt x="16" y="0"/>
                  <a:pt x="14" y="0"/>
                  <a:pt x="12" y="0"/>
                </a:cubicBezTo>
                <a:cubicBezTo>
                  <a:pt x="10" y="0"/>
                  <a:pt x="7" y="0"/>
                  <a:pt x="4" y="1"/>
                </a:cubicBezTo>
                <a:cubicBezTo>
                  <a:pt x="3" y="1"/>
                  <a:pt x="0" y="4"/>
                  <a:pt x="2" y="5"/>
                </a:cubicBezTo>
                <a:cubicBezTo>
                  <a:pt x="4" y="6"/>
                  <a:pt x="6" y="5"/>
                  <a:pt x="8" y="5"/>
                </a:cubicBezTo>
                <a:cubicBezTo>
                  <a:pt x="10" y="5"/>
                  <a:pt x="11" y="5"/>
                  <a:pt x="13" y="5"/>
                </a:cubicBezTo>
                <a:cubicBezTo>
                  <a:pt x="15" y="5"/>
                  <a:pt x="15" y="6"/>
                  <a:pt x="15" y="8"/>
                </a:cubicBezTo>
                <a:cubicBezTo>
                  <a:pt x="15" y="10"/>
                  <a:pt x="15" y="12"/>
                  <a:pt x="15" y="14"/>
                </a:cubicBezTo>
                <a:cubicBezTo>
                  <a:pt x="15" y="17"/>
                  <a:pt x="19" y="14"/>
                  <a:pt x="19" y="13"/>
                </a:cubicBezTo>
                <a:cubicBezTo>
                  <a:pt x="19" y="12"/>
                  <a:pt x="19" y="12"/>
                  <a:pt x="19" y="11"/>
                </a:cubicBezTo>
                <a:cubicBezTo>
                  <a:pt x="18" y="9"/>
                  <a:pt x="15" y="12"/>
                  <a:pt x="15" y="1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75024" y="2552130"/>
            <a:ext cx="3261726" cy="36261"/>
          </a:xfrm>
          <a:custGeom>
            <a:avLst/>
            <a:gdLst/>
            <a:ahLst/>
            <a:cxnLst/>
            <a:rect l="l" t="t" r="r" b="b"/>
            <a:pathLst>
              <a:path w="528" h="6" extrusionOk="0">
                <a:moveTo>
                  <a:pt x="525" y="0"/>
                </a:moveTo>
                <a:cubicBezTo>
                  <a:pt x="521" y="0"/>
                  <a:pt x="517" y="1"/>
                  <a:pt x="513" y="1"/>
                </a:cubicBezTo>
                <a:cubicBezTo>
                  <a:pt x="510" y="1"/>
                  <a:pt x="507" y="6"/>
                  <a:pt x="510" y="6"/>
                </a:cubicBezTo>
                <a:cubicBezTo>
                  <a:pt x="513" y="6"/>
                  <a:pt x="516" y="6"/>
                  <a:pt x="519" y="6"/>
                </a:cubicBezTo>
                <a:cubicBezTo>
                  <a:pt x="521" y="6"/>
                  <a:pt x="524" y="1"/>
                  <a:pt x="521" y="1"/>
                </a:cubicBezTo>
                <a:cubicBezTo>
                  <a:pt x="454" y="1"/>
                  <a:pt x="386" y="1"/>
                  <a:pt x="319" y="1"/>
                </a:cubicBezTo>
                <a:cubicBezTo>
                  <a:pt x="252" y="1"/>
                  <a:pt x="184" y="1"/>
                  <a:pt x="117" y="1"/>
                </a:cubicBezTo>
                <a:cubicBezTo>
                  <a:pt x="99" y="1"/>
                  <a:pt x="80" y="1"/>
                  <a:pt x="61" y="1"/>
                </a:cubicBezTo>
                <a:cubicBezTo>
                  <a:pt x="42" y="1"/>
                  <a:pt x="23" y="0"/>
                  <a:pt x="4" y="1"/>
                </a:cubicBezTo>
                <a:cubicBezTo>
                  <a:pt x="2" y="2"/>
                  <a:pt x="0" y="5"/>
                  <a:pt x="2" y="5"/>
                </a:cubicBezTo>
                <a:cubicBezTo>
                  <a:pt x="2" y="5"/>
                  <a:pt x="3" y="5"/>
                  <a:pt x="3" y="5"/>
                </a:cubicBezTo>
                <a:cubicBezTo>
                  <a:pt x="5" y="5"/>
                  <a:pt x="7" y="2"/>
                  <a:pt x="5" y="2"/>
                </a:cubicBezTo>
                <a:cubicBezTo>
                  <a:pt x="5" y="2"/>
                  <a:pt x="4" y="2"/>
                  <a:pt x="4" y="1"/>
                </a:cubicBezTo>
                <a:cubicBezTo>
                  <a:pt x="2" y="1"/>
                  <a:pt x="0" y="5"/>
                  <a:pt x="2" y="5"/>
                </a:cubicBezTo>
                <a:cubicBezTo>
                  <a:pt x="18" y="6"/>
                  <a:pt x="35" y="6"/>
                  <a:pt x="52" y="6"/>
                </a:cubicBezTo>
                <a:cubicBezTo>
                  <a:pt x="68" y="6"/>
                  <a:pt x="85" y="6"/>
                  <a:pt x="102" y="6"/>
                </a:cubicBezTo>
                <a:cubicBezTo>
                  <a:pt x="136" y="6"/>
                  <a:pt x="169" y="6"/>
                  <a:pt x="203" y="6"/>
                </a:cubicBezTo>
                <a:cubicBezTo>
                  <a:pt x="270" y="6"/>
                  <a:pt x="337" y="6"/>
                  <a:pt x="405" y="6"/>
                </a:cubicBezTo>
                <a:cubicBezTo>
                  <a:pt x="443" y="6"/>
                  <a:pt x="481" y="6"/>
                  <a:pt x="519" y="6"/>
                </a:cubicBezTo>
                <a:cubicBezTo>
                  <a:pt x="521" y="6"/>
                  <a:pt x="524" y="1"/>
                  <a:pt x="521" y="1"/>
                </a:cubicBezTo>
                <a:cubicBezTo>
                  <a:pt x="518" y="1"/>
                  <a:pt x="516" y="1"/>
                  <a:pt x="513" y="1"/>
                </a:cubicBezTo>
                <a:cubicBezTo>
                  <a:pt x="510" y="1"/>
                  <a:pt x="507" y="6"/>
                  <a:pt x="510" y="6"/>
                </a:cubicBezTo>
                <a:cubicBezTo>
                  <a:pt x="514" y="6"/>
                  <a:pt x="518" y="6"/>
                  <a:pt x="522" y="6"/>
                </a:cubicBezTo>
                <a:cubicBezTo>
                  <a:pt x="525" y="6"/>
                  <a:pt x="528" y="1"/>
                  <a:pt x="525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288690" y="2552130"/>
            <a:ext cx="129502" cy="160583"/>
          </a:xfrm>
          <a:custGeom>
            <a:avLst/>
            <a:gdLst/>
            <a:ahLst/>
            <a:cxnLst/>
            <a:rect l="l" t="t" r="r" b="b"/>
            <a:pathLst>
              <a:path w="21" h="26" extrusionOk="0">
                <a:moveTo>
                  <a:pt x="19" y="2"/>
                </a:moveTo>
                <a:cubicBezTo>
                  <a:pt x="17" y="2"/>
                  <a:pt x="15" y="2"/>
                  <a:pt x="13" y="1"/>
                </a:cubicBezTo>
                <a:cubicBezTo>
                  <a:pt x="11" y="1"/>
                  <a:pt x="9" y="0"/>
                  <a:pt x="7" y="0"/>
                </a:cubicBezTo>
                <a:cubicBezTo>
                  <a:pt x="5" y="1"/>
                  <a:pt x="2" y="2"/>
                  <a:pt x="1" y="4"/>
                </a:cubicBezTo>
                <a:cubicBezTo>
                  <a:pt x="0" y="7"/>
                  <a:pt x="0" y="10"/>
                  <a:pt x="0" y="13"/>
                </a:cubicBezTo>
                <a:cubicBezTo>
                  <a:pt x="0" y="16"/>
                  <a:pt x="0" y="20"/>
                  <a:pt x="0" y="24"/>
                </a:cubicBezTo>
                <a:cubicBezTo>
                  <a:pt x="1" y="26"/>
                  <a:pt x="4" y="23"/>
                  <a:pt x="4" y="22"/>
                </a:cubicBezTo>
                <a:cubicBezTo>
                  <a:pt x="5" y="17"/>
                  <a:pt x="5" y="12"/>
                  <a:pt x="5" y="8"/>
                </a:cubicBezTo>
                <a:cubicBezTo>
                  <a:pt x="5" y="6"/>
                  <a:pt x="4" y="6"/>
                  <a:pt x="5" y="6"/>
                </a:cubicBezTo>
                <a:cubicBezTo>
                  <a:pt x="6" y="5"/>
                  <a:pt x="7" y="6"/>
                  <a:pt x="8" y="5"/>
                </a:cubicBezTo>
                <a:cubicBezTo>
                  <a:pt x="12" y="5"/>
                  <a:pt x="15" y="5"/>
                  <a:pt x="18" y="5"/>
                </a:cubicBezTo>
                <a:cubicBezTo>
                  <a:pt x="19" y="5"/>
                  <a:pt x="21" y="2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4500342" y="3211727"/>
            <a:ext cx="246917" cy="333252"/>
          </a:xfrm>
          <a:custGeom>
            <a:avLst/>
            <a:gdLst/>
            <a:ahLst/>
            <a:cxnLst/>
            <a:rect l="l" t="t" r="r" b="b"/>
            <a:pathLst>
              <a:path w="40" h="54" extrusionOk="0">
                <a:moveTo>
                  <a:pt x="5" y="1"/>
                </a:moveTo>
                <a:cubicBezTo>
                  <a:pt x="4" y="13"/>
                  <a:pt x="0" y="29"/>
                  <a:pt x="8" y="39"/>
                </a:cubicBezTo>
                <a:cubicBezTo>
                  <a:pt x="16" y="47"/>
                  <a:pt x="28" y="49"/>
                  <a:pt x="38" y="53"/>
                </a:cubicBezTo>
                <a:cubicBezTo>
                  <a:pt x="39" y="54"/>
                  <a:pt x="40" y="52"/>
                  <a:pt x="39" y="52"/>
                </a:cubicBezTo>
                <a:cubicBezTo>
                  <a:pt x="30" y="48"/>
                  <a:pt x="19" y="46"/>
                  <a:pt x="11" y="38"/>
                </a:cubicBezTo>
                <a:cubicBezTo>
                  <a:pt x="1" y="29"/>
                  <a:pt x="6" y="12"/>
                  <a:pt x="6" y="0"/>
                </a:cubicBezTo>
                <a:cubicBezTo>
                  <a:pt x="6" y="0"/>
                  <a:pt x="5" y="0"/>
                  <a:pt x="5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493435" y="3477638"/>
            <a:ext cx="74248" cy="74248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1" y="11"/>
                </a:moveTo>
                <a:cubicBezTo>
                  <a:pt x="8" y="10"/>
                  <a:pt x="6" y="9"/>
                  <a:pt x="5" y="7"/>
                </a:cubicBezTo>
                <a:cubicBezTo>
                  <a:pt x="4" y="6"/>
                  <a:pt x="3" y="5"/>
                  <a:pt x="2" y="3"/>
                </a:cubicBezTo>
                <a:cubicBezTo>
                  <a:pt x="2" y="2"/>
                  <a:pt x="2" y="1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3"/>
                  <a:pt x="2" y="6"/>
                  <a:pt x="3" y="8"/>
                </a:cubicBezTo>
                <a:cubicBezTo>
                  <a:pt x="5" y="10"/>
                  <a:pt x="8" y="12"/>
                  <a:pt x="10" y="12"/>
                </a:cubicBezTo>
                <a:cubicBezTo>
                  <a:pt x="11" y="12"/>
                  <a:pt x="12" y="11"/>
                  <a:pt x="11" y="1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1400925" y="3525986"/>
            <a:ext cx="455847" cy="18994"/>
          </a:xfrm>
          <a:custGeom>
            <a:avLst/>
            <a:gdLst/>
            <a:ahLst/>
            <a:cxnLst/>
            <a:rect l="l" t="t" r="r" b="b"/>
            <a:pathLst>
              <a:path w="74" h="3" extrusionOk="0">
                <a:moveTo>
                  <a:pt x="73" y="1"/>
                </a:moveTo>
                <a:cubicBezTo>
                  <a:pt x="61" y="0"/>
                  <a:pt x="49" y="1"/>
                  <a:pt x="37" y="1"/>
                </a:cubicBezTo>
                <a:cubicBezTo>
                  <a:pt x="25" y="1"/>
                  <a:pt x="1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2" y="3"/>
                  <a:pt x="24" y="2"/>
                  <a:pt x="36" y="2"/>
                </a:cubicBezTo>
                <a:cubicBezTo>
                  <a:pt x="48" y="2"/>
                  <a:pt x="61" y="3"/>
                  <a:pt x="73" y="2"/>
                </a:cubicBezTo>
                <a:cubicBezTo>
                  <a:pt x="73" y="2"/>
                  <a:pt x="74" y="1"/>
                  <a:pt x="73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444092" y="3482818"/>
            <a:ext cx="105328" cy="13814"/>
          </a:xfrm>
          <a:custGeom>
            <a:avLst/>
            <a:gdLst/>
            <a:ahLst/>
            <a:cxnLst/>
            <a:rect l="l" t="t" r="r" b="b"/>
            <a:pathLst>
              <a:path w="17" h="2" extrusionOk="0">
                <a:moveTo>
                  <a:pt x="16" y="1"/>
                </a:moveTo>
                <a:cubicBezTo>
                  <a:pt x="11" y="0"/>
                  <a:pt x="6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6" y="2"/>
                  <a:pt x="11" y="2"/>
                  <a:pt x="16" y="2"/>
                </a:cubicBezTo>
                <a:cubicBezTo>
                  <a:pt x="16" y="2"/>
                  <a:pt x="17" y="1"/>
                  <a:pt x="16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667587" y="3470732"/>
            <a:ext cx="79428" cy="253824"/>
          </a:xfrm>
          <a:custGeom>
            <a:avLst/>
            <a:gdLst/>
            <a:ahLst/>
            <a:cxnLst/>
            <a:rect l="l" t="t" r="r" b="b"/>
            <a:pathLst>
              <a:path w="13" h="41" extrusionOk="0">
                <a:moveTo>
                  <a:pt x="9" y="5"/>
                </a:moveTo>
                <a:cubicBezTo>
                  <a:pt x="9" y="11"/>
                  <a:pt x="8" y="17"/>
                  <a:pt x="7" y="23"/>
                </a:cubicBezTo>
                <a:cubicBezTo>
                  <a:pt x="6" y="26"/>
                  <a:pt x="5" y="29"/>
                  <a:pt x="4" y="32"/>
                </a:cubicBezTo>
                <a:cubicBezTo>
                  <a:pt x="3" y="34"/>
                  <a:pt x="1" y="37"/>
                  <a:pt x="1" y="39"/>
                </a:cubicBezTo>
                <a:cubicBezTo>
                  <a:pt x="0" y="41"/>
                  <a:pt x="2" y="41"/>
                  <a:pt x="3" y="40"/>
                </a:cubicBezTo>
                <a:cubicBezTo>
                  <a:pt x="8" y="37"/>
                  <a:pt x="10" y="29"/>
                  <a:pt x="12" y="24"/>
                </a:cubicBezTo>
                <a:cubicBezTo>
                  <a:pt x="13" y="17"/>
                  <a:pt x="13" y="10"/>
                  <a:pt x="13" y="3"/>
                </a:cubicBezTo>
                <a:cubicBezTo>
                  <a:pt x="13" y="0"/>
                  <a:pt x="9" y="3"/>
                  <a:pt x="9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772916" y="3612321"/>
            <a:ext cx="55254" cy="112235"/>
          </a:xfrm>
          <a:custGeom>
            <a:avLst/>
            <a:gdLst/>
            <a:ahLst/>
            <a:cxnLst/>
            <a:rect l="l" t="t" r="r" b="b"/>
            <a:pathLst>
              <a:path w="9" h="18" extrusionOk="0">
                <a:moveTo>
                  <a:pt x="6" y="3"/>
                </a:moveTo>
                <a:cubicBezTo>
                  <a:pt x="5" y="6"/>
                  <a:pt x="5" y="9"/>
                  <a:pt x="3" y="11"/>
                </a:cubicBezTo>
                <a:cubicBezTo>
                  <a:pt x="3" y="13"/>
                  <a:pt x="0" y="15"/>
                  <a:pt x="1" y="17"/>
                </a:cubicBezTo>
                <a:cubicBezTo>
                  <a:pt x="1" y="18"/>
                  <a:pt x="2" y="18"/>
                  <a:pt x="3" y="18"/>
                </a:cubicBezTo>
                <a:cubicBezTo>
                  <a:pt x="5" y="16"/>
                  <a:pt x="7" y="13"/>
                  <a:pt x="8" y="10"/>
                </a:cubicBezTo>
                <a:cubicBezTo>
                  <a:pt x="9" y="7"/>
                  <a:pt x="9" y="5"/>
                  <a:pt x="9" y="2"/>
                </a:cubicBezTo>
                <a:cubicBezTo>
                  <a:pt x="9" y="0"/>
                  <a:pt x="6" y="2"/>
                  <a:pt x="6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1122927" y="2415721"/>
            <a:ext cx="141589" cy="259004"/>
          </a:xfrm>
          <a:custGeom>
            <a:avLst/>
            <a:gdLst/>
            <a:ahLst/>
            <a:cxnLst/>
            <a:rect l="l" t="t" r="r" b="b"/>
            <a:pathLst>
              <a:path w="23" h="42" extrusionOk="0">
                <a:moveTo>
                  <a:pt x="19" y="2"/>
                </a:moveTo>
                <a:cubicBezTo>
                  <a:pt x="13" y="6"/>
                  <a:pt x="8" y="12"/>
                  <a:pt x="6" y="19"/>
                </a:cubicBezTo>
                <a:cubicBezTo>
                  <a:pt x="3" y="25"/>
                  <a:pt x="0" y="34"/>
                  <a:pt x="3" y="40"/>
                </a:cubicBezTo>
                <a:cubicBezTo>
                  <a:pt x="4" y="42"/>
                  <a:pt x="6" y="39"/>
                  <a:pt x="7" y="38"/>
                </a:cubicBezTo>
                <a:cubicBezTo>
                  <a:pt x="9" y="33"/>
                  <a:pt x="8" y="26"/>
                  <a:pt x="10" y="20"/>
                </a:cubicBezTo>
                <a:cubicBezTo>
                  <a:pt x="12" y="14"/>
                  <a:pt x="16" y="9"/>
                  <a:pt x="21" y="5"/>
                </a:cubicBezTo>
                <a:cubicBezTo>
                  <a:pt x="23" y="3"/>
                  <a:pt x="22" y="0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072853" y="2465795"/>
            <a:ext cx="50074" cy="117415"/>
          </a:xfrm>
          <a:custGeom>
            <a:avLst/>
            <a:gdLst/>
            <a:ahLst/>
            <a:cxnLst/>
            <a:rect l="l" t="t" r="r" b="b"/>
            <a:pathLst>
              <a:path w="8" h="19" extrusionOk="0">
                <a:moveTo>
                  <a:pt x="4" y="4"/>
                </a:moveTo>
                <a:cubicBezTo>
                  <a:pt x="3" y="6"/>
                  <a:pt x="2" y="9"/>
                  <a:pt x="2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9"/>
                  <a:pt x="3" y="18"/>
                  <a:pt x="3" y="18"/>
                </a:cubicBezTo>
                <a:cubicBezTo>
                  <a:pt x="7" y="14"/>
                  <a:pt x="7" y="7"/>
                  <a:pt x="8" y="2"/>
                </a:cubicBezTo>
                <a:cubicBezTo>
                  <a:pt x="8" y="0"/>
                  <a:pt x="4" y="3"/>
                  <a:pt x="4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4761073" y="2476155"/>
            <a:ext cx="6476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6600"/>
              <a:buFont typeface="Arial"/>
              <a:buNone/>
            </a:pPr>
            <a:r>
              <a:rPr lang="zh-CN" sz="6600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CN" sz="6600" b="0" i="0" u="none" strike="noStrike" cap="none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512314" y="2646059"/>
            <a:ext cx="2836402" cy="93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2303986" y="4168141"/>
            <a:ext cx="3424435" cy="93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Chu vi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thang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endParaRPr sz="2400" dirty="0"/>
          </a:p>
        </p:txBody>
      </p:sp>
      <p:pic>
        <p:nvPicPr>
          <p:cNvPr id="144" name="Google Shape;144;p4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 l="9996" t="51778" r="5996" b="1999"/>
          <a:stretch/>
        </p:blipFill>
        <p:spPr>
          <a:xfrm>
            <a:off x="5729748" y="1882536"/>
            <a:ext cx="5166254" cy="42642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48372" y="372382"/>
            <a:ext cx="4035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+mn-lt"/>
                <a:cs typeface="Times New Roman" panose="02020603050405020304" pitchFamily="18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5"/>
          <p:cNvGrpSpPr/>
          <p:nvPr/>
        </p:nvGrpSpPr>
        <p:grpSpPr>
          <a:xfrm>
            <a:off x="1104611" y="35704"/>
            <a:ext cx="627077" cy="818969"/>
            <a:chOff x="1971675" y="1681163"/>
            <a:chExt cx="1743075" cy="2276475"/>
          </a:xfrm>
        </p:grpSpPr>
        <p:sp>
          <p:nvSpPr>
            <p:cNvPr id="150" name="Google Shape;150;p5"/>
            <p:cNvSpPr/>
            <p:nvPr/>
          </p:nvSpPr>
          <p:spPr>
            <a:xfrm>
              <a:off x="2447925" y="2160588"/>
              <a:ext cx="790575" cy="787400"/>
            </a:xfrm>
            <a:prstGeom prst="ellipse">
              <a:avLst/>
            </a:prstGeom>
            <a:solidFill>
              <a:srgbClr val="F2A6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2032000" y="1744663"/>
              <a:ext cx="1624013" cy="2141538"/>
            </a:xfrm>
            <a:custGeom>
              <a:avLst/>
              <a:gdLst/>
              <a:ahLst/>
              <a:cxnLst/>
              <a:rect l="l" t="t" r="r" b="b"/>
              <a:pathLst>
                <a:path w="433" h="571" extrusionOk="0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83"/>
                    <a:pt x="183" y="544"/>
                    <a:pt x="216" y="571"/>
                  </a:cubicBezTo>
                  <a:cubicBezTo>
                    <a:pt x="249" y="543"/>
                    <a:pt x="433" y="377"/>
                    <a:pt x="433" y="216"/>
                  </a:cubicBezTo>
                  <a:cubicBezTo>
                    <a:pt x="433" y="97"/>
                    <a:pt x="336" y="0"/>
                    <a:pt x="216" y="0"/>
                  </a:cubicBezTo>
                  <a:moveTo>
                    <a:pt x="216" y="338"/>
                  </a:moveTo>
                  <a:cubicBezTo>
                    <a:pt x="149" y="338"/>
                    <a:pt x="95" y="283"/>
                    <a:pt x="95" y="216"/>
                  </a:cubicBezTo>
                  <a:cubicBezTo>
                    <a:pt x="95" y="149"/>
                    <a:pt x="149" y="94"/>
                    <a:pt x="216" y="94"/>
                  </a:cubicBezTo>
                  <a:cubicBezTo>
                    <a:pt x="284" y="94"/>
                    <a:pt x="338" y="149"/>
                    <a:pt x="338" y="216"/>
                  </a:cubicBezTo>
                  <a:cubicBezTo>
                    <a:pt x="338" y="283"/>
                    <a:pt x="284" y="338"/>
                    <a:pt x="216" y="338"/>
                  </a:cubicBezTo>
                </a:path>
              </a:pathLst>
            </a:custGeom>
            <a:solidFill>
              <a:srgbClr val="E60C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2814638" y="2551113"/>
              <a:ext cx="841375" cy="1335088"/>
            </a:xfrm>
            <a:custGeom>
              <a:avLst/>
              <a:gdLst/>
              <a:ahLst/>
              <a:cxnLst/>
              <a:rect l="l" t="t" r="r" b="b"/>
              <a:pathLst>
                <a:path w="224" h="356" extrusionOk="0">
                  <a:moveTo>
                    <a:pt x="0" y="350"/>
                  </a:moveTo>
                  <a:cubicBezTo>
                    <a:pt x="3" y="352"/>
                    <a:pt x="5" y="355"/>
                    <a:pt x="7" y="356"/>
                  </a:cubicBezTo>
                  <a:cubicBezTo>
                    <a:pt x="5" y="355"/>
                    <a:pt x="3" y="352"/>
                    <a:pt x="0" y="350"/>
                  </a:cubicBezTo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1" y="56"/>
                    <a:pt x="101" y="84"/>
                    <a:pt x="75" y="102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102" y="85"/>
                    <a:pt x="121" y="56"/>
                    <a:pt x="127" y="23"/>
                  </a:cubicBezTo>
                  <a:moveTo>
                    <a:pt x="224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2343150" y="1981201"/>
              <a:ext cx="1312863" cy="1905000"/>
            </a:xfrm>
            <a:custGeom>
              <a:avLst/>
              <a:gdLst/>
              <a:ahLst/>
              <a:cxnLst/>
              <a:rect l="l" t="t" r="r" b="b"/>
              <a:pathLst>
                <a:path w="350" h="508" extrusionOk="0">
                  <a:moveTo>
                    <a:pt x="287" y="0"/>
                  </a:moveTo>
                  <a:cubicBezTo>
                    <a:pt x="288" y="49"/>
                    <a:pt x="282" y="113"/>
                    <a:pt x="253" y="175"/>
                  </a:cubicBezTo>
                  <a:cubicBezTo>
                    <a:pt x="247" y="208"/>
                    <a:pt x="228" y="237"/>
                    <a:pt x="200" y="254"/>
                  </a:cubicBezTo>
                  <a:cubicBezTo>
                    <a:pt x="157" y="302"/>
                    <a:pt x="93" y="342"/>
                    <a:pt x="0" y="366"/>
                  </a:cubicBezTo>
                  <a:cubicBezTo>
                    <a:pt x="47" y="431"/>
                    <a:pt x="102" y="481"/>
                    <a:pt x="126" y="502"/>
                  </a:cubicBezTo>
                  <a:cubicBezTo>
                    <a:pt x="129" y="504"/>
                    <a:pt x="131" y="507"/>
                    <a:pt x="133" y="508"/>
                  </a:cubicBezTo>
                  <a:cubicBezTo>
                    <a:pt x="133" y="508"/>
                    <a:pt x="133" y="508"/>
                    <a:pt x="133" y="508"/>
                  </a:cubicBezTo>
                  <a:cubicBezTo>
                    <a:pt x="166" y="480"/>
                    <a:pt x="350" y="314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3"/>
                    <a:pt x="350" y="152"/>
                    <a:pt x="350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50" y="93"/>
                    <a:pt x="325" y="39"/>
                    <a:pt x="287" y="0"/>
                  </a:cubicBezTo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166938" y="1876426"/>
              <a:ext cx="468313" cy="38576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15" y="14"/>
                  </a:moveTo>
                  <a:cubicBezTo>
                    <a:pt x="125" y="27"/>
                    <a:pt x="110" y="56"/>
                    <a:pt x="81" y="77"/>
                  </a:cubicBezTo>
                  <a:cubicBezTo>
                    <a:pt x="52" y="97"/>
                    <a:pt x="20" y="103"/>
                    <a:pt x="10" y="89"/>
                  </a:cubicBezTo>
                  <a:cubicBezTo>
                    <a:pt x="0" y="75"/>
                    <a:pt x="16" y="47"/>
                    <a:pt x="45" y="26"/>
                  </a:cubicBezTo>
                  <a:cubicBezTo>
                    <a:pt x="73" y="5"/>
                    <a:pt x="105" y="0"/>
                    <a:pt x="1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447925" y="2209801"/>
              <a:ext cx="831850" cy="776288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75" y="0"/>
                  </a:moveTo>
                  <a:cubicBezTo>
                    <a:pt x="178" y="6"/>
                    <a:pt x="180" y="12"/>
                    <a:pt x="181" y="18"/>
                  </a:cubicBezTo>
                  <a:cubicBezTo>
                    <a:pt x="199" y="37"/>
                    <a:pt x="211" y="63"/>
                    <a:pt x="211" y="92"/>
                  </a:cubicBezTo>
                  <a:cubicBezTo>
                    <a:pt x="211" y="150"/>
                    <a:pt x="164" y="197"/>
                    <a:pt x="105" y="197"/>
                  </a:cubicBezTo>
                  <a:cubicBezTo>
                    <a:pt x="66" y="197"/>
                    <a:pt x="31" y="175"/>
                    <a:pt x="13" y="143"/>
                  </a:cubicBezTo>
                  <a:cubicBezTo>
                    <a:pt x="10" y="141"/>
                    <a:pt x="6" y="139"/>
                    <a:pt x="3" y="137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1" y="136"/>
                    <a:pt x="1" y="137"/>
                    <a:pt x="1" y="137"/>
                  </a:cubicBezTo>
                  <a:cubicBezTo>
                    <a:pt x="2" y="139"/>
                    <a:pt x="3" y="140"/>
                    <a:pt x="3" y="141"/>
                  </a:cubicBezTo>
                  <a:cubicBezTo>
                    <a:pt x="5" y="144"/>
                    <a:pt x="6" y="147"/>
                    <a:pt x="8" y="150"/>
                  </a:cubicBezTo>
                  <a:cubicBezTo>
                    <a:pt x="9" y="151"/>
                    <a:pt x="9" y="153"/>
                    <a:pt x="10" y="154"/>
                  </a:cubicBezTo>
                  <a:cubicBezTo>
                    <a:pt x="12" y="157"/>
                    <a:pt x="14" y="160"/>
                    <a:pt x="16" y="163"/>
                  </a:cubicBezTo>
                  <a:cubicBezTo>
                    <a:pt x="17" y="164"/>
                    <a:pt x="18" y="165"/>
                    <a:pt x="19" y="166"/>
                  </a:cubicBezTo>
                  <a:cubicBezTo>
                    <a:pt x="22" y="169"/>
                    <a:pt x="25" y="172"/>
                    <a:pt x="28" y="175"/>
                  </a:cubicBezTo>
                  <a:cubicBezTo>
                    <a:pt x="29" y="176"/>
                    <a:pt x="30" y="177"/>
                    <a:pt x="31" y="178"/>
                  </a:cubicBezTo>
                  <a:cubicBezTo>
                    <a:pt x="34" y="181"/>
                    <a:pt x="37" y="183"/>
                    <a:pt x="40" y="186"/>
                  </a:cubicBezTo>
                  <a:cubicBezTo>
                    <a:pt x="41" y="186"/>
                    <a:pt x="41" y="186"/>
                    <a:pt x="41" y="187"/>
                  </a:cubicBezTo>
                  <a:cubicBezTo>
                    <a:pt x="46" y="189"/>
                    <a:pt x="50" y="192"/>
                    <a:pt x="55" y="195"/>
                  </a:cubicBezTo>
                  <a:cubicBezTo>
                    <a:pt x="71" y="203"/>
                    <a:pt x="88" y="207"/>
                    <a:pt x="107" y="207"/>
                  </a:cubicBezTo>
                  <a:cubicBezTo>
                    <a:pt x="171" y="207"/>
                    <a:pt x="222" y="156"/>
                    <a:pt x="222" y="92"/>
                  </a:cubicBezTo>
                  <a:cubicBezTo>
                    <a:pt x="222" y="54"/>
                    <a:pt x="204" y="21"/>
                    <a:pt x="17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497138" y="2278063"/>
              <a:ext cx="741363" cy="669925"/>
            </a:xfrm>
            <a:custGeom>
              <a:avLst/>
              <a:gdLst/>
              <a:ahLst/>
              <a:cxnLst/>
              <a:rect l="l" t="t" r="r" b="b"/>
              <a:pathLst>
                <a:path w="198" h="179" extrusionOk="0">
                  <a:moveTo>
                    <a:pt x="168" y="0"/>
                  </a:moveTo>
                  <a:cubicBezTo>
                    <a:pt x="170" y="8"/>
                    <a:pt x="170" y="16"/>
                    <a:pt x="170" y="24"/>
                  </a:cubicBezTo>
                  <a:cubicBezTo>
                    <a:pt x="170" y="88"/>
                    <a:pt x="119" y="139"/>
                    <a:pt x="55" y="139"/>
                  </a:cubicBezTo>
                  <a:cubicBezTo>
                    <a:pt x="37" y="139"/>
                    <a:pt x="19" y="135"/>
                    <a:pt x="3" y="127"/>
                  </a:cubicBezTo>
                  <a:cubicBezTo>
                    <a:pt x="2" y="126"/>
                    <a:pt x="1" y="126"/>
                    <a:pt x="0" y="125"/>
                  </a:cubicBezTo>
                  <a:cubicBezTo>
                    <a:pt x="18" y="157"/>
                    <a:pt x="53" y="179"/>
                    <a:pt x="92" y="179"/>
                  </a:cubicBezTo>
                  <a:cubicBezTo>
                    <a:pt x="151" y="179"/>
                    <a:pt x="198" y="132"/>
                    <a:pt x="198" y="74"/>
                  </a:cubicBezTo>
                  <a:cubicBezTo>
                    <a:pt x="198" y="45"/>
                    <a:pt x="186" y="19"/>
                    <a:pt x="168" y="0"/>
                  </a:cubicBezTo>
                </a:path>
              </a:pathLst>
            </a:custGeom>
            <a:solidFill>
              <a:srgbClr val="C68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414588" y="2124076"/>
              <a:ext cx="760413" cy="790575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49" y="209"/>
                  </a:moveTo>
                  <a:cubicBezTo>
                    <a:pt x="48" y="208"/>
                    <a:pt x="47" y="207"/>
                    <a:pt x="46" y="206"/>
                  </a:cubicBezTo>
                  <a:cubicBezTo>
                    <a:pt x="44" y="203"/>
                    <a:pt x="42" y="200"/>
                    <a:pt x="40" y="197"/>
                  </a:cubicBezTo>
                  <a:cubicBezTo>
                    <a:pt x="39" y="196"/>
                    <a:pt x="38" y="194"/>
                    <a:pt x="37" y="193"/>
                  </a:cubicBezTo>
                  <a:cubicBezTo>
                    <a:pt x="36" y="190"/>
                    <a:pt x="34" y="187"/>
                    <a:pt x="33" y="184"/>
                  </a:cubicBezTo>
                  <a:cubicBezTo>
                    <a:pt x="32" y="183"/>
                    <a:pt x="32" y="182"/>
                    <a:pt x="31" y="180"/>
                  </a:cubicBezTo>
                  <a:cubicBezTo>
                    <a:pt x="29" y="176"/>
                    <a:pt x="28" y="172"/>
                    <a:pt x="26" y="168"/>
                  </a:cubicBezTo>
                  <a:cubicBezTo>
                    <a:pt x="26" y="166"/>
                    <a:pt x="26" y="165"/>
                    <a:pt x="25" y="164"/>
                  </a:cubicBezTo>
                  <a:cubicBezTo>
                    <a:pt x="25" y="160"/>
                    <a:pt x="24" y="157"/>
                    <a:pt x="23" y="153"/>
                  </a:cubicBezTo>
                  <a:cubicBezTo>
                    <a:pt x="23" y="152"/>
                    <a:pt x="23" y="151"/>
                    <a:pt x="23" y="149"/>
                  </a:cubicBezTo>
                  <a:cubicBezTo>
                    <a:pt x="22" y="144"/>
                    <a:pt x="22" y="140"/>
                    <a:pt x="22" y="135"/>
                  </a:cubicBezTo>
                  <a:cubicBezTo>
                    <a:pt x="22" y="130"/>
                    <a:pt x="22" y="125"/>
                    <a:pt x="23" y="120"/>
                  </a:cubicBezTo>
                  <a:cubicBezTo>
                    <a:pt x="23" y="119"/>
                    <a:pt x="23" y="117"/>
                    <a:pt x="23" y="116"/>
                  </a:cubicBezTo>
                  <a:cubicBezTo>
                    <a:pt x="24" y="112"/>
                    <a:pt x="25" y="109"/>
                    <a:pt x="25" y="106"/>
                  </a:cubicBezTo>
                  <a:cubicBezTo>
                    <a:pt x="26" y="104"/>
                    <a:pt x="26" y="103"/>
                    <a:pt x="26" y="102"/>
                  </a:cubicBezTo>
                  <a:cubicBezTo>
                    <a:pt x="28" y="97"/>
                    <a:pt x="29" y="93"/>
                    <a:pt x="31" y="89"/>
                  </a:cubicBezTo>
                  <a:cubicBezTo>
                    <a:pt x="32" y="88"/>
                    <a:pt x="32" y="86"/>
                    <a:pt x="33" y="85"/>
                  </a:cubicBezTo>
                  <a:cubicBezTo>
                    <a:pt x="34" y="82"/>
                    <a:pt x="36" y="79"/>
                    <a:pt x="37" y="77"/>
                  </a:cubicBezTo>
                  <a:cubicBezTo>
                    <a:pt x="38" y="75"/>
                    <a:pt x="39" y="73"/>
                    <a:pt x="40" y="72"/>
                  </a:cubicBezTo>
                  <a:cubicBezTo>
                    <a:pt x="42" y="69"/>
                    <a:pt x="44" y="66"/>
                    <a:pt x="46" y="64"/>
                  </a:cubicBezTo>
                  <a:cubicBezTo>
                    <a:pt x="47" y="62"/>
                    <a:pt x="48" y="61"/>
                    <a:pt x="49" y="60"/>
                  </a:cubicBezTo>
                  <a:cubicBezTo>
                    <a:pt x="51" y="57"/>
                    <a:pt x="54" y="54"/>
                    <a:pt x="57" y="51"/>
                  </a:cubicBezTo>
                  <a:cubicBezTo>
                    <a:pt x="58" y="50"/>
                    <a:pt x="59" y="49"/>
                    <a:pt x="60" y="48"/>
                  </a:cubicBezTo>
                  <a:cubicBezTo>
                    <a:pt x="64" y="45"/>
                    <a:pt x="67" y="43"/>
                    <a:pt x="70" y="4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6" y="37"/>
                    <a:pt x="80" y="34"/>
                    <a:pt x="85" y="31"/>
                  </a:cubicBezTo>
                  <a:cubicBezTo>
                    <a:pt x="101" y="23"/>
                    <a:pt x="119" y="19"/>
                    <a:pt x="138" y="19"/>
                  </a:cubicBezTo>
                  <a:cubicBezTo>
                    <a:pt x="162" y="19"/>
                    <a:pt x="184" y="26"/>
                    <a:pt x="203" y="39"/>
                  </a:cubicBezTo>
                  <a:cubicBezTo>
                    <a:pt x="182" y="15"/>
                    <a:pt x="151" y="0"/>
                    <a:pt x="116" y="0"/>
                  </a:cubicBezTo>
                  <a:cubicBezTo>
                    <a:pt x="97" y="0"/>
                    <a:pt x="79" y="4"/>
                    <a:pt x="64" y="13"/>
                  </a:cubicBezTo>
                  <a:cubicBezTo>
                    <a:pt x="59" y="15"/>
                    <a:pt x="54" y="18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24"/>
                    <a:pt x="42" y="27"/>
                    <a:pt x="39" y="29"/>
                  </a:cubicBezTo>
                  <a:cubicBezTo>
                    <a:pt x="38" y="30"/>
                    <a:pt x="37" y="31"/>
                    <a:pt x="36" y="32"/>
                  </a:cubicBezTo>
                  <a:cubicBezTo>
                    <a:pt x="33" y="35"/>
                    <a:pt x="30" y="38"/>
                    <a:pt x="27" y="41"/>
                  </a:cubicBezTo>
                  <a:cubicBezTo>
                    <a:pt x="26" y="42"/>
                    <a:pt x="26" y="44"/>
                    <a:pt x="25" y="45"/>
                  </a:cubicBezTo>
                  <a:cubicBezTo>
                    <a:pt x="23" y="47"/>
                    <a:pt x="21" y="50"/>
                    <a:pt x="19" y="53"/>
                  </a:cubicBezTo>
                  <a:cubicBezTo>
                    <a:pt x="18" y="55"/>
                    <a:pt x="17" y="56"/>
                    <a:pt x="16" y="58"/>
                  </a:cubicBezTo>
                  <a:cubicBezTo>
                    <a:pt x="14" y="60"/>
                    <a:pt x="13" y="63"/>
                    <a:pt x="12" y="66"/>
                  </a:cubicBezTo>
                  <a:cubicBezTo>
                    <a:pt x="11" y="67"/>
                    <a:pt x="10" y="69"/>
                    <a:pt x="10" y="70"/>
                  </a:cubicBezTo>
                  <a:cubicBezTo>
                    <a:pt x="8" y="74"/>
                    <a:pt x="6" y="78"/>
                    <a:pt x="5" y="83"/>
                  </a:cubicBezTo>
                  <a:cubicBezTo>
                    <a:pt x="5" y="84"/>
                    <a:pt x="4" y="85"/>
                    <a:pt x="4" y="87"/>
                  </a:cubicBezTo>
                  <a:cubicBezTo>
                    <a:pt x="3" y="90"/>
                    <a:pt x="3" y="94"/>
                    <a:pt x="2" y="97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6"/>
                    <a:pt x="0" y="111"/>
                    <a:pt x="0" y="116"/>
                  </a:cubicBezTo>
                  <a:cubicBezTo>
                    <a:pt x="0" y="121"/>
                    <a:pt x="1" y="125"/>
                    <a:pt x="1" y="130"/>
                  </a:cubicBezTo>
                  <a:cubicBezTo>
                    <a:pt x="1" y="132"/>
                    <a:pt x="2" y="133"/>
                    <a:pt x="2" y="134"/>
                  </a:cubicBezTo>
                  <a:cubicBezTo>
                    <a:pt x="3" y="138"/>
                    <a:pt x="3" y="141"/>
                    <a:pt x="4" y="145"/>
                  </a:cubicBezTo>
                  <a:cubicBezTo>
                    <a:pt x="4" y="146"/>
                    <a:pt x="5" y="148"/>
                    <a:pt x="5" y="149"/>
                  </a:cubicBezTo>
                  <a:cubicBezTo>
                    <a:pt x="6" y="153"/>
                    <a:pt x="8" y="157"/>
                    <a:pt x="10" y="161"/>
                  </a:cubicBezTo>
                  <a:cubicBezTo>
                    <a:pt x="10" y="163"/>
                    <a:pt x="11" y="164"/>
                    <a:pt x="12" y="165"/>
                  </a:cubicBezTo>
                  <a:cubicBezTo>
                    <a:pt x="13" y="168"/>
                    <a:pt x="14" y="171"/>
                    <a:pt x="16" y="174"/>
                  </a:cubicBezTo>
                  <a:cubicBezTo>
                    <a:pt x="17" y="175"/>
                    <a:pt x="18" y="177"/>
                    <a:pt x="19" y="179"/>
                  </a:cubicBezTo>
                  <a:cubicBezTo>
                    <a:pt x="21" y="181"/>
                    <a:pt x="23" y="184"/>
                    <a:pt x="25" y="187"/>
                  </a:cubicBezTo>
                  <a:cubicBezTo>
                    <a:pt x="26" y="188"/>
                    <a:pt x="27" y="189"/>
                    <a:pt x="27" y="190"/>
                  </a:cubicBezTo>
                  <a:cubicBezTo>
                    <a:pt x="30" y="193"/>
                    <a:pt x="33" y="197"/>
                    <a:pt x="36" y="199"/>
                  </a:cubicBezTo>
                  <a:cubicBezTo>
                    <a:pt x="37" y="200"/>
                    <a:pt x="38" y="201"/>
                    <a:pt x="39" y="202"/>
                  </a:cubicBezTo>
                  <a:cubicBezTo>
                    <a:pt x="42" y="205"/>
                    <a:pt x="46" y="208"/>
                    <a:pt x="49" y="210"/>
                  </a:cubicBezTo>
                  <a:cubicBezTo>
                    <a:pt x="49" y="210"/>
                    <a:pt x="50" y="211"/>
                    <a:pt x="50" y="211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0" y="211"/>
                    <a:pt x="49" y="210"/>
                    <a:pt x="4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597150" y="2171701"/>
              <a:ext cx="241300" cy="2000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59" y="7"/>
                  </a:moveTo>
                  <a:cubicBezTo>
                    <a:pt x="64" y="15"/>
                    <a:pt x="56" y="29"/>
                    <a:pt x="42" y="40"/>
                  </a:cubicBezTo>
                  <a:cubicBezTo>
                    <a:pt x="27" y="50"/>
                    <a:pt x="11" y="53"/>
                    <a:pt x="5" y="46"/>
                  </a:cubicBezTo>
                  <a:cubicBezTo>
                    <a:pt x="0" y="39"/>
                    <a:pt x="8" y="25"/>
                    <a:pt x="23" y="14"/>
                  </a:cubicBezTo>
                  <a:cubicBezTo>
                    <a:pt x="38" y="3"/>
                    <a:pt x="54" y="0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032000" y="1722438"/>
              <a:ext cx="1200150" cy="2163763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25" y="216"/>
                  </a:moveTo>
                  <a:cubicBezTo>
                    <a:pt x="27" y="46"/>
                    <a:pt x="214" y="0"/>
                    <a:pt x="320" y="32"/>
                  </a:cubicBezTo>
                  <a:cubicBezTo>
                    <a:pt x="289" y="15"/>
                    <a:pt x="254" y="6"/>
                    <a:pt x="216" y="6"/>
                  </a:cubicBezTo>
                  <a:cubicBezTo>
                    <a:pt x="97" y="6"/>
                    <a:pt x="0" y="103"/>
                    <a:pt x="0" y="222"/>
                  </a:cubicBezTo>
                  <a:cubicBezTo>
                    <a:pt x="0" y="389"/>
                    <a:pt x="183" y="550"/>
                    <a:pt x="216" y="577"/>
                  </a:cubicBezTo>
                  <a:cubicBezTo>
                    <a:pt x="216" y="577"/>
                    <a:pt x="23" y="412"/>
                    <a:pt x="25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387600" y="2097088"/>
              <a:ext cx="911225" cy="915988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21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189" y="244"/>
                    <a:pt x="243" y="189"/>
                    <a:pt x="243" y="122"/>
                  </a:cubicBezTo>
                  <a:cubicBezTo>
                    <a:pt x="243" y="55"/>
                    <a:pt x="189" y="0"/>
                    <a:pt x="121" y="0"/>
                  </a:cubicBezTo>
                  <a:close/>
                  <a:moveTo>
                    <a:pt x="121" y="227"/>
                  </a:moveTo>
                  <a:cubicBezTo>
                    <a:pt x="63" y="227"/>
                    <a:pt x="16" y="180"/>
                    <a:pt x="16" y="122"/>
                  </a:cubicBezTo>
                  <a:cubicBezTo>
                    <a:pt x="16" y="64"/>
                    <a:pt x="63" y="17"/>
                    <a:pt x="121" y="17"/>
                  </a:cubicBezTo>
                  <a:cubicBezTo>
                    <a:pt x="180" y="17"/>
                    <a:pt x="227" y="64"/>
                    <a:pt x="227" y="122"/>
                  </a:cubicBezTo>
                  <a:cubicBezTo>
                    <a:pt x="227" y="180"/>
                    <a:pt x="180" y="227"/>
                    <a:pt x="121" y="2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971675" y="1681163"/>
              <a:ext cx="1743075" cy="2276475"/>
            </a:xfrm>
            <a:custGeom>
              <a:avLst/>
              <a:gdLst/>
              <a:ahLst/>
              <a:cxnLst/>
              <a:rect l="l" t="t" r="r" b="b"/>
              <a:pathLst>
                <a:path w="465" h="607" extrusionOk="0">
                  <a:moveTo>
                    <a:pt x="232" y="0"/>
                  </a:moveTo>
                  <a:cubicBezTo>
                    <a:pt x="104" y="0"/>
                    <a:pt x="0" y="105"/>
                    <a:pt x="0" y="233"/>
                  </a:cubicBezTo>
                  <a:cubicBezTo>
                    <a:pt x="0" y="424"/>
                    <a:pt x="218" y="598"/>
                    <a:pt x="227" y="605"/>
                  </a:cubicBezTo>
                  <a:cubicBezTo>
                    <a:pt x="229" y="606"/>
                    <a:pt x="231" y="607"/>
                    <a:pt x="232" y="607"/>
                  </a:cubicBezTo>
                  <a:cubicBezTo>
                    <a:pt x="234" y="607"/>
                    <a:pt x="236" y="606"/>
                    <a:pt x="238" y="605"/>
                  </a:cubicBezTo>
                  <a:cubicBezTo>
                    <a:pt x="247" y="597"/>
                    <a:pt x="465" y="416"/>
                    <a:pt x="465" y="233"/>
                  </a:cubicBezTo>
                  <a:cubicBezTo>
                    <a:pt x="465" y="105"/>
                    <a:pt x="361" y="0"/>
                    <a:pt x="232" y="0"/>
                  </a:cubicBezTo>
                  <a:close/>
                  <a:moveTo>
                    <a:pt x="232" y="588"/>
                  </a:moveTo>
                  <a:cubicBezTo>
                    <a:pt x="199" y="561"/>
                    <a:pt x="16" y="400"/>
                    <a:pt x="16" y="233"/>
                  </a:cubicBezTo>
                  <a:cubicBezTo>
                    <a:pt x="16" y="114"/>
                    <a:pt x="113" y="17"/>
                    <a:pt x="232" y="17"/>
                  </a:cubicBezTo>
                  <a:cubicBezTo>
                    <a:pt x="352" y="17"/>
                    <a:pt x="449" y="114"/>
                    <a:pt x="449" y="233"/>
                  </a:cubicBezTo>
                  <a:cubicBezTo>
                    <a:pt x="449" y="394"/>
                    <a:pt x="265" y="560"/>
                    <a:pt x="232" y="5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1234754" y="353998"/>
            <a:ext cx="10027133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altLang="zh-CN" sz="36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2.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2804" y="2923065"/>
            <a:ext cx="10509083" cy="4343400"/>
          </a:xfrm>
          <a:prstGeom prst="rect">
            <a:avLst/>
          </a:prstGeom>
          <a:ln w="28575"/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6" y="990600"/>
            <a:ext cx="1166813" cy="120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: Rounded Corners 1"/>
          <p:cNvSpPr/>
          <p:nvPr/>
        </p:nvSpPr>
        <p:spPr>
          <a:xfrm>
            <a:off x="2063700" y="1447800"/>
            <a:ext cx="8604299" cy="1261682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: Rounded Corners 12"/>
          <p:cNvSpPr/>
          <p:nvPr/>
        </p:nvSpPr>
        <p:spPr>
          <a:xfrm>
            <a:off x="2085635" y="3532665"/>
            <a:ext cx="8560427" cy="3124200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- Chu vi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33" name="Picture 10" descr="Check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5072062" cy="153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62;p5"/>
          <p:cNvSpPr/>
          <p:nvPr/>
        </p:nvSpPr>
        <p:spPr>
          <a:xfrm>
            <a:off x="1295400" y="76200"/>
            <a:ext cx="10027133" cy="23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4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altLang="zh-CN" sz="2800" b="1" u="sng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Ví</a:t>
            </a:r>
            <a:r>
              <a:rPr lang="en-US" altLang="zh-CN" sz="2800" b="1" u="sng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b="1" u="sng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dụ</a:t>
            </a:r>
            <a:r>
              <a:rPr lang="en-US" altLang="zh-CN" sz="2800" b="1" u="sng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</a:t>
            </a:r>
            <a:endParaRPr lang="en-US" altLang="zh-CN" sz="2400" b="1" u="sng" dirty="0" smtClean="0">
              <a:solidFill>
                <a:srgbClr val="3F3F3F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14350" lvl="0" indent="-514350">
              <a:lnSpc>
                <a:spcPct val="120000"/>
              </a:lnSpc>
              <a:buAutoNum type="alphaLcParenR"/>
            </a:pP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Ở </a:t>
            </a:r>
            <a:r>
              <a:rPr lang="en-US" sz="2400" i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i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34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thang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cân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  <a:p>
            <a:pPr marL="342900" lvl="0" indent="-342900">
              <a:lnSpc>
                <a:spcPct val="120000"/>
              </a:lnSpc>
              <a:buAutoNum type="alphaLcParenR"/>
            </a:pP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mỗi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ô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ở </a:t>
            </a:r>
            <a:r>
              <a:rPr lang="en-US" sz="2400" i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i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34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lvl="0">
              <a:lnSpc>
                <a:spcPct val="120000"/>
              </a:lnSpc>
            </a:pP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2cm.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lvl="0">
              <a:lnSpc>
                <a:spcPct val="120000"/>
              </a:lnSpc>
            </a:pP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thang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ABCD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EGHI?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62;p5"/>
              <p:cNvSpPr/>
              <p:nvPr/>
            </p:nvSpPr>
            <p:spPr>
              <a:xfrm>
                <a:off x="1459344" y="3276600"/>
                <a:ext cx="10027133" cy="3528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altLang="zh-CN" sz="2800" dirty="0" smtClean="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r>
                  <a:rPr lang="en-US" altLang="zh-CN" sz="3200" b="1" u="sng" dirty="0" err="1" smtClean="0">
                    <a:solidFill>
                      <a:srgbClr val="3F3F3F"/>
                    </a:solidFill>
                    <a:latin typeface="Times New Roman" pitchFamily="18" charset="0"/>
                    <a:ea typeface="Arial"/>
                    <a:cs typeface="Times New Roman" pitchFamily="18" charset="0"/>
                    <a:sym typeface="Arial"/>
                  </a:rPr>
                  <a:t>Giải</a:t>
                </a:r>
                <a:endParaRPr lang="en-US" altLang="zh-CN" sz="2800" b="1" u="sng" dirty="0" smtClean="0">
                  <a:solidFill>
                    <a:srgbClr val="3F3F3F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endParaRPr>
              </a:p>
              <a:p>
                <a:pPr marL="514350" lvl="0" indent="-514350">
                  <a:lnSpc>
                    <a:spcPct val="120000"/>
                  </a:lnSpc>
                  <a:buAutoNum type="alphaLcParenR"/>
                </a:pPr>
                <a:r>
                  <a:rPr lang="en-US" sz="2400" i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i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34</a:t>
                </a:r>
                <a:r>
                  <a:rPr lang="en-US" sz="2400" i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a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thang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cân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, </a:t>
                </a:r>
                <a:r>
                  <a:rPr lang="en-US" sz="2400" i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i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34b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không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phải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thang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cân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.</a:t>
                </a:r>
                <a:endParaRPr lang="en-US" sz="2400" dirty="0" smtClean="0">
                  <a:solidFill>
                    <a:srgbClr val="3F3F3F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  <a:p>
                <a:pPr marL="342900" lvl="0" indent="-342900">
                  <a:lnSpc>
                    <a:spcPct val="120000"/>
                  </a:lnSpc>
                  <a:buAutoNum type="alphaLcParenR"/>
                </a:pP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Ta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có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 AB = 8cm; CD = 20cm; AK = 6cm. Do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đó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,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diện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tích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thang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ABCD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3F3F3F"/>
                        </a:solidFill>
                        <a:latin typeface="Cambria Math"/>
                        <a:cs typeface="Times New Roman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3F3F3F"/>
                                </a:solidFill>
                                <a:latin typeface="Cambria Math"/>
                                <a:cs typeface="Times New Roman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3F3F3F"/>
                                </a:solidFill>
                                <a:latin typeface="Cambria Math"/>
                                <a:cs typeface="Times New Roman" pitchFamily="18" charset="0"/>
                                <a:sym typeface="Arial"/>
                              </a:rPr>
                              <m:t>8+20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.6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3F3F3F"/>
                        </a:solidFill>
                        <a:latin typeface="Cambria Math"/>
                        <a:cs typeface="Times New Roman" pitchFamily="18" charset="0"/>
                        <a:sym typeface="Arial"/>
                      </a:rPr>
                      <m:t>=84(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3F3F3F"/>
                        </a:solidFill>
                        <a:latin typeface="Cambria Math"/>
                        <a:cs typeface="Times New Roman" pitchFamily="18" charset="0"/>
                        <a:sym typeface="Arial"/>
                      </a:rPr>
                      <m:t>)</m:t>
                    </m:r>
                  </m:oMath>
                </a14:m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Do EG = 8cm; HI = 12cm; EI = 6cm diện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tích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thang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EGHI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 </a:t>
                </a:r>
                <a:endParaRPr lang="en-US" sz="2400" dirty="0" smtClean="0">
                  <a:solidFill>
                    <a:srgbClr val="3F3F3F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lang="en-US" sz="2400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3F3F3F"/>
                                  </a:solidFill>
                                  <a:latin typeface="Cambria Math"/>
                                  <a:cs typeface="Times New Roman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3F3F3F"/>
                                  </a:solidFill>
                                  <a:latin typeface="Cambria Math"/>
                                  <a:cs typeface="Times New Roman" pitchFamily="18" charset="0"/>
                                  <a:sym typeface="Arial"/>
                                </a:rPr>
                                <m:t>8+</m:t>
                              </m:r>
                              <m:r>
                                <a:rPr lang="en-US" sz="2400" b="0" i="1" smtClean="0">
                                  <a:solidFill>
                                    <a:srgbClr val="3F3F3F"/>
                                  </a:solidFill>
                                  <a:latin typeface="Cambria Math"/>
                                  <a:cs typeface="Times New Roman" pitchFamily="18" charset="0"/>
                                  <a:sym typeface="Arial"/>
                                </a:rPr>
                                <m:t>12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.6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60</m:t>
                      </m:r>
                      <m:r>
                        <a:rPr lang="en-US" sz="2400" i="1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𝑐𝑚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Google Shape;162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44" y="3276600"/>
                <a:ext cx="10027133" cy="3528170"/>
              </a:xfrm>
              <a:prstGeom prst="rect">
                <a:avLst/>
              </a:prstGeom>
              <a:blipFill rotWithShape="1">
                <a:blip r:embed="rId3"/>
                <a:stretch>
                  <a:fillRect l="-912" t="-1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8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2;p5"/>
          <p:cNvSpPr/>
          <p:nvPr/>
        </p:nvSpPr>
        <p:spPr>
          <a:xfrm>
            <a:off x="1905000" y="228600"/>
            <a:ext cx="10027133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Cho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hình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thang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cân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PQRS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có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độ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dài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 = 10 cm,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RS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ngắn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hơn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là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6cm,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độ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dài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cạnh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bên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PS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bằng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một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nửa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độ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dài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PQ.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Tính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chu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vi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của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hình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thang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cân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PQRS.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708025" cy="65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62;p5"/>
          <p:cNvSpPr/>
          <p:nvPr/>
        </p:nvSpPr>
        <p:spPr>
          <a:xfrm>
            <a:off x="3200400" y="3025541"/>
            <a:ext cx="663392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28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altLang="zh-CN" sz="2800" u="sng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Giải</a:t>
            </a:r>
            <a:endParaRPr lang="en-US" altLang="zh-CN" sz="2800" u="sng" dirty="0" smtClean="0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lvl="0">
              <a:lnSpc>
                <a:spcPct val="120000"/>
              </a:lnSpc>
            </a:pP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Đáy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RS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10 – 6 = 4 (cm)</a:t>
            </a:r>
          </a:p>
          <a:p>
            <a:pPr lvl="0">
              <a:lnSpc>
                <a:spcPct val="120000"/>
              </a:lnSpc>
            </a:pP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10 : 2 = 5 (cm)</a:t>
            </a:r>
          </a:p>
          <a:p>
            <a:pPr lvl="0">
              <a:lnSpc>
                <a:spcPct val="120000"/>
              </a:lnSpc>
            </a:pP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Chu 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vi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của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hình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thang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cân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PQRS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là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</a:t>
            </a:r>
          </a:p>
          <a:p>
            <a:pPr lvl="0">
              <a:lnSpc>
                <a:spcPct val="120000"/>
              </a:lnSpc>
            </a:pP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10 + 4 + 5 + 5 = 24 (cm)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user\Documents\Zalo Received Files\kisspng-clip-art-student-vector-graphics-portable-network-cc-eagles-blog-eagles-honor-roll-q1-2-18-2-19-5d19d080da4425.0302073615619728648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894" y="4905907"/>
            <a:ext cx="3654105" cy="19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319</TotalTime>
  <Words>495</Words>
  <PresentationFormat>Custom</PresentationFormat>
  <Paragraphs>68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2019-07-09T09:49:00Z</dcterms:created>
  <dcterms:modified xsi:type="dcterms:W3CDTF">2021-08-18T13:17:24Z</dcterms:modified>
</cp:coreProperties>
</file>