
<file path=[Content_Types].xml><?xml version="1.0" encoding="utf-8"?>
<Types xmlns="http://schemas.openxmlformats.org/package/2006/content-types">
  <Default Extension="png" ContentType="image/png"/>
  <Default Extension="svg" ContentType="image/svg+xml"/>
  <Default Extension="rels" ContentType="application/vnd.openxmlformats-package.relationships+xml"/>
  <Default Extension="xml" ContentType="application/xml"/>
  <Default Extension="fntdata" ContentType="application/x-fontdata"/>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Lst>
  <p:notesMasterIdLst>
    <p:notesMasterId r:id="rId81"/>
  </p:notesMasterIdLst>
  <p:sldIdLst>
    <p:sldId id="274" r:id="rId3"/>
    <p:sldId id="257" r:id="rId4"/>
    <p:sldId id="256" r:id="rId5"/>
    <p:sldId id="258" r:id="rId6"/>
    <p:sldId id="308" r:id="rId7"/>
    <p:sldId id="309" r:id="rId8"/>
    <p:sldId id="310" r:id="rId9"/>
    <p:sldId id="311" r:id="rId10"/>
    <p:sldId id="312" r:id="rId11"/>
    <p:sldId id="313" r:id="rId12"/>
    <p:sldId id="314" r:id="rId13"/>
    <p:sldId id="315" r:id="rId14"/>
    <p:sldId id="316" r:id="rId15"/>
    <p:sldId id="317" r:id="rId16"/>
    <p:sldId id="318" r:id="rId17"/>
    <p:sldId id="319" r:id="rId18"/>
    <p:sldId id="320" r:id="rId19"/>
    <p:sldId id="322" r:id="rId20"/>
    <p:sldId id="323" r:id="rId21"/>
    <p:sldId id="324" r:id="rId22"/>
    <p:sldId id="327" r:id="rId23"/>
    <p:sldId id="325" r:id="rId24"/>
    <p:sldId id="321" r:id="rId25"/>
    <p:sldId id="328" r:id="rId26"/>
    <p:sldId id="329" r:id="rId27"/>
    <p:sldId id="330" r:id="rId28"/>
    <p:sldId id="331" r:id="rId29"/>
    <p:sldId id="332" r:id="rId30"/>
    <p:sldId id="333" r:id="rId31"/>
    <p:sldId id="272" r:id="rId32"/>
    <p:sldId id="334" r:id="rId33"/>
    <p:sldId id="259" r:id="rId34"/>
    <p:sldId id="260" r:id="rId35"/>
    <p:sldId id="261" r:id="rId36"/>
    <p:sldId id="262" r:id="rId37"/>
    <p:sldId id="263" r:id="rId38"/>
    <p:sldId id="264" r:id="rId39"/>
    <p:sldId id="265" r:id="rId40"/>
    <p:sldId id="266" r:id="rId41"/>
    <p:sldId id="267" r:id="rId42"/>
    <p:sldId id="268" r:id="rId43"/>
    <p:sldId id="269" r:id="rId44"/>
    <p:sldId id="270" r:id="rId45"/>
    <p:sldId id="271" r:id="rId46"/>
    <p:sldId id="273" r:id="rId47"/>
    <p:sldId id="275" r:id="rId48"/>
    <p:sldId id="276" r:id="rId49"/>
    <p:sldId id="277" r:id="rId50"/>
    <p:sldId id="278" r:id="rId51"/>
    <p:sldId id="279" r:id="rId52"/>
    <p:sldId id="280" r:id="rId53"/>
    <p:sldId id="281" r:id="rId54"/>
    <p:sldId id="282" r:id="rId55"/>
    <p:sldId id="283" r:id="rId56"/>
    <p:sldId id="284" r:id="rId57"/>
    <p:sldId id="285" r:id="rId58"/>
    <p:sldId id="286" r:id="rId59"/>
    <p:sldId id="287" r:id="rId60"/>
    <p:sldId id="288" r:id="rId61"/>
    <p:sldId id="289" r:id="rId62"/>
    <p:sldId id="290" r:id="rId63"/>
    <p:sldId id="291" r:id="rId64"/>
    <p:sldId id="292" r:id="rId65"/>
    <p:sldId id="293" r:id="rId66"/>
    <p:sldId id="294" r:id="rId67"/>
    <p:sldId id="295" r:id="rId68"/>
    <p:sldId id="296" r:id="rId69"/>
    <p:sldId id="297" r:id="rId70"/>
    <p:sldId id="298" r:id="rId71"/>
    <p:sldId id="299" r:id="rId72"/>
    <p:sldId id="300" r:id="rId73"/>
    <p:sldId id="301" r:id="rId74"/>
    <p:sldId id="302" r:id="rId75"/>
    <p:sldId id="303" r:id="rId76"/>
    <p:sldId id="304" r:id="rId77"/>
    <p:sldId id="305" r:id="rId78"/>
    <p:sldId id="306" r:id="rId79"/>
    <p:sldId id="307" r:id="rId80"/>
  </p:sldIdLst>
  <p:sldSz cx="9144000" cy="5143500" type="screen16x9"/>
  <p:notesSz cx="6858000" cy="9144000"/>
  <p:embeddedFontLst>
    <p:embeddedFont>
      <p:font typeface="Lora" panose="020B0604020202020204" charset="0"/>
      <p:regular r:id="rId82"/>
      <p:bold r:id="rId83"/>
      <p:italic r:id="rId84"/>
      <p:boldItalic r:id="rId85"/>
    </p:embeddedFont>
    <p:embeddedFont>
      <p:font typeface="Source Sans Pro" panose="020B0604020202020204" charset="0"/>
      <p:regular r:id="rId86"/>
      <p:bold r:id="rId87"/>
      <p:italic r:id="rId88"/>
      <p:boldItalic r:id="rId89"/>
    </p:embeddedFont>
    <p:embeddedFont>
      <p:font typeface="Calibri" panose="020F0502020204030204" pitchFamily="34" charset="0"/>
      <p:regular r:id="rId90"/>
      <p:bold r:id="rId91"/>
      <p:italic r:id="rId92"/>
      <p:boldItalic r:id="rId93"/>
    </p:embeddedFont>
    <p:embeddedFont>
      <p:font typeface="Amatic SC" panose="020B0604020202020204" charset="-79"/>
      <p:regular r:id="rId94"/>
      <p:bold r:id="rId95"/>
    </p:embeddedFont>
    <p:embeddedFont>
      <p:font typeface="Anek Devanagari" panose="020B0604020202020204" charset="0"/>
      <p:regular r:id="rId96"/>
      <p:bold r:id="rId97"/>
    </p:embeddedFont>
    <p:embeddedFont>
      <p:font typeface="Roboto Medium" panose="020B0604020202020204" charset="0"/>
      <p:regular r:id="rId98"/>
      <p:bold r:id="rId99"/>
      <p:italic r:id="rId100"/>
      <p:boldItalic r:id="rId101"/>
    </p:embeddedFont>
    <p:embeddedFont>
      <p:font typeface="Catamaran" panose="020B0604020202020204" charset="0"/>
      <p:regular r:id="rId102"/>
      <p:bold r:id="rId103"/>
    </p:embeddedFont>
    <p:embeddedFont>
      <p:font typeface="Anek Devanagari SemiBold" panose="020B0604020202020204" charset="0"/>
      <p:regular r:id="rId104"/>
      <p:bold r:id="rId105"/>
    </p:embeddedFont>
    <p:embeddedFont>
      <p:font typeface="Proxima Nova" panose="020B0604020202020204" charset="0"/>
      <p:regular r:id="rId106"/>
      <p:bold r:id="rId107"/>
      <p:italic r:id="rId108"/>
      <p:boldItalic r:id="rId10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Default Section" id="{A1BD9D69-9285-4B32-8110-0C100E8B5E84}">
          <p14:sldIdLst>
            <p14:sldId id="274"/>
            <p14:sldId id="257"/>
            <p14:sldId id="256"/>
            <p14:sldId id="258"/>
            <p14:sldId id="308"/>
            <p14:sldId id="309"/>
            <p14:sldId id="310"/>
            <p14:sldId id="311"/>
            <p14:sldId id="312"/>
            <p14:sldId id="313"/>
            <p14:sldId id="314"/>
            <p14:sldId id="315"/>
            <p14:sldId id="316"/>
            <p14:sldId id="317"/>
            <p14:sldId id="318"/>
            <p14:sldId id="319"/>
            <p14:sldId id="320"/>
            <p14:sldId id="322"/>
            <p14:sldId id="323"/>
            <p14:sldId id="324"/>
            <p14:sldId id="327"/>
            <p14:sldId id="325"/>
            <p14:sldId id="321"/>
            <p14:sldId id="328"/>
            <p14:sldId id="329"/>
            <p14:sldId id="330"/>
            <p14:sldId id="331"/>
            <p14:sldId id="332"/>
            <p14:sldId id="333"/>
            <p14:sldId id="272"/>
            <p14:sldId id="334"/>
          </p14:sldIdLst>
        </p14:section>
        <p14:section name="Untitled Section" id="{302F8E95-8A47-46B0-B3ED-3BE1C7B31A0A}">
          <p14:sldIdLst>
            <p14:sldId id="259"/>
            <p14:sldId id="260"/>
            <p14:sldId id="261"/>
            <p14:sldId id="262"/>
            <p14:sldId id="263"/>
            <p14:sldId id="264"/>
            <p14:sldId id="265"/>
            <p14:sldId id="266"/>
            <p14:sldId id="267"/>
            <p14:sldId id="268"/>
            <p14:sldId id="269"/>
            <p14:sldId id="270"/>
            <p14:sldId id="271"/>
            <p14:sldId id="273"/>
            <p14:sldId id="275"/>
            <p14:sldId id="276"/>
            <p14:sldId id="277"/>
            <p14:sldId id="278"/>
            <p14:sldId id="279"/>
            <p14:sldId id="280"/>
            <p14:sldId id="281"/>
            <p14:sldId id="282"/>
            <p14:sldId id="283"/>
            <p14:sldId id="284"/>
            <p14:sldId id="285"/>
            <p14:sldId id="286"/>
            <p14:sldId id="287"/>
            <p14:sldId id="288"/>
            <p14:sldId id="289"/>
            <p14:sldId id="290"/>
            <p14:sldId id="291"/>
            <p14:sldId id="292"/>
            <p14:sldId id="293"/>
            <p14:sldId id="294"/>
            <p14:sldId id="295"/>
            <p14:sldId id="296"/>
            <p14:sldId id="297"/>
            <p14:sldId id="298"/>
            <p14:sldId id="299"/>
            <p14:sldId id="300"/>
            <p14:sldId id="301"/>
            <p14:sldId id="302"/>
            <p14:sldId id="303"/>
            <p14:sldId id="304"/>
            <p14:sldId id="305"/>
            <p14:sldId id="306"/>
            <p14:sldId id="307"/>
          </p14:sldIdLst>
        </p14:section>
      </p14:sectionLst>
    </p:ex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080808"/>
    <a:srgbClr val="FFCC66"/>
    <a:srgbClr val="FFCC99"/>
    <a:srgbClr val="879CF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F0F38F7-DD71-4CEC-826A-0FF51BC0218F}">
  <a:tblStyle styleId="{3F0F38F7-DD71-4CEC-826A-0FF51BC0218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40" autoAdjust="0"/>
    <p:restoredTop sz="94660"/>
  </p:normalViewPr>
  <p:slideViewPr>
    <p:cSldViewPr snapToGrid="0">
      <p:cViewPr varScale="1">
        <p:scale>
          <a:sx n="94" d="100"/>
          <a:sy n="94" d="100"/>
        </p:scale>
        <p:origin x="108" y="19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3.fntdata"/><Relationship Id="rId89" Type="http://schemas.openxmlformats.org/officeDocument/2006/relationships/font" Target="fonts/font8.fntdata"/><Relationship Id="rId112"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07" Type="http://schemas.openxmlformats.org/officeDocument/2006/relationships/font" Target="fonts/font26.fntdata"/><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font" Target="fonts/font6.fntdata"/><Relationship Id="rId102" Type="http://schemas.openxmlformats.org/officeDocument/2006/relationships/font" Target="fonts/font21.fntdata"/><Relationship Id="rId110"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fntdata"/><Relationship Id="rId90" Type="http://schemas.openxmlformats.org/officeDocument/2006/relationships/font" Target="fonts/font9.fntdata"/><Relationship Id="rId95" Type="http://schemas.openxmlformats.org/officeDocument/2006/relationships/font" Target="fonts/font1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font" Target="fonts/font19.fntdata"/><Relationship Id="rId105" Type="http://schemas.openxmlformats.org/officeDocument/2006/relationships/font" Target="fonts/font24.fntdata"/><Relationship Id="rId113"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font" Target="fonts/font4.fntdata"/><Relationship Id="rId93" Type="http://schemas.openxmlformats.org/officeDocument/2006/relationships/font" Target="fonts/font12.fntdata"/><Relationship Id="rId98" Type="http://schemas.openxmlformats.org/officeDocument/2006/relationships/font" Target="fonts/font17.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font" Target="fonts/font22.fntdata"/><Relationship Id="rId108" Type="http://schemas.openxmlformats.org/officeDocument/2006/relationships/font" Target="fonts/font2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2.fntdata"/><Relationship Id="rId88" Type="http://schemas.openxmlformats.org/officeDocument/2006/relationships/font" Target="fonts/font7.fntdata"/><Relationship Id="rId91" Type="http://schemas.openxmlformats.org/officeDocument/2006/relationships/font" Target="fonts/font10.fntdata"/><Relationship Id="rId96" Type="http://schemas.openxmlformats.org/officeDocument/2006/relationships/font" Target="fonts/font15.fntdata"/><Relationship Id="rId11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font" Target="fonts/font2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notesMaster" Target="notesMasters/notesMaster1.xml"/><Relationship Id="rId86" Type="http://schemas.openxmlformats.org/officeDocument/2006/relationships/font" Target="fonts/font5.fntdata"/><Relationship Id="rId94" Type="http://schemas.openxmlformats.org/officeDocument/2006/relationships/font" Target="fonts/font13.fntdata"/><Relationship Id="rId99" Type="http://schemas.openxmlformats.org/officeDocument/2006/relationships/font" Target="fonts/font18.fntdata"/><Relationship Id="rId101" Type="http://schemas.openxmlformats.org/officeDocument/2006/relationships/font" Target="fonts/font20.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8.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6.fntdata"/><Relationship Id="rId104" Type="http://schemas.openxmlformats.org/officeDocument/2006/relationships/font" Target="fonts/font23.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6"/>
        <p:cNvGrpSpPr/>
        <p:nvPr/>
      </p:nvGrpSpPr>
      <p:grpSpPr>
        <a:xfrm>
          <a:off x="0" y="0"/>
          <a:ext cx="0" cy="0"/>
          <a:chOff x="0" y="0"/>
          <a:chExt cx="0" cy="0"/>
        </a:xfrm>
      </p:grpSpPr>
      <p:sp>
        <p:nvSpPr>
          <p:cNvPr id="3477" name="Google Shape;3477;g12036f61dae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8" name="Google Shape;3478;g12036f61dae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1660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2831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03484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17259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31019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09341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69993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76321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11447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442583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45453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666104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476601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7609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75529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110242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70638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374307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70704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73219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gd1bf8d60a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d1bf8d60a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1"/>
        <p:cNvGrpSpPr/>
        <p:nvPr/>
      </p:nvGrpSpPr>
      <p:grpSpPr>
        <a:xfrm>
          <a:off x="0" y="0"/>
          <a:ext cx="0" cy="0"/>
          <a:chOff x="0" y="0"/>
          <a:chExt cx="0" cy="0"/>
        </a:xfrm>
      </p:grpSpPr>
      <p:sp>
        <p:nvSpPr>
          <p:cNvPr id="3312" name="Google Shape;3312;gd1bf8d60a4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3" name="Google Shape;3313;gd1bf8d60a4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6"/>
        <p:cNvGrpSpPr/>
        <p:nvPr/>
      </p:nvGrpSpPr>
      <p:grpSpPr>
        <a:xfrm>
          <a:off x="0" y="0"/>
          <a:ext cx="0" cy="0"/>
          <a:chOff x="0" y="0"/>
          <a:chExt cx="0" cy="0"/>
        </a:xfrm>
      </p:grpSpPr>
      <p:sp>
        <p:nvSpPr>
          <p:cNvPr id="3477" name="Google Shape;3477;g12036f61dae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8" name="Google Shape;3478;g12036f61dae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40531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12036f61dae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12036f61dae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2"/>
        <p:cNvGrpSpPr/>
        <p:nvPr/>
      </p:nvGrpSpPr>
      <p:grpSpPr>
        <a:xfrm>
          <a:off x="0" y="0"/>
          <a:ext cx="0" cy="0"/>
          <a:chOff x="0" y="0"/>
          <a:chExt cx="0" cy="0"/>
        </a:xfrm>
      </p:grpSpPr>
      <p:sp>
        <p:nvSpPr>
          <p:cNvPr id="1683" name="Google Shape;1683;g12036f61dae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4" name="Google Shape;1684;g12036f61dae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1"/>
        <p:cNvGrpSpPr/>
        <p:nvPr/>
      </p:nvGrpSpPr>
      <p:grpSpPr>
        <a:xfrm>
          <a:off x="0" y="0"/>
          <a:ext cx="0" cy="0"/>
          <a:chOff x="0" y="0"/>
          <a:chExt cx="0" cy="0"/>
        </a:xfrm>
      </p:grpSpPr>
      <p:sp>
        <p:nvSpPr>
          <p:cNvPr id="1842" name="Google Shape;1842;gd1bf8d60a4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3" name="Google Shape;1843;gd1bf8d60a4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3"/>
        <p:cNvGrpSpPr/>
        <p:nvPr/>
      </p:nvGrpSpPr>
      <p:grpSpPr>
        <a:xfrm>
          <a:off x="0" y="0"/>
          <a:ext cx="0" cy="0"/>
          <a:chOff x="0" y="0"/>
          <a:chExt cx="0" cy="0"/>
        </a:xfrm>
      </p:grpSpPr>
      <p:sp>
        <p:nvSpPr>
          <p:cNvPr id="2024" name="Google Shape;2024;g12fc2de9d97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5" name="Google Shape;2025;g12fc2de9d97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2"/>
        <p:cNvGrpSpPr/>
        <p:nvPr/>
      </p:nvGrpSpPr>
      <p:grpSpPr>
        <a:xfrm>
          <a:off x="0" y="0"/>
          <a:ext cx="0" cy="0"/>
          <a:chOff x="0" y="0"/>
          <a:chExt cx="0" cy="0"/>
        </a:xfrm>
      </p:grpSpPr>
      <p:sp>
        <p:nvSpPr>
          <p:cNvPr id="2213" name="Google Shape;2213;gd1bf8d60a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4" name="Google Shape;2214;gd1bf8d60a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3"/>
        <p:cNvGrpSpPr/>
        <p:nvPr/>
      </p:nvGrpSpPr>
      <p:grpSpPr>
        <a:xfrm>
          <a:off x="0" y="0"/>
          <a:ext cx="0" cy="0"/>
          <a:chOff x="0" y="0"/>
          <a:chExt cx="0" cy="0"/>
        </a:xfrm>
      </p:grpSpPr>
      <p:sp>
        <p:nvSpPr>
          <p:cNvPr id="2294" name="Google Shape;2294;gd1bf8d60a4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5" name="Google Shape;2295;gd1bf8d60a4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1"/>
        <p:cNvGrpSpPr/>
        <p:nvPr/>
      </p:nvGrpSpPr>
      <p:grpSpPr>
        <a:xfrm>
          <a:off x="0" y="0"/>
          <a:ext cx="0" cy="0"/>
          <a:chOff x="0" y="0"/>
          <a:chExt cx="0" cy="0"/>
        </a:xfrm>
      </p:grpSpPr>
      <p:sp>
        <p:nvSpPr>
          <p:cNvPr id="2462" name="Google Shape;2462;g12036f61dae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3" name="Google Shape;2463;g12036f61dae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7"/>
        <p:cNvGrpSpPr/>
        <p:nvPr/>
      </p:nvGrpSpPr>
      <p:grpSpPr>
        <a:xfrm>
          <a:off x="0" y="0"/>
          <a:ext cx="0" cy="0"/>
          <a:chOff x="0" y="0"/>
          <a:chExt cx="0" cy="0"/>
        </a:xfrm>
      </p:grpSpPr>
      <p:sp>
        <p:nvSpPr>
          <p:cNvPr id="2718" name="Google Shape;2718;gd1bf8d60a4_0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9" name="Google Shape;2719;gd1bf8d60a4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13aa21f521f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13aa21f521f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5"/>
        <p:cNvGrpSpPr/>
        <p:nvPr/>
      </p:nvGrpSpPr>
      <p:grpSpPr>
        <a:xfrm>
          <a:off x="0" y="0"/>
          <a:ext cx="0" cy="0"/>
          <a:chOff x="0" y="0"/>
          <a:chExt cx="0" cy="0"/>
        </a:xfrm>
      </p:grpSpPr>
      <p:sp>
        <p:nvSpPr>
          <p:cNvPr id="2806" name="Google Shape;2806;gd1bf8d60a4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7" name="Google Shape;2807;gd1bf8d60a4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9"/>
        <p:cNvGrpSpPr/>
        <p:nvPr/>
      </p:nvGrpSpPr>
      <p:grpSpPr>
        <a:xfrm>
          <a:off x="0" y="0"/>
          <a:ext cx="0" cy="0"/>
          <a:chOff x="0" y="0"/>
          <a:chExt cx="0" cy="0"/>
        </a:xfrm>
      </p:grpSpPr>
      <p:sp>
        <p:nvSpPr>
          <p:cNvPr id="2960" name="Google Shape;2960;gd1bf8d60a4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1" name="Google Shape;2961;gd1bf8d60a4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5"/>
        <p:cNvGrpSpPr/>
        <p:nvPr/>
      </p:nvGrpSpPr>
      <p:grpSpPr>
        <a:xfrm>
          <a:off x="0" y="0"/>
          <a:ext cx="0" cy="0"/>
          <a:chOff x="0" y="0"/>
          <a:chExt cx="0" cy="0"/>
        </a:xfrm>
      </p:grpSpPr>
      <p:sp>
        <p:nvSpPr>
          <p:cNvPr id="3126" name="Google Shape;3126;g12036f61dae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7" name="Google Shape;3127;g12036f61dae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4"/>
        <p:cNvGrpSpPr/>
        <p:nvPr/>
      </p:nvGrpSpPr>
      <p:grpSpPr>
        <a:xfrm>
          <a:off x="0" y="0"/>
          <a:ext cx="0" cy="0"/>
          <a:chOff x="0" y="0"/>
          <a:chExt cx="0" cy="0"/>
        </a:xfrm>
      </p:grpSpPr>
      <p:sp>
        <p:nvSpPr>
          <p:cNvPr id="3135" name="Google Shape;3135;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6" name="Google Shape;3136;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9"/>
        <p:cNvGrpSpPr/>
        <p:nvPr/>
      </p:nvGrpSpPr>
      <p:grpSpPr>
        <a:xfrm>
          <a:off x="0" y="0"/>
          <a:ext cx="0" cy="0"/>
          <a:chOff x="0" y="0"/>
          <a:chExt cx="0" cy="0"/>
        </a:xfrm>
      </p:grpSpPr>
      <p:sp>
        <p:nvSpPr>
          <p:cNvPr id="3280" name="Google Shape;3280;gd1bf8d60a4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1" name="Google Shape;3281;gd1bf8d60a4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1"/>
        <p:cNvGrpSpPr/>
        <p:nvPr/>
      </p:nvGrpSpPr>
      <p:grpSpPr>
        <a:xfrm>
          <a:off x="0" y="0"/>
          <a:ext cx="0" cy="0"/>
          <a:chOff x="0" y="0"/>
          <a:chExt cx="0" cy="0"/>
        </a:xfrm>
      </p:grpSpPr>
      <p:sp>
        <p:nvSpPr>
          <p:cNvPr id="3362" name="Google Shape;3362;gd1bf8d60a4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3" name="Google Shape;3363;gd1bf8d60a4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2"/>
        <p:cNvGrpSpPr/>
        <p:nvPr/>
      </p:nvGrpSpPr>
      <p:grpSpPr>
        <a:xfrm>
          <a:off x="0" y="0"/>
          <a:ext cx="0" cy="0"/>
          <a:chOff x="0" y="0"/>
          <a:chExt cx="0" cy="0"/>
        </a:xfrm>
      </p:grpSpPr>
      <p:sp>
        <p:nvSpPr>
          <p:cNvPr id="3733" name="Google Shape;3733;gd1bf8d60a4_0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4" name="Google Shape;3734;gd1bf8d60a4_0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gd1bf8d60a4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6" name="Google Shape;3776;gd1bf8d60a4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9"/>
        <p:cNvGrpSpPr/>
        <p:nvPr/>
      </p:nvGrpSpPr>
      <p:grpSpPr>
        <a:xfrm>
          <a:off x="0" y="0"/>
          <a:ext cx="0" cy="0"/>
          <a:chOff x="0" y="0"/>
          <a:chExt cx="0" cy="0"/>
        </a:xfrm>
      </p:grpSpPr>
      <p:sp>
        <p:nvSpPr>
          <p:cNvPr id="3870" name="Google Shape;3870;g12036f61dae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1" name="Google Shape;3871;g12036f61dae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5"/>
        <p:cNvGrpSpPr/>
        <p:nvPr/>
      </p:nvGrpSpPr>
      <p:grpSpPr>
        <a:xfrm>
          <a:off x="0" y="0"/>
          <a:ext cx="0" cy="0"/>
          <a:chOff x="0" y="0"/>
          <a:chExt cx="0" cy="0"/>
        </a:xfrm>
      </p:grpSpPr>
      <p:sp>
        <p:nvSpPr>
          <p:cNvPr id="3966" name="Google Shape;3966;gd1bf8d60a4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7" name="Google Shape;3967;gd1bf8d60a4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001544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5"/>
        <p:cNvGrpSpPr/>
        <p:nvPr/>
      </p:nvGrpSpPr>
      <p:grpSpPr>
        <a:xfrm>
          <a:off x="0" y="0"/>
          <a:ext cx="0" cy="0"/>
          <a:chOff x="0" y="0"/>
          <a:chExt cx="0" cy="0"/>
        </a:xfrm>
      </p:grpSpPr>
      <p:sp>
        <p:nvSpPr>
          <p:cNvPr id="4066" name="Google Shape;4066;gd1bf8d60a4_0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7" name="Google Shape;4067;gd1bf8d60a4_0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6"/>
        <p:cNvGrpSpPr/>
        <p:nvPr/>
      </p:nvGrpSpPr>
      <p:grpSpPr>
        <a:xfrm>
          <a:off x="0" y="0"/>
          <a:ext cx="0" cy="0"/>
          <a:chOff x="0" y="0"/>
          <a:chExt cx="0" cy="0"/>
        </a:xfrm>
      </p:grpSpPr>
      <p:sp>
        <p:nvSpPr>
          <p:cNvPr id="4277" name="Google Shape;4277;gd1bf8d60a4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8" name="Google Shape;4278;gd1bf8d60a4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4"/>
        <p:cNvGrpSpPr/>
        <p:nvPr/>
      </p:nvGrpSpPr>
      <p:grpSpPr>
        <a:xfrm>
          <a:off x="0" y="0"/>
          <a:ext cx="0" cy="0"/>
          <a:chOff x="0" y="0"/>
          <a:chExt cx="0" cy="0"/>
        </a:xfrm>
      </p:grpSpPr>
      <p:sp>
        <p:nvSpPr>
          <p:cNvPr id="4385" name="Google Shape;4385;gd1bf8d60a4_0_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6" name="Google Shape;4386;gd1bf8d60a4_0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8"/>
        <p:cNvGrpSpPr/>
        <p:nvPr/>
      </p:nvGrpSpPr>
      <p:grpSpPr>
        <a:xfrm>
          <a:off x="0" y="0"/>
          <a:ext cx="0" cy="0"/>
          <a:chOff x="0" y="0"/>
          <a:chExt cx="0" cy="0"/>
        </a:xfrm>
      </p:grpSpPr>
      <p:sp>
        <p:nvSpPr>
          <p:cNvPr id="4489" name="Google Shape;4489;g12036f61dae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0" name="Google Shape;4490;g12036f61dae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4"/>
        <p:cNvGrpSpPr/>
        <p:nvPr/>
      </p:nvGrpSpPr>
      <p:grpSpPr>
        <a:xfrm>
          <a:off x="0" y="0"/>
          <a:ext cx="0" cy="0"/>
          <a:chOff x="0" y="0"/>
          <a:chExt cx="0" cy="0"/>
        </a:xfrm>
      </p:grpSpPr>
      <p:sp>
        <p:nvSpPr>
          <p:cNvPr id="4505" name="Google Shape;4505;g12036f61dae_1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6" name="Google Shape;4506;g12036f61dae_1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0"/>
        <p:cNvGrpSpPr/>
        <p:nvPr/>
      </p:nvGrpSpPr>
      <p:grpSpPr>
        <a:xfrm>
          <a:off x="0" y="0"/>
          <a:ext cx="0" cy="0"/>
          <a:chOff x="0" y="0"/>
          <a:chExt cx="0" cy="0"/>
        </a:xfrm>
      </p:grpSpPr>
      <p:sp>
        <p:nvSpPr>
          <p:cNvPr id="4591" name="Google Shape;4591;g12036f61dae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2" name="Google Shape;4592;g12036f61dae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9"/>
        <p:cNvGrpSpPr/>
        <p:nvPr/>
      </p:nvGrpSpPr>
      <p:grpSpPr>
        <a:xfrm>
          <a:off x="0" y="0"/>
          <a:ext cx="0" cy="0"/>
          <a:chOff x="0" y="0"/>
          <a:chExt cx="0" cy="0"/>
        </a:xfrm>
      </p:grpSpPr>
      <p:sp>
        <p:nvSpPr>
          <p:cNvPr id="4660" name="Google Shape;4660;g12036f61dae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1" name="Google Shape;4661;g12036f61dae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9"/>
        <p:cNvGrpSpPr/>
        <p:nvPr/>
      </p:nvGrpSpPr>
      <p:grpSpPr>
        <a:xfrm>
          <a:off x="0" y="0"/>
          <a:ext cx="0" cy="0"/>
          <a:chOff x="0" y="0"/>
          <a:chExt cx="0" cy="0"/>
        </a:xfrm>
      </p:grpSpPr>
      <p:sp>
        <p:nvSpPr>
          <p:cNvPr id="4800" name="Google Shape;4800;gd1bf8d60a4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1" name="Google Shape;4801;gd1bf8d60a4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6"/>
        <p:cNvGrpSpPr/>
        <p:nvPr/>
      </p:nvGrpSpPr>
      <p:grpSpPr>
        <a:xfrm>
          <a:off x="0" y="0"/>
          <a:ext cx="0" cy="0"/>
          <a:chOff x="0" y="0"/>
          <a:chExt cx="0" cy="0"/>
        </a:xfrm>
      </p:grpSpPr>
      <p:sp>
        <p:nvSpPr>
          <p:cNvPr id="4927" name="Google Shape;4927;g13b22cd8392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28" name="Google Shape;4928;g13b22cd8392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1"/>
        <p:cNvGrpSpPr/>
        <p:nvPr/>
      </p:nvGrpSpPr>
      <p:grpSpPr>
        <a:xfrm>
          <a:off x="0" y="0"/>
          <a:ext cx="0" cy="0"/>
          <a:chOff x="0" y="0"/>
          <a:chExt cx="0" cy="0"/>
        </a:xfrm>
      </p:grpSpPr>
      <p:sp>
        <p:nvSpPr>
          <p:cNvPr id="5692" name="Google Shape;5692;g13a9d5d46bb_1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3" name="Google Shape;5693;g13a9d5d46bb_1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93063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7"/>
        <p:cNvGrpSpPr/>
        <p:nvPr/>
      </p:nvGrpSpPr>
      <p:grpSpPr>
        <a:xfrm>
          <a:off x="0" y="0"/>
          <a:ext cx="0" cy="0"/>
          <a:chOff x="0" y="0"/>
          <a:chExt cx="0" cy="0"/>
        </a:xfrm>
      </p:grpSpPr>
      <p:sp>
        <p:nvSpPr>
          <p:cNvPr id="6018" name="Google Shape;6018;g12036f61da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9" name="Google Shape;6019;g12036f61da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3"/>
        <p:cNvGrpSpPr/>
        <p:nvPr/>
      </p:nvGrpSpPr>
      <p:grpSpPr>
        <a:xfrm>
          <a:off x="0" y="0"/>
          <a:ext cx="0" cy="0"/>
          <a:chOff x="0" y="0"/>
          <a:chExt cx="0" cy="0"/>
        </a:xfrm>
      </p:grpSpPr>
      <p:sp>
        <p:nvSpPr>
          <p:cNvPr id="6024" name="Google Shape;6024;g13a9d5d46bb_3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5" name="Google Shape;6025;g13a9d5d46bb_3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0"/>
        <p:cNvGrpSpPr/>
        <p:nvPr/>
      </p:nvGrpSpPr>
      <p:grpSpPr>
        <a:xfrm>
          <a:off x="0" y="0"/>
          <a:ext cx="0" cy="0"/>
          <a:chOff x="0" y="0"/>
          <a:chExt cx="0" cy="0"/>
        </a:xfrm>
      </p:grpSpPr>
      <p:sp>
        <p:nvSpPr>
          <p:cNvPr id="6031" name="Google Shape;6031;g13a9d5d46bb_3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2" name="Google Shape;6032;g13a9d5d46bb_3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7"/>
        <p:cNvGrpSpPr/>
        <p:nvPr/>
      </p:nvGrpSpPr>
      <p:grpSpPr>
        <a:xfrm>
          <a:off x="0" y="0"/>
          <a:ext cx="0" cy="0"/>
          <a:chOff x="0" y="0"/>
          <a:chExt cx="0" cy="0"/>
        </a:xfrm>
      </p:grpSpPr>
      <p:sp>
        <p:nvSpPr>
          <p:cNvPr id="6038" name="Google Shape;6038;g13a9d5d46bb_3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9" name="Google Shape;6039;g13a9d5d46bb_3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4"/>
        <p:cNvGrpSpPr/>
        <p:nvPr/>
      </p:nvGrpSpPr>
      <p:grpSpPr>
        <a:xfrm>
          <a:off x="0" y="0"/>
          <a:ext cx="0" cy="0"/>
          <a:chOff x="0" y="0"/>
          <a:chExt cx="0" cy="0"/>
        </a:xfrm>
      </p:grpSpPr>
      <p:sp>
        <p:nvSpPr>
          <p:cNvPr id="6065" name="Google Shape;6065;g13a9d5d46bb_3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6" name="Google Shape;6066;g13a9d5d46bb_3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13a9d5d46bb_3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13a9d5d46bb_3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9"/>
        <p:cNvGrpSpPr/>
        <p:nvPr/>
      </p:nvGrpSpPr>
      <p:grpSpPr>
        <a:xfrm>
          <a:off x="0" y="0"/>
          <a:ext cx="0" cy="0"/>
          <a:chOff x="0" y="0"/>
          <a:chExt cx="0" cy="0"/>
        </a:xfrm>
      </p:grpSpPr>
      <p:sp>
        <p:nvSpPr>
          <p:cNvPr id="6420" name="Google Shape;6420;g13a9d5d46bb_3_3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21" name="Google Shape;6421;g13a9d5d46bb_3_3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0"/>
        <p:cNvGrpSpPr/>
        <p:nvPr/>
      </p:nvGrpSpPr>
      <p:grpSpPr>
        <a:xfrm>
          <a:off x="0" y="0"/>
          <a:ext cx="0" cy="0"/>
          <a:chOff x="0" y="0"/>
          <a:chExt cx="0" cy="0"/>
        </a:xfrm>
      </p:grpSpPr>
      <p:sp>
        <p:nvSpPr>
          <p:cNvPr id="8621" name="Google Shape;8621;g13a9d5d46bb_3_2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2" name="Google Shape;8622;g13a9d5d46bb_3_2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39"/>
        <p:cNvGrpSpPr/>
        <p:nvPr/>
      </p:nvGrpSpPr>
      <p:grpSpPr>
        <a:xfrm>
          <a:off x="0" y="0"/>
          <a:ext cx="0" cy="0"/>
          <a:chOff x="0" y="0"/>
          <a:chExt cx="0" cy="0"/>
        </a:xfrm>
      </p:grpSpPr>
      <p:sp>
        <p:nvSpPr>
          <p:cNvPr id="9040" name="Google Shape;9040;g13a9d5d46bb_3_3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1" name="Google Shape;9041;g13a9d5d46bb_3_3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9"/>
        <p:cNvGrpSpPr/>
        <p:nvPr/>
      </p:nvGrpSpPr>
      <p:grpSpPr>
        <a:xfrm>
          <a:off x="0" y="0"/>
          <a:ext cx="0" cy="0"/>
          <a:chOff x="0" y="0"/>
          <a:chExt cx="0" cy="0"/>
        </a:xfrm>
      </p:grpSpPr>
      <p:sp>
        <p:nvSpPr>
          <p:cNvPr id="9210" name="Google Shape;9210;g13a9d5d46bb_3_3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1" name="Google Shape;9211;g13a9d5d46bb_3_3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530093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4"/>
        <p:cNvGrpSpPr/>
        <p:nvPr/>
      </p:nvGrpSpPr>
      <p:grpSpPr>
        <a:xfrm>
          <a:off x="0" y="0"/>
          <a:ext cx="0" cy="0"/>
          <a:chOff x="0" y="0"/>
          <a:chExt cx="0" cy="0"/>
        </a:xfrm>
      </p:grpSpPr>
      <p:sp>
        <p:nvSpPr>
          <p:cNvPr id="9615" name="Google Shape;9615;g13a9d5d46bb_3_35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6" name="Google Shape;9616;g13a9d5d46bb_3_3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4"/>
        <p:cNvGrpSpPr/>
        <p:nvPr/>
      </p:nvGrpSpPr>
      <p:grpSpPr>
        <a:xfrm>
          <a:off x="0" y="0"/>
          <a:ext cx="0" cy="0"/>
          <a:chOff x="0" y="0"/>
          <a:chExt cx="0" cy="0"/>
        </a:xfrm>
      </p:grpSpPr>
      <p:sp>
        <p:nvSpPr>
          <p:cNvPr id="9995" name="Google Shape;9995;g13a9d5d46bb_3_39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6" name="Google Shape;9996;g13a9d5d46bb_3_3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13a9d5d46bb_3_4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13a9d5d46bb_3_4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0"/>
        <p:cNvGrpSpPr/>
        <p:nvPr/>
      </p:nvGrpSpPr>
      <p:grpSpPr>
        <a:xfrm>
          <a:off x="0" y="0"/>
          <a:ext cx="0" cy="0"/>
          <a:chOff x="0" y="0"/>
          <a:chExt cx="0" cy="0"/>
        </a:xfrm>
      </p:grpSpPr>
      <p:sp>
        <p:nvSpPr>
          <p:cNvPr id="12171" name="Google Shape;12171;g13a9d5d46bb_3_6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2" name="Google Shape;12172;g13a9d5d46bb_3_6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64"/>
        <p:cNvGrpSpPr/>
        <p:nvPr/>
      </p:nvGrpSpPr>
      <p:grpSpPr>
        <a:xfrm>
          <a:off x="0" y="0"/>
          <a:ext cx="0" cy="0"/>
          <a:chOff x="0" y="0"/>
          <a:chExt cx="0" cy="0"/>
        </a:xfrm>
      </p:grpSpPr>
      <p:sp>
        <p:nvSpPr>
          <p:cNvPr id="14565" name="Google Shape;14565;g13a9d5d46bb_3_8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66" name="Google Shape;14566;g13a9d5d46bb_3_8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78"/>
        <p:cNvGrpSpPr/>
        <p:nvPr/>
      </p:nvGrpSpPr>
      <p:grpSpPr>
        <a:xfrm>
          <a:off x="0" y="0"/>
          <a:ext cx="0" cy="0"/>
          <a:chOff x="0" y="0"/>
          <a:chExt cx="0" cy="0"/>
        </a:xfrm>
      </p:grpSpPr>
      <p:sp>
        <p:nvSpPr>
          <p:cNvPr id="16579" name="Google Shape;16579;g13a9d5d46bb_3_10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80" name="Google Shape;16580;g13a9d5d46bb_3_10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14"/>
        <p:cNvGrpSpPr/>
        <p:nvPr/>
      </p:nvGrpSpPr>
      <p:grpSpPr>
        <a:xfrm>
          <a:off x="0" y="0"/>
          <a:ext cx="0" cy="0"/>
          <a:chOff x="0" y="0"/>
          <a:chExt cx="0" cy="0"/>
        </a:xfrm>
      </p:grpSpPr>
      <p:sp>
        <p:nvSpPr>
          <p:cNvPr id="18215" name="Google Shape;18215;g13a9d5d46bb_3_12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16" name="Google Shape;18216;g13a9d5d46bb_3_12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56"/>
        <p:cNvGrpSpPr/>
        <p:nvPr/>
      </p:nvGrpSpPr>
      <p:grpSpPr>
        <a:xfrm>
          <a:off x="0" y="0"/>
          <a:ext cx="0" cy="0"/>
          <a:chOff x="0" y="0"/>
          <a:chExt cx="0" cy="0"/>
        </a:xfrm>
      </p:grpSpPr>
      <p:sp>
        <p:nvSpPr>
          <p:cNvPr id="19257" name="Google Shape;19257;g13a9d5d46bb_3_13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58" name="Google Shape;19258;g13a9d5d46bb_3_13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9"/>
        <p:cNvGrpSpPr/>
        <p:nvPr/>
      </p:nvGrpSpPr>
      <p:grpSpPr>
        <a:xfrm>
          <a:off x="0" y="0"/>
          <a:ext cx="0" cy="0"/>
          <a:chOff x="0" y="0"/>
          <a:chExt cx="0" cy="0"/>
        </a:xfrm>
      </p:grpSpPr>
      <p:sp>
        <p:nvSpPr>
          <p:cNvPr id="20800" name="Google Shape;20800;g13a9d5d46bb_3_187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1" name="Google Shape;20801;g13a9d5d46bb_3_187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226871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5777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43425" y="1216713"/>
            <a:ext cx="5257500" cy="22341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72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943301" y="3450988"/>
            <a:ext cx="52575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42568" y="36032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0"/>
        <p:cNvGrpSpPr/>
        <p:nvPr/>
      </p:nvGrpSpPr>
      <p:grpSpPr>
        <a:xfrm>
          <a:off x="0" y="0"/>
          <a:ext cx="0" cy="0"/>
          <a:chOff x="0" y="0"/>
          <a:chExt cx="0" cy="0"/>
        </a:xfrm>
      </p:grpSpPr>
      <p:sp>
        <p:nvSpPr>
          <p:cNvPr id="121" name="Google Shape;121;p11"/>
          <p:cNvSpPr txBox="1">
            <a:spLocks noGrp="1"/>
          </p:cNvSpPr>
          <p:nvPr>
            <p:ph type="title" hasCustomPrompt="1"/>
          </p:nvPr>
        </p:nvSpPr>
        <p:spPr>
          <a:xfrm>
            <a:off x="1592463" y="1729250"/>
            <a:ext cx="5959200" cy="1548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84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22" name="Google Shape;122;p11"/>
          <p:cNvSpPr txBox="1">
            <a:spLocks noGrp="1"/>
          </p:cNvSpPr>
          <p:nvPr>
            <p:ph type="subTitle" idx="1"/>
          </p:nvPr>
        </p:nvSpPr>
        <p:spPr>
          <a:xfrm>
            <a:off x="1592463" y="3130653"/>
            <a:ext cx="59592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3" name="Google Shape;123;p11"/>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1"/>
          <p:cNvSpPr/>
          <p:nvPr/>
        </p:nvSpPr>
        <p:spPr>
          <a:xfrm>
            <a:off x="7950233" y="245793"/>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1"/>
          <p:cNvSpPr/>
          <p:nvPr/>
        </p:nvSpPr>
        <p:spPr>
          <a:xfrm>
            <a:off x="14441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1"/>
          <p:cNvSpPr/>
          <p:nvPr/>
        </p:nvSpPr>
        <p:spPr>
          <a:xfrm>
            <a:off x="4019468" y="4138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1"/>
          <p:cNvSpPr/>
          <p:nvPr/>
        </p:nvSpPr>
        <p:spPr>
          <a:xfrm>
            <a:off x="4585852" y="231177"/>
            <a:ext cx="100725" cy="100700"/>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1"/>
          <p:cNvSpPr/>
          <p:nvPr/>
        </p:nvSpPr>
        <p:spPr>
          <a:xfrm>
            <a:off x="8819587" y="3888634"/>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1"/>
          <p:cNvSpPr/>
          <p:nvPr/>
        </p:nvSpPr>
        <p:spPr>
          <a:xfrm>
            <a:off x="8555728" y="3143200"/>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1"/>
          <p:cNvSpPr/>
          <p:nvPr/>
        </p:nvSpPr>
        <p:spPr>
          <a:xfrm>
            <a:off x="8555728" y="4128382"/>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3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32"/>
        <p:cNvGrpSpPr/>
        <p:nvPr/>
      </p:nvGrpSpPr>
      <p:grpSpPr>
        <a:xfrm>
          <a:off x="0" y="0"/>
          <a:ext cx="0" cy="0"/>
          <a:chOff x="0" y="0"/>
          <a:chExt cx="0" cy="0"/>
        </a:xfrm>
      </p:grpSpPr>
      <p:sp>
        <p:nvSpPr>
          <p:cNvPr id="133" name="Google Shape;133;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4" name="Google Shape;134;p13"/>
          <p:cNvSpPr txBox="1">
            <a:spLocks noGrp="1"/>
          </p:cNvSpPr>
          <p:nvPr>
            <p:ph type="title" idx="2"/>
          </p:nvPr>
        </p:nvSpPr>
        <p:spPr>
          <a:xfrm>
            <a:off x="771110" y="1988525"/>
            <a:ext cx="20667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5" name="Google Shape;135;p13"/>
          <p:cNvSpPr txBox="1">
            <a:spLocks noGrp="1"/>
          </p:cNvSpPr>
          <p:nvPr>
            <p:ph type="subTitle" idx="1"/>
          </p:nvPr>
        </p:nvSpPr>
        <p:spPr>
          <a:xfrm>
            <a:off x="771094" y="2320924"/>
            <a:ext cx="20667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 name="Google Shape;136;p13"/>
          <p:cNvSpPr txBox="1">
            <a:spLocks noGrp="1"/>
          </p:cNvSpPr>
          <p:nvPr>
            <p:ph type="title" idx="3"/>
          </p:nvPr>
        </p:nvSpPr>
        <p:spPr>
          <a:xfrm>
            <a:off x="3498397" y="1988525"/>
            <a:ext cx="20667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7" name="Google Shape;137;p13"/>
          <p:cNvSpPr txBox="1">
            <a:spLocks noGrp="1"/>
          </p:cNvSpPr>
          <p:nvPr>
            <p:ph type="subTitle" idx="4"/>
          </p:nvPr>
        </p:nvSpPr>
        <p:spPr>
          <a:xfrm>
            <a:off x="3498382" y="2320924"/>
            <a:ext cx="20667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 name="Google Shape;138;p13"/>
          <p:cNvSpPr txBox="1">
            <a:spLocks noGrp="1"/>
          </p:cNvSpPr>
          <p:nvPr>
            <p:ph type="title" idx="5"/>
          </p:nvPr>
        </p:nvSpPr>
        <p:spPr>
          <a:xfrm>
            <a:off x="771110" y="3684702"/>
            <a:ext cx="20667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9" name="Google Shape;139;p13"/>
          <p:cNvSpPr txBox="1">
            <a:spLocks noGrp="1"/>
          </p:cNvSpPr>
          <p:nvPr>
            <p:ph type="subTitle" idx="6"/>
          </p:nvPr>
        </p:nvSpPr>
        <p:spPr>
          <a:xfrm>
            <a:off x="771094" y="4017101"/>
            <a:ext cx="20667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13"/>
          <p:cNvSpPr txBox="1">
            <a:spLocks noGrp="1"/>
          </p:cNvSpPr>
          <p:nvPr>
            <p:ph type="title" idx="7"/>
          </p:nvPr>
        </p:nvSpPr>
        <p:spPr>
          <a:xfrm>
            <a:off x="3498397" y="3684701"/>
            <a:ext cx="20667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1" name="Google Shape;141;p13"/>
          <p:cNvSpPr txBox="1">
            <a:spLocks noGrp="1"/>
          </p:cNvSpPr>
          <p:nvPr>
            <p:ph type="subTitle" idx="8"/>
          </p:nvPr>
        </p:nvSpPr>
        <p:spPr>
          <a:xfrm>
            <a:off x="3498382" y="4017100"/>
            <a:ext cx="20667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13"/>
          <p:cNvSpPr txBox="1">
            <a:spLocks noGrp="1"/>
          </p:cNvSpPr>
          <p:nvPr>
            <p:ph type="title" idx="9" hasCustomPrompt="1"/>
          </p:nvPr>
        </p:nvSpPr>
        <p:spPr>
          <a:xfrm>
            <a:off x="777857" y="1427125"/>
            <a:ext cx="785700" cy="401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3" name="Google Shape;143;p13"/>
          <p:cNvSpPr txBox="1">
            <a:spLocks noGrp="1"/>
          </p:cNvSpPr>
          <p:nvPr>
            <p:ph type="title" idx="13" hasCustomPrompt="1"/>
          </p:nvPr>
        </p:nvSpPr>
        <p:spPr>
          <a:xfrm>
            <a:off x="777857" y="3123262"/>
            <a:ext cx="785700" cy="401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4" name="Google Shape;144;p13"/>
          <p:cNvSpPr txBox="1">
            <a:spLocks noGrp="1"/>
          </p:cNvSpPr>
          <p:nvPr>
            <p:ph type="title" idx="14" hasCustomPrompt="1"/>
          </p:nvPr>
        </p:nvSpPr>
        <p:spPr>
          <a:xfrm>
            <a:off x="3500407" y="1427125"/>
            <a:ext cx="785700" cy="401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5" name="Google Shape;145;p13"/>
          <p:cNvSpPr txBox="1">
            <a:spLocks noGrp="1"/>
          </p:cNvSpPr>
          <p:nvPr>
            <p:ph type="title" idx="15" hasCustomPrompt="1"/>
          </p:nvPr>
        </p:nvSpPr>
        <p:spPr>
          <a:xfrm>
            <a:off x="3500407" y="3123262"/>
            <a:ext cx="785700" cy="401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6" name="Google Shape;146;p13"/>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147;p13"/>
          <p:cNvGrpSpPr/>
          <p:nvPr/>
        </p:nvGrpSpPr>
        <p:grpSpPr>
          <a:xfrm>
            <a:off x="158228" y="248675"/>
            <a:ext cx="413043" cy="1074032"/>
            <a:chOff x="2472803" y="326075"/>
            <a:chExt cx="413043" cy="1074032"/>
          </a:xfrm>
        </p:grpSpPr>
        <p:sp>
          <p:nvSpPr>
            <p:cNvPr id="148" name="Google Shape;148;p13"/>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3"/>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3"/>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13"/>
          <p:cNvGrpSpPr/>
          <p:nvPr/>
        </p:nvGrpSpPr>
        <p:grpSpPr>
          <a:xfrm>
            <a:off x="8349749" y="370693"/>
            <a:ext cx="618651" cy="830000"/>
            <a:chOff x="8349749" y="370693"/>
            <a:chExt cx="618651" cy="830000"/>
          </a:xfrm>
        </p:grpSpPr>
        <p:grpSp>
          <p:nvGrpSpPr>
            <p:cNvPr id="152" name="Google Shape;152;p13"/>
            <p:cNvGrpSpPr/>
            <p:nvPr/>
          </p:nvGrpSpPr>
          <p:grpSpPr>
            <a:xfrm>
              <a:off x="8572735" y="370693"/>
              <a:ext cx="395665" cy="830000"/>
              <a:chOff x="6722060" y="248681"/>
              <a:chExt cx="395665" cy="830000"/>
            </a:xfrm>
          </p:grpSpPr>
          <p:sp>
            <p:nvSpPr>
              <p:cNvPr id="153" name="Google Shape;153;p13"/>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Google Shape;155;p13"/>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56"/>
        <p:cNvGrpSpPr/>
        <p:nvPr/>
      </p:nvGrpSpPr>
      <p:grpSpPr>
        <a:xfrm>
          <a:off x="0" y="0"/>
          <a:ext cx="0" cy="0"/>
          <a:chOff x="0" y="0"/>
          <a:chExt cx="0" cy="0"/>
        </a:xfrm>
      </p:grpSpPr>
      <p:sp>
        <p:nvSpPr>
          <p:cNvPr id="157" name="Google Shape;157;p14"/>
          <p:cNvSpPr txBox="1">
            <a:spLocks noGrp="1"/>
          </p:cNvSpPr>
          <p:nvPr>
            <p:ph type="title"/>
          </p:nvPr>
        </p:nvSpPr>
        <p:spPr>
          <a:xfrm>
            <a:off x="3297850" y="3252082"/>
            <a:ext cx="51330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1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8" name="Google Shape;158;p14"/>
          <p:cNvSpPr txBox="1">
            <a:spLocks noGrp="1"/>
          </p:cNvSpPr>
          <p:nvPr>
            <p:ph type="subTitle" idx="1"/>
          </p:nvPr>
        </p:nvSpPr>
        <p:spPr>
          <a:xfrm>
            <a:off x="3297957" y="1333800"/>
            <a:ext cx="5133000" cy="1944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159" name="Google Shape;159;p14"/>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4"/>
          <p:cNvSpPr/>
          <p:nvPr/>
        </p:nvSpPr>
        <p:spPr>
          <a:xfrm>
            <a:off x="7977594" y="35147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4"/>
          <p:cNvSpPr/>
          <p:nvPr/>
        </p:nvSpPr>
        <p:spPr>
          <a:xfrm>
            <a:off x="8515754" y="351465"/>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4"/>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163"/>
        <p:cNvGrpSpPr/>
        <p:nvPr/>
      </p:nvGrpSpPr>
      <p:grpSpPr>
        <a:xfrm>
          <a:off x="0" y="0"/>
          <a:ext cx="0" cy="0"/>
          <a:chOff x="0" y="0"/>
          <a:chExt cx="0" cy="0"/>
        </a:xfrm>
      </p:grpSpPr>
      <p:sp>
        <p:nvSpPr>
          <p:cNvPr id="164" name="Google Shape;164;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65" name="Google Shape;165;p15"/>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5"/>
          <p:cNvSpPr/>
          <p:nvPr/>
        </p:nvSpPr>
        <p:spPr>
          <a:xfrm>
            <a:off x="480318" y="400783"/>
            <a:ext cx="200332" cy="20033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5"/>
          <p:cNvSpPr/>
          <p:nvPr/>
        </p:nvSpPr>
        <p:spPr>
          <a:xfrm>
            <a:off x="8161398" y="302194"/>
            <a:ext cx="195073" cy="195073"/>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5"/>
          <p:cNvSpPr/>
          <p:nvPr/>
        </p:nvSpPr>
        <p:spPr>
          <a:xfrm>
            <a:off x="8468843" y="1607690"/>
            <a:ext cx="195073" cy="195073"/>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5"/>
          <p:cNvSpPr/>
          <p:nvPr/>
        </p:nvSpPr>
        <p:spPr>
          <a:xfrm>
            <a:off x="8632001" y="756526"/>
            <a:ext cx="87202" cy="86177"/>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5"/>
          <p:cNvSpPr/>
          <p:nvPr/>
        </p:nvSpPr>
        <p:spPr>
          <a:xfrm>
            <a:off x="8829212" y="1197454"/>
            <a:ext cx="141673" cy="141673"/>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5"/>
          <p:cNvSpPr/>
          <p:nvPr/>
        </p:nvSpPr>
        <p:spPr>
          <a:xfrm>
            <a:off x="295110" y="145729"/>
            <a:ext cx="139387" cy="141673"/>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5"/>
          <p:cNvSpPr/>
          <p:nvPr/>
        </p:nvSpPr>
        <p:spPr>
          <a:xfrm>
            <a:off x="8582748" y="205705"/>
            <a:ext cx="81185" cy="82557"/>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5"/>
          <p:cNvSpPr/>
          <p:nvPr/>
        </p:nvSpPr>
        <p:spPr>
          <a:xfrm>
            <a:off x="832953" y="206550"/>
            <a:ext cx="81185" cy="80842"/>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5"/>
          <p:cNvSpPr/>
          <p:nvPr/>
        </p:nvSpPr>
        <p:spPr>
          <a:xfrm>
            <a:off x="480328" y="1114432"/>
            <a:ext cx="81185" cy="83014"/>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5"/>
          <p:cNvSpPr/>
          <p:nvPr/>
        </p:nvSpPr>
        <p:spPr>
          <a:xfrm>
            <a:off x="184568" y="2719733"/>
            <a:ext cx="200332" cy="20033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5"/>
          <p:cNvSpPr/>
          <p:nvPr/>
        </p:nvSpPr>
        <p:spPr>
          <a:xfrm>
            <a:off x="451235" y="2415817"/>
            <a:ext cx="139387" cy="141673"/>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5"/>
          <p:cNvSpPr/>
          <p:nvPr/>
        </p:nvSpPr>
        <p:spPr>
          <a:xfrm>
            <a:off x="8732260" y="2415817"/>
            <a:ext cx="139387" cy="141673"/>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178"/>
        <p:cNvGrpSpPr/>
        <p:nvPr/>
      </p:nvGrpSpPr>
      <p:grpSpPr>
        <a:xfrm>
          <a:off x="0" y="0"/>
          <a:ext cx="0" cy="0"/>
          <a:chOff x="0" y="0"/>
          <a:chExt cx="0" cy="0"/>
        </a:xfrm>
      </p:grpSpPr>
      <p:sp>
        <p:nvSpPr>
          <p:cNvPr id="179" name="Google Shape;179;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0" name="Google Shape;180;p16"/>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6"/>
          <p:cNvSpPr/>
          <p:nvPr/>
        </p:nvSpPr>
        <p:spPr>
          <a:xfrm>
            <a:off x="167184" y="870501"/>
            <a:ext cx="250665" cy="248803"/>
          </a:xfrm>
          <a:custGeom>
            <a:avLst/>
            <a:gdLst/>
            <a:ahLst/>
            <a:cxnLst/>
            <a:rect l="l" t="t" r="r" b="b"/>
            <a:pathLst>
              <a:path w="2558" h="2539" extrusionOk="0">
                <a:moveTo>
                  <a:pt x="1273" y="1"/>
                </a:moveTo>
                <a:cubicBezTo>
                  <a:pt x="1273" y="707"/>
                  <a:pt x="710" y="1270"/>
                  <a:pt x="0" y="1270"/>
                </a:cubicBezTo>
                <a:cubicBezTo>
                  <a:pt x="710" y="1270"/>
                  <a:pt x="1273" y="1848"/>
                  <a:pt x="1273" y="2539"/>
                </a:cubicBezTo>
                <a:cubicBezTo>
                  <a:pt x="1273" y="1848"/>
                  <a:pt x="1852" y="1270"/>
                  <a:pt x="2558" y="1270"/>
                </a:cubicBezTo>
                <a:cubicBezTo>
                  <a:pt x="1852" y="1270"/>
                  <a:pt x="1273" y="707"/>
                  <a:pt x="127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a:off x="461587" y="1269962"/>
            <a:ext cx="119551" cy="121413"/>
          </a:xfrm>
          <a:custGeom>
            <a:avLst/>
            <a:gdLst/>
            <a:ahLst/>
            <a:cxnLst/>
            <a:rect l="l" t="t" r="r" b="b"/>
            <a:pathLst>
              <a:path w="1220" h="1239" extrusionOk="0">
                <a:moveTo>
                  <a:pt x="610" y="0"/>
                </a:moveTo>
                <a:cubicBezTo>
                  <a:pt x="610" y="340"/>
                  <a:pt x="336" y="614"/>
                  <a:pt x="1" y="614"/>
                </a:cubicBezTo>
                <a:cubicBezTo>
                  <a:pt x="336" y="614"/>
                  <a:pt x="610" y="888"/>
                  <a:pt x="610" y="1239"/>
                </a:cubicBezTo>
                <a:cubicBezTo>
                  <a:pt x="610" y="888"/>
                  <a:pt x="884" y="614"/>
                  <a:pt x="1220" y="614"/>
                </a:cubicBezTo>
                <a:cubicBezTo>
                  <a:pt x="884" y="614"/>
                  <a:pt x="610" y="340"/>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a:off x="384534" y="388570"/>
            <a:ext cx="121413" cy="119551"/>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a:off x="8724968" y="1123245"/>
            <a:ext cx="166333" cy="169065"/>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6"/>
          <p:cNvSpPr/>
          <p:nvPr/>
        </p:nvSpPr>
        <p:spPr>
          <a:xfrm>
            <a:off x="8517388" y="325840"/>
            <a:ext cx="246051" cy="24502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6"/>
          <p:cNvSpPr/>
          <p:nvPr/>
        </p:nvSpPr>
        <p:spPr>
          <a:xfrm>
            <a:off x="8475802" y="1292310"/>
            <a:ext cx="96879" cy="99065"/>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CUSTOM_10_2">
    <p:spTree>
      <p:nvGrpSpPr>
        <p:cNvPr id="1" name="Shape 187"/>
        <p:cNvGrpSpPr/>
        <p:nvPr/>
      </p:nvGrpSpPr>
      <p:grpSpPr>
        <a:xfrm>
          <a:off x="0" y="0"/>
          <a:ext cx="0" cy="0"/>
          <a:chOff x="0" y="0"/>
          <a:chExt cx="0" cy="0"/>
        </a:xfrm>
      </p:grpSpPr>
      <p:sp>
        <p:nvSpPr>
          <p:cNvPr id="188" name="Google Shape;1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9" name="Google Shape;189;p17"/>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 name="Google Shape;190;p17"/>
          <p:cNvGrpSpPr/>
          <p:nvPr/>
        </p:nvGrpSpPr>
        <p:grpSpPr>
          <a:xfrm>
            <a:off x="8401944" y="164990"/>
            <a:ext cx="470060" cy="856175"/>
            <a:chOff x="8401944" y="164990"/>
            <a:chExt cx="470060" cy="856175"/>
          </a:xfrm>
        </p:grpSpPr>
        <p:sp>
          <p:nvSpPr>
            <p:cNvPr id="191" name="Google Shape;191;p17"/>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7"/>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7"/>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17"/>
          <p:cNvGrpSpPr/>
          <p:nvPr/>
        </p:nvGrpSpPr>
        <p:grpSpPr>
          <a:xfrm>
            <a:off x="353418" y="111674"/>
            <a:ext cx="617289" cy="909493"/>
            <a:chOff x="2462255" y="616449"/>
            <a:chExt cx="617289" cy="909493"/>
          </a:xfrm>
        </p:grpSpPr>
        <p:sp>
          <p:nvSpPr>
            <p:cNvPr id="195" name="Google Shape;195;p17"/>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17"/>
            <p:cNvGrpSpPr/>
            <p:nvPr/>
          </p:nvGrpSpPr>
          <p:grpSpPr>
            <a:xfrm>
              <a:off x="2462255" y="616449"/>
              <a:ext cx="156405" cy="909493"/>
              <a:chOff x="2462255" y="616449"/>
              <a:chExt cx="156405" cy="909493"/>
            </a:xfrm>
          </p:grpSpPr>
          <p:sp>
            <p:nvSpPr>
              <p:cNvPr id="197" name="Google Shape;197;p17"/>
              <p:cNvSpPr/>
              <p:nvPr/>
            </p:nvSpPr>
            <p:spPr>
              <a:xfrm>
                <a:off x="2462255" y="1371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7"/>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 name="Google Shape;199;p17"/>
          <p:cNvGrpSpPr/>
          <p:nvPr/>
        </p:nvGrpSpPr>
        <p:grpSpPr>
          <a:xfrm>
            <a:off x="236335" y="1852896"/>
            <a:ext cx="380999" cy="538529"/>
            <a:chOff x="537973" y="2680221"/>
            <a:chExt cx="380999" cy="538529"/>
          </a:xfrm>
        </p:grpSpPr>
        <p:sp>
          <p:nvSpPr>
            <p:cNvPr id="200" name="Google Shape;200;p17"/>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7"/>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 name="Google Shape;202;p17"/>
          <p:cNvSpPr/>
          <p:nvPr/>
        </p:nvSpPr>
        <p:spPr>
          <a:xfrm>
            <a:off x="8689235" y="2777374"/>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4">
  <p:cSld name="CUSTOM_10_3">
    <p:spTree>
      <p:nvGrpSpPr>
        <p:cNvPr id="1" name="Shape 203"/>
        <p:cNvGrpSpPr/>
        <p:nvPr/>
      </p:nvGrpSpPr>
      <p:grpSpPr>
        <a:xfrm>
          <a:off x="0" y="0"/>
          <a:ext cx="0" cy="0"/>
          <a:chOff x="0" y="0"/>
          <a:chExt cx="0" cy="0"/>
        </a:xfrm>
      </p:grpSpPr>
      <p:sp>
        <p:nvSpPr>
          <p:cNvPr id="204" name="Google Shape;204;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5" name="Google Shape;205;p18"/>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 name="Google Shape;206;p18"/>
          <p:cNvGrpSpPr/>
          <p:nvPr/>
        </p:nvGrpSpPr>
        <p:grpSpPr>
          <a:xfrm>
            <a:off x="139378" y="325838"/>
            <a:ext cx="487718" cy="1074032"/>
            <a:chOff x="2472803" y="326075"/>
            <a:chExt cx="487718" cy="1074032"/>
          </a:xfrm>
        </p:grpSpPr>
        <p:sp>
          <p:nvSpPr>
            <p:cNvPr id="207" name="Google Shape;207;p18"/>
            <p:cNvSpPr/>
            <p:nvPr/>
          </p:nvSpPr>
          <p:spPr>
            <a:xfrm>
              <a:off x="2811337" y="7471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8"/>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8"/>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18"/>
          <p:cNvGrpSpPr/>
          <p:nvPr/>
        </p:nvGrpSpPr>
        <p:grpSpPr>
          <a:xfrm>
            <a:off x="8253299" y="242118"/>
            <a:ext cx="618651" cy="830000"/>
            <a:chOff x="8349749" y="370693"/>
            <a:chExt cx="618651" cy="830000"/>
          </a:xfrm>
        </p:grpSpPr>
        <p:grpSp>
          <p:nvGrpSpPr>
            <p:cNvPr id="211" name="Google Shape;211;p18"/>
            <p:cNvGrpSpPr/>
            <p:nvPr/>
          </p:nvGrpSpPr>
          <p:grpSpPr>
            <a:xfrm>
              <a:off x="8572735" y="370693"/>
              <a:ext cx="395665" cy="830000"/>
              <a:chOff x="6722060" y="248681"/>
              <a:chExt cx="395665" cy="830000"/>
            </a:xfrm>
          </p:grpSpPr>
          <p:sp>
            <p:nvSpPr>
              <p:cNvPr id="212" name="Google Shape;212;p18"/>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8"/>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18"/>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18"/>
          <p:cNvSpPr/>
          <p:nvPr/>
        </p:nvSpPr>
        <p:spPr>
          <a:xfrm>
            <a:off x="820687" y="325847"/>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5">
  <p:cSld name="CUSTOM_10_4">
    <p:spTree>
      <p:nvGrpSpPr>
        <p:cNvPr id="1" name="Shape 216"/>
        <p:cNvGrpSpPr/>
        <p:nvPr/>
      </p:nvGrpSpPr>
      <p:grpSpPr>
        <a:xfrm>
          <a:off x="0" y="0"/>
          <a:ext cx="0" cy="0"/>
          <a:chOff x="0" y="0"/>
          <a:chExt cx="0" cy="0"/>
        </a:xfrm>
      </p:grpSpPr>
      <p:sp>
        <p:nvSpPr>
          <p:cNvPr id="217" name="Google Shape;21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8" name="Google Shape;218;p19"/>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9"/>
          <p:cNvSpPr/>
          <p:nvPr/>
        </p:nvSpPr>
        <p:spPr>
          <a:xfrm>
            <a:off x="8688829" y="1714101"/>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9"/>
          <p:cNvSpPr/>
          <p:nvPr/>
        </p:nvSpPr>
        <p:spPr>
          <a:xfrm>
            <a:off x="8009744" y="29147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9"/>
          <p:cNvSpPr/>
          <p:nvPr/>
        </p:nvSpPr>
        <p:spPr>
          <a:xfrm>
            <a:off x="8880654" y="227053"/>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 name="Google Shape;222;p19"/>
          <p:cNvGrpSpPr/>
          <p:nvPr/>
        </p:nvGrpSpPr>
        <p:grpSpPr>
          <a:xfrm>
            <a:off x="610380" y="81999"/>
            <a:ext cx="582764" cy="457493"/>
            <a:chOff x="2496780" y="616449"/>
            <a:chExt cx="582764" cy="457493"/>
          </a:xfrm>
        </p:grpSpPr>
        <p:sp>
          <p:nvSpPr>
            <p:cNvPr id="223" name="Google Shape;223;p19"/>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 name="Google Shape;224;p19"/>
            <p:cNvGrpSpPr/>
            <p:nvPr/>
          </p:nvGrpSpPr>
          <p:grpSpPr>
            <a:xfrm>
              <a:off x="2496780" y="616449"/>
              <a:ext cx="398955" cy="457493"/>
              <a:chOff x="2496780" y="616449"/>
              <a:chExt cx="398955" cy="457493"/>
            </a:xfrm>
          </p:grpSpPr>
          <p:sp>
            <p:nvSpPr>
              <p:cNvPr id="225" name="Google Shape;225;p19"/>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9"/>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 name="Google Shape;227;p19"/>
          <p:cNvGrpSpPr/>
          <p:nvPr/>
        </p:nvGrpSpPr>
        <p:grpSpPr>
          <a:xfrm>
            <a:off x="229373" y="1844371"/>
            <a:ext cx="380999" cy="538529"/>
            <a:chOff x="537973" y="2680221"/>
            <a:chExt cx="380999" cy="538529"/>
          </a:xfrm>
        </p:grpSpPr>
        <p:sp>
          <p:nvSpPr>
            <p:cNvPr id="228" name="Google Shape;228;p19"/>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9"/>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1">
    <p:spTree>
      <p:nvGrpSpPr>
        <p:cNvPr id="1" name="Shape 230"/>
        <p:cNvGrpSpPr/>
        <p:nvPr/>
      </p:nvGrpSpPr>
      <p:grpSpPr>
        <a:xfrm>
          <a:off x="0" y="0"/>
          <a:ext cx="0" cy="0"/>
          <a:chOff x="0" y="0"/>
          <a:chExt cx="0" cy="0"/>
        </a:xfrm>
      </p:grpSpPr>
      <p:sp>
        <p:nvSpPr>
          <p:cNvPr id="231" name="Google Shape;231;p20"/>
          <p:cNvSpPr txBox="1">
            <a:spLocks noGrp="1"/>
          </p:cNvSpPr>
          <p:nvPr>
            <p:ph type="title"/>
          </p:nvPr>
        </p:nvSpPr>
        <p:spPr>
          <a:xfrm>
            <a:off x="720000" y="2150850"/>
            <a:ext cx="2590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2" name="Google Shape;232;p20"/>
          <p:cNvSpPr txBox="1">
            <a:spLocks noGrp="1"/>
          </p:cNvSpPr>
          <p:nvPr>
            <p:ph type="subTitle" idx="1"/>
          </p:nvPr>
        </p:nvSpPr>
        <p:spPr>
          <a:xfrm>
            <a:off x="720000" y="2813562"/>
            <a:ext cx="2590800" cy="95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20"/>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0"/>
          <p:cNvSpPr/>
          <p:nvPr/>
        </p:nvSpPr>
        <p:spPr>
          <a:xfrm>
            <a:off x="370193" y="37433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0"/>
          <p:cNvSpPr/>
          <p:nvPr/>
        </p:nvSpPr>
        <p:spPr>
          <a:xfrm>
            <a:off x="669565" y="4215802"/>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0"/>
          <p:cNvSpPr/>
          <p:nvPr/>
        </p:nvSpPr>
        <p:spPr>
          <a:xfrm>
            <a:off x="1579103" y="37752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0"/>
          <p:cNvSpPr/>
          <p:nvPr/>
        </p:nvSpPr>
        <p:spPr>
          <a:xfrm>
            <a:off x="7436253" y="3003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12875" y="2439075"/>
            <a:ext cx="33108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905900" y="1604475"/>
            <a:ext cx="964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8" name="Google Shape;18;p3"/>
          <p:cNvSpPr txBox="1">
            <a:spLocks noGrp="1"/>
          </p:cNvSpPr>
          <p:nvPr>
            <p:ph type="subTitle" idx="1"/>
          </p:nvPr>
        </p:nvSpPr>
        <p:spPr>
          <a:xfrm>
            <a:off x="912875" y="3114662"/>
            <a:ext cx="3310800" cy="45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 name="Google Shape;19;p3"/>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20;p3"/>
          <p:cNvGrpSpPr/>
          <p:nvPr/>
        </p:nvGrpSpPr>
        <p:grpSpPr>
          <a:xfrm>
            <a:off x="291143" y="201240"/>
            <a:ext cx="692567" cy="1430103"/>
            <a:chOff x="342568" y="3395115"/>
            <a:chExt cx="692567" cy="1430103"/>
          </a:xfrm>
        </p:grpSpPr>
        <p:sp>
          <p:nvSpPr>
            <p:cNvPr id="21" name="Google Shape;21;p3"/>
            <p:cNvSpPr/>
            <p:nvPr/>
          </p:nvSpPr>
          <p:spPr>
            <a:xfrm>
              <a:off x="342568" y="36032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373758" y="4616433"/>
              <a:ext cx="208785" cy="208785"/>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883503" y="3395115"/>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3"/>
          <p:cNvGrpSpPr/>
          <p:nvPr/>
        </p:nvGrpSpPr>
        <p:grpSpPr>
          <a:xfrm>
            <a:off x="8430773" y="380731"/>
            <a:ext cx="395665" cy="830000"/>
            <a:chOff x="6722060" y="248681"/>
            <a:chExt cx="395665" cy="830000"/>
          </a:xfrm>
        </p:grpSpPr>
        <p:sp>
          <p:nvSpPr>
            <p:cNvPr id="25" name="Google Shape;25;p3"/>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3"/>
          <p:cNvGrpSpPr/>
          <p:nvPr/>
        </p:nvGrpSpPr>
        <p:grpSpPr>
          <a:xfrm>
            <a:off x="263153" y="2759100"/>
            <a:ext cx="413043" cy="1074032"/>
            <a:chOff x="2472803" y="326075"/>
            <a:chExt cx="413043" cy="1074032"/>
          </a:xfrm>
        </p:grpSpPr>
        <p:sp>
          <p:nvSpPr>
            <p:cNvPr id="28" name="Google Shape;28;p3"/>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3"/>
          <p:cNvGrpSpPr/>
          <p:nvPr/>
        </p:nvGrpSpPr>
        <p:grpSpPr>
          <a:xfrm>
            <a:off x="1760419" y="158565"/>
            <a:ext cx="2997832" cy="431158"/>
            <a:chOff x="8401944" y="164990"/>
            <a:chExt cx="2997832" cy="431158"/>
          </a:xfrm>
        </p:grpSpPr>
        <p:sp>
          <p:nvSpPr>
            <p:cNvPr id="32" name="Google Shape;32;p3"/>
            <p:cNvSpPr/>
            <p:nvPr/>
          </p:nvSpPr>
          <p:spPr>
            <a:xfrm>
              <a:off x="11183976" y="383633"/>
              <a:ext cx="215800" cy="212515"/>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11_1">
    <p:spTree>
      <p:nvGrpSpPr>
        <p:cNvPr id="1" name="Shape 238"/>
        <p:cNvGrpSpPr/>
        <p:nvPr/>
      </p:nvGrpSpPr>
      <p:grpSpPr>
        <a:xfrm>
          <a:off x="0" y="0"/>
          <a:ext cx="0" cy="0"/>
          <a:chOff x="0" y="0"/>
          <a:chExt cx="0" cy="0"/>
        </a:xfrm>
      </p:grpSpPr>
      <p:sp>
        <p:nvSpPr>
          <p:cNvPr id="239" name="Google Shape;239;p21"/>
          <p:cNvSpPr txBox="1">
            <a:spLocks noGrp="1"/>
          </p:cNvSpPr>
          <p:nvPr>
            <p:ph type="title"/>
          </p:nvPr>
        </p:nvSpPr>
        <p:spPr>
          <a:xfrm>
            <a:off x="720000" y="1881675"/>
            <a:ext cx="4284600" cy="11109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1"/>
          <p:cNvSpPr txBox="1">
            <a:spLocks noGrp="1"/>
          </p:cNvSpPr>
          <p:nvPr>
            <p:ph type="subTitle" idx="1"/>
          </p:nvPr>
        </p:nvSpPr>
        <p:spPr>
          <a:xfrm>
            <a:off x="720000" y="2903575"/>
            <a:ext cx="42846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 name="Google Shape;241;p21"/>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1"/>
          <p:cNvSpPr/>
          <p:nvPr/>
        </p:nvSpPr>
        <p:spPr>
          <a:xfrm>
            <a:off x="370193" y="37433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1"/>
          <p:cNvSpPr/>
          <p:nvPr/>
        </p:nvSpPr>
        <p:spPr>
          <a:xfrm>
            <a:off x="637403" y="4234452"/>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 name="Google Shape;244;p21"/>
          <p:cNvGrpSpPr/>
          <p:nvPr/>
        </p:nvGrpSpPr>
        <p:grpSpPr>
          <a:xfrm rot="10800000">
            <a:off x="217123" y="191075"/>
            <a:ext cx="681274" cy="1138301"/>
            <a:chOff x="2248798" y="326070"/>
            <a:chExt cx="681274" cy="1138301"/>
          </a:xfrm>
        </p:grpSpPr>
        <p:sp>
          <p:nvSpPr>
            <p:cNvPr id="245" name="Google Shape;245;p21"/>
            <p:cNvSpPr/>
            <p:nvPr/>
          </p:nvSpPr>
          <p:spPr>
            <a:xfrm>
              <a:off x="2692423" y="10265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1"/>
            <p:cNvSpPr/>
            <p:nvPr/>
          </p:nvSpPr>
          <p:spPr>
            <a:xfrm>
              <a:off x="2577721" y="326070"/>
              <a:ext cx="149150" cy="14852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1"/>
            <p:cNvSpPr/>
            <p:nvPr/>
          </p:nvSpPr>
          <p:spPr>
            <a:xfrm>
              <a:off x="2248798" y="1311824"/>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21"/>
          <p:cNvGrpSpPr/>
          <p:nvPr/>
        </p:nvGrpSpPr>
        <p:grpSpPr>
          <a:xfrm rot="-5400000">
            <a:off x="8095512" y="3580876"/>
            <a:ext cx="1159596" cy="450800"/>
            <a:chOff x="2190923" y="565199"/>
            <a:chExt cx="1159596" cy="450800"/>
          </a:xfrm>
        </p:grpSpPr>
        <p:sp>
          <p:nvSpPr>
            <p:cNvPr id="249" name="Google Shape;249;p21"/>
            <p:cNvSpPr/>
            <p:nvPr/>
          </p:nvSpPr>
          <p:spPr>
            <a:xfrm>
              <a:off x="2660273" y="7744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1"/>
            <p:cNvSpPr/>
            <p:nvPr/>
          </p:nvSpPr>
          <p:spPr>
            <a:xfrm>
              <a:off x="3263628" y="598213"/>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1"/>
            <p:cNvSpPr/>
            <p:nvPr/>
          </p:nvSpPr>
          <p:spPr>
            <a:xfrm>
              <a:off x="2190923" y="565199"/>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11_1_1">
    <p:spTree>
      <p:nvGrpSpPr>
        <p:cNvPr id="1" name="Shape 252"/>
        <p:cNvGrpSpPr/>
        <p:nvPr/>
      </p:nvGrpSpPr>
      <p:grpSpPr>
        <a:xfrm>
          <a:off x="0" y="0"/>
          <a:ext cx="0" cy="0"/>
          <a:chOff x="0" y="0"/>
          <a:chExt cx="0" cy="0"/>
        </a:xfrm>
      </p:grpSpPr>
      <p:sp>
        <p:nvSpPr>
          <p:cNvPr id="253" name="Google Shape;253;p22"/>
          <p:cNvSpPr txBox="1">
            <a:spLocks noGrp="1"/>
          </p:cNvSpPr>
          <p:nvPr>
            <p:ph type="subTitle" idx="1"/>
          </p:nvPr>
        </p:nvSpPr>
        <p:spPr>
          <a:xfrm>
            <a:off x="720000" y="1623300"/>
            <a:ext cx="4284600" cy="189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4" name="Google Shape;254;p22"/>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2"/>
          <p:cNvSpPr/>
          <p:nvPr/>
        </p:nvSpPr>
        <p:spPr>
          <a:xfrm>
            <a:off x="370193" y="37433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2"/>
          <p:cNvSpPr/>
          <p:nvPr/>
        </p:nvSpPr>
        <p:spPr>
          <a:xfrm>
            <a:off x="637403" y="4234452"/>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22"/>
          <p:cNvGrpSpPr/>
          <p:nvPr/>
        </p:nvGrpSpPr>
        <p:grpSpPr>
          <a:xfrm rot="10800000">
            <a:off x="217123" y="191075"/>
            <a:ext cx="681274" cy="1138301"/>
            <a:chOff x="2248798" y="326070"/>
            <a:chExt cx="681274" cy="1138301"/>
          </a:xfrm>
        </p:grpSpPr>
        <p:sp>
          <p:nvSpPr>
            <p:cNvPr id="258" name="Google Shape;258;p22"/>
            <p:cNvSpPr/>
            <p:nvPr/>
          </p:nvSpPr>
          <p:spPr>
            <a:xfrm>
              <a:off x="2692423" y="10265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2"/>
            <p:cNvSpPr/>
            <p:nvPr/>
          </p:nvSpPr>
          <p:spPr>
            <a:xfrm>
              <a:off x="2577721" y="326070"/>
              <a:ext cx="149150" cy="14852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2"/>
            <p:cNvSpPr/>
            <p:nvPr/>
          </p:nvSpPr>
          <p:spPr>
            <a:xfrm>
              <a:off x="2248798" y="1311824"/>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2"/>
          <p:cNvGrpSpPr/>
          <p:nvPr/>
        </p:nvGrpSpPr>
        <p:grpSpPr>
          <a:xfrm rot="-5400000">
            <a:off x="8095512" y="3580876"/>
            <a:ext cx="1159596" cy="450800"/>
            <a:chOff x="2190923" y="565199"/>
            <a:chExt cx="1159596" cy="450800"/>
          </a:xfrm>
        </p:grpSpPr>
        <p:sp>
          <p:nvSpPr>
            <p:cNvPr id="262" name="Google Shape;262;p22"/>
            <p:cNvSpPr/>
            <p:nvPr/>
          </p:nvSpPr>
          <p:spPr>
            <a:xfrm>
              <a:off x="2660273" y="7744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2"/>
            <p:cNvSpPr/>
            <p:nvPr/>
          </p:nvSpPr>
          <p:spPr>
            <a:xfrm>
              <a:off x="3263628" y="598213"/>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2"/>
            <p:cNvSpPr/>
            <p:nvPr/>
          </p:nvSpPr>
          <p:spPr>
            <a:xfrm>
              <a:off x="2190923" y="565199"/>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66"/>
        <p:cNvGrpSpPr/>
        <p:nvPr/>
      </p:nvGrpSpPr>
      <p:grpSpPr>
        <a:xfrm>
          <a:off x="0" y="0"/>
          <a:ext cx="0" cy="0"/>
          <a:chOff x="0" y="0"/>
          <a:chExt cx="0" cy="0"/>
        </a:xfrm>
      </p:grpSpPr>
      <p:sp>
        <p:nvSpPr>
          <p:cNvPr id="267" name="Google Shape;267;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8" name="Google Shape;268;p23"/>
          <p:cNvSpPr txBox="1">
            <a:spLocks noGrp="1"/>
          </p:cNvSpPr>
          <p:nvPr>
            <p:ph type="title" idx="2"/>
          </p:nvPr>
        </p:nvSpPr>
        <p:spPr>
          <a:xfrm>
            <a:off x="2755177" y="2790850"/>
            <a:ext cx="36333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9" name="Google Shape;269;p23"/>
          <p:cNvSpPr txBox="1">
            <a:spLocks noGrp="1"/>
          </p:cNvSpPr>
          <p:nvPr>
            <p:ph type="title" idx="3"/>
          </p:nvPr>
        </p:nvSpPr>
        <p:spPr>
          <a:xfrm>
            <a:off x="2755175" y="1396625"/>
            <a:ext cx="36333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23"/>
          <p:cNvSpPr txBox="1">
            <a:spLocks noGrp="1"/>
          </p:cNvSpPr>
          <p:nvPr>
            <p:ph type="subTitle" idx="1"/>
          </p:nvPr>
        </p:nvSpPr>
        <p:spPr>
          <a:xfrm>
            <a:off x="2755175" y="1808050"/>
            <a:ext cx="3633300" cy="8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1" name="Google Shape;271;p23"/>
          <p:cNvSpPr txBox="1">
            <a:spLocks noGrp="1"/>
          </p:cNvSpPr>
          <p:nvPr>
            <p:ph type="subTitle" idx="4"/>
          </p:nvPr>
        </p:nvSpPr>
        <p:spPr>
          <a:xfrm>
            <a:off x="2755175" y="3202275"/>
            <a:ext cx="3633300" cy="8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2" name="Google Shape;272;p23"/>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3"/>
          <p:cNvSpPr/>
          <p:nvPr/>
        </p:nvSpPr>
        <p:spPr>
          <a:xfrm>
            <a:off x="203843" y="631208"/>
            <a:ext cx="200332" cy="20033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3"/>
          <p:cNvSpPr/>
          <p:nvPr/>
        </p:nvSpPr>
        <p:spPr>
          <a:xfrm>
            <a:off x="8537168" y="701140"/>
            <a:ext cx="195073" cy="195073"/>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3"/>
          <p:cNvSpPr/>
          <p:nvPr/>
        </p:nvSpPr>
        <p:spPr>
          <a:xfrm>
            <a:off x="8871662" y="364179"/>
            <a:ext cx="141673" cy="141673"/>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3"/>
          <p:cNvSpPr/>
          <p:nvPr/>
        </p:nvSpPr>
        <p:spPr>
          <a:xfrm>
            <a:off x="295110" y="145729"/>
            <a:ext cx="139387" cy="141673"/>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3"/>
          <p:cNvSpPr/>
          <p:nvPr/>
        </p:nvSpPr>
        <p:spPr>
          <a:xfrm>
            <a:off x="8582748" y="205705"/>
            <a:ext cx="81185" cy="82557"/>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3"/>
          <p:cNvSpPr/>
          <p:nvPr/>
        </p:nvSpPr>
        <p:spPr>
          <a:xfrm>
            <a:off x="512053" y="364175"/>
            <a:ext cx="81185" cy="80842"/>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3"/>
          <p:cNvSpPr/>
          <p:nvPr/>
        </p:nvSpPr>
        <p:spPr>
          <a:xfrm>
            <a:off x="340128" y="1256107"/>
            <a:ext cx="81185" cy="83014"/>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3"/>
          <p:cNvSpPr/>
          <p:nvPr/>
        </p:nvSpPr>
        <p:spPr>
          <a:xfrm>
            <a:off x="990885" y="287392"/>
            <a:ext cx="139387" cy="141673"/>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3"/>
          <p:cNvSpPr/>
          <p:nvPr/>
        </p:nvSpPr>
        <p:spPr>
          <a:xfrm>
            <a:off x="8732260" y="1477142"/>
            <a:ext cx="139387" cy="141673"/>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82"/>
        <p:cNvGrpSpPr/>
        <p:nvPr/>
      </p:nvGrpSpPr>
      <p:grpSpPr>
        <a:xfrm>
          <a:off x="0" y="0"/>
          <a:ext cx="0" cy="0"/>
          <a:chOff x="0" y="0"/>
          <a:chExt cx="0" cy="0"/>
        </a:xfrm>
      </p:grpSpPr>
      <p:sp>
        <p:nvSpPr>
          <p:cNvPr id="283" name="Google Shape;283;p24"/>
          <p:cNvSpPr txBox="1">
            <a:spLocks noGrp="1"/>
          </p:cNvSpPr>
          <p:nvPr>
            <p:ph type="title"/>
          </p:nvPr>
        </p:nvSpPr>
        <p:spPr>
          <a:xfrm>
            <a:off x="1090100" y="2219450"/>
            <a:ext cx="2175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4" name="Google Shape;284;p24"/>
          <p:cNvSpPr txBox="1">
            <a:spLocks noGrp="1"/>
          </p:cNvSpPr>
          <p:nvPr>
            <p:ph type="subTitle" idx="1"/>
          </p:nvPr>
        </p:nvSpPr>
        <p:spPr>
          <a:xfrm>
            <a:off x="1090100" y="2594750"/>
            <a:ext cx="2175300" cy="73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5" name="Google Shape;285;p24"/>
          <p:cNvSpPr txBox="1">
            <a:spLocks noGrp="1"/>
          </p:cNvSpPr>
          <p:nvPr>
            <p:ph type="title" idx="2"/>
          </p:nvPr>
        </p:nvSpPr>
        <p:spPr>
          <a:xfrm>
            <a:off x="3484419" y="2219450"/>
            <a:ext cx="2175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6" name="Google Shape;286;p24"/>
          <p:cNvSpPr txBox="1">
            <a:spLocks noGrp="1"/>
          </p:cNvSpPr>
          <p:nvPr>
            <p:ph type="subTitle" idx="3"/>
          </p:nvPr>
        </p:nvSpPr>
        <p:spPr>
          <a:xfrm>
            <a:off x="3484422" y="2594750"/>
            <a:ext cx="2175300" cy="73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7" name="Google Shape;287;p24"/>
          <p:cNvSpPr txBox="1">
            <a:spLocks noGrp="1"/>
          </p:cNvSpPr>
          <p:nvPr>
            <p:ph type="title" idx="4"/>
          </p:nvPr>
        </p:nvSpPr>
        <p:spPr>
          <a:xfrm>
            <a:off x="5878746" y="2219450"/>
            <a:ext cx="2175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8" name="Google Shape;288;p24"/>
          <p:cNvSpPr txBox="1">
            <a:spLocks noGrp="1"/>
          </p:cNvSpPr>
          <p:nvPr>
            <p:ph type="subTitle" idx="5"/>
          </p:nvPr>
        </p:nvSpPr>
        <p:spPr>
          <a:xfrm>
            <a:off x="5878750" y="2594750"/>
            <a:ext cx="2175300" cy="73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9" name="Google Shape;289;p24"/>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0" name="Google Shape;290;p24"/>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24"/>
          <p:cNvGrpSpPr/>
          <p:nvPr/>
        </p:nvGrpSpPr>
        <p:grpSpPr>
          <a:xfrm>
            <a:off x="8401944" y="164990"/>
            <a:ext cx="470060" cy="856175"/>
            <a:chOff x="8401944" y="164990"/>
            <a:chExt cx="470060" cy="856175"/>
          </a:xfrm>
        </p:grpSpPr>
        <p:sp>
          <p:nvSpPr>
            <p:cNvPr id="292" name="Google Shape;292;p24"/>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4"/>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4"/>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24"/>
          <p:cNvGrpSpPr/>
          <p:nvPr/>
        </p:nvGrpSpPr>
        <p:grpSpPr>
          <a:xfrm>
            <a:off x="387955" y="165008"/>
            <a:ext cx="627789" cy="857235"/>
            <a:chOff x="2496780" y="370733"/>
            <a:chExt cx="627789" cy="857235"/>
          </a:xfrm>
        </p:grpSpPr>
        <p:sp>
          <p:nvSpPr>
            <p:cNvPr id="296" name="Google Shape;296;p24"/>
            <p:cNvSpPr/>
            <p:nvPr/>
          </p:nvSpPr>
          <p:spPr>
            <a:xfrm>
              <a:off x="2968038" y="370733"/>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97;p24"/>
            <p:cNvGrpSpPr/>
            <p:nvPr/>
          </p:nvGrpSpPr>
          <p:grpSpPr>
            <a:xfrm>
              <a:off x="2496780" y="616449"/>
              <a:ext cx="215705" cy="611518"/>
              <a:chOff x="2496780" y="616449"/>
              <a:chExt cx="215705" cy="611518"/>
            </a:xfrm>
          </p:grpSpPr>
          <p:sp>
            <p:nvSpPr>
              <p:cNvPr id="298" name="Google Shape;298;p24"/>
              <p:cNvSpPr/>
              <p:nvPr/>
            </p:nvSpPr>
            <p:spPr>
              <a:xfrm>
                <a:off x="2556080" y="1073955"/>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4"/>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300"/>
        <p:cNvGrpSpPr/>
        <p:nvPr/>
      </p:nvGrpSpPr>
      <p:grpSpPr>
        <a:xfrm>
          <a:off x="0" y="0"/>
          <a:ext cx="0" cy="0"/>
          <a:chOff x="0" y="0"/>
          <a:chExt cx="0" cy="0"/>
        </a:xfrm>
      </p:grpSpPr>
      <p:sp>
        <p:nvSpPr>
          <p:cNvPr id="301" name="Google Shape;301;p25"/>
          <p:cNvSpPr txBox="1">
            <a:spLocks noGrp="1"/>
          </p:cNvSpPr>
          <p:nvPr>
            <p:ph type="title"/>
          </p:nvPr>
        </p:nvSpPr>
        <p:spPr>
          <a:xfrm>
            <a:off x="2845170" y="3299502"/>
            <a:ext cx="34692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2" name="Google Shape;302;p25"/>
          <p:cNvSpPr txBox="1">
            <a:spLocks noGrp="1"/>
          </p:cNvSpPr>
          <p:nvPr>
            <p:ph type="subTitle" idx="1"/>
          </p:nvPr>
        </p:nvSpPr>
        <p:spPr>
          <a:xfrm>
            <a:off x="2845175" y="3673848"/>
            <a:ext cx="3469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3" name="Google Shape;303;p25"/>
          <p:cNvSpPr txBox="1">
            <a:spLocks noGrp="1"/>
          </p:cNvSpPr>
          <p:nvPr>
            <p:ph type="title" idx="2"/>
          </p:nvPr>
        </p:nvSpPr>
        <p:spPr>
          <a:xfrm>
            <a:off x="2835712" y="2301045"/>
            <a:ext cx="34692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4" name="Google Shape;304;p25"/>
          <p:cNvSpPr txBox="1">
            <a:spLocks noGrp="1"/>
          </p:cNvSpPr>
          <p:nvPr>
            <p:ph type="subTitle" idx="3"/>
          </p:nvPr>
        </p:nvSpPr>
        <p:spPr>
          <a:xfrm>
            <a:off x="2835725" y="2675396"/>
            <a:ext cx="3469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5" name="Google Shape;305;p25"/>
          <p:cNvSpPr txBox="1">
            <a:spLocks noGrp="1"/>
          </p:cNvSpPr>
          <p:nvPr>
            <p:ph type="title" idx="4"/>
          </p:nvPr>
        </p:nvSpPr>
        <p:spPr>
          <a:xfrm>
            <a:off x="2845163" y="1302600"/>
            <a:ext cx="34692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6" name="Google Shape;306;p25"/>
          <p:cNvSpPr txBox="1">
            <a:spLocks noGrp="1"/>
          </p:cNvSpPr>
          <p:nvPr>
            <p:ph type="subTitle" idx="5"/>
          </p:nvPr>
        </p:nvSpPr>
        <p:spPr>
          <a:xfrm>
            <a:off x="2845175" y="1676947"/>
            <a:ext cx="3469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7" name="Google Shape;307;p25"/>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8" name="Google Shape;308;p25"/>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 name="Google Shape;309;p25"/>
          <p:cNvGrpSpPr/>
          <p:nvPr/>
        </p:nvGrpSpPr>
        <p:grpSpPr>
          <a:xfrm>
            <a:off x="8401944" y="164990"/>
            <a:ext cx="470060" cy="856175"/>
            <a:chOff x="8401944" y="164990"/>
            <a:chExt cx="470060" cy="856175"/>
          </a:xfrm>
        </p:grpSpPr>
        <p:sp>
          <p:nvSpPr>
            <p:cNvPr id="310" name="Google Shape;310;p25"/>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5"/>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5"/>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 name="Google Shape;313;p25"/>
          <p:cNvSpPr/>
          <p:nvPr/>
        </p:nvSpPr>
        <p:spPr>
          <a:xfrm>
            <a:off x="869813" y="1650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 name="Google Shape;314;p25"/>
          <p:cNvGrpSpPr/>
          <p:nvPr/>
        </p:nvGrpSpPr>
        <p:grpSpPr>
          <a:xfrm>
            <a:off x="331730" y="445024"/>
            <a:ext cx="398955" cy="457493"/>
            <a:chOff x="2496780" y="616449"/>
            <a:chExt cx="398955" cy="457493"/>
          </a:xfrm>
        </p:grpSpPr>
        <p:sp>
          <p:nvSpPr>
            <p:cNvPr id="315" name="Google Shape;315;p25"/>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5"/>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25"/>
          <p:cNvSpPr/>
          <p:nvPr/>
        </p:nvSpPr>
        <p:spPr>
          <a:xfrm>
            <a:off x="488835" y="1481524"/>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5"/>
          <p:cNvSpPr/>
          <p:nvPr/>
        </p:nvSpPr>
        <p:spPr>
          <a:xfrm>
            <a:off x="265509" y="3892996"/>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19"/>
        <p:cNvGrpSpPr/>
        <p:nvPr/>
      </p:nvGrpSpPr>
      <p:grpSpPr>
        <a:xfrm>
          <a:off x="0" y="0"/>
          <a:ext cx="0" cy="0"/>
          <a:chOff x="0" y="0"/>
          <a:chExt cx="0" cy="0"/>
        </a:xfrm>
      </p:grpSpPr>
      <p:sp>
        <p:nvSpPr>
          <p:cNvPr id="320" name="Google Shape;320;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1" name="Google Shape;321;p26"/>
          <p:cNvSpPr txBox="1">
            <a:spLocks noGrp="1"/>
          </p:cNvSpPr>
          <p:nvPr>
            <p:ph type="title" idx="2"/>
          </p:nvPr>
        </p:nvSpPr>
        <p:spPr>
          <a:xfrm>
            <a:off x="713225" y="1528350"/>
            <a:ext cx="197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2" name="Google Shape;322;p26"/>
          <p:cNvSpPr txBox="1">
            <a:spLocks noGrp="1"/>
          </p:cNvSpPr>
          <p:nvPr>
            <p:ph type="subTitle" idx="1"/>
          </p:nvPr>
        </p:nvSpPr>
        <p:spPr>
          <a:xfrm>
            <a:off x="713225" y="1903662"/>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3" name="Google Shape;323;p26"/>
          <p:cNvSpPr txBox="1">
            <a:spLocks noGrp="1"/>
          </p:cNvSpPr>
          <p:nvPr>
            <p:ph type="title" idx="3"/>
          </p:nvPr>
        </p:nvSpPr>
        <p:spPr>
          <a:xfrm>
            <a:off x="3029333" y="1528350"/>
            <a:ext cx="197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4" name="Google Shape;324;p26"/>
          <p:cNvSpPr txBox="1">
            <a:spLocks noGrp="1"/>
          </p:cNvSpPr>
          <p:nvPr>
            <p:ph type="subTitle" idx="4"/>
          </p:nvPr>
        </p:nvSpPr>
        <p:spPr>
          <a:xfrm>
            <a:off x="3029329" y="1903662"/>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5" name="Google Shape;325;p26"/>
          <p:cNvSpPr txBox="1">
            <a:spLocks noGrp="1"/>
          </p:cNvSpPr>
          <p:nvPr>
            <p:ph type="title" idx="5"/>
          </p:nvPr>
        </p:nvSpPr>
        <p:spPr>
          <a:xfrm>
            <a:off x="713225" y="2961750"/>
            <a:ext cx="197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6" name="Google Shape;326;p26"/>
          <p:cNvSpPr txBox="1">
            <a:spLocks noGrp="1"/>
          </p:cNvSpPr>
          <p:nvPr>
            <p:ph type="subTitle" idx="6"/>
          </p:nvPr>
        </p:nvSpPr>
        <p:spPr>
          <a:xfrm>
            <a:off x="713225" y="3337062"/>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7" name="Google Shape;327;p26"/>
          <p:cNvSpPr txBox="1">
            <a:spLocks noGrp="1"/>
          </p:cNvSpPr>
          <p:nvPr>
            <p:ph type="title" idx="7"/>
          </p:nvPr>
        </p:nvSpPr>
        <p:spPr>
          <a:xfrm>
            <a:off x="3029333" y="2961750"/>
            <a:ext cx="197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8" name="Google Shape;328;p26"/>
          <p:cNvSpPr txBox="1">
            <a:spLocks noGrp="1"/>
          </p:cNvSpPr>
          <p:nvPr>
            <p:ph type="subTitle" idx="8"/>
          </p:nvPr>
        </p:nvSpPr>
        <p:spPr>
          <a:xfrm>
            <a:off x="3029329" y="3337062"/>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9" name="Google Shape;329;p26"/>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 name="Google Shape;330;p26"/>
          <p:cNvGrpSpPr/>
          <p:nvPr/>
        </p:nvGrpSpPr>
        <p:grpSpPr>
          <a:xfrm>
            <a:off x="402553" y="558647"/>
            <a:ext cx="438045" cy="764073"/>
            <a:chOff x="2472803" y="636034"/>
            <a:chExt cx="438045" cy="764073"/>
          </a:xfrm>
        </p:grpSpPr>
        <p:sp>
          <p:nvSpPr>
            <p:cNvPr id="331" name="Google Shape;331;p26"/>
            <p:cNvSpPr/>
            <p:nvPr/>
          </p:nvSpPr>
          <p:spPr>
            <a:xfrm>
              <a:off x="2711649" y="1046087"/>
              <a:ext cx="199200" cy="202474"/>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6"/>
            <p:cNvSpPr/>
            <p:nvPr/>
          </p:nvSpPr>
          <p:spPr>
            <a:xfrm>
              <a:off x="2524249" y="636034"/>
              <a:ext cx="111349" cy="11087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6"/>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26"/>
          <p:cNvSpPr/>
          <p:nvPr/>
        </p:nvSpPr>
        <p:spPr>
          <a:xfrm rot="10800000">
            <a:off x="8335346" y="316368"/>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6"/>
          <p:cNvSpPr/>
          <p:nvPr/>
        </p:nvSpPr>
        <p:spPr>
          <a:xfrm rot="10800000">
            <a:off x="8607000" y="941087"/>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36"/>
        <p:cNvGrpSpPr/>
        <p:nvPr/>
      </p:nvGrpSpPr>
      <p:grpSpPr>
        <a:xfrm>
          <a:off x="0" y="0"/>
          <a:ext cx="0" cy="0"/>
          <a:chOff x="0" y="0"/>
          <a:chExt cx="0" cy="0"/>
        </a:xfrm>
      </p:grpSpPr>
      <p:sp>
        <p:nvSpPr>
          <p:cNvPr id="337" name="Google Shape;337;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8" name="Google Shape;338;p27"/>
          <p:cNvSpPr txBox="1">
            <a:spLocks noGrp="1"/>
          </p:cNvSpPr>
          <p:nvPr>
            <p:ph type="title" idx="2"/>
          </p:nvPr>
        </p:nvSpPr>
        <p:spPr>
          <a:xfrm>
            <a:off x="1107225" y="1759050"/>
            <a:ext cx="1986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9" name="Google Shape;339;p27"/>
          <p:cNvSpPr txBox="1">
            <a:spLocks noGrp="1"/>
          </p:cNvSpPr>
          <p:nvPr>
            <p:ph type="subTitle" idx="1"/>
          </p:nvPr>
        </p:nvSpPr>
        <p:spPr>
          <a:xfrm>
            <a:off x="1101175" y="2135311"/>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0" name="Google Shape;340;p27"/>
          <p:cNvSpPr txBox="1">
            <a:spLocks noGrp="1"/>
          </p:cNvSpPr>
          <p:nvPr>
            <p:ph type="title" idx="3"/>
          </p:nvPr>
        </p:nvSpPr>
        <p:spPr>
          <a:xfrm>
            <a:off x="3581976" y="1759050"/>
            <a:ext cx="1986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1" name="Google Shape;341;p27"/>
          <p:cNvSpPr txBox="1">
            <a:spLocks noGrp="1"/>
          </p:cNvSpPr>
          <p:nvPr>
            <p:ph type="subTitle" idx="4"/>
          </p:nvPr>
        </p:nvSpPr>
        <p:spPr>
          <a:xfrm>
            <a:off x="3578948" y="2135311"/>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 name="Google Shape;342;p27"/>
          <p:cNvSpPr txBox="1">
            <a:spLocks noGrp="1"/>
          </p:cNvSpPr>
          <p:nvPr>
            <p:ph type="title" idx="5"/>
          </p:nvPr>
        </p:nvSpPr>
        <p:spPr>
          <a:xfrm>
            <a:off x="1107225" y="3344850"/>
            <a:ext cx="1986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3" name="Google Shape;343;p27"/>
          <p:cNvSpPr txBox="1">
            <a:spLocks noGrp="1"/>
          </p:cNvSpPr>
          <p:nvPr>
            <p:ph type="subTitle" idx="6"/>
          </p:nvPr>
        </p:nvSpPr>
        <p:spPr>
          <a:xfrm>
            <a:off x="1101175" y="3721111"/>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4" name="Google Shape;344;p27"/>
          <p:cNvSpPr txBox="1">
            <a:spLocks noGrp="1"/>
          </p:cNvSpPr>
          <p:nvPr>
            <p:ph type="title" idx="7"/>
          </p:nvPr>
        </p:nvSpPr>
        <p:spPr>
          <a:xfrm>
            <a:off x="3584998" y="3344850"/>
            <a:ext cx="1986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5" name="Google Shape;345;p27"/>
          <p:cNvSpPr txBox="1">
            <a:spLocks noGrp="1"/>
          </p:cNvSpPr>
          <p:nvPr>
            <p:ph type="subTitle" idx="8"/>
          </p:nvPr>
        </p:nvSpPr>
        <p:spPr>
          <a:xfrm>
            <a:off x="3578948" y="3721111"/>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6" name="Google Shape;346;p27"/>
          <p:cNvSpPr txBox="1">
            <a:spLocks noGrp="1"/>
          </p:cNvSpPr>
          <p:nvPr>
            <p:ph type="title" idx="9"/>
          </p:nvPr>
        </p:nvSpPr>
        <p:spPr>
          <a:xfrm>
            <a:off x="6056727" y="1759050"/>
            <a:ext cx="1986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7" name="Google Shape;347;p27"/>
          <p:cNvSpPr txBox="1">
            <a:spLocks noGrp="1"/>
          </p:cNvSpPr>
          <p:nvPr>
            <p:ph type="subTitle" idx="13"/>
          </p:nvPr>
        </p:nvSpPr>
        <p:spPr>
          <a:xfrm>
            <a:off x="6056727" y="2135311"/>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8" name="Google Shape;348;p27"/>
          <p:cNvSpPr txBox="1">
            <a:spLocks noGrp="1"/>
          </p:cNvSpPr>
          <p:nvPr>
            <p:ph type="title" idx="14"/>
          </p:nvPr>
        </p:nvSpPr>
        <p:spPr>
          <a:xfrm>
            <a:off x="6062777" y="3344850"/>
            <a:ext cx="1986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9" name="Google Shape;349;p27"/>
          <p:cNvSpPr txBox="1">
            <a:spLocks noGrp="1"/>
          </p:cNvSpPr>
          <p:nvPr>
            <p:ph type="subTitle" idx="15"/>
          </p:nvPr>
        </p:nvSpPr>
        <p:spPr>
          <a:xfrm>
            <a:off x="6056727" y="3721111"/>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0" name="Google Shape;350;p27"/>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 name="Google Shape;351;p27"/>
          <p:cNvGrpSpPr/>
          <p:nvPr/>
        </p:nvGrpSpPr>
        <p:grpSpPr>
          <a:xfrm>
            <a:off x="8401944" y="164990"/>
            <a:ext cx="470060" cy="856175"/>
            <a:chOff x="8401944" y="164990"/>
            <a:chExt cx="470060" cy="856175"/>
          </a:xfrm>
        </p:grpSpPr>
        <p:sp>
          <p:nvSpPr>
            <p:cNvPr id="352" name="Google Shape;352;p27"/>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7"/>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7"/>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 name="Google Shape;355;p27"/>
          <p:cNvGrpSpPr/>
          <p:nvPr/>
        </p:nvGrpSpPr>
        <p:grpSpPr>
          <a:xfrm>
            <a:off x="387955" y="224408"/>
            <a:ext cx="582764" cy="843185"/>
            <a:chOff x="2496780" y="430133"/>
            <a:chExt cx="582764" cy="843185"/>
          </a:xfrm>
        </p:grpSpPr>
        <p:sp>
          <p:nvSpPr>
            <p:cNvPr id="356" name="Google Shape;356;p27"/>
            <p:cNvSpPr/>
            <p:nvPr/>
          </p:nvSpPr>
          <p:spPr>
            <a:xfrm>
              <a:off x="2923013" y="430133"/>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27"/>
            <p:cNvGrpSpPr/>
            <p:nvPr/>
          </p:nvGrpSpPr>
          <p:grpSpPr>
            <a:xfrm>
              <a:off x="2496780" y="616449"/>
              <a:ext cx="325280" cy="656868"/>
              <a:chOff x="2496780" y="616449"/>
              <a:chExt cx="325280" cy="656868"/>
            </a:xfrm>
          </p:grpSpPr>
          <p:sp>
            <p:nvSpPr>
              <p:cNvPr id="358" name="Google Shape;358;p27"/>
              <p:cNvSpPr/>
              <p:nvPr/>
            </p:nvSpPr>
            <p:spPr>
              <a:xfrm>
                <a:off x="2665655" y="1119305"/>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7"/>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12">
    <p:spTree>
      <p:nvGrpSpPr>
        <p:cNvPr id="1" name="Shape 360"/>
        <p:cNvGrpSpPr/>
        <p:nvPr/>
      </p:nvGrpSpPr>
      <p:grpSpPr>
        <a:xfrm>
          <a:off x="0" y="0"/>
          <a:ext cx="0" cy="0"/>
          <a:chOff x="0" y="0"/>
          <a:chExt cx="0" cy="0"/>
        </a:xfrm>
      </p:grpSpPr>
      <p:sp>
        <p:nvSpPr>
          <p:cNvPr id="361" name="Google Shape;361;p28"/>
          <p:cNvSpPr txBox="1">
            <a:spLocks noGrp="1"/>
          </p:cNvSpPr>
          <p:nvPr>
            <p:ph type="title"/>
          </p:nvPr>
        </p:nvSpPr>
        <p:spPr>
          <a:xfrm>
            <a:off x="937700" y="3028600"/>
            <a:ext cx="2175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2" name="Google Shape;362;p28"/>
          <p:cNvSpPr txBox="1">
            <a:spLocks noGrp="1"/>
          </p:cNvSpPr>
          <p:nvPr>
            <p:ph type="subTitle" idx="1"/>
          </p:nvPr>
        </p:nvSpPr>
        <p:spPr>
          <a:xfrm>
            <a:off x="937700" y="3403900"/>
            <a:ext cx="21753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3" name="Google Shape;363;p28"/>
          <p:cNvSpPr txBox="1">
            <a:spLocks noGrp="1"/>
          </p:cNvSpPr>
          <p:nvPr>
            <p:ph type="title" idx="2"/>
          </p:nvPr>
        </p:nvSpPr>
        <p:spPr>
          <a:xfrm>
            <a:off x="3484423" y="3028600"/>
            <a:ext cx="2175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4" name="Google Shape;364;p28"/>
          <p:cNvSpPr txBox="1">
            <a:spLocks noGrp="1"/>
          </p:cNvSpPr>
          <p:nvPr>
            <p:ph type="subTitle" idx="3"/>
          </p:nvPr>
        </p:nvSpPr>
        <p:spPr>
          <a:xfrm>
            <a:off x="3484422" y="3403900"/>
            <a:ext cx="21753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5" name="Google Shape;365;p28"/>
          <p:cNvSpPr txBox="1">
            <a:spLocks noGrp="1"/>
          </p:cNvSpPr>
          <p:nvPr>
            <p:ph type="title" idx="4"/>
          </p:nvPr>
        </p:nvSpPr>
        <p:spPr>
          <a:xfrm>
            <a:off x="6031146" y="3028600"/>
            <a:ext cx="2175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6" name="Google Shape;366;p28"/>
          <p:cNvSpPr txBox="1">
            <a:spLocks noGrp="1"/>
          </p:cNvSpPr>
          <p:nvPr>
            <p:ph type="subTitle" idx="5"/>
          </p:nvPr>
        </p:nvSpPr>
        <p:spPr>
          <a:xfrm>
            <a:off x="6031150" y="3403900"/>
            <a:ext cx="21753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7" name="Google Shape;367;p28"/>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8" name="Google Shape;368;p28"/>
          <p:cNvSpPr txBox="1">
            <a:spLocks noGrp="1"/>
          </p:cNvSpPr>
          <p:nvPr>
            <p:ph type="title" idx="7" hasCustomPrompt="1"/>
          </p:nvPr>
        </p:nvSpPr>
        <p:spPr>
          <a:xfrm>
            <a:off x="1553450" y="2108325"/>
            <a:ext cx="9438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369" name="Google Shape;369;p28"/>
          <p:cNvSpPr txBox="1">
            <a:spLocks noGrp="1"/>
          </p:cNvSpPr>
          <p:nvPr>
            <p:ph type="title" idx="8" hasCustomPrompt="1"/>
          </p:nvPr>
        </p:nvSpPr>
        <p:spPr>
          <a:xfrm>
            <a:off x="4100100" y="2108325"/>
            <a:ext cx="9438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370" name="Google Shape;370;p28"/>
          <p:cNvSpPr txBox="1">
            <a:spLocks noGrp="1"/>
          </p:cNvSpPr>
          <p:nvPr>
            <p:ph type="title" idx="9" hasCustomPrompt="1"/>
          </p:nvPr>
        </p:nvSpPr>
        <p:spPr>
          <a:xfrm>
            <a:off x="6651000" y="2108325"/>
            <a:ext cx="9438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371" name="Google Shape;371;p28"/>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8"/>
          <p:cNvSpPr/>
          <p:nvPr/>
        </p:nvSpPr>
        <p:spPr>
          <a:xfrm>
            <a:off x="8516685" y="1718323"/>
            <a:ext cx="266122" cy="264151"/>
          </a:xfrm>
          <a:custGeom>
            <a:avLst/>
            <a:gdLst/>
            <a:ahLst/>
            <a:cxnLst/>
            <a:rect l="l" t="t" r="r" b="b"/>
            <a:pathLst>
              <a:path w="2558" h="2539" extrusionOk="0">
                <a:moveTo>
                  <a:pt x="1273" y="1"/>
                </a:moveTo>
                <a:cubicBezTo>
                  <a:pt x="1273" y="707"/>
                  <a:pt x="710" y="1270"/>
                  <a:pt x="0" y="1270"/>
                </a:cubicBezTo>
                <a:cubicBezTo>
                  <a:pt x="710" y="1270"/>
                  <a:pt x="1273" y="1848"/>
                  <a:pt x="1273" y="2539"/>
                </a:cubicBezTo>
                <a:cubicBezTo>
                  <a:pt x="1273" y="1848"/>
                  <a:pt x="1852" y="1270"/>
                  <a:pt x="2558" y="1270"/>
                </a:cubicBezTo>
                <a:cubicBezTo>
                  <a:pt x="1852" y="1270"/>
                  <a:pt x="1273" y="707"/>
                  <a:pt x="127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8"/>
          <p:cNvSpPr/>
          <p:nvPr/>
        </p:nvSpPr>
        <p:spPr>
          <a:xfrm>
            <a:off x="8747437" y="1206668"/>
            <a:ext cx="128899" cy="1269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8"/>
          <p:cNvSpPr/>
          <p:nvPr/>
        </p:nvSpPr>
        <p:spPr>
          <a:xfrm>
            <a:off x="8516675" y="290137"/>
            <a:ext cx="71992" cy="71890"/>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8"/>
          <p:cNvSpPr/>
          <p:nvPr/>
        </p:nvSpPr>
        <p:spPr>
          <a:xfrm>
            <a:off x="8581201" y="362014"/>
            <a:ext cx="177484" cy="177488"/>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8"/>
          <p:cNvSpPr/>
          <p:nvPr/>
        </p:nvSpPr>
        <p:spPr>
          <a:xfrm>
            <a:off x="235505" y="1736740"/>
            <a:ext cx="126819" cy="12890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8"/>
          <p:cNvSpPr/>
          <p:nvPr/>
        </p:nvSpPr>
        <p:spPr>
          <a:xfrm>
            <a:off x="432640" y="1291978"/>
            <a:ext cx="177484" cy="177488"/>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8"/>
          <p:cNvSpPr/>
          <p:nvPr/>
        </p:nvSpPr>
        <p:spPr>
          <a:xfrm>
            <a:off x="209329" y="642838"/>
            <a:ext cx="179148" cy="177072"/>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8"/>
          <p:cNvSpPr/>
          <p:nvPr/>
        </p:nvSpPr>
        <p:spPr>
          <a:xfrm>
            <a:off x="145555" y="290136"/>
            <a:ext cx="128899" cy="12890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8"/>
          <p:cNvSpPr/>
          <p:nvPr/>
        </p:nvSpPr>
        <p:spPr>
          <a:xfrm>
            <a:off x="719999" y="288517"/>
            <a:ext cx="73865" cy="75115"/>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381"/>
        <p:cNvGrpSpPr/>
        <p:nvPr/>
      </p:nvGrpSpPr>
      <p:grpSpPr>
        <a:xfrm>
          <a:off x="0" y="0"/>
          <a:ext cx="0" cy="0"/>
          <a:chOff x="0" y="0"/>
          <a:chExt cx="0" cy="0"/>
        </a:xfrm>
      </p:grpSpPr>
      <p:sp>
        <p:nvSpPr>
          <p:cNvPr id="382" name="Google Shape;382;p29"/>
          <p:cNvSpPr txBox="1">
            <a:spLocks noGrp="1"/>
          </p:cNvSpPr>
          <p:nvPr>
            <p:ph type="title"/>
          </p:nvPr>
        </p:nvSpPr>
        <p:spPr>
          <a:xfrm>
            <a:off x="2347938" y="630100"/>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7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3" name="Google Shape;383;p29"/>
          <p:cNvSpPr txBox="1">
            <a:spLocks noGrp="1"/>
          </p:cNvSpPr>
          <p:nvPr>
            <p:ph type="subTitle" idx="1"/>
          </p:nvPr>
        </p:nvSpPr>
        <p:spPr>
          <a:xfrm>
            <a:off x="2347900" y="1889030"/>
            <a:ext cx="4448100" cy="11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4" name="Google Shape;384;p29"/>
          <p:cNvSpPr txBox="1"/>
          <p:nvPr/>
        </p:nvSpPr>
        <p:spPr>
          <a:xfrm>
            <a:off x="2060350" y="3611950"/>
            <a:ext cx="5023500" cy="5388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Catamaran"/>
                <a:ea typeface="Catamaran"/>
                <a:cs typeface="Catamaran"/>
                <a:sym typeface="Catamaran"/>
              </a:rPr>
              <a:t>CREDITS:</a:t>
            </a:r>
            <a:r>
              <a:rPr lang="en" sz="1200">
                <a:solidFill>
                  <a:schemeClr val="dk1"/>
                </a:solidFill>
                <a:latin typeface="Catamaran"/>
                <a:ea typeface="Catamaran"/>
                <a:cs typeface="Catamaran"/>
                <a:sym typeface="Catamaran"/>
              </a:rPr>
              <a:t> This presentation template was created by </a:t>
            </a:r>
            <a:r>
              <a:rPr lang="en" sz="1200" b="1" u="sng">
                <a:solidFill>
                  <a:schemeClr val="dk1"/>
                </a:solidFill>
                <a:latin typeface="Catamaran"/>
                <a:ea typeface="Catamaran"/>
                <a:cs typeface="Catamaran"/>
                <a:sym typeface="Catamaran"/>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Catamaran"/>
                <a:ea typeface="Catamaran"/>
                <a:cs typeface="Catamaran"/>
                <a:sym typeface="Catamaran"/>
              </a:rPr>
              <a:t>, and includes icons by </a:t>
            </a:r>
            <a:r>
              <a:rPr lang="en" sz="1200" b="1" u="sng">
                <a:solidFill>
                  <a:schemeClr val="dk1"/>
                </a:solidFill>
                <a:latin typeface="Catamaran"/>
                <a:ea typeface="Catamaran"/>
                <a:cs typeface="Catamaran"/>
                <a:sym typeface="Catamaran"/>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Catamaran"/>
                <a:ea typeface="Catamaran"/>
                <a:cs typeface="Catamaran"/>
                <a:sym typeface="Catamaran"/>
              </a:rPr>
              <a:t>, and infographics &amp; images by </a:t>
            </a:r>
            <a:r>
              <a:rPr lang="en" sz="1200" b="1" u="sng">
                <a:solidFill>
                  <a:schemeClr val="dk1"/>
                </a:solidFill>
                <a:latin typeface="Catamaran"/>
                <a:ea typeface="Catamaran"/>
                <a:cs typeface="Catamaran"/>
                <a:sym typeface="Catamaran"/>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u="sng">
                <a:solidFill>
                  <a:schemeClr val="dk1"/>
                </a:solidFill>
                <a:latin typeface="Catamaran"/>
                <a:ea typeface="Catamaran"/>
                <a:cs typeface="Catamaran"/>
                <a:sym typeface="Catamaran"/>
              </a:rPr>
              <a:t> </a:t>
            </a:r>
            <a:endParaRPr sz="1200" b="1" u="sng">
              <a:solidFill>
                <a:schemeClr val="dk1"/>
              </a:solidFill>
              <a:latin typeface="Catamaran"/>
              <a:ea typeface="Catamaran"/>
              <a:cs typeface="Catamaran"/>
              <a:sym typeface="Catamaran"/>
            </a:endParaRPr>
          </a:p>
        </p:txBody>
      </p:sp>
      <p:sp>
        <p:nvSpPr>
          <p:cNvPr id="385" name="Google Shape;385;p29"/>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9"/>
          <p:cNvSpPr/>
          <p:nvPr/>
        </p:nvSpPr>
        <p:spPr>
          <a:xfrm>
            <a:off x="8672335" y="1208477"/>
            <a:ext cx="156405" cy="156411"/>
          </a:xfrm>
          <a:custGeom>
            <a:avLst/>
            <a:gdLst/>
            <a:ahLst/>
            <a:cxnLst/>
            <a:rect l="l" t="t" r="r" b="b"/>
            <a:pathLst>
              <a:path w="1239" h="1239" extrusionOk="0">
                <a:moveTo>
                  <a:pt x="626" y="0"/>
                </a:moveTo>
                <a:cubicBezTo>
                  <a:pt x="626" y="336"/>
                  <a:pt x="356" y="625"/>
                  <a:pt x="1" y="625"/>
                </a:cubicBezTo>
                <a:cubicBezTo>
                  <a:pt x="356" y="625"/>
                  <a:pt x="626" y="899"/>
                  <a:pt x="626" y="1238"/>
                </a:cubicBezTo>
                <a:cubicBezTo>
                  <a:pt x="626" y="899"/>
                  <a:pt x="899" y="625"/>
                  <a:pt x="1239" y="625"/>
                </a:cubicBezTo>
                <a:cubicBezTo>
                  <a:pt x="899" y="625"/>
                  <a:pt x="626" y="336"/>
                  <a:pt x="6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9"/>
          <p:cNvSpPr/>
          <p:nvPr/>
        </p:nvSpPr>
        <p:spPr>
          <a:xfrm>
            <a:off x="7977594" y="35147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9"/>
          <p:cNvSpPr/>
          <p:nvPr/>
        </p:nvSpPr>
        <p:spPr>
          <a:xfrm>
            <a:off x="8515754" y="351465"/>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9"/>
          <p:cNvSpPr/>
          <p:nvPr/>
        </p:nvSpPr>
        <p:spPr>
          <a:xfrm>
            <a:off x="974845" y="379776"/>
            <a:ext cx="201267" cy="201114"/>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9"/>
          <p:cNvSpPr/>
          <p:nvPr/>
        </p:nvSpPr>
        <p:spPr>
          <a:xfrm>
            <a:off x="426795" y="286094"/>
            <a:ext cx="112320" cy="112163"/>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9"/>
          <p:cNvSpPr/>
          <p:nvPr/>
        </p:nvSpPr>
        <p:spPr>
          <a:xfrm>
            <a:off x="531387" y="165035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9"/>
          <p:cNvSpPr/>
          <p:nvPr/>
        </p:nvSpPr>
        <p:spPr>
          <a:xfrm>
            <a:off x="267528" y="90492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9"/>
          <p:cNvSpPr/>
          <p:nvPr/>
        </p:nvSpPr>
        <p:spPr>
          <a:xfrm>
            <a:off x="267528" y="189010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94"/>
        <p:cNvGrpSpPr/>
        <p:nvPr/>
      </p:nvGrpSpPr>
      <p:grpSpPr>
        <a:xfrm>
          <a:off x="0" y="0"/>
          <a:ext cx="0" cy="0"/>
          <a:chOff x="0" y="0"/>
          <a:chExt cx="0" cy="0"/>
        </a:xfrm>
      </p:grpSpPr>
      <p:sp>
        <p:nvSpPr>
          <p:cNvPr id="395" name="Google Shape;395;p30"/>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 name="Google Shape;396;p30"/>
          <p:cNvGrpSpPr/>
          <p:nvPr/>
        </p:nvGrpSpPr>
        <p:grpSpPr>
          <a:xfrm>
            <a:off x="1494012" y="611357"/>
            <a:ext cx="1857630" cy="999003"/>
            <a:chOff x="1280485" y="1726490"/>
            <a:chExt cx="1454569" cy="782244"/>
          </a:xfrm>
        </p:grpSpPr>
        <p:grpSp>
          <p:nvGrpSpPr>
            <p:cNvPr id="397" name="Google Shape;397;p30"/>
            <p:cNvGrpSpPr/>
            <p:nvPr/>
          </p:nvGrpSpPr>
          <p:grpSpPr>
            <a:xfrm>
              <a:off x="1541269" y="1726490"/>
              <a:ext cx="1027759" cy="556406"/>
              <a:chOff x="7791997" y="2089174"/>
              <a:chExt cx="819587" cy="443706"/>
            </a:xfrm>
          </p:grpSpPr>
          <p:sp>
            <p:nvSpPr>
              <p:cNvPr id="398" name="Google Shape;398;p30"/>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0"/>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30"/>
            <p:cNvGrpSpPr/>
            <p:nvPr/>
          </p:nvGrpSpPr>
          <p:grpSpPr>
            <a:xfrm>
              <a:off x="1280485" y="2246871"/>
              <a:ext cx="1454569" cy="261862"/>
              <a:chOff x="5997971" y="2910579"/>
              <a:chExt cx="886259" cy="159542"/>
            </a:xfrm>
          </p:grpSpPr>
          <p:sp>
            <p:nvSpPr>
              <p:cNvPr id="421" name="Google Shape;421;p30"/>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0"/>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 name="Google Shape;428;p30"/>
          <p:cNvGrpSpPr/>
          <p:nvPr/>
        </p:nvGrpSpPr>
        <p:grpSpPr>
          <a:xfrm>
            <a:off x="713211" y="1907818"/>
            <a:ext cx="1857630" cy="1008684"/>
            <a:chOff x="1280485" y="2627172"/>
            <a:chExt cx="1454569" cy="789824"/>
          </a:xfrm>
        </p:grpSpPr>
        <p:grpSp>
          <p:nvGrpSpPr>
            <p:cNvPr id="429" name="Google Shape;429;p30"/>
            <p:cNvGrpSpPr/>
            <p:nvPr/>
          </p:nvGrpSpPr>
          <p:grpSpPr>
            <a:xfrm>
              <a:off x="1337526" y="2627172"/>
              <a:ext cx="1357645" cy="531289"/>
              <a:chOff x="7655239" y="3053994"/>
              <a:chExt cx="1082655" cy="423677"/>
            </a:xfrm>
          </p:grpSpPr>
          <p:sp>
            <p:nvSpPr>
              <p:cNvPr id="430" name="Google Shape;430;p30"/>
              <p:cNvSpPr/>
              <p:nvPr/>
            </p:nvSpPr>
            <p:spPr>
              <a:xfrm>
                <a:off x="7681115" y="3226589"/>
                <a:ext cx="229621" cy="251081"/>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7681115" y="3226589"/>
                <a:ext cx="229621" cy="72545"/>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a:off x="7655239" y="3200427"/>
                <a:ext cx="281755" cy="52516"/>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a:off x="7713603" y="3342356"/>
                <a:ext cx="21563" cy="86153"/>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a:off x="7761329" y="3342356"/>
                <a:ext cx="23384" cy="86153"/>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7810493" y="3342356"/>
                <a:ext cx="23384" cy="86153"/>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7859944" y="3342356"/>
                <a:ext cx="21563" cy="86153"/>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8366724" y="331609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8607080" y="315414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8546607" y="323272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8465051" y="3200427"/>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8622222" y="3273931"/>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8540761" y="3057156"/>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0"/>
              <p:cNvSpPr/>
              <p:nvPr/>
            </p:nvSpPr>
            <p:spPr>
              <a:xfrm>
                <a:off x="8582929" y="3091944"/>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8613117" y="311628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8437354" y="320579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8303568" y="3053994"/>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8401895" y="334235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8401895" y="338078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8422212" y="335452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8038486" y="3268373"/>
                <a:ext cx="166465" cy="209298"/>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8112471" y="3197456"/>
                <a:ext cx="24821" cy="132441"/>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8043374" y="3141969"/>
                <a:ext cx="99860" cy="106182"/>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a:off x="8126463" y="3190173"/>
                <a:ext cx="95547" cy="6660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8058516" y="3288402"/>
                <a:ext cx="126502" cy="167899"/>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8058516" y="3408481"/>
                <a:ext cx="126502" cy="47820"/>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8132405" y="3375993"/>
                <a:ext cx="32680" cy="26354"/>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8077012" y="3353089"/>
                <a:ext cx="40347" cy="32200"/>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8067716" y="3308335"/>
                <a:ext cx="27792" cy="9544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8132405" y="3334593"/>
                <a:ext cx="26355" cy="1859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30"/>
            <p:cNvGrpSpPr/>
            <p:nvPr/>
          </p:nvGrpSpPr>
          <p:grpSpPr>
            <a:xfrm>
              <a:off x="1280485" y="3155134"/>
              <a:ext cx="1454569" cy="261862"/>
              <a:chOff x="5997971" y="2910579"/>
              <a:chExt cx="886259" cy="159542"/>
            </a:xfrm>
          </p:grpSpPr>
          <p:sp>
            <p:nvSpPr>
              <p:cNvPr id="461" name="Google Shape;461;p30"/>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0"/>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0"/>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0"/>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0"/>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0"/>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0"/>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 name="Google Shape;468;p30"/>
          <p:cNvGrpSpPr/>
          <p:nvPr/>
        </p:nvGrpSpPr>
        <p:grpSpPr>
          <a:xfrm>
            <a:off x="1356188" y="2968873"/>
            <a:ext cx="2034899" cy="1417074"/>
            <a:chOff x="6980724" y="3152574"/>
            <a:chExt cx="1593375" cy="1109603"/>
          </a:xfrm>
        </p:grpSpPr>
        <p:grpSp>
          <p:nvGrpSpPr>
            <p:cNvPr id="469" name="Google Shape;469;p30"/>
            <p:cNvGrpSpPr/>
            <p:nvPr/>
          </p:nvGrpSpPr>
          <p:grpSpPr>
            <a:xfrm>
              <a:off x="7628399" y="3342801"/>
              <a:ext cx="923816" cy="628412"/>
              <a:chOff x="6358218" y="3496678"/>
              <a:chExt cx="513840" cy="349532"/>
            </a:xfrm>
          </p:grpSpPr>
          <p:sp>
            <p:nvSpPr>
              <p:cNvPr id="470" name="Google Shape;470;p30"/>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0"/>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0"/>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0"/>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0"/>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0"/>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0"/>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0"/>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0"/>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0"/>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0"/>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0"/>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0"/>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0"/>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0"/>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0"/>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0"/>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0"/>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0"/>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0"/>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0"/>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0"/>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0"/>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0"/>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0"/>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0"/>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0"/>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0"/>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0"/>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0"/>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0"/>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0"/>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0"/>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0"/>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0"/>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0"/>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0"/>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0"/>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0"/>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0"/>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0"/>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0"/>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0"/>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0"/>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0"/>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0"/>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0"/>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0"/>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0"/>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0"/>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0"/>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0"/>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0"/>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0"/>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30"/>
            <p:cNvGrpSpPr/>
            <p:nvPr/>
          </p:nvGrpSpPr>
          <p:grpSpPr>
            <a:xfrm>
              <a:off x="7030397" y="3152574"/>
              <a:ext cx="457141" cy="822746"/>
              <a:chOff x="6025600" y="3390870"/>
              <a:chExt cx="254269" cy="457624"/>
            </a:xfrm>
          </p:grpSpPr>
          <p:sp>
            <p:nvSpPr>
              <p:cNvPr id="544" name="Google Shape;544;p30"/>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0"/>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0"/>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0"/>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0"/>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0"/>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0"/>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0"/>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0"/>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0"/>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0"/>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0"/>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0"/>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0"/>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0"/>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0"/>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0"/>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0"/>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0"/>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0"/>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0"/>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0"/>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 name="Google Shape;590;p30"/>
            <p:cNvGrpSpPr/>
            <p:nvPr/>
          </p:nvGrpSpPr>
          <p:grpSpPr>
            <a:xfrm>
              <a:off x="6980724" y="3975342"/>
              <a:ext cx="1593375" cy="286835"/>
              <a:chOff x="5997971" y="2910579"/>
              <a:chExt cx="886259" cy="159542"/>
            </a:xfrm>
          </p:grpSpPr>
          <p:sp>
            <p:nvSpPr>
              <p:cNvPr id="591" name="Google Shape;591;p30"/>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0"/>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0"/>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0"/>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0"/>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0"/>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0"/>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 name="Google Shape;598;p30"/>
          <p:cNvGrpSpPr/>
          <p:nvPr/>
        </p:nvGrpSpPr>
        <p:grpSpPr>
          <a:xfrm>
            <a:off x="3225271" y="1756560"/>
            <a:ext cx="1262911" cy="889689"/>
            <a:chOff x="7634076" y="2594473"/>
            <a:chExt cx="988890" cy="696648"/>
          </a:xfrm>
        </p:grpSpPr>
        <p:grpSp>
          <p:nvGrpSpPr>
            <p:cNvPr id="599" name="Google Shape;599;p30"/>
            <p:cNvGrpSpPr/>
            <p:nvPr/>
          </p:nvGrpSpPr>
          <p:grpSpPr>
            <a:xfrm>
              <a:off x="8194418" y="2594473"/>
              <a:ext cx="270614" cy="409851"/>
              <a:chOff x="6673046" y="1861217"/>
              <a:chExt cx="150520" cy="227966"/>
            </a:xfrm>
          </p:grpSpPr>
          <p:sp>
            <p:nvSpPr>
              <p:cNvPr id="600" name="Google Shape;600;p30"/>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0"/>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0"/>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0"/>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0"/>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0"/>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0"/>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0"/>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0"/>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0"/>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0"/>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0"/>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0"/>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0"/>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30"/>
            <p:cNvGrpSpPr/>
            <p:nvPr/>
          </p:nvGrpSpPr>
          <p:grpSpPr>
            <a:xfrm>
              <a:off x="7634076" y="3004286"/>
              <a:ext cx="988890" cy="286835"/>
              <a:chOff x="6361375" y="2370463"/>
              <a:chExt cx="550036" cy="159542"/>
            </a:xfrm>
          </p:grpSpPr>
          <p:sp>
            <p:nvSpPr>
              <p:cNvPr id="615" name="Google Shape;615;p30"/>
              <p:cNvSpPr/>
              <p:nvPr/>
            </p:nvSpPr>
            <p:spPr>
              <a:xfrm>
                <a:off x="6388581" y="2426228"/>
                <a:ext cx="490662" cy="40823"/>
              </a:xfrm>
              <a:custGeom>
                <a:avLst/>
                <a:gdLst/>
                <a:ahLst/>
                <a:cxnLst/>
                <a:rect l="l" t="t" r="r" b="b"/>
                <a:pathLst>
                  <a:path w="17404" h="1448" extrusionOk="0">
                    <a:moveTo>
                      <a:pt x="0" y="1"/>
                    </a:moveTo>
                    <a:lnTo>
                      <a:pt x="0" y="579"/>
                    </a:lnTo>
                    <a:cubicBezTo>
                      <a:pt x="0" y="1062"/>
                      <a:pt x="370" y="1447"/>
                      <a:pt x="852" y="1447"/>
                    </a:cubicBezTo>
                    <a:lnTo>
                      <a:pt x="3182" y="1447"/>
                    </a:lnTo>
                    <a:lnTo>
                      <a:pt x="3182" y="1"/>
                    </a:lnTo>
                    <a:close/>
                    <a:moveTo>
                      <a:pt x="5654" y="1"/>
                    </a:moveTo>
                    <a:lnTo>
                      <a:pt x="5654" y="900"/>
                    </a:lnTo>
                    <a:lnTo>
                      <a:pt x="5654" y="1447"/>
                    </a:lnTo>
                    <a:lnTo>
                      <a:pt x="11922" y="1447"/>
                    </a:lnTo>
                    <a:lnTo>
                      <a:pt x="11922" y="1"/>
                    </a:lnTo>
                    <a:close/>
                    <a:moveTo>
                      <a:pt x="14398" y="1"/>
                    </a:moveTo>
                    <a:lnTo>
                      <a:pt x="14398" y="900"/>
                    </a:lnTo>
                    <a:lnTo>
                      <a:pt x="14398" y="1447"/>
                    </a:lnTo>
                    <a:lnTo>
                      <a:pt x="16551" y="1447"/>
                    </a:lnTo>
                    <a:cubicBezTo>
                      <a:pt x="17017" y="1447"/>
                      <a:pt x="17403" y="1062"/>
                      <a:pt x="17403" y="579"/>
                    </a:cubicBezTo>
                    <a:lnTo>
                      <a:pt x="17403"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0"/>
              <p:cNvSpPr/>
              <p:nvPr/>
            </p:nvSpPr>
            <p:spPr>
              <a:xfrm>
                <a:off x="6478291" y="2424818"/>
                <a:ext cx="69720" cy="105186"/>
              </a:xfrm>
              <a:custGeom>
                <a:avLst/>
                <a:gdLst/>
                <a:ahLst/>
                <a:cxnLst/>
                <a:rect l="l" t="t" r="r" b="b"/>
                <a:pathLst>
                  <a:path w="2473" h="3731" extrusionOk="0">
                    <a:moveTo>
                      <a:pt x="0" y="1"/>
                    </a:moveTo>
                    <a:lnTo>
                      <a:pt x="0" y="3086"/>
                    </a:lnTo>
                    <a:cubicBezTo>
                      <a:pt x="0" y="3441"/>
                      <a:pt x="274" y="3731"/>
                      <a:pt x="625" y="3731"/>
                    </a:cubicBezTo>
                    <a:lnTo>
                      <a:pt x="1832" y="3731"/>
                    </a:lnTo>
                    <a:cubicBezTo>
                      <a:pt x="2183" y="3731"/>
                      <a:pt x="2472" y="3441"/>
                      <a:pt x="2472" y="3086"/>
                    </a:cubicBezTo>
                    <a:lnTo>
                      <a:pt x="247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0"/>
              <p:cNvSpPr/>
              <p:nvPr/>
            </p:nvSpPr>
            <p:spPr>
              <a:xfrm>
                <a:off x="6478291" y="2426228"/>
                <a:ext cx="69720" cy="25373"/>
              </a:xfrm>
              <a:custGeom>
                <a:avLst/>
                <a:gdLst/>
                <a:ahLst/>
                <a:cxnLst/>
                <a:rect l="l" t="t" r="r" b="b"/>
                <a:pathLst>
                  <a:path w="2473" h="900" extrusionOk="0">
                    <a:moveTo>
                      <a:pt x="0" y="1"/>
                    </a:moveTo>
                    <a:lnTo>
                      <a:pt x="0" y="900"/>
                    </a:lnTo>
                    <a:lnTo>
                      <a:pt x="2472" y="900"/>
                    </a:lnTo>
                    <a:lnTo>
                      <a:pt x="2472"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0"/>
              <p:cNvSpPr/>
              <p:nvPr/>
            </p:nvSpPr>
            <p:spPr>
              <a:xfrm>
                <a:off x="6724695" y="2424818"/>
                <a:ext cx="69833" cy="105186"/>
              </a:xfrm>
              <a:custGeom>
                <a:avLst/>
                <a:gdLst/>
                <a:ahLst/>
                <a:cxnLst/>
                <a:rect l="l" t="t" r="r" b="b"/>
                <a:pathLst>
                  <a:path w="2477" h="3731" extrusionOk="0">
                    <a:moveTo>
                      <a:pt x="0" y="1"/>
                    </a:moveTo>
                    <a:lnTo>
                      <a:pt x="0" y="3086"/>
                    </a:lnTo>
                    <a:cubicBezTo>
                      <a:pt x="0" y="3441"/>
                      <a:pt x="289" y="3731"/>
                      <a:pt x="629" y="3731"/>
                    </a:cubicBezTo>
                    <a:lnTo>
                      <a:pt x="1852" y="3731"/>
                    </a:lnTo>
                    <a:cubicBezTo>
                      <a:pt x="2187" y="3731"/>
                      <a:pt x="2476" y="3441"/>
                      <a:pt x="2476" y="3086"/>
                    </a:cubicBezTo>
                    <a:lnTo>
                      <a:pt x="247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0"/>
              <p:cNvSpPr/>
              <p:nvPr/>
            </p:nvSpPr>
            <p:spPr>
              <a:xfrm>
                <a:off x="6724695" y="2426228"/>
                <a:ext cx="69833" cy="25373"/>
              </a:xfrm>
              <a:custGeom>
                <a:avLst/>
                <a:gdLst/>
                <a:ahLst/>
                <a:cxnLst/>
                <a:rect l="l" t="t" r="r" b="b"/>
                <a:pathLst>
                  <a:path w="2477" h="900" extrusionOk="0">
                    <a:moveTo>
                      <a:pt x="0" y="1"/>
                    </a:moveTo>
                    <a:lnTo>
                      <a:pt x="0" y="900"/>
                    </a:lnTo>
                    <a:lnTo>
                      <a:pt x="2476" y="900"/>
                    </a:lnTo>
                    <a:lnTo>
                      <a:pt x="2476"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0"/>
              <p:cNvSpPr/>
              <p:nvPr/>
            </p:nvSpPr>
            <p:spPr>
              <a:xfrm>
                <a:off x="6361375" y="2370463"/>
                <a:ext cx="550036" cy="55793"/>
              </a:xfrm>
              <a:custGeom>
                <a:avLst/>
                <a:gdLst/>
                <a:ahLst/>
                <a:cxnLst/>
                <a:rect l="l" t="t" r="r" b="b"/>
                <a:pathLst>
                  <a:path w="19510" h="1979" extrusionOk="0">
                    <a:moveTo>
                      <a:pt x="996" y="0"/>
                    </a:moveTo>
                    <a:cubicBezTo>
                      <a:pt x="722" y="0"/>
                      <a:pt x="468" y="112"/>
                      <a:pt x="290" y="290"/>
                    </a:cubicBezTo>
                    <a:cubicBezTo>
                      <a:pt x="113" y="467"/>
                      <a:pt x="1" y="725"/>
                      <a:pt x="1" y="999"/>
                    </a:cubicBezTo>
                    <a:lnTo>
                      <a:pt x="1" y="1142"/>
                    </a:lnTo>
                    <a:cubicBezTo>
                      <a:pt x="82" y="1624"/>
                      <a:pt x="498" y="1979"/>
                      <a:pt x="996" y="1979"/>
                    </a:cubicBezTo>
                    <a:lnTo>
                      <a:pt x="18515" y="1979"/>
                    </a:lnTo>
                    <a:cubicBezTo>
                      <a:pt x="18788" y="1979"/>
                      <a:pt x="19043" y="1882"/>
                      <a:pt x="19220" y="1690"/>
                    </a:cubicBezTo>
                    <a:cubicBezTo>
                      <a:pt x="19367" y="1543"/>
                      <a:pt x="19463" y="1350"/>
                      <a:pt x="19494" y="1142"/>
                    </a:cubicBezTo>
                    <a:cubicBezTo>
                      <a:pt x="19510" y="1096"/>
                      <a:pt x="19510" y="1046"/>
                      <a:pt x="19510" y="999"/>
                    </a:cubicBezTo>
                    <a:cubicBezTo>
                      <a:pt x="19510" y="436"/>
                      <a:pt x="19058" y="0"/>
                      <a:pt x="1851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0"/>
              <p:cNvSpPr/>
              <p:nvPr/>
            </p:nvSpPr>
            <p:spPr>
              <a:xfrm>
                <a:off x="6361375" y="2402631"/>
                <a:ext cx="549613" cy="23625"/>
              </a:xfrm>
              <a:custGeom>
                <a:avLst/>
                <a:gdLst/>
                <a:ahLst/>
                <a:cxnLst/>
                <a:rect l="l" t="t" r="r" b="b"/>
                <a:pathLst>
                  <a:path w="19495" h="838" extrusionOk="0">
                    <a:moveTo>
                      <a:pt x="1" y="1"/>
                    </a:moveTo>
                    <a:cubicBezTo>
                      <a:pt x="82" y="483"/>
                      <a:pt x="498" y="838"/>
                      <a:pt x="996" y="838"/>
                    </a:cubicBezTo>
                    <a:lnTo>
                      <a:pt x="18515" y="838"/>
                    </a:lnTo>
                    <a:cubicBezTo>
                      <a:pt x="18788" y="838"/>
                      <a:pt x="19043" y="741"/>
                      <a:pt x="19220" y="549"/>
                    </a:cubicBezTo>
                    <a:cubicBezTo>
                      <a:pt x="19367" y="402"/>
                      <a:pt x="19463" y="209"/>
                      <a:pt x="19494"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oogle Shape;622;p30"/>
            <p:cNvGrpSpPr/>
            <p:nvPr/>
          </p:nvGrpSpPr>
          <p:grpSpPr>
            <a:xfrm>
              <a:off x="7766064" y="2613227"/>
              <a:ext cx="224084" cy="391098"/>
              <a:chOff x="6434789" y="1871649"/>
              <a:chExt cx="124639" cy="217535"/>
            </a:xfrm>
          </p:grpSpPr>
          <p:sp>
            <p:nvSpPr>
              <p:cNvPr id="623" name="Google Shape;623;p30"/>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0"/>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0"/>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0"/>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0"/>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0"/>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0"/>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0"/>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0"/>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0"/>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0"/>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0"/>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0"/>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0"/>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0"/>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0"/>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
        <p:cNvGrpSpPr/>
        <p:nvPr/>
      </p:nvGrpSpPr>
      <p:grpSpPr>
        <a:xfrm>
          <a:off x="0" y="0"/>
          <a:ext cx="0" cy="0"/>
          <a:chOff x="0" y="0"/>
          <a:chExt cx="0" cy="0"/>
        </a:xfrm>
      </p:grpSpPr>
      <p:sp>
        <p:nvSpPr>
          <p:cNvPr id="36" name="Google Shape;3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7" name="Google Shape;37;p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00000"/>
              </a:lnSpc>
              <a:spcBef>
                <a:spcPts val="0"/>
              </a:spcBef>
              <a:spcAft>
                <a:spcPts val="0"/>
              </a:spcAft>
              <a:buSzPts val="1400"/>
              <a:buFont typeface="Catamaran Light"/>
              <a:buChar char="○"/>
              <a:defRPr/>
            </a:lvl2pPr>
            <a:lvl3pPr marL="1371600" lvl="2" indent="-317500" rtl="0">
              <a:lnSpc>
                <a:spcPct val="100000"/>
              </a:lnSpc>
              <a:spcBef>
                <a:spcPts val="0"/>
              </a:spcBef>
              <a:spcAft>
                <a:spcPts val="0"/>
              </a:spcAft>
              <a:buSzPts val="1400"/>
              <a:buFont typeface="Catamaran Light"/>
              <a:buChar char="■"/>
              <a:defRPr/>
            </a:lvl3pPr>
            <a:lvl4pPr marL="1828800" lvl="3" indent="-317500" rtl="0">
              <a:lnSpc>
                <a:spcPct val="100000"/>
              </a:lnSpc>
              <a:spcBef>
                <a:spcPts val="0"/>
              </a:spcBef>
              <a:spcAft>
                <a:spcPts val="0"/>
              </a:spcAft>
              <a:buSzPts val="1400"/>
              <a:buFont typeface="Catamaran Light"/>
              <a:buChar char="●"/>
              <a:defRPr/>
            </a:lvl4pPr>
            <a:lvl5pPr marL="2286000" lvl="4" indent="-317500" rtl="0">
              <a:lnSpc>
                <a:spcPct val="100000"/>
              </a:lnSpc>
              <a:spcBef>
                <a:spcPts val="0"/>
              </a:spcBef>
              <a:spcAft>
                <a:spcPts val="0"/>
              </a:spcAft>
              <a:buSzPts val="1400"/>
              <a:buFont typeface="Catamaran Light"/>
              <a:buChar char="○"/>
              <a:defRPr/>
            </a:lvl5pPr>
            <a:lvl6pPr marL="2743200" lvl="5" indent="-317500" rtl="0">
              <a:lnSpc>
                <a:spcPct val="100000"/>
              </a:lnSpc>
              <a:spcBef>
                <a:spcPts val="0"/>
              </a:spcBef>
              <a:spcAft>
                <a:spcPts val="0"/>
              </a:spcAft>
              <a:buSzPts val="1400"/>
              <a:buFont typeface="Catamaran Light"/>
              <a:buChar char="■"/>
              <a:defRPr/>
            </a:lvl6pPr>
            <a:lvl7pPr marL="3200400" lvl="6" indent="-317500" rtl="0">
              <a:lnSpc>
                <a:spcPct val="100000"/>
              </a:lnSpc>
              <a:spcBef>
                <a:spcPts val="0"/>
              </a:spcBef>
              <a:spcAft>
                <a:spcPts val="0"/>
              </a:spcAft>
              <a:buSzPts val="1400"/>
              <a:buFont typeface="Catamaran Light"/>
              <a:buChar char="●"/>
              <a:defRPr/>
            </a:lvl7pPr>
            <a:lvl8pPr marL="3657600" lvl="7" indent="-317500" rtl="0">
              <a:lnSpc>
                <a:spcPct val="100000"/>
              </a:lnSpc>
              <a:spcBef>
                <a:spcPts val="0"/>
              </a:spcBef>
              <a:spcAft>
                <a:spcPts val="0"/>
              </a:spcAft>
              <a:buSzPts val="1400"/>
              <a:buFont typeface="Catamaran Light"/>
              <a:buChar char="○"/>
              <a:defRPr/>
            </a:lvl8pPr>
            <a:lvl9pPr marL="4114800" lvl="8" indent="-317500" rtl="0">
              <a:lnSpc>
                <a:spcPct val="100000"/>
              </a:lnSpc>
              <a:spcBef>
                <a:spcPts val="0"/>
              </a:spcBef>
              <a:spcAft>
                <a:spcPts val="0"/>
              </a:spcAft>
              <a:buSzPts val="1400"/>
              <a:buFont typeface="Catamaran Light"/>
              <a:buChar char="■"/>
              <a:defRPr/>
            </a:lvl9pPr>
          </a:lstStyle>
          <a:p>
            <a:endParaRPr/>
          </a:p>
        </p:txBody>
      </p:sp>
      <p:sp>
        <p:nvSpPr>
          <p:cNvPr id="38" name="Google Shape;38;p4"/>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39;p4"/>
          <p:cNvGrpSpPr/>
          <p:nvPr/>
        </p:nvGrpSpPr>
        <p:grpSpPr>
          <a:xfrm>
            <a:off x="158228" y="248675"/>
            <a:ext cx="413043" cy="1074032"/>
            <a:chOff x="2472803" y="326075"/>
            <a:chExt cx="413043" cy="1074032"/>
          </a:xfrm>
        </p:grpSpPr>
        <p:sp>
          <p:nvSpPr>
            <p:cNvPr id="40" name="Google Shape;40;p4"/>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4"/>
          <p:cNvGrpSpPr/>
          <p:nvPr/>
        </p:nvGrpSpPr>
        <p:grpSpPr>
          <a:xfrm>
            <a:off x="8349749" y="370693"/>
            <a:ext cx="618651" cy="830000"/>
            <a:chOff x="8349749" y="370693"/>
            <a:chExt cx="618651" cy="830000"/>
          </a:xfrm>
        </p:grpSpPr>
        <p:grpSp>
          <p:nvGrpSpPr>
            <p:cNvPr id="44" name="Google Shape;44;p4"/>
            <p:cNvGrpSpPr/>
            <p:nvPr/>
          </p:nvGrpSpPr>
          <p:grpSpPr>
            <a:xfrm>
              <a:off x="8572735" y="370693"/>
              <a:ext cx="395665" cy="830000"/>
              <a:chOff x="6722060" y="248681"/>
              <a:chExt cx="395665" cy="830000"/>
            </a:xfrm>
          </p:grpSpPr>
          <p:sp>
            <p:nvSpPr>
              <p:cNvPr id="45" name="Google Shape;45;p4"/>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47;p4"/>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39"/>
        <p:cNvGrpSpPr/>
        <p:nvPr/>
      </p:nvGrpSpPr>
      <p:grpSpPr>
        <a:xfrm>
          <a:off x="0" y="0"/>
          <a:ext cx="0" cy="0"/>
          <a:chOff x="0" y="0"/>
          <a:chExt cx="0" cy="0"/>
        </a:xfrm>
      </p:grpSpPr>
      <p:sp>
        <p:nvSpPr>
          <p:cNvPr id="640" name="Google Shape;640;p31"/>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1"/>
          <p:cNvSpPr/>
          <p:nvPr/>
        </p:nvSpPr>
        <p:spPr>
          <a:xfrm>
            <a:off x="5748338" y="4695025"/>
            <a:ext cx="18453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 name="Google Shape;642;p31"/>
          <p:cNvGrpSpPr/>
          <p:nvPr/>
        </p:nvGrpSpPr>
        <p:grpSpPr>
          <a:xfrm>
            <a:off x="5862912" y="3645395"/>
            <a:ext cx="1616171" cy="1180606"/>
            <a:chOff x="1591700" y="2665330"/>
            <a:chExt cx="522407" cy="381616"/>
          </a:xfrm>
        </p:grpSpPr>
        <p:sp>
          <p:nvSpPr>
            <p:cNvPr id="643" name="Google Shape;643;p31"/>
            <p:cNvSpPr/>
            <p:nvPr/>
          </p:nvSpPr>
          <p:spPr>
            <a:xfrm>
              <a:off x="1661083" y="2980384"/>
              <a:ext cx="109190" cy="66562"/>
            </a:xfrm>
            <a:custGeom>
              <a:avLst/>
              <a:gdLst/>
              <a:ahLst/>
              <a:cxnLst/>
              <a:rect l="l" t="t" r="r" b="b"/>
              <a:pathLst>
                <a:path w="3873" h="2361" extrusionOk="0">
                  <a:moveTo>
                    <a:pt x="0" y="0"/>
                  </a:moveTo>
                  <a:lnTo>
                    <a:pt x="112" y="641"/>
                  </a:lnTo>
                  <a:lnTo>
                    <a:pt x="336" y="2041"/>
                  </a:lnTo>
                  <a:cubicBezTo>
                    <a:pt x="351" y="2234"/>
                    <a:pt x="513" y="2361"/>
                    <a:pt x="706" y="2361"/>
                  </a:cubicBezTo>
                  <a:lnTo>
                    <a:pt x="3182" y="2361"/>
                  </a:lnTo>
                  <a:cubicBezTo>
                    <a:pt x="3360" y="2361"/>
                    <a:pt x="3518" y="2234"/>
                    <a:pt x="3553" y="2041"/>
                  </a:cubicBezTo>
                  <a:lnTo>
                    <a:pt x="3776"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1"/>
            <p:cNvSpPr/>
            <p:nvPr/>
          </p:nvSpPr>
          <p:spPr>
            <a:xfrm>
              <a:off x="1756233" y="2980384"/>
              <a:ext cx="14040" cy="18071"/>
            </a:xfrm>
            <a:custGeom>
              <a:avLst/>
              <a:gdLst/>
              <a:ahLst/>
              <a:cxnLst/>
              <a:rect l="l" t="t" r="r" b="b"/>
              <a:pathLst>
                <a:path w="498" h="641" extrusionOk="0">
                  <a:moveTo>
                    <a:pt x="97" y="0"/>
                  </a:moveTo>
                  <a:lnTo>
                    <a:pt x="0" y="641"/>
                  </a:lnTo>
                  <a:lnTo>
                    <a:pt x="401" y="641"/>
                  </a:lnTo>
                  <a:lnTo>
                    <a:pt x="498"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1"/>
            <p:cNvSpPr/>
            <p:nvPr/>
          </p:nvSpPr>
          <p:spPr>
            <a:xfrm>
              <a:off x="1935200" y="2980384"/>
              <a:ext cx="109218" cy="66562"/>
            </a:xfrm>
            <a:custGeom>
              <a:avLst/>
              <a:gdLst/>
              <a:ahLst/>
              <a:cxnLst/>
              <a:rect l="l" t="t" r="r" b="b"/>
              <a:pathLst>
                <a:path w="3874" h="2361" extrusionOk="0">
                  <a:moveTo>
                    <a:pt x="1" y="0"/>
                  </a:moveTo>
                  <a:lnTo>
                    <a:pt x="113" y="641"/>
                  </a:lnTo>
                  <a:lnTo>
                    <a:pt x="321" y="2041"/>
                  </a:lnTo>
                  <a:cubicBezTo>
                    <a:pt x="352" y="2234"/>
                    <a:pt x="514" y="2361"/>
                    <a:pt x="691" y="2361"/>
                  </a:cubicBezTo>
                  <a:lnTo>
                    <a:pt x="3164" y="2361"/>
                  </a:lnTo>
                  <a:cubicBezTo>
                    <a:pt x="3356" y="2361"/>
                    <a:pt x="3518" y="2234"/>
                    <a:pt x="3549" y="2041"/>
                  </a:cubicBezTo>
                  <a:lnTo>
                    <a:pt x="3761"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1935200" y="2980384"/>
              <a:ext cx="14068" cy="18071"/>
            </a:xfrm>
            <a:custGeom>
              <a:avLst/>
              <a:gdLst/>
              <a:ahLst/>
              <a:cxnLst/>
              <a:rect l="l" t="t" r="r" b="b"/>
              <a:pathLst>
                <a:path w="499" h="641" extrusionOk="0">
                  <a:moveTo>
                    <a:pt x="1" y="0"/>
                  </a:moveTo>
                  <a:lnTo>
                    <a:pt x="113" y="641"/>
                  </a:lnTo>
                  <a:lnTo>
                    <a:pt x="498" y="641"/>
                  </a:lnTo>
                  <a:lnTo>
                    <a:pt x="402"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1619329" y="2702545"/>
              <a:ext cx="466727" cy="233378"/>
            </a:xfrm>
            <a:custGeom>
              <a:avLst/>
              <a:gdLst/>
              <a:ahLst/>
              <a:cxnLst/>
              <a:rect l="l" t="t" r="r" b="b"/>
              <a:pathLst>
                <a:path w="16555" h="8278" extrusionOk="0">
                  <a:moveTo>
                    <a:pt x="964" y="1"/>
                  </a:moveTo>
                  <a:cubicBezTo>
                    <a:pt x="436" y="1"/>
                    <a:pt x="0" y="437"/>
                    <a:pt x="0" y="965"/>
                  </a:cubicBezTo>
                  <a:lnTo>
                    <a:pt x="0" y="7298"/>
                  </a:lnTo>
                  <a:cubicBezTo>
                    <a:pt x="0" y="7846"/>
                    <a:pt x="436" y="8278"/>
                    <a:pt x="964" y="8278"/>
                  </a:cubicBezTo>
                  <a:lnTo>
                    <a:pt x="15590" y="8278"/>
                  </a:lnTo>
                  <a:cubicBezTo>
                    <a:pt x="16123" y="8278"/>
                    <a:pt x="16555" y="7846"/>
                    <a:pt x="16555" y="7298"/>
                  </a:cubicBezTo>
                  <a:lnTo>
                    <a:pt x="16555" y="965"/>
                  </a:lnTo>
                  <a:cubicBezTo>
                    <a:pt x="16555" y="437"/>
                    <a:pt x="16123" y="1"/>
                    <a:pt x="1559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1645633" y="2723859"/>
              <a:ext cx="105609" cy="85282"/>
            </a:xfrm>
            <a:custGeom>
              <a:avLst/>
              <a:gdLst/>
              <a:ahLst/>
              <a:cxnLst/>
              <a:rect l="l" t="t" r="r" b="b"/>
              <a:pathLst>
                <a:path w="3746" h="3025" extrusionOk="0">
                  <a:moveTo>
                    <a:pt x="514" y="1"/>
                  </a:moveTo>
                  <a:cubicBezTo>
                    <a:pt x="244" y="1"/>
                    <a:pt x="1" y="228"/>
                    <a:pt x="1" y="518"/>
                  </a:cubicBezTo>
                  <a:lnTo>
                    <a:pt x="1" y="2508"/>
                  </a:lnTo>
                  <a:cubicBezTo>
                    <a:pt x="1" y="2797"/>
                    <a:pt x="244" y="3025"/>
                    <a:pt x="514" y="3025"/>
                  </a:cubicBezTo>
                  <a:lnTo>
                    <a:pt x="3233" y="3025"/>
                  </a:lnTo>
                  <a:cubicBezTo>
                    <a:pt x="3522" y="3025"/>
                    <a:pt x="3746" y="2797"/>
                    <a:pt x="3746" y="2508"/>
                  </a:cubicBezTo>
                  <a:lnTo>
                    <a:pt x="3746" y="518"/>
                  </a:lnTo>
                  <a:cubicBezTo>
                    <a:pt x="3746" y="228"/>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1645633" y="2831724"/>
              <a:ext cx="105609" cy="85170"/>
            </a:xfrm>
            <a:custGeom>
              <a:avLst/>
              <a:gdLst/>
              <a:ahLst/>
              <a:cxnLst/>
              <a:rect l="l" t="t" r="r" b="b"/>
              <a:pathLst>
                <a:path w="3746" h="3021" extrusionOk="0">
                  <a:moveTo>
                    <a:pt x="514" y="1"/>
                  </a:moveTo>
                  <a:cubicBezTo>
                    <a:pt x="244" y="1"/>
                    <a:pt x="1" y="225"/>
                    <a:pt x="1" y="514"/>
                  </a:cubicBezTo>
                  <a:lnTo>
                    <a:pt x="1" y="2508"/>
                  </a:lnTo>
                  <a:cubicBezTo>
                    <a:pt x="1" y="2782"/>
                    <a:pt x="244" y="3021"/>
                    <a:pt x="514" y="3021"/>
                  </a:cubicBezTo>
                  <a:lnTo>
                    <a:pt x="3233" y="3021"/>
                  </a:lnTo>
                  <a:cubicBezTo>
                    <a:pt x="3522" y="3021"/>
                    <a:pt x="3746" y="2782"/>
                    <a:pt x="3746" y="2508"/>
                  </a:cubicBezTo>
                  <a:lnTo>
                    <a:pt x="3746" y="514"/>
                  </a:lnTo>
                  <a:cubicBezTo>
                    <a:pt x="3746" y="225"/>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1629309" y="2838039"/>
              <a:ext cx="72567" cy="75725"/>
            </a:xfrm>
            <a:custGeom>
              <a:avLst/>
              <a:gdLst/>
              <a:ahLst/>
              <a:cxnLst/>
              <a:rect l="l" t="t" r="r" b="b"/>
              <a:pathLst>
                <a:path w="2574" h="2686" extrusionOk="0">
                  <a:moveTo>
                    <a:pt x="209" y="1"/>
                  </a:moveTo>
                  <a:lnTo>
                    <a:pt x="209" y="1"/>
                  </a:lnTo>
                  <a:cubicBezTo>
                    <a:pt x="1" y="2330"/>
                    <a:pt x="2122" y="2685"/>
                    <a:pt x="2122" y="2685"/>
                  </a:cubicBezTo>
                  <a:cubicBezTo>
                    <a:pt x="2122" y="2685"/>
                    <a:pt x="2574" y="517"/>
                    <a:pt x="20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1647917" y="2855942"/>
              <a:ext cx="43529" cy="59655"/>
            </a:xfrm>
            <a:custGeom>
              <a:avLst/>
              <a:gdLst/>
              <a:ahLst/>
              <a:cxnLst/>
              <a:rect l="l" t="t" r="r" b="b"/>
              <a:pathLst>
                <a:path w="1544" h="2116" extrusionOk="0">
                  <a:moveTo>
                    <a:pt x="80" y="0"/>
                  </a:moveTo>
                  <a:cubicBezTo>
                    <a:pt x="66" y="0"/>
                    <a:pt x="50" y="4"/>
                    <a:pt x="31" y="10"/>
                  </a:cubicBezTo>
                  <a:cubicBezTo>
                    <a:pt x="1" y="41"/>
                    <a:pt x="1" y="91"/>
                    <a:pt x="16" y="122"/>
                  </a:cubicBezTo>
                  <a:lnTo>
                    <a:pt x="1397" y="2081"/>
                  </a:lnTo>
                  <a:cubicBezTo>
                    <a:pt x="1416" y="2116"/>
                    <a:pt x="1432" y="2116"/>
                    <a:pt x="1462" y="2116"/>
                  </a:cubicBezTo>
                  <a:cubicBezTo>
                    <a:pt x="1478" y="2116"/>
                    <a:pt x="1493" y="2116"/>
                    <a:pt x="1513" y="2100"/>
                  </a:cubicBezTo>
                  <a:cubicBezTo>
                    <a:pt x="1543" y="2081"/>
                    <a:pt x="1543" y="2035"/>
                    <a:pt x="1528" y="2004"/>
                  </a:cubicBezTo>
                  <a:lnTo>
                    <a:pt x="143" y="41"/>
                  </a:lnTo>
                  <a:cubicBezTo>
                    <a:pt x="124" y="11"/>
                    <a:pt x="104" y="0"/>
                    <a:pt x="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1676955" y="2818135"/>
              <a:ext cx="85592" cy="89314"/>
            </a:xfrm>
            <a:custGeom>
              <a:avLst/>
              <a:gdLst/>
              <a:ahLst/>
              <a:cxnLst/>
              <a:rect l="l" t="t" r="r" b="b"/>
              <a:pathLst>
                <a:path w="3036" h="3168" extrusionOk="0">
                  <a:moveTo>
                    <a:pt x="1929" y="1"/>
                  </a:moveTo>
                  <a:lnTo>
                    <a:pt x="1929" y="1"/>
                  </a:lnTo>
                  <a:cubicBezTo>
                    <a:pt x="0" y="1320"/>
                    <a:pt x="1076" y="3167"/>
                    <a:pt x="1076" y="3167"/>
                  </a:cubicBezTo>
                  <a:cubicBezTo>
                    <a:pt x="1076" y="3167"/>
                    <a:pt x="3036" y="2138"/>
                    <a:pt x="19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1658348" y="2776917"/>
              <a:ext cx="33098" cy="34395"/>
            </a:xfrm>
            <a:custGeom>
              <a:avLst/>
              <a:gdLst/>
              <a:ahLst/>
              <a:cxnLst/>
              <a:rect l="l" t="t" r="r" b="b"/>
              <a:pathLst>
                <a:path w="1174" h="1220" extrusionOk="0">
                  <a:moveTo>
                    <a:pt x="159" y="1"/>
                  </a:moveTo>
                  <a:cubicBezTo>
                    <a:pt x="1" y="996"/>
                    <a:pt x="915" y="1220"/>
                    <a:pt x="915" y="1220"/>
                  </a:cubicBezTo>
                  <a:cubicBezTo>
                    <a:pt x="915" y="1220"/>
                    <a:pt x="1173" y="290"/>
                    <a:pt x="15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1684116" y="2798231"/>
              <a:ext cx="30927" cy="25937"/>
            </a:xfrm>
            <a:custGeom>
              <a:avLst/>
              <a:gdLst/>
              <a:ahLst/>
              <a:cxnLst/>
              <a:rect l="l" t="t" r="r" b="b"/>
              <a:pathLst>
                <a:path w="1097" h="920" extrusionOk="0">
                  <a:moveTo>
                    <a:pt x="1096" y="1"/>
                  </a:moveTo>
                  <a:cubicBezTo>
                    <a:pt x="82" y="1"/>
                    <a:pt x="1" y="915"/>
                    <a:pt x="1" y="915"/>
                  </a:cubicBezTo>
                  <a:cubicBezTo>
                    <a:pt x="1" y="915"/>
                    <a:pt x="38" y="920"/>
                    <a:pt x="99" y="920"/>
                  </a:cubicBezTo>
                  <a:cubicBezTo>
                    <a:pt x="348" y="920"/>
                    <a:pt x="991" y="838"/>
                    <a:pt x="109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1705007" y="2840210"/>
              <a:ext cx="22639" cy="69523"/>
            </a:xfrm>
            <a:custGeom>
              <a:avLst/>
              <a:gdLst/>
              <a:ahLst/>
              <a:cxnLst/>
              <a:rect l="l" t="t" r="r" b="b"/>
              <a:pathLst>
                <a:path w="803" h="2466" extrusionOk="0">
                  <a:moveTo>
                    <a:pt x="716" y="1"/>
                  </a:moveTo>
                  <a:cubicBezTo>
                    <a:pt x="680" y="1"/>
                    <a:pt x="657" y="26"/>
                    <a:pt x="645" y="55"/>
                  </a:cubicBezTo>
                  <a:lnTo>
                    <a:pt x="16" y="2369"/>
                  </a:lnTo>
                  <a:cubicBezTo>
                    <a:pt x="0" y="2415"/>
                    <a:pt x="31" y="2446"/>
                    <a:pt x="66" y="2465"/>
                  </a:cubicBezTo>
                  <a:lnTo>
                    <a:pt x="81" y="2465"/>
                  </a:lnTo>
                  <a:cubicBezTo>
                    <a:pt x="112" y="2465"/>
                    <a:pt x="143" y="2446"/>
                    <a:pt x="162" y="2415"/>
                  </a:cubicBezTo>
                  <a:lnTo>
                    <a:pt x="787" y="86"/>
                  </a:lnTo>
                  <a:cubicBezTo>
                    <a:pt x="803" y="55"/>
                    <a:pt x="772" y="5"/>
                    <a:pt x="741" y="5"/>
                  </a:cubicBezTo>
                  <a:cubicBezTo>
                    <a:pt x="732" y="2"/>
                    <a:pt x="723" y="1"/>
                    <a:pt x="71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1668243" y="2764428"/>
              <a:ext cx="37665" cy="140286"/>
            </a:xfrm>
            <a:custGeom>
              <a:avLst/>
              <a:gdLst/>
              <a:ahLst/>
              <a:cxnLst/>
              <a:rect l="l" t="t" r="r" b="b"/>
              <a:pathLst>
                <a:path w="1336" h="4976" extrusionOk="0">
                  <a:moveTo>
                    <a:pt x="1249" y="0"/>
                  </a:moveTo>
                  <a:cubicBezTo>
                    <a:pt x="1228" y="0"/>
                    <a:pt x="1208" y="8"/>
                    <a:pt x="1193" y="24"/>
                  </a:cubicBezTo>
                  <a:cubicBezTo>
                    <a:pt x="630" y="637"/>
                    <a:pt x="421" y="1663"/>
                    <a:pt x="579" y="3047"/>
                  </a:cubicBezTo>
                  <a:cubicBezTo>
                    <a:pt x="711" y="4058"/>
                    <a:pt x="1000" y="4910"/>
                    <a:pt x="1000" y="4926"/>
                  </a:cubicBezTo>
                  <a:cubicBezTo>
                    <a:pt x="1015" y="4961"/>
                    <a:pt x="1046" y="4976"/>
                    <a:pt x="1081" y="4976"/>
                  </a:cubicBezTo>
                  <a:lnTo>
                    <a:pt x="1096" y="4976"/>
                  </a:lnTo>
                  <a:cubicBezTo>
                    <a:pt x="1142" y="4961"/>
                    <a:pt x="1158" y="4910"/>
                    <a:pt x="1142" y="4880"/>
                  </a:cubicBezTo>
                  <a:cubicBezTo>
                    <a:pt x="1127" y="4845"/>
                    <a:pt x="1" y="1520"/>
                    <a:pt x="1304" y="120"/>
                  </a:cubicBezTo>
                  <a:cubicBezTo>
                    <a:pt x="1335" y="89"/>
                    <a:pt x="1335" y="43"/>
                    <a:pt x="1304" y="24"/>
                  </a:cubicBezTo>
                  <a:cubicBezTo>
                    <a:pt x="1289" y="8"/>
                    <a:pt x="1269" y="0"/>
                    <a:pt x="124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1688260" y="2730568"/>
              <a:ext cx="51818" cy="45644"/>
            </a:xfrm>
            <a:custGeom>
              <a:avLst/>
              <a:gdLst/>
              <a:ahLst/>
              <a:cxnLst/>
              <a:rect l="l" t="t" r="r" b="b"/>
              <a:pathLst>
                <a:path w="1838" h="1619" extrusionOk="0">
                  <a:moveTo>
                    <a:pt x="522" y="1"/>
                  </a:moveTo>
                  <a:cubicBezTo>
                    <a:pt x="465" y="1"/>
                    <a:pt x="403" y="20"/>
                    <a:pt x="336" y="67"/>
                  </a:cubicBezTo>
                  <a:cubicBezTo>
                    <a:pt x="1" y="295"/>
                    <a:pt x="128" y="1066"/>
                    <a:pt x="209" y="1437"/>
                  </a:cubicBezTo>
                  <a:cubicBezTo>
                    <a:pt x="235" y="1544"/>
                    <a:pt x="318" y="1618"/>
                    <a:pt x="422" y="1618"/>
                  </a:cubicBezTo>
                  <a:cubicBezTo>
                    <a:pt x="442" y="1618"/>
                    <a:pt x="462" y="1616"/>
                    <a:pt x="483" y="1610"/>
                  </a:cubicBezTo>
                  <a:cubicBezTo>
                    <a:pt x="884" y="1548"/>
                    <a:pt x="1721" y="1356"/>
                    <a:pt x="1782" y="970"/>
                  </a:cubicBezTo>
                  <a:cubicBezTo>
                    <a:pt x="1838" y="641"/>
                    <a:pt x="1450" y="588"/>
                    <a:pt x="1199" y="588"/>
                  </a:cubicBezTo>
                  <a:cubicBezTo>
                    <a:pt x="1083" y="588"/>
                    <a:pt x="996" y="600"/>
                    <a:pt x="996" y="600"/>
                  </a:cubicBezTo>
                  <a:cubicBezTo>
                    <a:pt x="996" y="600"/>
                    <a:pt x="836" y="1"/>
                    <a:pt x="52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1702921" y="2736884"/>
              <a:ext cx="26811" cy="21173"/>
            </a:xfrm>
            <a:custGeom>
              <a:avLst/>
              <a:gdLst/>
              <a:ahLst/>
              <a:cxnLst/>
              <a:rect l="l" t="t" r="r" b="b"/>
              <a:pathLst>
                <a:path w="951" h="751" extrusionOk="0">
                  <a:moveTo>
                    <a:pt x="479" y="1"/>
                  </a:moveTo>
                  <a:cubicBezTo>
                    <a:pt x="412" y="1"/>
                    <a:pt x="340" y="18"/>
                    <a:pt x="267" y="56"/>
                  </a:cubicBezTo>
                  <a:cubicBezTo>
                    <a:pt x="217" y="71"/>
                    <a:pt x="171" y="117"/>
                    <a:pt x="155" y="167"/>
                  </a:cubicBezTo>
                  <a:cubicBezTo>
                    <a:pt x="0" y="465"/>
                    <a:pt x="197" y="750"/>
                    <a:pt x="465" y="750"/>
                  </a:cubicBezTo>
                  <a:cubicBezTo>
                    <a:pt x="530" y="750"/>
                    <a:pt x="599" y="734"/>
                    <a:pt x="668" y="696"/>
                  </a:cubicBezTo>
                  <a:cubicBezTo>
                    <a:pt x="734" y="665"/>
                    <a:pt x="765" y="634"/>
                    <a:pt x="796" y="569"/>
                  </a:cubicBezTo>
                  <a:cubicBezTo>
                    <a:pt x="951" y="283"/>
                    <a:pt x="755" y="1"/>
                    <a:pt x="4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1648339" y="2896990"/>
              <a:ext cx="102903" cy="48519"/>
            </a:xfrm>
            <a:custGeom>
              <a:avLst/>
              <a:gdLst/>
              <a:ahLst/>
              <a:cxnLst/>
              <a:rect l="l" t="t" r="r" b="b"/>
              <a:pathLst>
                <a:path w="3650" h="1721" extrusionOk="0">
                  <a:moveTo>
                    <a:pt x="1787" y="0"/>
                  </a:moveTo>
                  <a:cubicBezTo>
                    <a:pt x="549" y="0"/>
                    <a:pt x="1" y="1639"/>
                    <a:pt x="1" y="1639"/>
                  </a:cubicBezTo>
                  <a:lnTo>
                    <a:pt x="3650" y="1720"/>
                  </a:lnTo>
                  <a:cubicBezTo>
                    <a:pt x="3650" y="1720"/>
                    <a:pt x="3006" y="0"/>
                    <a:pt x="178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1800157" y="2723859"/>
              <a:ext cx="105186" cy="85282"/>
            </a:xfrm>
            <a:custGeom>
              <a:avLst/>
              <a:gdLst/>
              <a:ahLst/>
              <a:cxnLst/>
              <a:rect l="l" t="t" r="r" b="b"/>
              <a:pathLst>
                <a:path w="3731" h="3025" extrusionOk="0">
                  <a:moveTo>
                    <a:pt x="513" y="1"/>
                  </a:moveTo>
                  <a:cubicBezTo>
                    <a:pt x="224" y="1"/>
                    <a:pt x="0" y="228"/>
                    <a:pt x="0" y="518"/>
                  </a:cubicBezTo>
                  <a:lnTo>
                    <a:pt x="0" y="2508"/>
                  </a:lnTo>
                  <a:cubicBezTo>
                    <a:pt x="0" y="2797"/>
                    <a:pt x="224" y="3025"/>
                    <a:pt x="513" y="3025"/>
                  </a:cubicBezTo>
                  <a:lnTo>
                    <a:pt x="3229" y="3025"/>
                  </a:lnTo>
                  <a:cubicBezTo>
                    <a:pt x="3503" y="3025"/>
                    <a:pt x="3730" y="2797"/>
                    <a:pt x="3730" y="2508"/>
                  </a:cubicBezTo>
                  <a:lnTo>
                    <a:pt x="3730" y="518"/>
                  </a:lnTo>
                  <a:cubicBezTo>
                    <a:pt x="3730" y="228"/>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1800157" y="2831724"/>
              <a:ext cx="105186" cy="85170"/>
            </a:xfrm>
            <a:custGeom>
              <a:avLst/>
              <a:gdLst/>
              <a:ahLst/>
              <a:cxnLst/>
              <a:rect l="l" t="t" r="r" b="b"/>
              <a:pathLst>
                <a:path w="3731" h="3021" extrusionOk="0">
                  <a:moveTo>
                    <a:pt x="513" y="1"/>
                  </a:moveTo>
                  <a:cubicBezTo>
                    <a:pt x="224" y="1"/>
                    <a:pt x="0" y="225"/>
                    <a:pt x="0" y="514"/>
                  </a:cubicBezTo>
                  <a:lnTo>
                    <a:pt x="0" y="2508"/>
                  </a:lnTo>
                  <a:cubicBezTo>
                    <a:pt x="0" y="2782"/>
                    <a:pt x="224" y="3021"/>
                    <a:pt x="513" y="3021"/>
                  </a:cubicBezTo>
                  <a:lnTo>
                    <a:pt x="3229" y="3021"/>
                  </a:lnTo>
                  <a:cubicBezTo>
                    <a:pt x="3503" y="3021"/>
                    <a:pt x="3730" y="2782"/>
                    <a:pt x="3730" y="2508"/>
                  </a:cubicBezTo>
                  <a:lnTo>
                    <a:pt x="3730" y="514"/>
                  </a:lnTo>
                  <a:cubicBezTo>
                    <a:pt x="3730" y="225"/>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1865395" y="2753771"/>
              <a:ext cx="50267" cy="30081"/>
            </a:xfrm>
            <a:custGeom>
              <a:avLst/>
              <a:gdLst/>
              <a:ahLst/>
              <a:cxnLst/>
              <a:rect l="l" t="t" r="r" b="b"/>
              <a:pathLst>
                <a:path w="1783" h="1067" extrusionOk="0">
                  <a:moveTo>
                    <a:pt x="1303" y="0"/>
                  </a:moveTo>
                  <a:cubicBezTo>
                    <a:pt x="273" y="0"/>
                    <a:pt x="1" y="1015"/>
                    <a:pt x="1" y="1015"/>
                  </a:cubicBezTo>
                  <a:cubicBezTo>
                    <a:pt x="1" y="1015"/>
                    <a:pt x="169" y="1067"/>
                    <a:pt x="408" y="1067"/>
                  </a:cubicBezTo>
                  <a:cubicBezTo>
                    <a:pt x="822" y="1067"/>
                    <a:pt x="1448" y="912"/>
                    <a:pt x="1783" y="66"/>
                  </a:cubicBezTo>
                  <a:cubicBezTo>
                    <a:pt x="1607" y="20"/>
                    <a:pt x="1448" y="0"/>
                    <a:pt x="130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1"/>
            <p:cNvSpPr/>
            <p:nvPr/>
          </p:nvSpPr>
          <p:spPr>
            <a:xfrm>
              <a:off x="1834637" y="2763779"/>
              <a:ext cx="30786" cy="25937"/>
            </a:xfrm>
            <a:custGeom>
              <a:avLst/>
              <a:gdLst/>
              <a:ahLst/>
              <a:cxnLst/>
              <a:rect l="l" t="t" r="r" b="b"/>
              <a:pathLst>
                <a:path w="1092" h="920" extrusionOk="0">
                  <a:moveTo>
                    <a:pt x="0" y="0"/>
                  </a:moveTo>
                  <a:cubicBezTo>
                    <a:pt x="114" y="836"/>
                    <a:pt x="743" y="920"/>
                    <a:pt x="991" y="920"/>
                  </a:cubicBezTo>
                  <a:cubicBezTo>
                    <a:pt x="1053" y="920"/>
                    <a:pt x="1092" y="914"/>
                    <a:pt x="1092" y="914"/>
                  </a:cubicBezTo>
                  <a:cubicBezTo>
                    <a:pt x="1092" y="914"/>
                    <a:pt x="1011" y="0"/>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1"/>
            <p:cNvSpPr/>
            <p:nvPr/>
          </p:nvSpPr>
          <p:spPr>
            <a:xfrm>
              <a:off x="1853667" y="2815851"/>
              <a:ext cx="45249" cy="47674"/>
            </a:xfrm>
            <a:custGeom>
              <a:avLst/>
              <a:gdLst/>
              <a:ahLst/>
              <a:cxnLst/>
              <a:rect l="l" t="t" r="r" b="b"/>
              <a:pathLst>
                <a:path w="1605" h="1691" extrusionOk="0">
                  <a:moveTo>
                    <a:pt x="1524" y="1"/>
                  </a:moveTo>
                  <a:lnTo>
                    <a:pt x="1524" y="1"/>
                  </a:lnTo>
                  <a:cubicBezTo>
                    <a:pt x="0" y="290"/>
                    <a:pt x="255" y="1690"/>
                    <a:pt x="255" y="1690"/>
                  </a:cubicBezTo>
                  <a:cubicBezTo>
                    <a:pt x="255" y="1690"/>
                    <a:pt x="1605" y="1497"/>
                    <a:pt x="15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1"/>
            <p:cNvSpPr/>
            <p:nvPr/>
          </p:nvSpPr>
          <p:spPr>
            <a:xfrm>
              <a:off x="1854964" y="2872547"/>
              <a:ext cx="35804" cy="21060"/>
            </a:xfrm>
            <a:custGeom>
              <a:avLst/>
              <a:gdLst/>
              <a:ahLst/>
              <a:cxnLst/>
              <a:rect l="l" t="t" r="r" b="b"/>
              <a:pathLst>
                <a:path w="1270" h="747" extrusionOk="0">
                  <a:moveTo>
                    <a:pt x="932" y="1"/>
                  </a:moveTo>
                  <a:cubicBezTo>
                    <a:pt x="199" y="1"/>
                    <a:pt x="0" y="705"/>
                    <a:pt x="0" y="705"/>
                  </a:cubicBezTo>
                  <a:cubicBezTo>
                    <a:pt x="0" y="705"/>
                    <a:pt x="127" y="747"/>
                    <a:pt x="305" y="747"/>
                  </a:cubicBezTo>
                  <a:cubicBezTo>
                    <a:pt x="598" y="747"/>
                    <a:pt x="1030" y="635"/>
                    <a:pt x="1269" y="46"/>
                  </a:cubicBezTo>
                  <a:cubicBezTo>
                    <a:pt x="1146" y="14"/>
                    <a:pt x="1034" y="1"/>
                    <a:pt x="93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1"/>
            <p:cNvSpPr/>
            <p:nvPr/>
          </p:nvSpPr>
          <p:spPr>
            <a:xfrm>
              <a:off x="1832776" y="2834882"/>
              <a:ext cx="33944" cy="35804"/>
            </a:xfrm>
            <a:custGeom>
              <a:avLst/>
              <a:gdLst/>
              <a:ahLst/>
              <a:cxnLst/>
              <a:rect l="l" t="t" r="r" b="b"/>
              <a:pathLst>
                <a:path w="1204" h="1270" extrusionOk="0">
                  <a:moveTo>
                    <a:pt x="274" y="1"/>
                  </a:moveTo>
                  <a:cubicBezTo>
                    <a:pt x="1" y="1015"/>
                    <a:pt x="934" y="1270"/>
                    <a:pt x="934" y="1270"/>
                  </a:cubicBezTo>
                  <a:cubicBezTo>
                    <a:pt x="934" y="1270"/>
                    <a:pt x="1204" y="386"/>
                    <a:pt x="27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1"/>
            <p:cNvSpPr/>
            <p:nvPr/>
          </p:nvSpPr>
          <p:spPr>
            <a:xfrm>
              <a:off x="1812872" y="2792311"/>
              <a:ext cx="52551" cy="29123"/>
            </a:xfrm>
            <a:custGeom>
              <a:avLst/>
              <a:gdLst/>
              <a:ahLst/>
              <a:cxnLst/>
              <a:rect l="l" t="t" r="r" b="b"/>
              <a:pathLst>
                <a:path w="1864" h="1033" extrusionOk="0">
                  <a:moveTo>
                    <a:pt x="527" y="1"/>
                  </a:moveTo>
                  <a:cubicBezTo>
                    <a:pt x="368" y="1"/>
                    <a:pt x="193" y="24"/>
                    <a:pt x="1" y="80"/>
                  </a:cubicBezTo>
                  <a:cubicBezTo>
                    <a:pt x="336" y="863"/>
                    <a:pt x="888" y="1033"/>
                    <a:pt x="1304" y="1033"/>
                  </a:cubicBezTo>
                  <a:cubicBezTo>
                    <a:pt x="1624" y="1033"/>
                    <a:pt x="1864" y="932"/>
                    <a:pt x="1864" y="932"/>
                  </a:cubicBezTo>
                  <a:cubicBezTo>
                    <a:pt x="1864" y="932"/>
                    <a:pt x="1517" y="1"/>
                    <a:pt x="52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1"/>
            <p:cNvSpPr/>
            <p:nvPr/>
          </p:nvSpPr>
          <p:spPr>
            <a:xfrm>
              <a:off x="1851383" y="2725719"/>
              <a:ext cx="18607" cy="193457"/>
            </a:xfrm>
            <a:custGeom>
              <a:avLst/>
              <a:gdLst/>
              <a:ahLst/>
              <a:cxnLst/>
              <a:rect l="l" t="t" r="r" b="b"/>
              <a:pathLst>
                <a:path w="660" h="6862" extrusionOk="0">
                  <a:moveTo>
                    <a:pt x="544" y="0"/>
                  </a:moveTo>
                  <a:cubicBezTo>
                    <a:pt x="513" y="0"/>
                    <a:pt x="467" y="31"/>
                    <a:pt x="467" y="81"/>
                  </a:cubicBezTo>
                  <a:cubicBezTo>
                    <a:pt x="498" y="3279"/>
                    <a:pt x="15" y="6735"/>
                    <a:pt x="0" y="6766"/>
                  </a:cubicBezTo>
                  <a:cubicBezTo>
                    <a:pt x="0" y="6816"/>
                    <a:pt x="31" y="6847"/>
                    <a:pt x="62" y="6862"/>
                  </a:cubicBezTo>
                  <a:lnTo>
                    <a:pt x="81" y="6862"/>
                  </a:lnTo>
                  <a:cubicBezTo>
                    <a:pt x="112" y="6862"/>
                    <a:pt x="143" y="6831"/>
                    <a:pt x="158" y="6796"/>
                  </a:cubicBezTo>
                  <a:cubicBezTo>
                    <a:pt x="158" y="6750"/>
                    <a:pt x="660" y="3279"/>
                    <a:pt x="625" y="81"/>
                  </a:cubicBezTo>
                  <a:cubicBezTo>
                    <a:pt x="625" y="31"/>
                    <a:pt x="594" y="0"/>
                    <a:pt x="54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1"/>
            <p:cNvSpPr/>
            <p:nvPr/>
          </p:nvSpPr>
          <p:spPr>
            <a:xfrm>
              <a:off x="1819610" y="2668093"/>
              <a:ext cx="93345" cy="70002"/>
            </a:xfrm>
            <a:custGeom>
              <a:avLst/>
              <a:gdLst/>
              <a:ahLst/>
              <a:cxnLst/>
              <a:rect l="l" t="t" r="r" b="b"/>
              <a:pathLst>
                <a:path w="3311" h="2483" extrusionOk="0">
                  <a:moveTo>
                    <a:pt x="691" y="0"/>
                  </a:moveTo>
                  <a:cubicBezTo>
                    <a:pt x="530" y="0"/>
                    <a:pt x="385" y="69"/>
                    <a:pt x="290" y="258"/>
                  </a:cubicBezTo>
                  <a:cubicBezTo>
                    <a:pt x="1" y="837"/>
                    <a:pt x="934" y="1898"/>
                    <a:pt x="1401" y="2364"/>
                  </a:cubicBezTo>
                  <a:cubicBezTo>
                    <a:pt x="1476" y="2442"/>
                    <a:pt x="1574" y="2482"/>
                    <a:pt x="1673" y="2482"/>
                  </a:cubicBezTo>
                  <a:cubicBezTo>
                    <a:pt x="1762" y="2482"/>
                    <a:pt x="1853" y="2449"/>
                    <a:pt x="1929" y="2380"/>
                  </a:cubicBezTo>
                  <a:cubicBezTo>
                    <a:pt x="2396" y="1963"/>
                    <a:pt x="3310" y="1065"/>
                    <a:pt x="3071" y="420"/>
                  </a:cubicBezTo>
                  <a:cubicBezTo>
                    <a:pt x="2982" y="173"/>
                    <a:pt x="2816" y="87"/>
                    <a:pt x="2630" y="87"/>
                  </a:cubicBezTo>
                  <a:cubicBezTo>
                    <a:pt x="2212" y="87"/>
                    <a:pt x="1690" y="517"/>
                    <a:pt x="1690" y="517"/>
                  </a:cubicBezTo>
                  <a:cubicBezTo>
                    <a:pt x="1690" y="517"/>
                    <a:pt x="1130" y="0"/>
                    <a:pt x="69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1"/>
            <p:cNvSpPr/>
            <p:nvPr/>
          </p:nvSpPr>
          <p:spPr>
            <a:xfrm>
              <a:off x="1849523" y="2665330"/>
              <a:ext cx="35804" cy="34902"/>
            </a:xfrm>
            <a:custGeom>
              <a:avLst/>
              <a:gdLst/>
              <a:ahLst/>
              <a:cxnLst/>
              <a:rect l="l" t="t" r="r" b="b"/>
              <a:pathLst>
                <a:path w="1270" h="1238" extrusionOk="0">
                  <a:moveTo>
                    <a:pt x="633" y="1"/>
                  </a:moveTo>
                  <a:cubicBezTo>
                    <a:pt x="347" y="1"/>
                    <a:pt x="71" y="195"/>
                    <a:pt x="16" y="549"/>
                  </a:cubicBezTo>
                  <a:cubicBezTo>
                    <a:pt x="0" y="665"/>
                    <a:pt x="16" y="777"/>
                    <a:pt x="66" y="873"/>
                  </a:cubicBezTo>
                  <a:cubicBezTo>
                    <a:pt x="197" y="1122"/>
                    <a:pt x="418" y="1237"/>
                    <a:pt x="634" y="1237"/>
                  </a:cubicBezTo>
                  <a:cubicBezTo>
                    <a:pt x="920" y="1237"/>
                    <a:pt x="1199" y="1036"/>
                    <a:pt x="1254" y="680"/>
                  </a:cubicBezTo>
                  <a:cubicBezTo>
                    <a:pt x="1269" y="569"/>
                    <a:pt x="1254" y="453"/>
                    <a:pt x="1208" y="356"/>
                  </a:cubicBezTo>
                  <a:cubicBezTo>
                    <a:pt x="1074" y="114"/>
                    <a:pt x="851" y="1"/>
                    <a:pt x="63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1"/>
            <p:cNvSpPr/>
            <p:nvPr/>
          </p:nvSpPr>
          <p:spPr>
            <a:xfrm>
              <a:off x="1801031" y="2911453"/>
              <a:ext cx="102903" cy="48068"/>
            </a:xfrm>
            <a:custGeom>
              <a:avLst/>
              <a:gdLst/>
              <a:ahLst/>
              <a:cxnLst/>
              <a:rect l="l" t="t" r="r" b="b"/>
              <a:pathLst>
                <a:path w="3650" h="1705" extrusionOk="0">
                  <a:moveTo>
                    <a:pt x="1867" y="0"/>
                  </a:moveTo>
                  <a:cubicBezTo>
                    <a:pt x="629" y="0"/>
                    <a:pt x="0" y="1705"/>
                    <a:pt x="0" y="1705"/>
                  </a:cubicBezTo>
                  <a:lnTo>
                    <a:pt x="3649" y="1639"/>
                  </a:lnTo>
                  <a:cubicBezTo>
                    <a:pt x="3649" y="1639"/>
                    <a:pt x="3101" y="0"/>
                    <a:pt x="186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1"/>
            <p:cNvSpPr/>
            <p:nvPr/>
          </p:nvSpPr>
          <p:spPr>
            <a:xfrm>
              <a:off x="1954682" y="2723859"/>
              <a:ext cx="105073" cy="85282"/>
            </a:xfrm>
            <a:custGeom>
              <a:avLst/>
              <a:gdLst/>
              <a:ahLst/>
              <a:cxnLst/>
              <a:rect l="l" t="t" r="r" b="b"/>
              <a:pathLst>
                <a:path w="3727" h="3025" extrusionOk="0">
                  <a:moveTo>
                    <a:pt x="513" y="1"/>
                  </a:moveTo>
                  <a:cubicBezTo>
                    <a:pt x="224" y="1"/>
                    <a:pt x="0" y="228"/>
                    <a:pt x="0" y="518"/>
                  </a:cubicBezTo>
                  <a:lnTo>
                    <a:pt x="0" y="2508"/>
                  </a:lnTo>
                  <a:cubicBezTo>
                    <a:pt x="0" y="2797"/>
                    <a:pt x="224" y="3025"/>
                    <a:pt x="513" y="3025"/>
                  </a:cubicBezTo>
                  <a:lnTo>
                    <a:pt x="3213" y="3025"/>
                  </a:lnTo>
                  <a:cubicBezTo>
                    <a:pt x="3502" y="3025"/>
                    <a:pt x="3726" y="2797"/>
                    <a:pt x="3726" y="2508"/>
                  </a:cubicBezTo>
                  <a:lnTo>
                    <a:pt x="3726" y="518"/>
                  </a:lnTo>
                  <a:cubicBezTo>
                    <a:pt x="3726" y="228"/>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1"/>
            <p:cNvSpPr/>
            <p:nvPr/>
          </p:nvSpPr>
          <p:spPr>
            <a:xfrm>
              <a:off x="1954682" y="2831724"/>
              <a:ext cx="105073" cy="85170"/>
            </a:xfrm>
            <a:custGeom>
              <a:avLst/>
              <a:gdLst/>
              <a:ahLst/>
              <a:cxnLst/>
              <a:rect l="l" t="t" r="r" b="b"/>
              <a:pathLst>
                <a:path w="3727" h="3021" extrusionOk="0">
                  <a:moveTo>
                    <a:pt x="513" y="1"/>
                  </a:moveTo>
                  <a:cubicBezTo>
                    <a:pt x="224" y="1"/>
                    <a:pt x="0" y="225"/>
                    <a:pt x="0" y="514"/>
                  </a:cubicBezTo>
                  <a:lnTo>
                    <a:pt x="0" y="2508"/>
                  </a:lnTo>
                  <a:cubicBezTo>
                    <a:pt x="0" y="2782"/>
                    <a:pt x="224" y="3021"/>
                    <a:pt x="513" y="3021"/>
                  </a:cubicBezTo>
                  <a:lnTo>
                    <a:pt x="3213" y="3021"/>
                  </a:lnTo>
                  <a:cubicBezTo>
                    <a:pt x="3502" y="3021"/>
                    <a:pt x="3726" y="2782"/>
                    <a:pt x="3726" y="2508"/>
                  </a:cubicBezTo>
                  <a:lnTo>
                    <a:pt x="3726" y="514"/>
                  </a:lnTo>
                  <a:cubicBezTo>
                    <a:pt x="3726" y="225"/>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1"/>
            <p:cNvSpPr/>
            <p:nvPr/>
          </p:nvSpPr>
          <p:spPr>
            <a:xfrm>
              <a:off x="2009488" y="2821434"/>
              <a:ext cx="55257" cy="28221"/>
            </a:xfrm>
            <a:custGeom>
              <a:avLst/>
              <a:gdLst/>
              <a:ahLst/>
              <a:cxnLst/>
              <a:rect l="l" t="t" r="r" b="b"/>
              <a:pathLst>
                <a:path w="1960" h="1001" extrusionOk="0">
                  <a:moveTo>
                    <a:pt x="1279" y="1"/>
                  </a:moveTo>
                  <a:cubicBezTo>
                    <a:pt x="357" y="1"/>
                    <a:pt x="0" y="879"/>
                    <a:pt x="0" y="879"/>
                  </a:cubicBezTo>
                  <a:cubicBezTo>
                    <a:pt x="0" y="879"/>
                    <a:pt x="267" y="1000"/>
                    <a:pt x="625" y="1000"/>
                  </a:cubicBezTo>
                  <a:cubicBezTo>
                    <a:pt x="1038" y="1000"/>
                    <a:pt x="1573" y="839"/>
                    <a:pt x="1960" y="142"/>
                  </a:cubicBezTo>
                  <a:cubicBezTo>
                    <a:pt x="1705" y="42"/>
                    <a:pt x="1479" y="1"/>
                    <a:pt x="12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1"/>
            <p:cNvSpPr/>
            <p:nvPr/>
          </p:nvSpPr>
          <p:spPr>
            <a:xfrm>
              <a:off x="2007205" y="2828595"/>
              <a:ext cx="44939" cy="19904"/>
            </a:xfrm>
            <a:custGeom>
              <a:avLst/>
              <a:gdLst/>
              <a:ahLst/>
              <a:cxnLst/>
              <a:rect l="l" t="t" r="r" b="b"/>
              <a:pathLst>
                <a:path w="1594" h="706" extrusionOk="0">
                  <a:moveTo>
                    <a:pt x="1477" y="0"/>
                  </a:moveTo>
                  <a:lnTo>
                    <a:pt x="50" y="563"/>
                  </a:lnTo>
                  <a:cubicBezTo>
                    <a:pt x="16" y="579"/>
                    <a:pt x="0" y="609"/>
                    <a:pt x="16" y="660"/>
                  </a:cubicBezTo>
                  <a:cubicBezTo>
                    <a:pt x="16" y="690"/>
                    <a:pt x="50" y="706"/>
                    <a:pt x="81" y="706"/>
                  </a:cubicBezTo>
                  <a:cubicBezTo>
                    <a:pt x="97" y="706"/>
                    <a:pt x="97" y="706"/>
                    <a:pt x="112" y="690"/>
                  </a:cubicBezTo>
                  <a:lnTo>
                    <a:pt x="1528" y="143"/>
                  </a:lnTo>
                  <a:cubicBezTo>
                    <a:pt x="1574" y="127"/>
                    <a:pt x="1593" y="96"/>
                    <a:pt x="1574" y="46"/>
                  </a:cubicBezTo>
                  <a:cubicBezTo>
                    <a:pt x="1558" y="15"/>
                    <a:pt x="1528" y="0"/>
                    <a:pt x="147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1"/>
            <p:cNvSpPr/>
            <p:nvPr/>
          </p:nvSpPr>
          <p:spPr>
            <a:xfrm>
              <a:off x="1950114" y="2824873"/>
              <a:ext cx="52551" cy="53115"/>
            </a:xfrm>
            <a:custGeom>
              <a:avLst/>
              <a:gdLst/>
              <a:ahLst/>
              <a:cxnLst/>
              <a:rect l="l" t="t" r="r" b="b"/>
              <a:pathLst>
                <a:path w="1864" h="1884" extrusionOk="0">
                  <a:moveTo>
                    <a:pt x="0" y="1"/>
                  </a:moveTo>
                  <a:lnTo>
                    <a:pt x="0" y="1"/>
                  </a:lnTo>
                  <a:cubicBezTo>
                    <a:pt x="76" y="1826"/>
                    <a:pt x="1632" y="1883"/>
                    <a:pt x="1828" y="1883"/>
                  </a:cubicBezTo>
                  <a:cubicBezTo>
                    <a:pt x="1841" y="1883"/>
                    <a:pt x="1848" y="1883"/>
                    <a:pt x="1848" y="1883"/>
                  </a:cubicBezTo>
                  <a:cubicBezTo>
                    <a:pt x="1848" y="1883"/>
                    <a:pt x="1863" y="163"/>
                    <a:pt x="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a:off x="2004047" y="2774211"/>
              <a:ext cx="33070" cy="33944"/>
            </a:xfrm>
            <a:custGeom>
              <a:avLst/>
              <a:gdLst/>
              <a:ahLst/>
              <a:cxnLst/>
              <a:rect l="l" t="t" r="r" b="b"/>
              <a:pathLst>
                <a:path w="1173" h="1204" extrusionOk="0">
                  <a:moveTo>
                    <a:pt x="995" y="0"/>
                  </a:moveTo>
                  <a:cubicBezTo>
                    <a:pt x="0" y="290"/>
                    <a:pt x="259" y="1204"/>
                    <a:pt x="259" y="1204"/>
                  </a:cubicBezTo>
                  <a:cubicBezTo>
                    <a:pt x="259" y="1204"/>
                    <a:pt x="1173" y="996"/>
                    <a:pt x="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1"/>
            <p:cNvSpPr/>
            <p:nvPr/>
          </p:nvSpPr>
          <p:spPr>
            <a:xfrm>
              <a:off x="1961420" y="2837391"/>
              <a:ext cx="43078" cy="42881"/>
            </a:xfrm>
            <a:custGeom>
              <a:avLst/>
              <a:gdLst/>
              <a:ahLst/>
              <a:cxnLst/>
              <a:rect l="l" t="t" r="r" b="b"/>
              <a:pathLst>
                <a:path w="1528" h="1521" extrusionOk="0">
                  <a:moveTo>
                    <a:pt x="90" y="0"/>
                  </a:moveTo>
                  <a:cubicBezTo>
                    <a:pt x="70" y="0"/>
                    <a:pt x="51" y="8"/>
                    <a:pt x="35" y="24"/>
                  </a:cubicBezTo>
                  <a:cubicBezTo>
                    <a:pt x="0" y="58"/>
                    <a:pt x="0" y="105"/>
                    <a:pt x="35" y="120"/>
                  </a:cubicBezTo>
                  <a:lnTo>
                    <a:pt x="1400" y="1485"/>
                  </a:lnTo>
                  <a:cubicBezTo>
                    <a:pt x="1416" y="1505"/>
                    <a:pt x="1431" y="1520"/>
                    <a:pt x="1447" y="1520"/>
                  </a:cubicBezTo>
                  <a:cubicBezTo>
                    <a:pt x="1462" y="1520"/>
                    <a:pt x="1481" y="1505"/>
                    <a:pt x="1497" y="1485"/>
                  </a:cubicBezTo>
                  <a:cubicBezTo>
                    <a:pt x="1528" y="1470"/>
                    <a:pt x="1528" y="1424"/>
                    <a:pt x="1497" y="1389"/>
                  </a:cubicBezTo>
                  <a:lnTo>
                    <a:pt x="147" y="24"/>
                  </a:lnTo>
                  <a:cubicBezTo>
                    <a:pt x="130" y="8"/>
                    <a:pt x="109" y="0"/>
                    <a:pt x="9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1"/>
            <p:cNvSpPr/>
            <p:nvPr/>
          </p:nvSpPr>
          <p:spPr>
            <a:xfrm>
              <a:off x="1989584" y="2761637"/>
              <a:ext cx="37552" cy="140370"/>
            </a:xfrm>
            <a:custGeom>
              <a:avLst/>
              <a:gdLst/>
              <a:ahLst/>
              <a:cxnLst/>
              <a:rect l="l" t="t" r="r" b="b"/>
              <a:pathLst>
                <a:path w="1332" h="4979" extrusionOk="0">
                  <a:moveTo>
                    <a:pt x="77" y="1"/>
                  </a:moveTo>
                  <a:cubicBezTo>
                    <a:pt x="60" y="1"/>
                    <a:pt x="44" y="4"/>
                    <a:pt x="31" y="11"/>
                  </a:cubicBezTo>
                  <a:cubicBezTo>
                    <a:pt x="0" y="45"/>
                    <a:pt x="0" y="92"/>
                    <a:pt x="31" y="123"/>
                  </a:cubicBezTo>
                  <a:cubicBezTo>
                    <a:pt x="1331" y="1523"/>
                    <a:pt x="209" y="4847"/>
                    <a:pt x="193" y="4882"/>
                  </a:cubicBezTo>
                  <a:cubicBezTo>
                    <a:pt x="174" y="4913"/>
                    <a:pt x="193" y="4963"/>
                    <a:pt x="240" y="4979"/>
                  </a:cubicBezTo>
                  <a:lnTo>
                    <a:pt x="255" y="4979"/>
                  </a:lnTo>
                  <a:cubicBezTo>
                    <a:pt x="290" y="4979"/>
                    <a:pt x="320" y="4963"/>
                    <a:pt x="336" y="4928"/>
                  </a:cubicBezTo>
                  <a:cubicBezTo>
                    <a:pt x="336" y="4913"/>
                    <a:pt x="625" y="4061"/>
                    <a:pt x="752" y="3035"/>
                  </a:cubicBezTo>
                  <a:cubicBezTo>
                    <a:pt x="914" y="1650"/>
                    <a:pt x="706" y="639"/>
                    <a:pt x="143" y="26"/>
                  </a:cubicBezTo>
                  <a:cubicBezTo>
                    <a:pt x="125" y="8"/>
                    <a:pt x="100" y="1"/>
                    <a:pt x="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1965536" y="2738152"/>
              <a:ext cx="55285" cy="45193"/>
            </a:xfrm>
            <a:custGeom>
              <a:avLst/>
              <a:gdLst/>
              <a:ahLst/>
              <a:cxnLst/>
              <a:rect l="l" t="t" r="r" b="b"/>
              <a:pathLst>
                <a:path w="1961" h="1603" extrusionOk="0">
                  <a:moveTo>
                    <a:pt x="1472" y="1"/>
                  </a:moveTo>
                  <a:cubicBezTo>
                    <a:pt x="1191" y="1"/>
                    <a:pt x="915" y="443"/>
                    <a:pt x="915" y="443"/>
                  </a:cubicBezTo>
                  <a:cubicBezTo>
                    <a:pt x="915" y="443"/>
                    <a:pt x="631" y="317"/>
                    <a:pt x="387" y="317"/>
                  </a:cubicBezTo>
                  <a:cubicBezTo>
                    <a:pt x="221" y="317"/>
                    <a:pt x="74" y="375"/>
                    <a:pt x="47" y="570"/>
                  </a:cubicBezTo>
                  <a:cubicBezTo>
                    <a:pt x="1" y="956"/>
                    <a:pt x="757" y="1391"/>
                    <a:pt x="1108" y="1584"/>
                  </a:cubicBezTo>
                  <a:cubicBezTo>
                    <a:pt x="1138" y="1597"/>
                    <a:pt x="1170" y="1602"/>
                    <a:pt x="1202" y="1602"/>
                  </a:cubicBezTo>
                  <a:cubicBezTo>
                    <a:pt x="1291" y="1602"/>
                    <a:pt x="1379" y="1559"/>
                    <a:pt x="1413" y="1488"/>
                  </a:cubicBezTo>
                  <a:cubicBezTo>
                    <a:pt x="1605" y="1148"/>
                    <a:pt x="1960" y="443"/>
                    <a:pt x="1702" y="122"/>
                  </a:cubicBezTo>
                  <a:cubicBezTo>
                    <a:pt x="1629" y="35"/>
                    <a:pt x="1550" y="1"/>
                    <a:pt x="147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1979378" y="2740267"/>
              <a:ext cx="23992" cy="21229"/>
            </a:xfrm>
            <a:custGeom>
              <a:avLst/>
              <a:gdLst/>
              <a:ahLst/>
              <a:cxnLst/>
              <a:rect l="l" t="t" r="r" b="b"/>
              <a:pathLst>
                <a:path w="851" h="753" extrusionOk="0">
                  <a:moveTo>
                    <a:pt x="423" y="1"/>
                  </a:moveTo>
                  <a:cubicBezTo>
                    <a:pt x="199" y="1"/>
                    <a:pt x="0" y="201"/>
                    <a:pt x="54" y="479"/>
                  </a:cubicBezTo>
                  <a:cubicBezTo>
                    <a:pt x="73" y="530"/>
                    <a:pt x="104" y="591"/>
                    <a:pt x="135" y="626"/>
                  </a:cubicBezTo>
                  <a:cubicBezTo>
                    <a:pt x="223" y="714"/>
                    <a:pt x="326" y="753"/>
                    <a:pt x="424" y="753"/>
                  </a:cubicBezTo>
                  <a:cubicBezTo>
                    <a:pt x="649" y="753"/>
                    <a:pt x="851" y="550"/>
                    <a:pt x="794" y="271"/>
                  </a:cubicBezTo>
                  <a:cubicBezTo>
                    <a:pt x="779" y="225"/>
                    <a:pt x="763" y="159"/>
                    <a:pt x="713" y="128"/>
                  </a:cubicBezTo>
                  <a:cubicBezTo>
                    <a:pt x="625" y="40"/>
                    <a:pt x="521" y="1"/>
                    <a:pt x="42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1944222" y="2894707"/>
              <a:ext cx="114208" cy="48068"/>
            </a:xfrm>
            <a:custGeom>
              <a:avLst/>
              <a:gdLst/>
              <a:ahLst/>
              <a:cxnLst/>
              <a:rect l="l" t="t" r="r" b="b"/>
              <a:pathLst>
                <a:path w="4051" h="1705" extrusionOk="0">
                  <a:moveTo>
                    <a:pt x="1976" y="0"/>
                  </a:moveTo>
                  <a:cubicBezTo>
                    <a:pt x="610" y="0"/>
                    <a:pt x="1" y="1639"/>
                    <a:pt x="1" y="1639"/>
                  </a:cubicBezTo>
                  <a:lnTo>
                    <a:pt x="4051" y="1705"/>
                  </a:lnTo>
                  <a:cubicBezTo>
                    <a:pt x="4051" y="1705"/>
                    <a:pt x="3345" y="0"/>
                    <a:pt x="197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1650200" y="2980384"/>
              <a:ext cx="108767" cy="66562"/>
            </a:xfrm>
            <a:custGeom>
              <a:avLst/>
              <a:gdLst/>
              <a:ahLst/>
              <a:cxnLst/>
              <a:rect l="l" t="t" r="r" b="b"/>
              <a:pathLst>
                <a:path w="3858" h="2361" extrusionOk="0">
                  <a:moveTo>
                    <a:pt x="1" y="0"/>
                  </a:moveTo>
                  <a:lnTo>
                    <a:pt x="97" y="641"/>
                  </a:lnTo>
                  <a:lnTo>
                    <a:pt x="321" y="2041"/>
                  </a:lnTo>
                  <a:cubicBezTo>
                    <a:pt x="352" y="2234"/>
                    <a:pt x="514" y="2361"/>
                    <a:pt x="691" y="2361"/>
                  </a:cubicBezTo>
                  <a:lnTo>
                    <a:pt x="3167" y="2361"/>
                  </a:lnTo>
                  <a:cubicBezTo>
                    <a:pt x="3360" y="2361"/>
                    <a:pt x="3518" y="2234"/>
                    <a:pt x="3534"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1798297" y="2980384"/>
              <a:ext cx="108767" cy="66562"/>
            </a:xfrm>
            <a:custGeom>
              <a:avLst/>
              <a:gdLst/>
              <a:ahLst/>
              <a:cxnLst/>
              <a:rect l="l" t="t" r="r" b="b"/>
              <a:pathLst>
                <a:path w="3858" h="2361" extrusionOk="0">
                  <a:moveTo>
                    <a:pt x="1" y="0"/>
                  </a:moveTo>
                  <a:lnTo>
                    <a:pt x="97" y="641"/>
                  </a:lnTo>
                  <a:lnTo>
                    <a:pt x="325" y="2041"/>
                  </a:lnTo>
                  <a:cubicBezTo>
                    <a:pt x="356" y="2234"/>
                    <a:pt x="518" y="2361"/>
                    <a:pt x="691" y="2361"/>
                  </a:cubicBezTo>
                  <a:lnTo>
                    <a:pt x="3167" y="2361"/>
                  </a:lnTo>
                  <a:cubicBezTo>
                    <a:pt x="3360" y="2361"/>
                    <a:pt x="3507" y="2234"/>
                    <a:pt x="3538"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1946506" y="2980384"/>
              <a:ext cx="108795" cy="66562"/>
            </a:xfrm>
            <a:custGeom>
              <a:avLst/>
              <a:gdLst/>
              <a:ahLst/>
              <a:cxnLst/>
              <a:rect l="l" t="t" r="r" b="b"/>
              <a:pathLst>
                <a:path w="3859" h="2361" extrusionOk="0">
                  <a:moveTo>
                    <a:pt x="1" y="0"/>
                  </a:moveTo>
                  <a:lnTo>
                    <a:pt x="97" y="641"/>
                  </a:lnTo>
                  <a:lnTo>
                    <a:pt x="321" y="2041"/>
                  </a:lnTo>
                  <a:cubicBezTo>
                    <a:pt x="352" y="2234"/>
                    <a:pt x="514" y="2361"/>
                    <a:pt x="691" y="2361"/>
                  </a:cubicBezTo>
                  <a:lnTo>
                    <a:pt x="3168" y="2361"/>
                  </a:lnTo>
                  <a:cubicBezTo>
                    <a:pt x="3360" y="2361"/>
                    <a:pt x="3503" y="2234"/>
                    <a:pt x="3534" y="2041"/>
                  </a:cubicBezTo>
                  <a:lnTo>
                    <a:pt x="3762"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1650200"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1798297"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1"/>
            <p:cNvSpPr/>
            <p:nvPr/>
          </p:nvSpPr>
          <p:spPr>
            <a:xfrm>
              <a:off x="1946506" y="2980384"/>
              <a:ext cx="108795" cy="18071"/>
            </a:xfrm>
            <a:custGeom>
              <a:avLst/>
              <a:gdLst/>
              <a:ahLst/>
              <a:cxnLst/>
              <a:rect l="l" t="t" r="r" b="b"/>
              <a:pathLst>
                <a:path w="3859" h="641" extrusionOk="0">
                  <a:moveTo>
                    <a:pt x="1" y="0"/>
                  </a:moveTo>
                  <a:lnTo>
                    <a:pt x="97" y="641"/>
                  </a:lnTo>
                  <a:lnTo>
                    <a:pt x="3762"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1591700" y="2931893"/>
              <a:ext cx="522407" cy="53960"/>
            </a:xfrm>
            <a:custGeom>
              <a:avLst/>
              <a:gdLst/>
              <a:ahLst/>
              <a:cxnLst/>
              <a:rect l="l" t="t" r="r" b="b"/>
              <a:pathLst>
                <a:path w="18530" h="1914" extrusionOk="0">
                  <a:moveTo>
                    <a:pt x="949" y="0"/>
                  </a:moveTo>
                  <a:cubicBezTo>
                    <a:pt x="421" y="0"/>
                    <a:pt x="0" y="432"/>
                    <a:pt x="0" y="964"/>
                  </a:cubicBezTo>
                  <a:cubicBezTo>
                    <a:pt x="0" y="1493"/>
                    <a:pt x="421" y="1913"/>
                    <a:pt x="949" y="1913"/>
                  </a:cubicBezTo>
                  <a:lnTo>
                    <a:pt x="17565" y="1913"/>
                  </a:lnTo>
                  <a:cubicBezTo>
                    <a:pt x="18098" y="1913"/>
                    <a:pt x="18530" y="1493"/>
                    <a:pt x="18530" y="964"/>
                  </a:cubicBezTo>
                  <a:cubicBezTo>
                    <a:pt x="18530" y="432"/>
                    <a:pt x="18098" y="0"/>
                    <a:pt x="1756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31"/>
          <p:cNvGrpSpPr/>
          <p:nvPr/>
        </p:nvGrpSpPr>
        <p:grpSpPr>
          <a:xfrm>
            <a:off x="5251231" y="-28453"/>
            <a:ext cx="787671" cy="2226344"/>
            <a:chOff x="4221490" y="3070967"/>
            <a:chExt cx="251845" cy="702560"/>
          </a:xfrm>
        </p:grpSpPr>
        <p:sp>
          <p:nvSpPr>
            <p:cNvPr id="691" name="Google Shape;691;p31"/>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1"/>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1"/>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1"/>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1"/>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1"/>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1"/>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1"/>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1"/>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1"/>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1"/>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 name="Google Shape;723;p31"/>
          <p:cNvSpPr/>
          <p:nvPr/>
        </p:nvSpPr>
        <p:spPr>
          <a:xfrm>
            <a:off x="5938207" y="789919"/>
            <a:ext cx="23895" cy="19297"/>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5899938" y="799211"/>
            <a:ext cx="28304" cy="23675"/>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 name="Google Shape;725;p31"/>
          <p:cNvGrpSpPr/>
          <p:nvPr/>
        </p:nvGrpSpPr>
        <p:grpSpPr>
          <a:xfrm>
            <a:off x="7134421" y="-70644"/>
            <a:ext cx="762274" cy="2435934"/>
            <a:chOff x="5200568" y="3081850"/>
            <a:chExt cx="243725" cy="768700"/>
          </a:xfrm>
        </p:grpSpPr>
        <p:sp>
          <p:nvSpPr>
            <p:cNvPr id="726" name="Google Shape;726;p31"/>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1"/>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5331495" y="308185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31"/>
          <p:cNvGrpSpPr/>
          <p:nvPr/>
        </p:nvGrpSpPr>
        <p:grpSpPr>
          <a:xfrm>
            <a:off x="5929358" y="-45885"/>
            <a:ext cx="324483" cy="2541453"/>
            <a:chOff x="4538574" y="3056505"/>
            <a:chExt cx="103748" cy="801999"/>
          </a:xfrm>
        </p:grpSpPr>
        <p:sp>
          <p:nvSpPr>
            <p:cNvPr id="753" name="Google Shape;753;p31"/>
            <p:cNvSpPr/>
            <p:nvPr/>
          </p:nvSpPr>
          <p:spPr>
            <a:xfrm>
              <a:off x="4603389" y="3056505"/>
              <a:ext cx="1861" cy="759365"/>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4544494" y="3738656"/>
              <a:ext cx="91569" cy="73244"/>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1"/>
            <p:cNvSpPr/>
            <p:nvPr/>
          </p:nvSpPr>
          <p:spPr>
            <a:xfrm>
              <a:off x="4561664" y="3752076"/>
              <a:ext cx="57259" cy="46433"/>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1"/>
            <p:cNvSpPr/>
            <p:nvPr/>
          </p:nvSpPr>
          <p:spPr>
            <a:xfrm>
              <a:off x="4589349" y="3787232"/>
              <a:ext cx="2312" cy="17761"/>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1"/>
            <p:cNvSpPr/>
            <p:nvPr/>
          </p:nvSpPr>
          <p:spPr>
            <a:xfrm>
              <a:off x="4563045" y="3797241"/>
              <a:ext cx="54383" cy="34931"/>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1"/>
            <p:cNvSpPr/>
            <p:nvPr/>
          </p:nvSpPr>
          <p:spPr>
            <a:xfrm>
              <a:off x="4539533" y="3814974"/>
              <a:ext cx="101493" cy="43529"/>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1"/>
            <p:cNvSpPr/>
            <p:nvPr/>
          </p:nvSpPr>
          <p:spPr>
            <a:xfrm>
              <a:off x="4546299" y="3836710"/>
              <a:ext cx="87876" cy="21793"/>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1"/>
            <p:cNvSpPr/>
            <p:nvPr/>
          </p:nvSpPr>
          <p:spPr>
            <a:xfrm>
              <a:off x="4583908" y="3769189"/>
              <a:ext cx="13194" cy="1948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1"/>
            <p:cNvSpPr/>
            <p:nvPr/>
          </p:nvSpPr>
          <p:spPr>
            <a:xfrm>
              <a:off x="4538574" y="3813564"/>
              <a:ext cx="103748" cy="2312"/>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31"/>
          <p:cNvGrpSpPr/>
          <p:nvPr/>
        </p:nvGrpSpPr>
        <p:grpSpPr>
          <a:xfrm>
            <a:off x="6924293" y="-83780"/>
            <a:ext cx="323161" cy="2287460"/>
            <a:chOff x="5045620" y="3052360"/>
            <a:chExt cx="103326" cy="721847"/>
          </a:xfrm>
        </p:grpSpPr>
        <p:sp>
          <p:nvSpPr>
            <p:cNvPr id="763" name="Google Shape;763;p31"/>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1"/>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1"/>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1"/>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1"/>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1"/>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1"/>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1"/>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31"/>
          <p:cNvGrpSpPr/>
          <p:nvPr/>
        </p:nvGrpSpPr>
        <p:grpSpPr>
          <a:xfrm>
            <a:off x="7998518" y="-60624"/>
            <a:ext cx="323161" cy="2570954"/>
            <a:chOff x="5045620" y="2962899"/>
            <a:chExt cx="103326" cy="811308"/>
          </a:xfrm>
        </p:grpSpPr>
        <p:sp>
          <p:nvSpPr>
            <p:cNvPr id="773" name="Google Shape;773;p31"/>
            <p:cNvSpPr/>
            <p:nvPr/>
          </p:nvSpPr>
          <p:spPr>
            <a:xfrm>
              <a:off x="5082720" y="2962899"/>
              <a:ext cx="1862" cy="768687"/>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1"/>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1"/>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1"/>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1"/>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1"/>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1"/>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1"/>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31"/>
          <p:cNvGrpSpPr/>
          <p:nvPr/>
        </p:nvGrpSpPr>
        <p:grpSpPr>
          <a:xfrm>
            <a:off x="4888493" y="-60624"/>
            <a:ext cx="323161" cy="2570954"/>
            <a:chOff x="5045620" y="2962899"/>
            <a:chExt cx="103326" cy="811308"/>
          </a:xfrm>
        </p:grpSpPr>
        <p:sp>
          <p:nvSpPr>
            <p:cNvPr id="783" name="Google Shape;783;p31"/>
            <p:cNvSpPr/>
            <p:nvPr/>
          </p:nvSpPr>
          <p:spPr>
            <a:xfrm>
              <a:off x="5082720" y="2962899"/>
              <a:ext cx="1862" cy="768687"/>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1"/>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1"/>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1"/>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31"/>
          <p:cNvGrpSpPr/>
          <p:nvPr/>
        </p:nvGrpSpPr>
        <p:grpSpPr>
          <a:xfrm>
            <a:off x="6251721" y="-70655"/>
            <a:ext cx="669876" cy="2085490"/>
            <a:chOff x="-1219367" y="1063258"/>
            <a:chExt cx="669876" cy="2085490"/>
          </a:xfrm>
        </p:grpSpPr>
        <p:sp>
          <p:nvSpPr>
            <p:cNvPr id="793" name="Google Shape;793;p31"/>
            <p:cNvSpPr/>
            <p:nvPr/>
          </p:nvSpPr>
          <p:spPr>
            <a:xfrm>
              <a:off x="-829871" y="1806131"/>
              <a:ext cx="192728" cy="666229"/>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a:off x="-931590" y="1654274"/>
              <a:ext cx="215992" cy="170840"/>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a:off x="-952907" y="1682309"/>
              <a:ext cx="290552" cy="212212"/>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a:off x="-912804" y="1971422"/>
              <a:ext cx="164500" cy="334964"/>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a:off x="-1159850" y="1821220"/>
              <a:ext cx="203533" cy="167823"/>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a:off x="-1213191" y="1874564"/>
              <a:ext cx="306321" cy="189433"/>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a:off x="-1009753" y="2090377"/>
              <a:ext cx="123619" cy="288141"/>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a:off x="-1209785" y="2121624"/>
              <a:ext cx="201683" cy="208416"/>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 name="Google Shape;801;p31"/>
            <p:cNvGrpSpPr/>
            <p:nvPr/>
          </p:nvGrpSpPr>
          <p:grpSpPr>
            <a:xfrm>
              <a:off x="-1219367" y="1063258"/>
              <a:ext cx="669876" cy="2085490"/>
              <a:chOff x="4742464" y="3046919"/>
              <a:chExt cx="194021" cy="604000"/>
            </a:xfrm>
          </p:grpSpPr>
          <p:sp>
            <p:nvSpPr>
              <p:cNvPr id="802" name="Google Shape;802;p31"/>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1"/>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1"/>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1"/>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20"/>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21"/>
        <p:cNvGrpSpPr/>
        <p:nvPr/>
      </p:nvGrpSpPr>
      <p:grpSpPr>
        <a:xfrm>
          <a:off x="0" y="0"/>
          <a:ext cx="0" cy="0"/>
          <a:chOff x="0" y="0"/>
          <a:chExt cx="0" cy="0"/>
        </a:xfrm>
      </p:grpSpPr>
      <p:sp>
        <p:nvSpPr>
          <p:cNvPr id="822" name="Google Shape;822;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a:spcBef>
                <a:spcPts val="0"/>
              </a:spcBef>
              <a:spcAft>
                <a:spcPts val="0"/>
              </a:spcAft>
              <a:buSzPts val="2400"/>
              <a:buFont typeface="Arial"/>
              <a:buNone/>
              <a:defRPr>
                <a:latin typeface="Arial"/>
                <a:ea typeface="Arial"/>
                <a:cs typeface="Arial"/>
                <a:sym typeface="Arial"/>
              </a:defRPr>
            </a:lvl1pPr>
            <a:lvl2pPr lvl="1">
              <a:spcBef>
                <a:spcPts val="0"/>
              </a:spcBef>
              <a:spcAft>
                <a:spcPts val="0"/>
              </a:spcAft>
              <a:buSzPts val="2400"/>
              <a:buFont typeface="Arial"/>
              <a:buNone/>
              <a:defRPr>
                <a:latin typeface="Arial"/>
                <a:ea typeface="Arial"/>
                <a:cs typeface="Arial"/>
                <a:sym typeface="Arial"/>
              </a:defRPr>
            </a:lvl2pPr>
            <a:lvl3pPr lvl="2">
              <a:spcBef>
                <a:spcPts val="0"/>
              </a:spcBef>
              <a:spcAft>
                <a:spcPts val="0"/>
              </a:spcAft>
              <a:buSzPts val="2400"/>
              <a:buFont typeface="Arial"/>
              <a:buNone/>
              <a:defRPr>
                <a:latin typeface="Arial"/>
                <a:ea typeface="Arial"/>
                <a:cs typeface="Arial"/>
                <a:sym typeface="Arial"/>
              </a:defRPr>
            </a:lvl3pPr>
            <a:lvl4pPr lvl="3">
              <a:spcBef>
                <a:spcPts val="0"/>
              </a:spcBef>
              <a:spcAft>
                <a:spcPts val="0"/>
              </a:spcAft>
              <a:buSzPts val="2400"/>
              <a:buFont typeface="Arial"/>
              <a:buNone/>
              <a:defRPr>
                <a:latin typeface="Arial"/>
                <a:ea typeface="Arial"/>
                <a:cs typeface="Arial"/>
                <a:sym typeface="Arial"/>
              </a:defRPr>
            </a:lvl4pPr>
            <a:lvl5pPr lvl="4">
              <a:spcBef>
                <a:spcPts val="0"/>
              </a:spcBef>
              <a:spcAft>
                <a:spcPts val="0"/>
              </a:spcAft>
              <a:buSzPts val="2400"/>
              <a:buFont typeface="Arial"/>
              <a:buNone/>
              <a:defRPr>
                <a:latin typeface="Arial"/>
                <a:ea typeface="Arial"/>
                <a:cs typeface="Arial"/>
                <a:sym typeface="Arial"/>
              </a:defRPr>
            </a:lvl5pPr>
            <a:lvl6pPr lvl="5">
              <a:spcBef>
                <a:spcPts val="0"/>
              </a:spcBef>
              <a:spcAft>
                <a:spcPts val="0"/>
              </a:spcAft>
              <a:buSzPts val="2400"/>
              <a:buFont typeface="Arial"/>
              <a:buNone/>
              <a:defRPr>
                <a:latin typeface="Arial"/>
                <a:ea typeface="Arial"/>
                <a:cs typeface="Arial"/>
                <a:sym typeface="Arial"/>
              </a:defRPr>
            </a:lvl6pPr>
            <a:lvl7pPr lvl="6">
              <a:spcBef>
                <a:spcPts val="0"/>
              </a:spcBef>
              <a:spcAft>
                <a:spcPts val="0"/>
              </a:spcAft>
              <a:buSzPts val="2400"/>
              <a:buFont typeface="Arial"/>
              <a:buNone/>
              <a:defRPr>
                <a:latin typeface="Arial"/>
                <a:ea typeface="Arial"/>
                <a:cs typeface="Arial"/>
                <a:sym typeface="Arial"/>
              </a:defRPr>
            </a:lvl7pPr>
            <a:lvl8pPr lvl="7">
              <a:spcBef>
                <a:spcPts val="0"/>
              </a:spcBef>
              <a:spcAft>
                <a:spcPts val="0"/>
              </a:spcAft>
              <a:buSzPts val="2400"/>
              <a:buFont typeface="Arial"/>
              <a:buNone/>
              <a:defRPr>
                <a:latin typeface="Arial"/>
                <a:ea typeface="Arial"/>
                <a:cs typeface="Arial"/>
                <a:sym typeface="Arial"/>
              </a:defRPr>
            </a:lvl8pPr>
            <a:lvl9pPr lvl="8">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8"/>
        <p:cNvGrpSpPr/>
        <p:nvPr/>
      </p:nvGrpSpPr>
      <p:grpSpPr>
        <a:xfrm>
          <a:off x="0" y="0"/>
          <a:ext cx="0" cy="0"/>
          <a:chOff x="0" y="0"/>
          <a:chExt cx="0" cy="0"/>
        </a:xfrm>
      </p:grpSpPr>
      <p:sp>
        <p:nvSpPr>
          <p:cNvPr id="49" name="Google Shape;4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 name="Google Shape;50;p5"/>
          <p:cNvSpPr txBox="1">
            <a:spLocks noGrp="1"/>
          </p:cNvSpPr>
          <p:nvPr>
            <p:ph type="title" idx="2"/>
          </p:nvPr>
        </p:nvSpPr>
        <p:spPr>
          <a:xfrm>
            <a:off x="1543441" y="2112200"/>
            <a:ext cx="25605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 name="Google Shape;51;p5"/>
          <p:cNvSpPr txBox="1">
            <a:spLocks noGrp="1"/>
          </p:cNvSpPr>
          <p:nvPr>
            <p:ph type="title" idx="3"/>
          </p:nvPr>
        </p:nvSpPr>
        <p:spPr>
          <a:xfrm>
            <a:off x="5040056" y="2112200"/>
            <a:ext cx="25605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5"/>
          <p:cNvSpPr txBox="1">
            <a:spLocks noGrp="1"/>
          </p:cNvSpPr>
          <p:nvPr>
            <p:ph type="subTitle" idx="1"/>
          </p:nvPr>
        </p:nvSpPr>
        <p:spPr>
          <a:xfrm>
            <a:off x="5040059" y="2523626"/>
            <a:ext cx="25605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3" name="Google Shape;53;p5"/>
          <p:cNvSpPr txBox="1">
            <a:spLocks noGrp="1"/>
          </p:cNvSpPr>
          <p:nvPr>
            <p:ph type="subTitle" idx="4"/>
          </p:nvPr>
        </p:nvSpPr>
        <p:spPr>
          <a:xfrm>
            <a:off x="1543441" y="2523626"/>
            <a:ext cx="25605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4" name="Google Shape;54;p5"/>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5"/>
          <p:cNvGrpSpPr/>
          <p:nvPr/>
        </p:nvGrpSpPr>
        <p:grpSpPr>
          <a:xfrm>
            <a:off x="306953" y="280838"/>
            <a:ext cx="413043" cy="1074032"/>
            <a:chOff x="2472803" y="326075"/>
            <a:chExt cx="413043" cy="1074032"/>
          </a:xfrm>
        </p:grpSpPr>
        <p:sp>
          <p:nvSpPr>
            <p:cNvPr id="56" name="Google Shape;56;p5"/>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5"/>
          <p:cNvGrpSpPr/>
          <p:nvPr/>
        </p:nvGrpSpPr>
        <p:grpSpPr>
          <a:xfrm>
            <a:off x="8086149" y="370693"/>
            <a:ext cx="618651" cy="830000"/>
            <a:chOff x="8349749" y="370693"/>
            <a:chExt cx="618651" cy="830000"/>
          </a:xfrm>
        </p:grpSpPr>
        <p:grpSp>
          <p:nvGrpSpPr>
            <p:cNvPr id="60" name="Google Shape;60;p5"/>
            <p:cNvGrpSpPr/>
            <p:nvPr/>
          </p:nvGrpSpPr>
          <p:grpSpPr>
            <a:xfrm>
              <a:off x="8572735" y="370693"/>
              <a:ext cx="395665" cy="830000"/>
              <a:chOff x="6722060" y="248681"/>
              <a:chExt cx="395665" cy="830000"/>
            </a:xfrm>
          </p:grpSpPr>
          <p:sp>
            <p:nvSpPr>
              <p:cNvPr id="61" name="Google Shape;61;p5"/>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5"/>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5"/>
          <p:cNvSpPr/>
          <p:nvPr/>
        </p:nvSpPr>
        <p:spPr>
          <a:xfrm>
            <a:off x="955712" y="370697"/>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 name="Google Shape;67;p6"/>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 name="Google Shape;68;p6"/>
          <p:cNvGrpSpPr/>
          <p:nvPr/>
        </p:nvGrpSpPr>
        <p:grpSpPr>
          <a:xfrm>
            <a:off x="8401944" y="164990"/>
            <a:ext cx="470060" cy="856175"/>
            <a:chOff x="8401944" y="164990"/>
            <a:chExt cx="470060" cy="856175"/>
          </a:xfrm>
        </p:grpSpPr>
        <p:sp>
          <p:nvSpPr>
            <p:cNvPr id="69" name="Google Shape;69;p6"/>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6"/>
          <p:cNvGrpSpPr/>
          <p:nvPr/>
        </p:nvGrpSpPr>
        <p:grpSpPr>
          <a:xfrm>
            <a:off x="66468" y="4069049"/>
            <a:ext cx="582764" cy="457493"/>
            <a:chOff x="2496780" y="616449"/>
            <a:chExt cx="582764" cy="457493"/>
          </a:xfrm>
        </p:grpSpPr>
        <p:sp>
          <p:nvSpPr>
            <p:cNvPr id="73" name="Google Shape;73;p6"/>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6"/>
            <p:cNvGrpSpPr/>
            <p:nvPr/>
          </p:nvGrpSpPr>
          <p:grpSpPr>
            <a:xfrm>
              <a:off x="2496780" y="616449"/>
              <a:ext cx="398955" cy="457493"/>
              <a:chOff x="2496780" y="616449"/>
              <a:chExt cx="398955" cy="457493"/>
            </a:xfrm>
          </p:grpSpPr>
          <p:sp>
            <p:nvSpPr>
              <p:cNvPr id="75" name="Google Shape;75;p6"/>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 name="Google Shape;77;p6"/>
          <p:cNvGrpSpPr/>
          <p:nvPr/>
        </p:nvGrpSpPr>
        <p:grpSpPr>
          <a:xfrm>
            <a:off x="167360" y="164996"/>
            <a:ext cx="380999" cy="538529"/>
            <a:chOff x="537973" y="2680221"/>
            <a:chExt cx="380999" cy="538529"/>
          </a:xfrm>
        </p:grpSpPr>
        <p:sp>
          <p:nvSpPr>
            <p:cNvPr id="78" name="Google Shape;78;p6"/>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0"/>
        <p:cNvGrpSpPr/>
        <p:nvPr/>
      </p:nvGrpSpPr>
      <p:grpSpPr>
        <a:xfrm>
          <a:off x="0" y="0"/>
          <a:ext cx="0" cy="0"/>
          <a:chOff x="0" y="0"/>
          <a:chExt cx="0" cy="0"/>
        </a:xfrm>
      </p:grpSpPr>
      <p:sp>
        <p:nvSpPr>
          <p:cNvPr id="81" name="Google Shape;81;p7"/>
          <p:cNvSpPr txBox="1">
            <a:spLocks noGrp="1"/>
          </p:cNvSpPr>
          <p:nvPr>
            <p:ph type="subTitle" idx="1"/>
          </p:nvPr>
        </p:nvSpPr>
        <p:spPr>
          <a:xfrm>
            <a:off x="2596500" y="1223375"/>
            <a:ext cx="3951000" cy="103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800"/>
              <a:buFont typeface="Open Sans"/>
              <a:buChar char="●"/>
              <a:defRPr sz="1400"/>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82" name="Google Shape;82;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3" name="Google Shape;83;p7"/>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rot="10800000">
            <a:off x="8396246" y="242543"/>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rot="10800000">
            <a:off x="8607000" y="941087"/>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7"/>
          <p:cNvSpPr/>
          <p:nvPr/>
        </p:nvSpPr>
        <p:spPr>
          <a:xfrm>
            <a:off x="8629021" y="1536366"/>
            <a:ext cx="140063" cy="140058"/>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p:nvPr/>
        </p:nvSpPr>
        <p:spPr>
          <a:xfrm>
            <a:off x="462424" y="242550"/>
            <a:ext cx="199200" cy="202474"/>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p:nvPr/>
        </p:nvSpPr>
        <p:spPr>
          <a:xfrm>
            <a:off x="342474" y="730800"/>
            <a:ext cx="119950" cy="121924"/>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342474" y="1541550"/>
            <a:ext cx="119950" cy="121924"/>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0"/>
        <p:cNvGrpSpPr/>
        <p:nvPr/>
      </p:nvGrpSpPr>
      <p:grpSpPr>
        <a:xfrm>
          <a:off x="0" y="0"/>
          <a:ext cx="0" cy="0"/>
          <a:chOff x="0" y="0"/>
          <a:chExt cx="0" cy="0"/>
        </a:xfrm>
      </p:grpSpPr>
      <p:sp>
        <p:nvSpPr>
          <p:cNvPr id="91" name="Google Shape;91;p8"/>
          <p:cNvSpPr txBox="1">
            <a:spLocks noGrp="1"/>
          </p:cNvSpPr>
          <p:nvPr>
            <p:ph type="title"/>
          </p:nvPr>
        </p:nvSpPr>
        <p:spPr>
          <a:xfrm>
            <a:off x="1589975" y="1333450"/>
            <a:ext cx="5964000" cy="22791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92" name="Google Shape;92;p8"/>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8"/>
          <p:cNvSpPr/>
          <p:nvPr/>
        </p:nvSpPr>
        <p:spPr>
          <a:xfrm>
            <a:off x="368293" y="5888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8"/>
          <p:cNvSpPr/>
          <p:nvPr/>
        </p:nvSpPr>
        <p:spPr>
          <a:xfrm>
            <a:off x="889928" y="380715"/>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a:off x="8522421" y="635306"/>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8"/>
          <p:cNvSpPr/>
          <p:nvPr/>
        </p:nvSpPr>
        <p:spPr>
          <a:xfrm>
            <a:off x="8615299" y="1999329"/>
            <a:ext cx="151632" cy="151142"/>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a:off x="5738301" y="441508"/>
            <a:ext cx="215800" cy="212515"/>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8"/>
          <p:cNvSpPr/>
          <p:nvPr/>
        </p:nvSpPr>
        <p:spPr>
          <a:xfrm>
            <a:off x="2956269" y="468598"/>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3275829" y="222865"/>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0"/>
        <p:cNvGrpSpPr/>
        <p:nvPr/>
      </p:nvGrpSpPr>
      <p:grpSpPr>
        <a:xfrm>
          <a:off x="0" y="0"/>
          <a:ext cx="0" cy="0"/>
          <a:chOff x="0" y="0"/>
          <a:chExt cx="0" cy="0"/>
        </a:xfrm>
      </p:grpSpPr>
      <p:sp>
        <p:nvSpPr>
          <p:cNvPr id="101" name="Google Shape;101;p9"/>
          <p:cNvSpPr txBox="1">
            <a:spLocks noGrp="1"/>
          </p:cNvSpPr>
          <p:nvPr>
            <p:ph type="title"/>
          </p:nvPr>
        </p:nvSpPr>
        <p:spPr>
          <a:xfrm>
            <a:off x="720000" y="1251400"/>
            <a:ext cx="3617100" cy="760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9"/>
          <p:cNvSpPr txBox="1">
            <a:spLocks noGrp="1"/>
          </p:cNvSpPr>
          <p:nvPr>
            <p:ph type="subTitle" idx="1"/>
          </p:nvPr>
        </p:nvSpPr>
        <p:spPr>
          <a:xfrm>
            <a:off x="720000" y="2065100"/>
            <a:ext cx="3617100" cy="18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800"/>
              <a:buFont typeface="Open Sans"/>
              <a:buChar char="●"/>
              <a:defRPr sz="1800"/>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103" name="Google Shape;103;p9"/>
          <p:cNvSpPr/>
          <p:nvPr/>
        </p:nvSpPr>
        <p:spPr>
          <a:xfrm>
            <a:off x="-3000" y="4608600"/>
            <a:ext cx="9150000" cy="534900"/>
          </a:xfrm>
          <a:prstGeom prst="rect">
            <a:avLst/>
          </a:pr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9"/>
          <p:cNvGrpSpPr/>
          <p:nvPr/>
        </p:nvGrpSpPr>
        <p:grpSpPr>
          <a:xfrm>
            <a:off x="8401944" y="164990"/>
            <a:ext cx="470060" cy="856175"/>
            <a:chOff x="8401944" y="164990"/>
            <a:chExt cx="470060" cy="856175"/>
          </a:xfrm>
        </p:grpSpPr>
        <p:sp>
          <p:nvSpPr>
            <p:cNvPr id="105" name="Google Shape;105;p9"/>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9"/>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9"/>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9"/>
          <p:cNvGrpSpPr/>
          <p:nvPr/>
        </p:nvGrpSpPr>
        <p:grpSpPr>
          <a:xfrm>
            <a:off x="265805" y="218624"/>
            <a:ext cx="582764" cy="457493"/>
            <a:chOff x="2496780" y="616449"/>
            <a:chExt cx="582764" cy="457493"/>
          </a:xfrm>
        </p:grpSpPr>
        <p:sp>
          <p:nvSpPr>
            <p:cNvPr id="109" name="Google Shape;109;p9"/>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9"/>
            <p:cNvGrpSpPr/>
            <p:nvPr/>
          </p:nvGrpSpPr>
          <p:grpSpPr>
            <a:xfrm>
              <a:off x="2496780" y="616449"/>
              <a:ext cx="398955" cy="457493"/>
              <a:chOff x="2496780" y="616449"/>
              <a:chExt cx="398955" cy="457493"/>
            </a:xfrm>
          </p:grpSpPr>
          <p:sp>
            <p:nvSpPr>
              <p:cNvPr id="111" name="Google Shape;111;p9"/>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3" name="Google Shape;113;p9"/>
          <p:cNvSpPr/>
          <p:nvPr/>
        </p:nvSpPr>
        <p:spPr>
          <a:xfrm>
            <a:off x="323876" y="4074312"/>
            <a:ext cx="74349" cy="741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4"/>
        <p:cNvGrpSpPr/>
        <p:nvPr/>
      </p:nvGrpSpPr>
      <p:grpSpPr>
        <a:xfrm>
          <a:off x="0" y="0"/>
          <a:ext cx="0" cy="0"/>
          <a:chOff x="0" y="0"/>
          <a:chExt cx="0" cy="0"/>
        </a:xfrm>
      </p:grpSpPr>
      <p:sp>
        <p:nvSpPr>
          <p:cNvPr id="115" name="Google Shape;115;p10"/>
          <p:cNvSpPr txBox="1">
            <a:spLocks noGrp="1"/>
          </p:cNvSpPr>
          <p:nvPr>
            <p:ph type="title"/>
          </p:nvPr>
        </p:nvSpPr>
        <p:spPr>
          <a:xfrm>
            <a:off x="4572000" y="539500"/>
            <a:ext cx="3852000" cy="10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16" name="Google Shape;116;p10"/>
          <p:cNvGrpSpPr/>
          <p:nvPr/>
        </p:nvGrpSpPr>
        <p:grpSpPr>
          <a:xfrm>
            <a:off x="219693" y="211877"/>
            <a:ext cx="667109" cy="886475"/>
            <a:chOff x="342568" y="3420577"/>
            <a:chExt cx="667109" cy="886475"/>
          </a:xfrm>
        </p:grpSpPr>
        <p:sp>
          <p:nvSpPr>
            <p:cNvPr id="117" name="Google Shape;117;p10"/>
            <p:cNvSpPr/>
            <p:nvPr/>
          </p:nvSpPr>
          <p:spPr>
            <a:xfrm>
              <a:off x="342568" y="36032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0"/>
            <p:cNvSpPr/>
            <p:nvPr/>
          </p:nvSpPr>
          <p:spPr>
            <a:xfrm>
              <a:off x="622700" y="4158950"/>
              <a:ext cx="148102" cy="148102"/>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0"/>
            <p:cNvSpPr/>
            <p:nvPr/>
          </p:nvSpPr>
          <p:spPr>
            <a:xfrm>
              <a:off x="908952" y="3420577"/>
              <a:ext cx="100725" cy="100700"/>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dk2"/>
            </a:gs>
            <a:gs pos="100000">
              <a:schemeClr val="lt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nek Devanagari"/>
              <a:buNone/>
              <a:defRPr sz="3500" b="1">
                <a:solidFill>
                  <a:schemeClr val="dk1"/>
                </a:solidFill>
                <a:latin typeface="Anek Devanagari"/>
                <a:ea typeface="Anek Devanagari"/>
                <a:cs typeface="Anek Devanagari"/>
                <a:sym typeface="Anek Devanagari"/>
              </a:defRPr>
            </a:lvl1pPr>
            <a:lvl2pPr lvl="1"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2pPr>
            <a:lvl3pPr lvl="2"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3pPr>
            <a:lvl4pPr lvl="3"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4pPr>
            <a:lvl5pPr lvl="4"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5pPr>
            <a:lvl6pPr lvl="5"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6pPr>
            <a:lvl7pPr lvl="6"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7pPr>
            <a:lvl8pPr lvl="7"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8pPr>
            <a:lvl9pPr lvl="8"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9pPr>
          </a:lstStyle>
          <a:p>
            <a:endParaRPr/>
          </a:p>
        </p:txBody>
      </p:sp>
      <p:sp>
        <p:nvSpPr>
          <p:cNvPr id="7" name="Google Shape;7;p1"/>
          <p:cNvSpPr txBox="1">
            <a:spLocks noGrp="1"/>
          </p:cNvSpPr>
          <p:nvPr>
            <p:ph type="body" idx="1"/>
          </p:nvPr>
        </p:nvSpPr>
        <p:spPr>
          <a:xfrm>
            <a:off x="713225" y="1152475"/>
            <a:ext cx="76818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marL="914400" lvl="1"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marL="1371600" lvl="2"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marL="1828800" lvl="3"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marL="2286000" lvl="4"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marL="2743200" lvl="5"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marL="3200400" lvl="6"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marL="3657600" lvl="7"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marL="4114800" lvl="8"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17"/>
        <p:cNvGrpSpPr/>
        <p:nvPr/>
      </p:nvGrpSpPr>
      <p:grpSpPr>
        <a:xfrm>
          <a:off x="0" y="0"/>
          <a:ext cx="0" cy="0"/>
          <a:chOff x="0" y="0"/>
          <a:chExt cx="0" cy="0"/>
        </a:xfrm>
      </p:grpSpPr>
      <p:sp>
        <p:nvSpPr>
          <p:cNvPr id="818" name="Google Shape;818;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19" name="Google Shape;819;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1.png"/></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12" Type="http://schemas.openxmlformats.org/officeDocument/2006/relationships/image" Target="../media/image88.sv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3.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5.xml"/><Relationship Id="rId5" Type="http://schemas.openxmlformats.org/officeDocument/2006/relationships/image" Target="../media/image26.png"/><Relationship Id="rId4" Type="http://schemas.openxmlformats.org/officeDocument/2006/relationships/image" Target="../media/image2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9.xml"/><Relationship Id="rId1" Type="http://schemas.openxmlformats.org/officeDocument/2006/relationships/slideLayout" Target="../slideLayouts/slideLayout5.xml"/><Relationship Id="rId5" Type="http://schemas.openxmlformats.org/officeDocument/2006/relationships/image" Target="../media/image29.png"/><Relationship Id="rId4" Type="http://schemas.openxmlformats.org/officeDocument/2006/relationships/image" Target="../media/image2.sv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48.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53.xml"/><Relationship Id="rId1" Type="http://schemas.openxmlformats.org/officeDocument/2006/relationships/slideLayout" Target="../slideLayouts/slideLayout16.xml"/><Relationship Id="rId5" Type="http://schemas.openxmlformats.org/officeDocument/2006/relationships/image" Target="../media/image32.png"/><Relationship Id="rId4" Type="http://schemas.openxmlformats.org/officeDocument/2006/relationships/hyperlink" Target="https://docs.google.com/spreadsheets/d/1VgGprXxSwWFmrO99mRjx2UbJuTzz_f5_ZfjBDws-wp8/copy" TargetMode="Externa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56.xml"/><Relationship Id="rId1" Type="http://schemas.openxmlformats.org/officeDocument/2006/relationships/slideLayout" Target="../slideLayouts/slideLayout1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hyperlink" Target="https://www.freepik.com/free-vector/hand-drawn-upcycle-illustration_26541338.htm/?utm_source=slidesgo_template&amp;utm_medium=referral-link&amp;utm_campaign=sg_resources&amp;utm_content=freepik" TargetMode="External"/><Relationship Id="rId2" Type="http://schemas.openxmlformats.org/officeDocument/2006/relationships/notesSlide" Target="../notesSlides/notesSlide59.xml"/><Relationship Id="rId1" Type="http://schemas.openxmlformats.org/officeDocument/2006/relationships/slideLayout" Target="../slideLayouts/slideLayout5.xml"/><Relationship Id="rId4" Type="http://schemas.openxmlformats.org/officeDocument/2006/relationships/hyperlink" Target="https://www.freepik.com/free-vector/hand-drawn-upcycle-illustration_26541336.htm/?utm_source=slidesgo_template&amp;utm_medium=referral-link&amp;utm_campaign=sg_resources&amp;utm_content=freepik"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5.xml"/><Relationship Id="rId23" Type="http://schemas.openxmlformats.org/officeDocument/2006/relationships/image" Target="NUL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8" Type="http://schemas.openxmlformats.org/officeDocument/2006/relationships/hyperlink" Target="https://www.freepik.com/free-vector/hand-drawn-upcycle-illustration_26411344.htm/?utm_source=slidesgo_template&amp;utm_medium=referral-link&amp;utm_campaign=sg_resources&amp;utm_content=freepik" TargetMode="External"/><Relationship Id="rId3" Type="http://schemas.openxmlformats.org/officeDocument/2006/relationships/hyperlink" Target="https://www.freepik.com/free-photo/adult-reusing-materials-creative-ways_26406412.htm/?utm_source=slidesgo_template&amp;utm_medium=referral-link&amp;utm_campaign=sg_resources&amp;utm_content=freepik" TargetMode="External"/><Relationship Id="rId7" Type="http://schemas.openxmlformats.org/officeDocument/2006/relationships/hyperlink" Target="https://www.freepik.com/free-vector/hand-drawn-upcycle-illustration_26411342.htm/?utm_source=slidesgo_template&amp;utm_medium=referral-link&amp;utm_campaign=sg_resources&amp;utm_content=freepik" TargetMode="External"/><Relationship Id="rId2" Type="http://schemas.openxmlformats.org/officeDocument/2006/relationships/notesSlide" Target="../notesSlides/notesSlide60.xml"/><Relationship Id="rId1" Type="http://schemas.openxmlformats.org/officeDocument/2006/relationships/slideLayout" Target="../slideLayouts/slideLayout3.xml"/><Relationship Id="rId6" Type="http://schemas.openxmlformats.org/officeDocument/2006/relationships/hyperlink" Target="https://www.freepik.com/free-vector/hand-drawn-upcycle-illustration_26411349.htm/?utm_source=slidesgo_template&amp;utm_medium=referral-link&amp;utm_campaign=sg_resources&amp;utm_content=freepik" TargetMode="External"/><Relationship Id="rId5" Type="http://schemas.openxmlformats.org/officeDocument/2006/relationships/hyperlink" Target="https://www.freepik.com/free-vector/hand-drawn-upcycle-illustration_26411346.htm/?utm_source=slidesgo_template&amp;utm_medium=referral-link&amp;utm_campaign=sg_resources&amp;utm_content=freepik" TargetMode="External"/><Relationship Id="rId4" Type="http://schemas.openxmlformats.org/officeDocument/2006/relationships/hyperlink" Target="https://www.freepik.com/free-photo/young-adult-reusing-cans-planting_26311671.htm/?utm_source=slidesgo_template&amp;utm_medium=referral-link&amp;utm_campaign=sg_resources&amp;utm_content=freepik" TargetMode="External"/><Relationship Id="rId9" Type="http://schemas.openxmlformats.org/officeDocument/2006/relationships/hyperlink" Target="https://www.flaticon.com/packs/ecology-245?utm_source=slidesgo_template&amp;utm_medium=referral-link&amp;utm_campaign=sg_resources&amp;utm_content=freepik" TargetMode="External"/></Relationships>
</file>

<file path=ppt/slides/_rels/slide61.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61.xml"/><Relationship Id="rId1" Type="http://schemas.openxmlformats.org/officeDocument/2006/relationships/slideLayout" Target="../slideLayouts/slideLayout32.xml"/><Relationship Id="rId6" Type="http://schemas.openxmlformats.org/officeDocument/2006/relationships/slide" Target="slide57.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6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2.xml"/><Relationship Id="rId1" Type="http://schemas.openxmlformats.org/officeDocument/2006/relationships/slideLayout" Target="../slideLayouts/slideLayout3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7.xml"/></Relationships>
</file>

<file path=ppt/slides/_rels/slide63.xml.rels><?xml version="1.0" encoding="UTF-8" standalone="yes"?>
<Relationships xmlns="http://schemas.openxmlformats.org/package/2006/relationships"><Relationship Id="rId3" Type="http://schemas.openxmlformats.org/officeDocument/2006/relationships/hyperlink" Target="https://fonts.google.com/specimen/Anek+Devanagari" TargetMode="External"/><Relationship Id="rId2" Type="http://schemas.openxmlformats.org/officeDocument/2006/relationships/notesSlide" Target="../notesSlides/notesSlide63.xml"/><Relationship Id="rId1" Type="http://schemas.openxmlformats.org/officeDocument/2006/relationships/slideLayout" Target="../slideLayouts/slideLayout32.xml"/><Relationship Id="rId4" Type="http://schemas.openxmlformats.org/officeDocument/2006/relationships/hyperlink" Target="https://fonts.google.com/specimen/Catamaran" TargetMode="External"/></Relationships>
</file>

<file path=ppt/slides/_rels/slide6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8.png"/><Relationship Id="rId2" Type="http://schemas.openxmlformats.org/officeDocument/2006/relationships/notesSlide" Target="../notesSlides/notesSlide64.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7.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6.png"/><Relationship Id="rId4" Type="http://schemas.openxmlformats.org/officeDocument/2006/relationships/image" Target="../media/image34.png"/><Relationship Id="rId9" Type="http://schemas.openxmlformats.org/officeDocument/2006/relationships/image" Target="../media/image35.png"/></Relationships>
</file>

<file path=ppt/slides/_rels/slide6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65.xml"/><Relationship Id="rId1" Type="http://schemas.openxmlformats.org/officeDocument/2006/relationships/slideLayout" Target="../slideLayouts/slideLayout3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1.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1.xml"/></Relationships>
</file>

<file path=ppt/slides/_rels/slide71.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71.xml"/><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1.xml"/></Relationships>
</file>

<file path=ppt/slides/_rels/slide7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8.xml"/><Relationship Id="rId1" Type="http://schemas.openxmlformats.org/officeDocument/2006/relationships/slideLayout" Target="../slideLayouts/slideLayout31.xml"/><Relationship Id="rId4" Type="http://schemas.openxmlformats.org/officeDocument/2006/relationships/image" Target="../media/image39.pn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3" Type="http://schemas.openxmlformats.org/officeDocument/2006/relationships/image" Target="../media/image12.svg"/><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479"/>
        <p:cNvGrpSpPr/>
        <p:nvPr/>
      </p:nvGrpSpPr>
      <p:grpSpPr>
        <a:xfrm>
          <a:off x="0" y="0"/>
          <a:ext cx="0" cy="0"/>
          <a:chOff x="0" y="0"/>
          <a:chExt cx="0" cy="0"/>
        </a:xfrm>
      </p:grpSpPr>
      <p:sp>
        <p:nvSpPr>
          <p:cNvPr id="3482" name="Google Shape;3482;p53"/>
          <p:cNvSpPr/>
          <p:nvPr/>
        </p:nvSpPr>
        <p:spPr>
          <a:xfrm>
            <a:off x="449408" y="1663258"/>
            <a:ext cx="16798" cy="65997"/>
          </a:xfrm>
          <a:custGeom>
            <a:avLst/>
            <a:gdLst/>
            <a:ahLst/>
            <a:cxnLst/>
            <a:rect l="l" t="t" r="r" b="b"/>
            <a:pathLst>
              <a:path w="225" h="884" extrusionOk="0">
                <a:moveTo>
                  <a:pt x="224" y="0"/>
                </a:moveTo>
                <a:lnTo>
                  <a:pt x="1" y="884"/>
                </a:lnTo>
                <a:lnTo>
                  <a:pt x="16" y="884"/>
                </a:lnTo>
                <a:lnTo>
                  <a:pt x="178" y="224"/>
                </a:lnTo>
                <a:lnTo>
                  <a:pt x="224"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3"/>
          <p:cNvSpPr/>
          <p:nvPr/>
        </p:nvSpPr>
        <p:spPr>
          <a:xfrm>
            <a:off x="466132" y="1627272"/>
            <a:ext cx="8661" cy="36060"/>
          </a:xfrm>
          <a:custGeom>
            <a:avLst/>
            <a:gdLst/>
            <a:ahLst/>
            <a:cxnLst/>
            <a:rect l="l" t="t" r="r" b="b"/>
            <a:pathLst>
              <a:path w="116" h="483" extrusionOk="0">
                <a:moveTo>
                  <a:pt x="116" y="0"/>
                </a:moveTo>
                <a:lnTo>
                  <a:pt x="0" y="482"/>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3"/>
          <p:cNvSpPr/>
          <p:nvPr/>
        </p:nvSpPr>
        <p:spPr>
          <a:xfrm>
            <a:off x="462623" y="1627272"/>
            <a:ext cx="12170" cy="52783"/>
          </a:xfrm>
          <a:custGeom>
            <a:avLst/>
            <a:gdLst/>
            <a:ahLst/>
            <a:cxnLst/>
            <a:rect l="l" t="t" r="r" b="b"/>
            <a:pathLst>
              <a:path w="163" h="707" extrusionOk="0">
                <a:moveTo>
                  <a:pt x="163" y="0"/>
                </a:moveTo>
                <a:lnTo>
                  <a:pt x="47" y="482"/>
                </a:lnTo>
                <a:lnTo>
                  <a:pt x="1" y="706"/>
                </a:lnTo>
                <a:lnTo>
                  <a:pt x="163" y="0"/>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3"/>
          <p:cNvSpPr/>
          <p:nvPr/>
        </p:nvSpPr>
        <p:spPr>
          <a:xfrm>
            <a:off x="363025" y="1712534"/>
            <a:ext cx="18217" cy="82721"/>
          </a:xfrm>
          <a:custGeom>
            <a:avLst/>
            <a:gdLst/>
            <a:ahLst/>
            <a:cxnLst/>
            <a:rect l="l" t="t" r="r" b="b"/>
            <a:pathLst>
              <a:path w="244" h="1108" extrusionOk="0">
                <a:moveTo>
                  <a:pt x="243" y="0"/>
                </a:moveTo>
                <a:lnTo>
                  <a:pt x="0" y="995"/>
                </a:lnTo>
                <a:lnTo>
                  <a:pt x="0" y="1107"/>
                </a:lnTo>
                <a:lnTo>
                  <a:pt x="0" y="995"/>
                </a:lnTo>
                <a:lnTo>
                  <a:pt x="243" y="0"/>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3"/>
          <p:cNvSpPr/>
          <p:nvPr/>
        </p:nvSpPr>
        <p:spPr>
          <a:xfrm>
            <a:off x="432684" y="1729183"/>
            <a:ext cx="17918" cy="70925"/>
          </a:xfrm>
          <a:custGeom>
            <a:avLst/>
            <a:gdLst/>
            <a:ahLst/>
            <a:cxnLst/>
            <a:rect l="l" t="t" r="r" b="b"/>
            <a:pathLst>
              <a:path w="240" h="950" extrusionOk="0">
                <a:moveTo>
                  <a:pt x="225" y="1"/>
                </a:moveTo>
                <a:lnTo>
                  <a:pt x="1" y="950"/>
                </a:lnTo>
                <a:lnTo>
                  <a:pt x="240"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3"/>
          <p:cNvSpPr/>
          <p:nvPr/>
        </p:nvSpPr>
        <p:spPr>
          <a:xfrm>
            <a:off x="519067" y="1132795"/>
            <a:ext cx="1269" cy="3808"/>
          </a:xfrm>
          <a:custGeom>
            <a:avLst/>
            <a:gdLst/>
            <a:ahLst/>
            <a:cxnLst/>
            <a:rect l="l" t="t" r="r" b="b"/>
            <a:pathLst>
              <a:path w="17" h="51" extrusionOk="0">
                <a:moveTo>
                  <a:pt x="16" y="1"/>
                </a:moveTo>
                <a:lnTo>
                  <a:pt x="1" y="51"/>
                </a:lnTo>
                <a:cubicBezTo>
                  <a:pt x="16" y="36"/>
                  <a:pt x="16" y="20"/>
                  <a:pt x="16"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8" name="Google Shape;3488;p53"/>
          <p:cNvGrpSpPr/>
          <p:nvPr/>
        </p:nvGrpSpPr>
        <p:grpSpPr>
          <a:xfrm>
            <a:off x="104428" y="-2"/>
            <a:ext cx="840819" cy="2345594"/>
            <a:chOff x="104419" y="-3"/>
            <a:chExt cx="996349" cy="2779469"/>
          </a:xfrm>
        </p:grpSpPr>
        <p:grpSp>
          <p:nvGrpSpPr>
            <p:cNvPr id="3489" name="Google Shape;3489;p53"/>
            <p:cNvGrpSpPr/>
            <p:nvPr/>
          </p:nvGrpSpPr>
          <p:grpSpPr>
            <a:xfrm>
              <a:off x="104419" y="-3"/>
              <a:ext cx="996349" cy="2779469"/>
              <a:chOff x="4221490" y="3070967"/>
              <a:chExt cx="251845" cy="702560"/>
            </a:xfrm>
          </p:grpSpPr>
          <p:sp>
            <p:nvSpPr>
              <p:cNvPr id="3490" name="Google Shape;3490;p53"/>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3"/>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3"/>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3"/>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3"/>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3"/>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3"/>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3"/>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3"/>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3"/>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3"/>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3"/>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3"/>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3"/>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3"/>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3"/>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3"/>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3"/>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3"/>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3"/>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3"/>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3"/>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3"/>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3"/>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3"/>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3"/>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3"/>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3"/>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3"/>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3"/>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3"/>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2" name="Google Shape;3522;p53"/>
            <p:cNvSpPr/>
            <p:nvPr/>
          </p:nvSpPr>
          <p:spPr>
            <a:xfrm>
              <a:off x="1028183" y="895373"/>
              <a:ext cx="30226" cy="24092"/>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979777" y="906972"/>
              <a:ext cx="35803" cy="29557"/>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53"/>
          <p:cNvGrpSpPr/>
          <p:nvPr/>
        </p:nvGrpSpPr>
        <p:grpSpPr>
          <a:xfrm>
            <a:off x="8155081" y="0"/>
            <a:ext cx="813700" cy="2555858"/>
            <a:chOff x="5200568" y="3084979"/>
            <a:chExt cx="243725" cy="765571"/>
          </a:xfrm>
        </p:grpSpPr>
        <p:sp>
          <p:nvSpPr>
            <p:cNvPr id="3525" name="Google Shape;3525;p53"/>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3"/>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3"/>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3"/>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3"/>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3"/>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3"/>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3"/>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3"/>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3"/>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3"/>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3"/>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3"/>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3"/>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3"/>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3"/>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3"/>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3"/>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3"/>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3"/>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3"/>
            <p:cNvSpPr/>
            <p:nvPr/>
          </p:nvSpPr>
          <p:spPr>
            <a:xfrm>
              <a:off x="5331495" y="308558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53"/>
          <p:cNvGrpSpPr/>
          <p:nvPr/>
        </p:nvGrpSpPr>
        <p:grpSpPr>
          <a:xfrm>
            <a:off x="882526" y="6970"/>
            <a:ext cx="311120" cy="2331661"/>
            <a:chOff x="-771509" y="1532500"/>
            <a:chExt cx="410449" cy="3076071"/>
          </a:xfrm>
        </p:grpSpPr>
        <p:sp>
          <p:nvSpPr>
            <p:cNvPr id="3552" name="Google Shape;3552;p53"/>
            <p:cNvSpPr/>
            <p:nvPr/>
          </p:nvSpPr>
          <p:spPr>
            <a:xfrm>
              <a:off x="-516875" y="1532500"/>
              <a:ext cx="9150" cy="2907431"/>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3"/>
            <p:cNvSpPr/>
            <p:nvPr/>
          </p:nvSpPr>
          <p:spPr>
            <a:xfrm>
              <a:off x="-748087" y="4134431"/>
              <a:ext cx="362266" cy="289768"/>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3"/>
            <p:cNvSpPr/>
            <p:nvPr/>
          </p:nvSpPr>
          <p:spPr>
            <a:xfrm>
              <a:off x="-680161" y="4187523"/>
              <a:ext cx="226528" cy="183698"/>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3"/>
            <p:cNvSpPr/>
            <p:nvPr/>
          </p:nvSpPr>
          <p:spPr>
            <a:xfrm>
              <a:off x="-570633" y="4326608"/>
              <a:ext cx="9146" cy="70267"/>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3"/>
            <p:cNvSpPr/>
            <p:nvPr/>
          </p:nvSpPr>
          <p:spPr>
            <a:xfrm>
              <a:off x="-674696" y="4366203"/>
              <a:ext cx="215151" cy="138192"/>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3"/>
            <p:cNvSpPr/>
            <p:nvPr/>
          </p:nvSpPr>
          <p:spPr>
            <a:xfrm>
              <a:off x="-767717" y="4436360"/>
              <a:ext cx="401526" cy="172210"/>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3"/>
            <p:cNvSpPr/>
            <p:nvPr/>
          </p:nvSpPr>
          <p:spPr>
            <a:xfrm>
              <a:off x="-740948" y="4522354"/>
              <a:ext cx="347655" cy="86217"/>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3"/>
            <p:cNvSpPr/>
            <p:nvPr/>
          </p:nvSpPr>
          <p:spPr>
            <a:xfrm>
              <a:off x="-592159" y="4255225"/>
              <a:ext cx="52198" cy="7707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3"/>
            <p:cNvSpPr/>
            <p:nvPr/>
          </p:nvSpPr>
          <p:spPr>
            <a:xfrm>
              <a:off x="-771509" y="4430783"/>
              <a:ext cx="410449" cy="9146"/>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53"/>
          <p:cNvGrpSpPr/>
          <p:nvPr/>
        </p:nvGrpSpPr>
        <p:grpSpPr>
          <a:xfrm>
            <a:off x="5512949" y="-642424"/>
            <a:ext cx="309863" cy="2164674"/>
            <a:chOff x="5045620" y="3052360"/>
            <a:chExt cx="103326" cy="721847"/>
          </a:xfrm>
        </p:grpSpPr>
        <p:sp>
          <p:nvSpPr>
            <p:cNvPr id="3562" name="Google Shape;3562;p53"/>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3"/>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3"/>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3"/>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3"/>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3"/>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3"/>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3"/>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3"/>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53"/>
          <p:cNvGrpSpPr/>
          <p:nvPr/>
        </p:nvGrpSpPr>
        <p:grpSpPr>
          <a:xfrm>
            <a:off x="2398131" y="-1"/>
            <a:ext cx="562766" cy="1627279"/>
            <a:chOff x="2165495" y="647732"/>
            <a:chExt cx="826382" cy="2389544"/>
          </a:xfrm>
        </p:grpSpPr>
        <p:sp>
          <p:nvSpPr>
            <p:cNvPr id="3572" name="Google Shape;3572;p53"/>
            <p:cNvSpPr/>
            <p:nvPr/>
          </p:nvSpPr>
          <p:spPr>
            <a:xfrm>
              <a:off x="2636860" y="1580387"/>
              <a:ext cx="220839" cy="763346"/>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3"/>
            <p:cNvSpPr/>
            <p:nvPr/>
          </p:nvSpPr>
          <p:spPr>
            <a:xfrm>
              <a:off x="2520306" y="1406391"/>
              <a:ext cx="247496" cy="195744"/>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3"/>
            <p:cNvSpPr/>
            <p:nvPr/>
          </p:nvSpPr>
          <p:spPr>
            <a:xfrm>
              <a:off x="2495879" y="1438513"/>
              <a:ext cx="332932" cy="243146"/>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3"/>
            <p:cNvSpPr/>
            <p:nvPr/>
          </p:nvSpPr>
          <p:spPr>
            <a:xfrm>
              <a:off x="2715604" y="1662143"/>
              <a:ext cx="267238" cy="523657"/>
            </a:xfrm>
            <a:custGeom>
              <a:avLst/>
              <a:gdLst/>
              <a:ahLst/>
              <a:cxnLst/>
              <a:rect l="l" t="t" r="r" b="b"/>
              <a:pathLst>
                <a:path w="2396" h="4695" extrusionOk="0">
                  <a:moveTo>
                    <a:pt x="2091" y="1"/>
                  </a:moveTo>
                  <a:cubicBezTo>
                    <a:pt x="517" y="2045"/>
                    <a:pt x="0" y="4695"/>
                    <a:pt x="0" y="4695"/>
                  </a:cubicBezTo>
                  <a:cubicBezTo>
                    <a:pt x="0" y="4695"/>
                    <a:pt x="2396" y="2751"/>
                    <a:pt x="209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3"/>
            <p:cNvSpPr/>
            <p:nvPr/>
          </p:nvSpPr>
          <p:spPr>
            <a:xfrm>
              <a:off x="2715604" y="1662143"/>
              <a:ext cx="276272" cy="523657"/>
            </a:xfrm>
            <a:custGeom>
              <a:avLst/>
              <a:gdLst/>
              <a:ahLst/>
              <a:cxnLst/>
              <a:rect l="l" t="t" r="r" b="b"/>
              <a:pathLst>
                <a:path w="2477" h="4695" extrusionOk="0">
                  <a:moveTo>
                    <a:pt x="2091" y="1"/>
                  </a:moveTo>
                  <a:lnTo>
                    <a:pt x="0" y="4695"/>
                  </a:lnTo>
                  <a:cubicBezTo>
                    <a:pt x="0" y="4695"/>
                    <a:pt x="2477" y="2751"/>
                    <a:pt x="209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3"/>
            <p:cNvSpPr/>
            <p:nvPr/>
          </p:nvSpPr>
          <p:spPr>
            <a:xfrm>
              <a:off x="2541832" y="1769775"/>
              <a:ext cx="188494" cy="383792"/>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3"/>
            <p:cNvSpPr/>
            <p:nvPr/>
          </p:nvSpPr>
          <p:spPr>
            <a:xfrm>
              <a:off x="2258755" y="1597675"/>
              <a:ext cx="233220" cy="192286"/>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3"/>
            <p:cNvSpPr/>
            <p:nvPr/>
          </p:nvSpPr>
          <p:spPr>
            <a:xfrm>
              <a:off x="2197633" y="1658797"/>
              <a:ext cx="351001" cy="217047"/>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3"/>
            <p:cNvSpPr/>
            <p:nvPr/>
          </p:nvSpPr>
          <p:spPr>
            <a:xfrm>
              <a:off x="2430743" y="1906072"/>
              <a:ext cx="141649" cy="330144"/>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3"/>
            <p:cNvSpPr/>
            <p:nvPr/>
          </p:nvSpPr>
          <p:spPr>
            <a:xfrm>
              <a:off x="2201537" y="1941875"/>
              <a:ext cx="231101" cy="238796"/>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3"/>
            <p:cNvSpPr/>
            <p:nvPr/>
          </p:nvSpPr>
          <p:spPr>
            <a:xfrm>
              <a:off x="2201537" y="1941875"/>
              <a:ext cx="209574" cy="229762"/>
            </a:xfrm>
            <a:custGeom>
              <a:avLst/>
              <a:gdLst/>
              <a:ahLst/>
              <a:cxnLst/>
              <a:rect l="l" t="t" r="r" b="b"/>
              <a:pathLst>
                <a:path w="1879" h="2060" extrusionOk="0">
                  <a:moveTo>
                    <a:pt x="0" y="0"/>
                  </a:moveTo>
                  <a:lnTo>
                    <a:pt x="0" y="0"/>
                  </a:lnTo>
                  <a:cubicBezTo>
                    <a:pt x="193" y="1608"/>
                    <a:pt x="1879" y="2060"/>
                    <a:pt x="1879" y="2060"/>
                  </a:cubicBezTo>
                  <a:lnTo>
                    <a:pt x="0"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3"/>
            <p:cNvSpPr/>
            <p:nvPr/>
          </p:nvSpPr>
          <p:spPr>
            <a:xfrm>
              <a:off x="2272920" y="2800479"/>
              <a:ext cx="550314" cy="172210"/>
            </a:xfrm>
            <a:custGeom>
              <a:avLst/>
              <a:gdLst/>
              <a:ahLst/>
              <a:cxnLst/>
              <a:rect l="l" t="t" r="r" b="b"/>
              <a:pathLst>
                <a:path w="4934" h="1544" extrusionOk="0">
                  <a:moveTo>
                    <a:pt x="0" y="1"/>
                  </a:moveTo>
                  <a:lnTo>
                    <a:pt x="0" y="66"/>
                  </a:lnTo>
                  <a:cubicBezTo>
                    <a:pt x="0" y="884"/>
                    <a:pt x="660" y="1544"/>
                    <a:pt x="1462" y="1544"/>
                  </a:cubicBezTo>
                  <a:lnTo>
                    <a:pt x="3487" y="1544"/>
                  </a:lnTo>
                  <a:cubicBezTo>
                    <a:pt x="4228" y="1544"/>
                    <a:pt x="4856" y="980"/>
                    <a:pt x="4934" y="259"/>
                  </a:cubicBezTo>
                  <a:lnTo>
                    <a:pt x="4934" y="259"/>
                  </a:lnTo>
                  <a:cubicBezTo>
                    <a:pt x="4100" y="645"/>
                    <a:pt x="3329" y="788"/>
                    <a:pt x="2654" y="788"/>
                  </a:cubicBezTo>
                  <a:cubicBezTo>
                    <a:pt x="1482" y="788"/>
                    <a:pt x="564" y="356"/>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3"/>
            <p:cNvSpPr/>
            <p:nvPr/>
          </p:nvSpPr>
          <p:spPr>
            <a:xfrm>
              <a:off x="2586558" y="2686043"/>
              <a:ext cx="179460" cy="143434"/>
            </a:xfrm>
            <a:custGeom>
              <a:avLst/>
              <a:gdLst/>
              <a:ahLst/>
              <a:cxnLst/>
              <a:rect l="l" t="t" r="r" b="b"/>
              <a:pathLst>
                <a:path w="1609" h="1286" extrusionOk="0">
                  <a:moveTo>
                    <a:pt x="806" y="1"/>
                  </a:moveTo>
                  <a:cubicBezTo>
                    <a:pt x="340" y="1"/>
                    <a:pt x="0" y="483"/>
                    <a:pt x="243" y="965"/>
                  </a:cubicBezTo>
                  <a:cubicBezTo>
                    <a:pt x="290" y="1077"/>
                    <a:pt x="371" y="1158"/>
                    <a:pt x="482" y="1204"/>
                  </a:cubicBezTo>
                  <a:cubicBezTo>
                    <a:pt x="598" y="1270"/>
                    <a:pt x="695" y="1285"/>
                    <a:pt x="806" y="1285"/>
                  </a:cubicBezTo>
                  <a:cubicBezTo>
                    <a:pt x="1273" y="1285"/>
                    <a:pt x="1609" y="803"/>
                    <a:pt x="1369" y="321"/>
                  </a:cubicBezTo>
                  <a:cubicBezTo>
                    <a:pt x="1319" y="209"/>
                    <a:pt x="1238" y="128"/>
                    <a:pt x="1126" y="78"/>
                  </a:cubicBezTo>
                  <a:cubicBezTo>
                    <a:pt x="1015" y="16"/>
                    <a:pt x="903" y="1"/>
                    <a:pt x="80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3"/>
            <p:cNvSpPr/>
            <p:nvPr/>
          </p:nvSpPr>
          <p:spPr>
            <a:xfrm>
              <a:off x="2472122" y="2780738"/>
              <a:ext cx="84432" cy="68482"/>
            </a:xfrm>
            <a:custGeom>
              <a:avLst/>
              <a:gdLst/>
              <a:ahLst/>
              <a:cxnLst/>
              <a:rect l="l" t="t" r="r" b="b"/>
              <a:pathLst>
                <a:path w="757" h="614" extrusionOk="0">
                  <a:moveTo>
                    <a:pt x="386" y="0"/>
                  </a:moveTo>
                  <a:cubicBezTo>
                    <a:pt x="158" y="0"/>
                    <a:pt x="0" y="228"/>
                    <a:pt x="112" y="467"/>
                  </a:cubicBezTo>
                  <a:cubicBezTo>
                    <a:pt x="143" y="517"/>
                    <a:pt x="178" y="548"/>
                    <a:pt x="224" y="563"/>
                  </a:cubicBezTo>
                  <a:cubicBezTo>
                    <a:pt x="274" y="598"/>
                    <a:pt x="336" y="614"/>
                    <a:pt x="386" y="614"/>
                  </a:cubicBezTo>
                  <a:cubicBezTo>
                    <a:pt x="594" y="614"/>
                    <a:pt x="756" y="386"/>
                    <a:pt x="641" y="147"/>
                  </a:cubicBezTo>
                  <a:cubicBezTo>
                    <a:pt x="625" y="97"/>
                    <a:pt x="579" y="66"/>
                    <a:pt x="529" y="50"/>
                  </a:cubicBezTo>
                  <a:cubicBezTo>
                    <a:pt x="482" y="20"/>
                    <a:pt x="432" y="0"/>
                    <a:pt x="38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3"/>
            <p:cNvSpPr/>
            <p:nvPr/>
          </p:nvSpPr>
          <p:spPr>
            <a:xfrm>
              <a:off x="2468219" y="2576404"/>
              <a:ext cx="159718" cy="127373"/>
            </a:xfrm>
            <a:custGeom>
              <a:avLst/>
              <a:gdLst/>
              <a:ahLst/>
              <a:cxnLst/>
              <a:rect l="l" t="t" r="r" b="b"/>
              <a:pathLst>
                <a:path w="1432" h="1142" extrusionOk="0">
                  <a:moveTo>
                    <a:pt x="726" y="0"/>
                  </a:moveTo>
                  <a:cubicBezTo>
                    <a:pt x="309" y="0"/>
                    <a:pt x="1" y="421"/>
                    <a:pt x="213" y="853"/>
                  </a:cubicBezTo>
                  <a:cubicBezTo>
                    <a:pt x="259" y="949"/>
                    <a:pt x="340" y="1030"/>
                    <a:pt x="436" y="1080"/>
                  </a:cubicBezTo>
                  <a:cubicBezTo>
                    <a:pt x="533" y="1126"/>
                    <a:pt x="629" y="1142"/>
                    <a:pt x="726" y="1142"/>
                  </a:cubicBezTo>
                  <a:cubicBezTo>
                    <a:pt x="1127" y="1142"/>
                    <a:pt x="1432" y="710"/>
                    <a:pt x="1223" y="289"/>
                  </a:cubicBezTo>
                  <a:cubicBezTo>
                    <a:pt x="1177" y="193"/>
                    <a:pt x="1096" y="116"/>
                    <a:pt x="1000" y="66"/>
                  </a:cubicBezTo>
                  <a:cubicBezTo>
                    <a:pt x="903" y="19"/>
                    <a:pt x="807" y="0"/>
                    <a:pt x="72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7" name="Google Shape;3587;p53"/>
            <p:cNvGrpSpPr/>
            <p:nvPr/>
          </p:nvGrpSpPr>
          <p:grpSpPr>
            <a:xfrm>
              <a:off x="2165495" y="647732"/>
              <a:ext cx="767585" cy="2389544"/>
              <a:chOff x="4742464" y="3046919"/>
              <a:chExt cx="194021" cy="604000"/>
            </a:xfrm>
          </p:grpSpPr>
          <p:sp>
            <p:nvSpPr>
              <p:cNvPr id="3588" name="Google Shape;3588;p53"/>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3"/>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3"/>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3"/>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3"/>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3"/>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3"/>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3"/>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3"/>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3"/>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3"/>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3"/>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3"/>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3"/>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3"/>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3" name="Google Shape;3603;p53"/>
          <p:cNvGrpSpPr/>
          <p:nvPr/>
        </p:nvGrpSpPr>
        <p:grpSpPr>
          <a:xfrm>
            <a:off x="5894134" y="-520654"/>
            <a:ext cx="644113" cy="2382086"/>
            <a:chOff x="-1118285" y="1780963"/>
            <a:chExt cx="766984" cy="2836492"/>
          </a:xfrm>
        </p:grpSpPr>
        <p:sp>
          <p:nvSpPr>
            <p:cNvPr id="3604" name="Google Shape;3604;p53"/>
            <p:cNvSpPr/>
            <p:nvPr/>
          </p:nvSpPr>
          <p:spPr>
            <a:xfrm>
              <a:off x="-717154" y="1780963"/>
              <a:ext cx="10075" cy="2094533"/>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3"/>
            <p:cNvSpPr/>
            <p:nvPr/>
          </p:nvSpPr>
          <p:spPr>
            <a:xfrm>
              <a:off x="-863553" y="3875471"/>
              <a:ext cx="256726" cy="256726"/>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3"/>
            <p:cNvSpPr/>
            <p:nvPr/>
          </p:nvSpPr>
          <p:spPr>
            <a:xfrm>
              <a:off x="-1118285" y="4004155"/>
              <a:ext cx="766984" cy="613299"/>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3"/>
            <p:cNvSpPr/>
            <p:nvPr/>
          </p:nvSpPr>
          <p:spPr>
            <a:xfrm>
              <a:off x="-797014" y="3609158"/>
              <a:ext cx="264714" cy="646289"/>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3"/>
            <p:cNvSpPr/>
            <p:nvPr/>
          </p:nvSpPr>
          <p:spPr>
            <a:xfrm>
              <a:off x="-912518" y="3744791"/>
              <a:ext cx="171018" cy="510657"/>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3"/>
            <p:cNvSpPr/>
            <p:nvPr/>
          </p:nvSpPr>
          <p:spPr>
            <a:xfrm>
              <a:off x="-1021632" y="3589269"/>
              <a:ext cx="37383" cy="66618"/>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3"/>
            <p:cNvSpPr/>
            <p:nvPr/>
          </p:nvSpPr>
          <p:spPr>
            <a:xfrm>
              <a:off x="-1070278" y="3608360"/>
              <a:ext cx="74606" cy="82354"/>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3"/>
            <p:cNvSpPr/>
            <p:nvPr/>
          </p:nvSpPr>
          <p:spPr>
            <a:xfrm>
              <a:off x="-1011168" y="3746548"/>
              <a:ext cx="127085" cy="80037"/>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3"/>
            <p:cNvSpPr/>
            <p:nvPr/>
          </p:nvSpPr>
          <p:spPr>
            <a:xfrm>
              <a:off x="-938079" y="3640391"/>
              <a:ext cx="129721" cy="118378"/>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3"/>
            <p:cNvSpPr/>
            <p:nvPr/>
          </p:nvSpPr>
          <p:spPr>
            <a:xfrm>
              <a:off x="-1048391" y="3616986"/>
              <a:ext cx="142422" cy="138108"/>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3"/>
            <p:cNvSpPr/>
            <p:nvPr/>
          </p:nvSpPr>
          <p:spPr>
            <a:xfrm>
              <a:off x="-1051187" y="3599413"/>
              <a:ext cx="206803" cy="193623"/>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3"/>
            <p:cNvSpPr/>
            <p:nvPr/>
          </p:nvSpPr>
          <p:spPr>
            <a:xfrm>
              <a:off x="-1082579" y="3656207"/>
              <a:ext cx="25880" cy="22525"/>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3"/>
            <p:cNvSpPr/>
            <p:nvPr/>
          </p:nvSpPr>
          <p:spPr>
            <a:xfrm>
              <a:off x="-1084496" y="3595180"/>
              <a:ext cx="37542" cy="30274"/>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3"/>
            <p:cNvSpPr/>
            <p:nvPr/>
          </p:nvSpPr>
          <p:spPr>
            <a:xfrm>
              <a:off x="-1035770" y="3577048"/>
              <a:ext cx="33309" cy="26040"/>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3"/>
            <p:cNvSpPr/>
            <p:nvPr/>
          </p:nvSpPr>
          <p:spPr>
            <a:xfrm>
              <a:off x="-463042" y="3505796"/>
              <a:ext cx="66618" cy="38581"/>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3"/>
            <p:cNvSpPr/>
            <p:nvPr/>
          </p:nvSpPr>
          <p:spPr>
            <a:xfrm>
              <a:off x="-499068" y="3456751"/>
              <a:ext cx="83552" cy="75884"/>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3"/>
            <p:cNvSpPr/>
            <p:nvPr/>
          </p:nvSpPr>
          <p:spPr>
            <a:xfrm>
              <a:off x="-635260" y="3535511"/>
              <a:ext cx="88904" cy="93137"/>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3"/>
            <p:cNvSpPr/>
            <p:nvPr/>
          </p:nvSpPr>
          <p:spPr>
            <a:xfrm>
              <a:off x="-567124" y="3620022"/>
              <a:ext cx="116781" cy="65260"/>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3"/>
            <p:cNvSpPr/>
            <p:nvPr/>
          </p:nvSpPr>
          <p:spPr>
            <a:xfrm>
              <a:off x="-572076" y="3486306"/>
              <a:ext cx="156560" cy="129082"/>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3"/>
            <p:cNvSpPr/>
            <p:nvPr/>
          </p:nvSpPr>
          <p:spPr>
            <a:xfrm>
              <a:off x="-625994" y="3476162"/>
              <a:ext cx="218225" cy="184198"/>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3"/>
            <p:cNvSpPr/>
            <p:nvPr/>
          </p:nvSpPr>
          <p:spPr>
            <a:xfrm>
              <a:off x="-488124" y="3447006"/>
              <a:ext cx="26839" cy="21727"/>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3"/>
            <p:cNvSpPr/>
            <p:nvPr/>
          </p:nvSpPr>
          <p:spPr>
            <a:xfrm>
              <a:off x="-436363" y="3447565"/>
              <a:ext cx="37622" cy="3035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3"/>
            <p:cNvSpPr/>
            <p:nvPr/>
          </p:nvSpPr>
          <p:spPr>
            <a:xfrm>
              <a:off x="-414397" y="3496291"/>
              <a:ext cx="33549" cy="25321"/>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3"/>
            <p:cNvSpPr/>
            <p:nvPr/>
          </p:nvSpPr>
          <p:spPr>
            <a:xfrm>
              <a:off x="-798212" y="3618504"/>
              <a:ext cx="139945" cy="200333"/>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3"/>
            <p:cNvSpPr/>
            <p:nvPr/>
          </p:nvSpPr>
          <p:spPr>
            <a:xfrm>
              <a:off x="-897102" y="3677694"/>
              <a:ext cx="145137" cy="160554"/>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3"/>
            <p:cNvSpPr/>
            <p:nvPr/>
          </p:nvSpPr>
          <p:spPr>
            <a:xfrm>
              <a:off x="-679912" y="3721307"/>
              <a:ext cx="204007" cy="6589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3"/>
            <p:cNvSpPr/>
            <p:nvPr/>
          </p:nvSpPr>
          <p:spPr>
            <a:xfrm>
              <a:off x="-707071" y="4101286"/>
              <a:ext cx="145217" cy="13227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3"/>
            <p:cNvSpPr/>
            <p:nvPr/>
          </p:nvSpPr>
          <p:spPr>
            <a:xfrm>
              <a:off x="-899578" y="4101286"/>
              <a:ext cx="115583" cy="105438"/>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3"/>
            <p:cNvSpPr/>
            <p:nvPr/>
          </p:nvSpPr>
          <p:spPr>
            <a:xfrm>
              <a:off x="-974184" y="4211358"/>
              <a:ext cx="479185" cy="33796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3"/>
            <p:cNvSpPr/>
            <p:nvPr/>
          </p:nvSpPr>
          <p:spPr>
            <a:xfrm>
              <a:off x="-613374" y="4348988"/>
              <a:ext cx="68136" cy="53997"/>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3"/>
            <p:cNvSpPr/>
            <p:nvPr/>
          </p:nvSpPr>
          <p:spPr>
            <a:xfrm>
              <a:off x="-713541" y="4381019"/>
              <a:ext cx="59269" cy="46329"/>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3"/>
            <p:cNvSpPr/>
            <p:nvPr/>
          </p:nvSpPr>
          <p:spPr>
            <a:xfrm>
              <a:off x="-699323" y="4291396"/>
              <a:ext cx="73407" cy="57672"/>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3"/>
            <p:cNvSpPr/>
            <p:nvPr/>
          </p:nvSpPr>
          <p:spPr>
            <a:xfrm>
              <a:off x="-863553" y="3875471"/>
              <a:ext cx="256726" cy="80836"/>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3"/>
            <p:cNvSpPr/>
            <p:nvPr/>
          </p:nvSpPr>
          <p:spPr>
            <a:xfrm>
              <a:off x="-745572" y="3875471"/>
              <a:ext cx="33389" cy="80836"/>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3"/>
            <p:cNvSpPr/>
            <p:nvPr/>
          </p:nvSpPr>
          <p:spPr>
            <a:xfrm>
              <a:off x="-820099" y="3875471"/>
              <a:ext cx="36105" cy="80836"/>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3"/>
            <p:cNvSpPr/>
            <p:nvPr/>
          </p:nvSpPr>
          <p:spPr>
            <a:xfrm>
              <a:off x="-898380" y="3862531"/>
              <a:ext cx="327578" cy="65739"/>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3"/>
            <p:cNvSpPr/>
            <p:nvPr/>
          </p:nvSpPr>
          <p:spPr>
            <a:xfrm>
              <a:off x="-857082" y="3881942"/>
              <a:ext cx="177248" cy="21647"/>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3"/>
            <p:cNvSpPr/>
            <p:nvPr/>
          </p:nvSpPr>
          <p:spPr>
            <a:xfrm>
              <a:off x="-967714" y="4363206"/>
              <a:ext cx="435412" cy="186115"/>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3"/>
            <p:cNvSpPr/>
            <p:nvPr/>
          </p:nvSpPr>
          <p:spPr>
            <a:xfrm>
              <a:off x="-855884" y="4238756"/>
              <a:ext cx="222219" cy="29635"/>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3"/>
            <p:cNvSpPr/>
            <p:nvPr/>
          </p:nvSpPr>
          <p:spPr>
            <a:xfrm>
              <a:off x="-991997" y="4212796"/>
              <a:ext cx="218145" cy="306969"/>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4" name="Google Shape;3644;p53"/>
          <p:cNvSpPr/>
          <p:nvPr/>
        </p:nvSpPr>
        <p:spPr>
          <a:xfrm>
            <a:off x="7641460" y="867498"/>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3"/>
          <p:cNvSpPr/>
          <p:nvPr/>
        </p:nvSpPr>
        <p:spPr>
          <a:xfrm>
            <a:off x="17079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3"/>
          <p:cNvSpPr/>
          <p:nvPr/>
        </p:nvSpPr>
        <p:spPr>
          <a:xfrm>
            <a:off x="14441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7" name="Google Shape;3647;p53"/>
          <p:cNvGrpSpPr/>
          <p:nvPr/>
        </p:nvGrpSpPr>
        <p:grpSpPr>
          <a:xfrm>
            <a:off x="649486" y="2882488"/>
            <a:ext cx="764523" cy="1334744"/>
            <a:chOff x="2460121" y="2155719"/>
            <a:chExt cx="270704" cy="472593"/>
          </a:xfrm>
        </p:grpSpPr>
        <p:sp>
          <p:nvSpPr>
            <p:cNvPr id="3648" name="Google Shape;3648;p53"/>
            <p:cNvSpPr/>
            <p:nvPr/>
          </p:nvSpPr>
          <p:spPr>
            <a:xfrm>
              <a:off x="2548167" y="2167898"/>
              <a:ext cx="94755" cy="217167"/>
            </a:xfrm>
            <a:custGeom>
              <a:avLst/>
              <a:gdLst/>
              <a:ahLst/>
              <a:cxnLst/>
              <a:rect l="l" t="t" r="r" b="b"/>
              <a:pathLst>
                <a:path w="3361" h="7703" extrusionOk="0">
                  <a:moveTo>
                    <a:pt x="1488" y="0"/>
                  </a:moveTo>
                  <a:cubicBezTo>
                    <a:pt x="1480" y="0"/>
                    <a:pt x="1472" y="1"/>
                    <a:pt x="1463" y="3"/>
                  </a:cubicBezTo>
                  <a:cubicBezTo>
                    <a:pt x="1417" y="3"/>
                    <a:pt x="1366" y="34"/>
                    <a:pt x="1366" y="84"/>
                  </a:cubicBezTo>
                  <a:lnTo>
                    <a:pt x="1" y="7683"/>
                  </a:lnTo>
                  <a:lnTo>
                    <a:pt x="67" y="7702"/>
                  </a:lnTo>
                  <a:lnTo>
                    <a:pt x="1432" y="100"/>
                  </a:lnTo>
                  <a:cubicBezTo>
                    <a:pt x="1432" y="84"/>
                    <a:pt x="1447" y="65"/>
                    <a:pt x="1463" y="65"/>
                  </a:cubicBezTo>
                  <a:cubicBezTo>
                    <a:pt x="1478" y="65"/>
                    <a:pt x="1498" y="84"/>
                    <a:pt x="1513" y="100"/>
                  </a:cubicBezTo>
                  <a:lnTo>
                    <a:pt x="3279" y="7702"/>
                  </a:lnTo>
                  <a:lnTo>
                    <a:pt x="3360" y="7683"/>
                  </a:lnTo>
                  <a:lnTo>
                    <a:pt x="1575" y="84"/>
                  </a:lnTo>
                  <a:cubicBezTo>
                    <a:pt x="1575" y="41"/>
                    <a:pt x="1540" y="0"/>
                    <a:pt x="148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3"/>
            <p:cNvSpPr/>
            <p:nvPr/>
          </p:nvSpPr>
          <p:spPr>
            <a:xfrm>
              <a:off x="2570721" y="2155719"/>
              <a:ext cx="37440" cy="29940"/>
            </a:xfrm>
            <a:custGeom>
              <a:avLst/>
              <a:gdLst/>
              <a:ahLst/>
              <a:cxnLst/>
              <a:rect l="l" t="t" r="r" b="b"/>
              <a:pathLst>
                <a:path w="1328" h="1062" extrusionOk="0">
                  <a:moveTo>
                    <a:pt x="671" y="0"/>
                  </a:moveTo>
                  <a:cubicBezTo>
                    <a:pt x="586" y="0"/>
                    <a:pt x="497" y="20"/>
                    <a:pt x="408" y="65"/>
                  </a:cubicBezTo>
                  <a:cubicBezTo>
                    <a:pt x="312" y="96"/>
                    <a:pt x="231" y="177"/>
                    <a:pt x="196" y="273"/>
                  </a:cubicBezTo>
                  <a:cubicBezTo>
                    <a:pt x="1" y="668"/>
                    <a:pt x="287" y="1062"/>
                    <a:pt x="662" y="1062"/>
                  </a:cubicBezTo>
                  <a:cubicBezTo>
                    <a:pt x="745" y="1062"/>
                    <a:pt x="833" y="1042"/>
                    <a:pt x="921" y="999"/>
                  </a:cubicBezTo>
                  <a:cubicBezTo>
                    <a:pt x="1018" y="948"/>
                    <a:pt x="1083" y="883"/>
                    <a:pt x="1129" y="786"/>
                  </a:cubicBezTo>
                  <a:cubicBezTo>
                    <a:pt x="1328" y="393"/>
                    <a:pt x="1044" y="0"/>
                    <a:pt x="67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3"/>
            <p:cNvSpPr/>
            <p:nvPr/>
          </p:nvSpPr>
          <p:spPr>
            <a:xfrm>
              <a:off x="2582167" y="2164966"/>
              <a:ext cx="14463" cy="11474"/>
            </a:xfrm>
            <a:custGeom>
              <a:avLst/>
              <a:gdLst/>
              <a:ahLst/>
              <a:cxnLst/>
              <a:rect l="l" t="t" r="r" b="b"/>
              <a:pathLst>
                <a:path w="513" h="407" extrusionOk="0">
                  <a:moveTo>
                    <a:pt x="258" y="1"/>
                  </a:moveTo>
                  <a:cubicBezTo>
                    <a:pt x="226" y="1"/>
                    <a:pt x="193" y="9"/>
                    <a:pt x="160" y="26"/>
                  </a:cubicBezTo>
                  <a:cubicBezTo>
                    <a:pt x="130" y="42"/>
                    <a:pt x="99" y="73"/>
                    <a:pt x="79" y="107"/>
                  </a:cubicBezTo>
                  <a:cubicBezTo>
                    <a:pt x="1" y="252"/>
                    <a:pt x="104" y="407"/>
                    <a:pt x="250" y="407"/>
                  </a:cubicBezTo>
                  <a:cubicBezTo>
                    <a:pt x="283" y="407"/>
                    <a:pt x="318" y="399"/>
                    <a:pt x="353" y="381"/>
                  </a:cubicBezTo>
                  <a:cubicBezTo>
                    <a:pt x="388" y="362"/>
                    <a:pt x="419" y="331"/>
                    <a:pt x="434" y="300"/>
                  </a:cubicBezTo>
                  <a:cubicBezTo>
                    <a:pt x="513" y="156"/>
                    <a:pt x="399" y="1"/>
                    <a:pt x="25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3"/>
            <p:cNvSpPr/>
            <p:nvPr/>
          </p:nvSpPr>
          <p:spPr>
            <a:xfrm>
              <a:off x="2550028" y="2366431"/>
              <a:ext cx="90611" cy="90611"/>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3"/>
            <p:cNvSpPr/>
            <p:nvPr/>
          </p:nvSpPr>
          <p:spPr>
            <a:xfrm>
              <a:off x="2460121" y="2411850"/>
              <a:ext cx="270704" cy="216462"/>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3"/>
            <p:cNvSpPr/>
            <p:nvPr/>
          </p:nvSpPr>
          <p:spPr>
            <a:xfrm>
              <a:off x="2573512" y="2272436"/>
              <a:ext cx="93430" cy="228106"/>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3"/>
            <p:cNvSpPr/>
            <p:nvPr/>
          </p:nvSpPr>
          <p:spPr>
            <a:xfrm>
              <a:off x="2532745" y="2320308"/>
              <a:ext cx="60360" cy="180235"/>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3"/>
            <p:cNvSpPr/>
            <p:nvPr/>
          </p:nvSpPr>
          <p:spPr>
            <a:xfrm>
              <a:off x="2494234" y="2265416"/>
              <a:ext cx="13194" cy="23513"/>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3"/>
            <p:cNvSpPr/>
            <p:nvPr/>
          </p:nvSpPr>
          <p:spPr>
            <a:xfrm>
              <a:off x="2477065" y="2272155"/>
              <a:ext cx="26332" cy="29066"/>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3"/>
            <p:cNvSpPr/>
            <p:nvPr/>
          </p:nvSpPr>
          <p:spPr>
            <a:xfrm>
              <a:off x="2497927" y="2320928"/>
              <a:ext cx="44854" cy="28249"/>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3"/>
            <p:cNvSpPr/>
            <p:nvPr/>
          </p:nvSpPr>
          <p:spPr>
            <a:xfrm>
              <a:off x="2523724" y="2283460"/>
              <a:ext cx="45785" cy="41781"/>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3"/>
            <p:cNvSpPr/>
            <p:nvPr/>
          </p:nvSpPr>
          <p:spPr>
            <a:xfrm>
              <a:off x="2484790" y="2275199"/>
              <a:ext cx="50267" cy="48745"/>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3"/>
            <p:cNvSpPr/>
            <p:nvPr/>
          </p:nvSpPr>
          <p:spPr>
            <a:xfrm>
              <a:off x="2483803" y="2268997"/>
              <a:ext cx="72990" cy="68339"/>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3"/>
            <p:cNvSpPr/>
            <p:nvPr/>
          </p:nvSpPr>
          <p:spPr>
            <a:xfrm>
              <a:off x="2472723" y="2289042"/>
              <a:ext cx="9134" cy="7950"/>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3"/>
            <p:cNvSpPr/>
            <p:nvPr/>
          </p:nvSpPr>
          <p:spPr>
            <a:xfrm>
              <a:off x="2472047" y="2267503"/>
              <a:ext cx="13250" cy="10685"/>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3"/>
            <p:cNvSpPr/>
            <p:nvPr/>
          </p:nvSpPr>
          <p:spPr>
            <a:xfrm>
              <a:off x="2489244" y="2261103"/>
              <a:ext cx="11756" cy="9191"/>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3"/>
            <p:cNvSpPr/>
            <p:nvPr/>
          </p:nvSpPr>
          <p:spPr>
            <a:xfrm>
              <a:off x="2691386" y="2235955"/>
              <a:ext cx="23513" cy="13617"/>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3"/>
            <p:cNvSpPr/>
            <p:nvPr/>
          </p:nvSpPr>
          <p:spPr>
            <a:xfrm>
              <a:off x="2678671" y="2218645"/>
              <a:ext cx="29489" cy="26783"/>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3"/>
            <p:cNvSpPr/>
            <p:nvPr/>
          </p:nvSpPr>
          <p:spPr>
            <a:xfrm>
              <a:off x="2630602" y="2246443"/>
              <a:ext cx="31378" cy="32872"/>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3"/>
            <p:cNvSpPr/>
            <p:nvPr/>
          </p:nvSpPr>
          <p:spPr>
            <a:xfrm>
              <a:off x="2654651" y="2276271"/>
              <a:ext cx="41217" cy="23033"/>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3"/>
            <p:cNvSpPr/>
            <p:nvPr/>
          </p:nvSpPr>
          <p:spPr>
            <a:xfrm>
              <a:off x="2652903" y="2229076"/>
              <a:ext cx="55257" cy="45559"/>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3"/>
            <p:cNvSpPr/>
            <p:nvPr/>
          </p:nvSpPr>
          <p:spPr>
            <a:xfrm>
              <a:off x="2633873" y="2225496"/>
              <a:ext cx="77022" cy="65012"/>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3"/>
            <p:cNvSpPr/>
            <p:nvPr/>
          </p:nvSpPr>
          <p:spPr>
            <a:xfrm>
              <a:off x="2682533" y="2215205"/>
              <a:ext cx="9473" cy="7668"/>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3"/>
            <p:cNvSpPr/>
            <p:nvPr/>
          </p:nvSpPr>
          <p:spPr>
            <a:xfrm>
              <a:off x="2700802" y="2215403"/>
              <a:ext cx="13279" cy="1071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3"/>
            <p:cNvSpPr/>
            <p:nvPr/>
          </p:nvSpPr>
          <p:spPr>
            <a:xfrm>
              <a:off x="2708555" y="2232600"/>
              <a:ext cx="11841" cy="8937"/>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3"/>
            <p:cNvSpPr/>
            <p:nvPr/>
          </p:nvSpPr>
          <p:spPr>
            <a:xfrm>
              <a:off x="2573089" y="2275735"/>
              <a:ext cx="49393" cy="70707"/>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3"/>
            <p:cNvSpPr/>
            <p:nvPr/>
          </p:nvSpPr>
          <p:spPr>
            <a:xfrm>
              <a:off x="2538187" y="2296626"/>
              <a:ext cx="51226" cy="56667"/>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3"/>
            <p:cNvSpPr/>
            <p:nvPr/>
          </p:nvSpPr>
          <p:spPr>
            <a:xfrm>
              <a:off x="2614843" y="2312019"/>
              <a:ext cx="72004" cy="2325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3"/>
            <p:cNvSpPr/>
            <p:nvPr/>
          </p:nvSpPr>
          <p:spPr>
            <a:xfrm>
              <a:off x="2605257" y="2446132"/>
              <a:ext cx="51254" cy="4668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3"/>
            <p:cNvSpPr/>
            <p:nvPr/>
          </p:nvSpPr>
          <p:spPr>
            <a:xfrm>
              <a:off x="2537313" y="2446132"/>
              <a:ext cx="40795" cy="37214"/>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3"/>
            <p:cNvSpPr/>
            <p:nvPr/>
          </p:nvSpPr>
          <p:spPr>
            <a:xfrm>
              <a:off x="2510981" y="2484982"/>
              <a:ext cx="169127" cy="11928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3"/>
            <p:cNvSpPr/>
            <p:nvPr/>
          </p:nvSpPr>
          <p:spPr>
            <a:xfrm>
              <a:off x="2638327" y="2533558"/>
              <a:ext cx="24048" cy="19058"/>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3"/>
            <p:cNvSpPr/>
            <p:nvPr/>
          </p:nvSpPr>
          <p:spPr>
            <a:xfrm>
              <a:off x="2602974" y="2544863"/>
              <a:ext cx="20919" cy="16352"/>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3"/>
            <p:cNvSpPr/>
            <p:nvPr/>
          </p:nvSpPr>
          <p:spPr>
            <a:xfrm>
              <a:off x="2607992" y="2513231"/>
              <a:ext cx="25909" cy="20355"/>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3"/>
            <p:cNvSpPr/>
            <p:nvPr/>
          </p:nvSpPr>
          <p:spPr>
            <a:xfrm>
              <a:off x="2550028" y="2366431"/>
              <a:ext cx="90611" cy="28531"/>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2591668" y="2366431"/>
              <a:ext cx="11784" cy="28531"/>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2565364" y="2366431"/>
              <a:ext cx="12743" cy="28531"/>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3"/>
            <p:cNvSpPr/>
            <p:nvPr/>
          </p:nvSpPr>
          <p:spPr>
            <a:xfrm>
              <a:off x="2537736" y="2361864"/>
              <a:ext cx="115617" cy="23202"/>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3"/>
            <p:cNvSpPr/>
            <p:nvPr/>
          </p:nvSpPr>
          <p:spPr>
            <a:xfrm>
              <a:off x="2552311" y="2368715"/>
              <a:ext cx="62559" cy="7640"/>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2513264" y="2538576"/>
              <a:ext cx="153677" cy="65689"/>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2552734" y="2494652"/>
              <a:ext cx="78432" cy="10459"/>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3"/>
            <p:cNvSpPr/>
            <p:nvPr/>
          </p:nvSpPr>
          <p:spPr>
            <a:xfrm>
              <a:off x="2504694" y="2485489"/>
              <a:ext cx="76994" cy="108344"/>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53"/>
          <p:cNvGrpSpPr/>
          <p:nvPr/>
        </p:nvGrpSpPr>
        <p:grpSpPr>
          <a:xfrm>
            <a:off x="7703127" y="2461200"/>
            <a:ext cx="493820" cy="1692207"/>
            <a:chOff x="3524989" y="2153520"/>
            <a:chExt cx="180602" cy="618859"/>
          </a:xfrm>
        </p:grpSpPr>
        <p:sp>
          <p:nvSpPr>
            <p:cNvPr id="3691" name="Google Shape;3691;p53"/>
            <p:cNvSpPr/>
            <p:nvPr/>
          </p:nvSpPr>
          <p:spPr>
            <a:xfrm>
              <a:off x="3536858" y="2522703"/>
              <a:ext cx="162699" cy="2312"/>
            </a:xfrm>
            <a:custGeom>
              <a:avLst/>
              <a:gdLst/>
              <a:ahLst/>
              <a:cxnLst/>
              <a:rect l="l" t="t" r="r" b="b"/>
              <a:pathLst>
                <a:path w="5771" h="82" extrusionOk="0">
                  <a:moveTo>
                    <a:pt x="0" y="0"/>
                  </a:moveTo>
                  <a:lnTo>
                    <a:pt x="0" y="81"/>
                  </a:lnTo>
                  <a:lnTo>
                    <a:pt x="5770" y="81"/>
                  </a:lnTo>
                  <a:lnTo>
                    <a:pt x="57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3535871" y="2166996"/>
              <a:ext cx="164983" cy="357143"/>
            </a:xfrm>
            <a:custGeom>
              <a:avLst/>
              <a:gdLst/>
              <a:ahLst/>
              <a:cxnLst/>
              <a:rect l="l" t="t" r="r" b="b"/>
              <a:pathLst>
                <a:path w="5852" h="12668" extrusionOk="0">
                  <a:moveTo>
                    <a:pt x="2928" y="1"/>
                  </a:moveTo>
                  <a:lnTo>
                    <a:pt x="0" y="12652"/>
                  </a:lnTo>
                  <a:lnTo>
                    <a:pt x="81" y="12667"/>
                  </a:lnTo>
                  <a:lnTo>
                    <a:pt x="2928" y="325"/>
                  </a:lnTo>
                  <a:lnTo>
                    <a:pt x="5771" y="12667"/>
                  </a:lnTo>
                  <a:lnTo>
                    <a:pt x="5852" y="12652"/>
                  </a:lnTo>
                  <a:lnTo>
                    <a:pt x="292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3"/>
            <p:cNvSpPr/>
            <p:nvPr/>
          </p:nvSpPr>
          <p:spPr>
            <a:xfrm>
              <a:off x="3536858" y="2524113"/>
              <a:ext cx="162699" cy="233378"/>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3"/>
            <p:cNvSpPr/>
            <p:nvPr/>
          </p:nvSpPr>
          <p:spPr>
            <a:xfrm>
              <a:off x="3558172" y="2346499"/>
              <a:ext cx="76994" cy="260048"/>
            </a:xfrm>
            <a:custGeom>
              <a:avLst/>
              <a:gdLst/>
              <a:ahLst/>
              <a:cxnLst/>
              <a:rect l="l" t="t" r="r" b="b"/>
              <a:pathLst>
                <a:path w="2731" h="9224" extrusionOk="0">
                  <a:moveTo>
                    <a:pt x="120" y="0"/>
                  </a:moveTo>
                  <a:cubicBezTo>
                    <a:pt x="95" y="0"/>
                    <a:pt x="69" y="10"/>
                    <a:pt x="46" y="33"/>
                  </a:cubicBezTo>
                  <a:cubicBezTo>
                    <a:pt x="0" y="79"/>
                    <a:pt x="0" y="144"/>
                    <a:pt x="31" y="191"/>
                  </a:cubicBezTo>
                  <a:cubicBezTo>
                    <a:pt x="2731" y="3180"/>
                    <a:pt x="1493" y="9031"/>
                    <a:pt x="1477" y="9097"/>
                  </a:cubicBezTo>
                  <a:cubicBezTo>
                    <a:pt x="1462" y="9143"/>
                    <a:pt x="1508" y="9208"/>
                    <a:pt x="1558" y="9224"/>
                  </a:cubicBezTo>
                  <a:lnTo>
                    <a:pt x="1589" y="9224"/>
                  </a:lnTo>
                  <a:cubicBezTo>
                    <a:pt x="1639" y="9224"/>
                    <a:pt x="1686" y="9193"/>
                    <a:pt x="1701" y="9143"/>
                  </a:cubicBezTo>
                  <a:cubicBezTo>
                    <a:pt x="1701" y="9127"/>
                    <a:pt x="2025" y="7616"/>
                    <a:pt x="2006" y="5768"/>
                  </a:cubicBezTo>
                  <a:cubicBezTo>
                    <a:pt x="1975" y="2636"/>
                    <a:pt x="1011" y="931"/>
                    <a:pt x="208" y="33"/>
                  </a:cubicBezTo>
                  <a:cubicBezTo>
                    <a:pt x="181" y="14"/>
                    <a:pt x="150" y="0"/>
                    <a:pt x="12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3"/>
            <p:cNvSpPr/>
            <p:nvPr/>
          </p:nvSpPr>
          <p:spPr>
            <a:xfrm>
              <a:off x="3618391" y="2359580"/>
              <a:ext cx="51254" cy="246966"/>
            </a:xfrm>
            <a:custGeom>
              <a:avLst/>
              <a:gdLst/>
              <a:ahLst/>
              <a:cxnLst/>
              <a:rect l="l" t="t" r="r" b="b"/>
              <a:pathLst>
                <a:path w="1818" h="8760" extrusionOk="0">
                  <a:moveTo>
                    <a:pt x="1702" y="1"/>
                  </a:moveTo>
                  <a:cubicBezTo>
                    <a:pt x="1640" y="1"/>
                    <a:pt x="1590" y="51"/>
                    <a:pt x="1590" y="112"/>
                  </a:cubicBezTo>
                  <a:cubicBezTo>
                    <a:pt x="1413" y="4309"/>
                    <a:pt x="32" y="8567"/>
                    <a:pt x="16" y="8617"/>
                  </a:cubicBezTo>
                  <a:cubicBezTo>
                    <a:pt x="1" y="8679"/>
                    <a:pt x="32" y="8744"/>
                    <a:pt x="82" y="8760"/>
                  </a:cubicBezTo>
                  <a:lnTo>
                    <a:pt x="128" y="8760"/>
                  </a:lnTo>
                  <a:cubicBezTo>
                    <a:pt x="159" y="8760"/>
                    <a:pt x="209" y="8729"/>
                    <a:pt x="225" y="8679"/>
                  </a:cubicBezTo>
                  <a:cubicBezTo>
                    <a:pt x="240" y="8648"/>
                    <a:pt x="1640" y="4355"/>
                    <a:pt x="1818" y="132"/>
                  </a:cubicBezTo>
                  <a:cubicBezTo>
                    <a:pt x="1818" y="66"/>
                    <a:pt x="1767" y="1"/>
                    <a:pt x="170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3"/>
            <p:cNvSpPr/>
            <p:nvPr/>
          </p:nvSpPr>
          <p:spPr>
            <a:xfrm>
              <a:off x="3657777" y="2294765"/>
              <a:ext cx="5469" cy="25486"/>
            </a:xfrm>
            <a:custGeom>
              <a:avLst/>
              <a:gdLst/>
              <a:ahLst/>
              <a:cxnLst/>
              <a:rect l="l" t="t" r="r" b="b"/>
              <a:pathLst>
                <a:path w="194" h="904" extrusionOk="0">
                  <a:moveTo>
                    <a:pt x="66" y="1"/>
                  </a:moveTo>
                  <a:lnTo>
                    <a:pt x="0" y="20"/>
                  </a:lnTo>
                  <a:lnTo>
                    <a:pt x="131" y="903"/>
                  </a:lnTo>
                  <a:lnTo>
                    <a:pt x="193" y="903"/>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3669082" y="2289888"/>
              <a:ext cx="20468" cy="36650"/>
            </a:xfrm>
            <a:custGeom>
              <a:avLst/>
              <a:gdLst/>
              <a:ahLst/>
              <a:cxnLst/>
              <a:rect l="l" t="t" r="r" b="b"/>
              <a:pathLst>
                <a:path w="726" h="1300" extrusionOk="0">
                  <a:moveTo>
                    <a:pt x="309" y="0"/>
                  </a:moveTo>
                  <a:lnTo>
                    <a:pt x="0" y="1300"/>
                  </a:lnTo>
                  <a:lnTo>
                    <a:pt x="0" y="1300"/>
                  </a:lnTo>
                  <a:lnTo>
                    <a:pt x="725" y="656"/>
                  </a:lnTo>
                  <a:lnTo>
                    <a:pt x="675" y="610"/>
                  </a:lnTo>
                  <a:lnTo>
                    <a:pt x="131" y="1092"/>
                  </a:lnTo>
                  <a:lnTo>
                    <a:pt x="131" y="1092"/>
                  </a:lnTo>
                  <a:lnTo>
                    <a:pt x="371" y="16"/>
                  </a:lnTo>
                  <a:lnTo>
                    <a:pt x="30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3684954" y="2303787"/>
              <a:ext cx="7753" cy="7753"/>
            </a:xfrm>
            <a:custGeom>
              <a:avLst/>
              <a:gdLst/>
              <a:ahLst/>
              <a:cxnLst/>
              <a:rect l="l" t="t" r="r" b="b"/>
              <a:pathLst>
                <a:path w="275" h="275" extrusionOk="0">
                  <a:moveTo>
                    <a:pt x="140" y="1"/>
                  </a:moveTo>
                  <a:cubicBezTo>
                    <a:pt x="102" y="1"/>
                    <a:pt x="63" y="16"/>
                    <a:pt x="35" y="51"/>
                  </a:cubicBezTo>
                  <a:cubicBezTo>
                    <a:pt x="16" y="66"/>
                    <a:pt x="0" y="101"/>
                    <a:pt x="0" y="132"/>
                  </a:cubicBezTo>
                  <a:cubicBezTo>
                    <a:pt x="11" y="217"/>
                    <a:pt x="80" y="275"/>
                    <a:pt x="148" y="275"/>
                  </a:cubicBezTo>
                  <a:cubicBezTo>
                    <a:pt x="183" y="275"/>
                    <a:pt x="217" y="260"/>
                    <a:pt x="243" y="228"/>
                  </a:cubicBezTo>
                  <a:cubicBezTo>
                    <a:pt x="274" y="198"/>
                    <a:pt x="274" y="163"/>
                    <a:pt x="274" y="132"/>
                  </a:cubicBezTo>
                  <a:cubicBezTo>
                    <a:pt x="274" y="50"/>
                    <a:pt x="208" y="1"/>
                    <a:pt x="14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3673198" y="2284898"/>
              <a:ext cx="10910" cy="10544"/>
            </a:xfrm>
            <a:custGeom>
              <a:avLst/>
              <a:gdLst/>
              <a:ahLst/>
              <a:cxnLst/>
              <a:rect l="l" t="t" r="r" b="b"/>
              <a:pathLst>
                <a:path w="387" h="374" extrusionOk="0">
                  <a:moveTo>
                    <a:pt x="205" y="1"/>
                  </a:moveTo>
                  <a:cubicBezTo>
                    <a:pt x="149" y="1"/>
                    <a:pt x="90" y="26"/>
                    <a:pt x="47" y="81"/>
                  </a:cubicBezTo>
                  <a:cubicBezTo>
                    <a:pt x="16" y="112"/>
                    <a:pt x="1" y="142"/>
                    <a:pt x="1" y="177"/>
                  </a:cubicBezTo>
                  <a:cubicBezTo>
                    <a:pt x="1" y="298"/>
                    <a:pt x="96" y="374"/>
                    <a:pt x="195" y="374"/>
                  </a:cubicBezTo>
                  <a:cubicBezTo>
                    <a:pt x="253" y="374"/>
                    <a:pt x="313" y="348"/>
                    <a:pt x="356" y="289"/>
                  </a:cubicBezTo>
                  <a:cubicBezTo>
                    <a:pt x="371" y="274"/>
                    <a:pt x="387" y="223"/>
                    <a:pt x="387" y="193"/>
                  </a:cubicBezTo>
                  <a:cubicBezTo>
                    <a:pt x="387" y="72"/>
                    <a:pt x="299" y="1"/>
                    <a:pt x="20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3653322" y="2289268"/>
              <a:ext cx="9473" cy="8909"/>
            </a:xfrm>
            <a:custGeom>
              <a:avLst/>
              <a:gdLst/>
              <a:ahLst/>
              <a:cxnLst/>
              <a:rect l="l" t="t" r="r" b="b"/>
              <a:pathLst>
                <a:path w="336" h="316" extrusionOk="0">
                  <a:moveTo>
                    <a:pt x="159" y="1"/>
                  </a:moveTo>
                  <a:cubicBezTo>
                    <a:pt x="91" y="1"/>
                    <a:pt x="23" y="45"/>
                    <a:pt x="0" y="134"/>
                  </a:cubicBezTo>
                  <a:cubicBezTo>
                    <a:pt x="0" y="149"/>
                    <a:pt x="0" y="165"/>
                    <a:pt x="16" y="196"/>
                  </a:cubicBezTo>
                  <a:cubicBezTo>
                    <a:pt x="38" y="275"/>
                    <a:pt x="104" y="315"/>
                    <a:pt x="169" y="315"/>
                  </a:cubicBezTo>
                  <a:cubicBezTo>
                    <a:pt x="237" y="315"/>
                    <a:pt x="304" y="271"/>
                    <a:pt x="320" y="180"/>
                  </a:cubicBezTo>
                  <a:cubicBezTo>
                    <a:pt x="336" y="165"/>
                    <a:pt x="336" y="149"/>
                    <a:pt x="320" y="134"/>
                  </a:cubicBezTo>
                  <a:cubicBezTo>
                    <a:pt x="295" y="45"/>
                    <a:pt x="227" y="1"/>
                    <a:pt x="15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3662344" y="2352109"/>
              <a:ext cx="41246" cy="23851"/>
            </a:xfrm>
            <a:custGeom>
              <a:avLst/>
              <a:gdLst/>
              <a:ahLst/>
              <a:cxnLst/>
              <a:rect l="l" t="t" r="r" b="b"/>
              <a:pathLst>
                <a:path w="1463" h="846" extrusionOk="0">
                  <a:moveTo>
                    <a:pt x="871" y="0"/>
                  </a:moveTo>
                  <a:cubicBezTo>
                    <a:pt x="426" y="0"/>
                    <a:pt x="0" y="539"/>
                    <a:pt x="0" y="539"/>
                  </a:cubicBezTo>
                  <a:cubicBezTo>
                    <a:pt x="0" y="539"/>
                    <a:pt x="200" y="846"/>
                    <a:pt x="603" y="846"/>
                  </a:cubicBezTo>
                  <a:cubicBezTo>
                    <a:pt x="826" y="846"/>
                    <a:pt x="1112" y="752"/>
                    <a:pt x="1462" y="458"/>
                  </a:cubicBezTo>
                  <a:cubicBezTo>
                    <a:pt x="1288" y="117"/>
                    <a:pt x="1077" y="0"/>
                    <a:pt x="87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3"/>
            <p:cNvSpPr/>
            <p:nvPr/>
          </p:nvSpPr>
          <p:spPr>
            <a:xfrm>
              <a:off x="3625158" y="2351179"/>
              <a:ext cx="39498" cy="22498"/>
            </a:xfrm>
            <a:custGeom>
              <a:avLst/>
              <a:gdLst/>
              <a:ahLst/>
              <a:cxnLst/>
              <a:rect l="l" t="t" r="r" b="b"/>
              <a:pathLst>
                <a:path w="1401" h="798" extrusionOk="0">
                  <a:moveTo>
                    <a:pt x="330" y="1"/>
                  </a:moveTo>
                  <a:cubicBezTo>
                    <a:pt x="229" y="1"/>
                    <a:pt x="120" y="8"/>
                    <a:pt x="0" y="25"/>
                  </a:cubicBezTo>
                  <a:cubicBezTo>
                    <a:pt x="181" y="651"/>
                    <a:pt x="566" y="797"/>
                    <a:pt x="886" y="797"/>
                  </a:cubicBezTo>
                  <a:cubicBezTo>
                    <a:pt x="1168" y="797"/>
                    <a:pt x="1400" y="684"/>
                    <a:pt x="1400" y="684"/>
                  </a:cubicBezTo>
                  <a:cubicBezTo>
                    <a:pt x="1400" y="684"/>
                    <a:pt x="1293" y="1"/>
                    <a:pt x="3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3"/>
            <p:cNvSpPr/>
            <p:nvPr/>
          </p:nvSpPr>
          <p:spPr>
            <a:xfrm>
              <a:off x="3637872" y="2313119"/>
              <a:ext cx="55708" cy="39047"/>
            </a:xfrm>
            <a:custGeom>
              <a:avLst/>
              <a:gdLst/>
              <a:ahLst/>
              <a:cxnLst/>
              <a:rect l="l" t="t" r="r" b="b"/>
              <a:pathLst>
                <a:path w="1976" h="1385" extrusionOk="0">
                  <a:moveTo>
                    <a:pt x="910" y="0"/>
                  </a:moveTo>
                  <a:cubicBezTo>
                    <a:pt x="446" y="0"/>
                    <a:pt x="77" y="253"/>
                    <a:pt x="31" y="588"/>
                  </a:cubicBezTo>
                  <a:cubicBezTo>
                    <a:pt x="0" y="974"/>
                    <a:pt x="402" y="1328"/>
                    <a:pt x="915" y="1375"/>
                  </a:cubicBezTo>
                  <a:cubicBezTo>
                    <a:pt x="968" y="1381"/>
                    <a:pt x="1020" y="1384"/>
                    <a:pt x="1072" y="1384"/>
                  </a:cubicBezTo>
                  <a:cubicBezTo>
                    <a:pt x="1536" y="1384"/>
                    <a:pt x="1917" y="1128"/>
                    <a:pt x="1944" y="781"/>
                  </a:cubicBezTo>
                  <a:cubicBezTo>
                    <a:pt x="1975" y="410"/>
                    <a:pt x="1589" y="59"/>
                    <a:pt x="1061" y="9"/>
                  </a:cubicBezTo>
                  <a:cubicBezTo>
                    <a:pt x="1010" y="3"/>
                    <a:pt x="959" y="0"/>
                    <a:pt x="9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3"/>
            <p:cNvSpPr/>
            <p:nvPr/>
          </p:nvSpPr>
          <p:spPr>
            <a:xfrm>
              <a:off x="3623410" y="2305225"/>
              <a:ext cx="82181" cy="66901"/>
            </a:xfrm>
            <a:custGeom>
              <a:avLst/>
              <a:gdLst/>
              <a:ahLst/>
              <a:cxnLst/>
              <a:rect l="l" t="t" r="r" b="b"/>
              <a:pathLst>
                <a:path w="2915" h="2373" extrusionOk="0">
                  <a:moveTo>
                    <a:pt x="1559" y="0"/>
                  </a:moveTo>
                  <a:cubicBezTo>
                    <a:pt x="1026" y="324"/>
                    <a:pt x="868" y="1045"/>
                    <a:pt x="868" y="1045"/>
                  </a:cubicBezTo>
                  <a:cubicBezTo>
                    <a:pt x="868" y="1045"/>
                    <a:pt x="722" y="741"/>
                    <a:pt x="305" y="644"/>
                  </a:cubicBezTo>
                  <a:lnTo>
                    <a:pt x="305" y="644"/>
                  </a:lnTo>
                  <a:cubicBezTo>
                    <a:pt x="0" y="1288"/>
                    <a:pt x="483" y="2283"/>
                    <a:pt x="1350" y="2364"/>
                  </a:cubicBezTo>
                  <a:cubicBezTo>
                    <a:pt x="1401" y="2370"/>
                    <a:pt x="1450" y="2373"/>
                    <a:pt x="1499" y="2373"/>
                  </a:cubicBezTo>
                  <a:cubicBezTo>
                    <a:pt x="2402" y="2373"/>
                    <a:pt x="2914" y="1418"/>
                    <a:pt x="2731" y="883"/>
                  </a:cubicBezTo>
                  <a:cubicBezTo>
                    <a:pt x="2457" y="883"/>
                    <a:pt x="2072" y="1157"/>
                    <a:pt x="2072" y="1157"/>
                  </a:cubicBezTo>
                  <a:cubicBezTo>
                    <a:pt x="2072" y="1157"/>
                    <a:pt x="2056" y="498"/>
                    <a:pt x="15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3"/>
            <p:cNvSpPr/>
            <p:nvPr/>
          </p:nvSpPr>
          <p:spPr>
            <a:xfrm>
              <a:off x="3532291" y="2300206"/>
              <a:ext cx="19058" cy="20468"/>
            </a:xfrm>
            <a:custGeom>
              <a:avLst/>
              <a:gdLst/>
              <a:ahLst/>
              <a:cxnLst/>
              <a:rect l="l" t="t" r="r" b="b"/>
              <a:pathLst>
                <a:path w="676" h="726" extrusionOk="0">
                  <a:moveTo>
                    <a:pt x="66" y="1"/>
                  </a:moveTo>
                  <a:lnTo>
                    <a:pt x="0" y="66"/>
                  </a:lnTo>
                  <a:lnTo>
                    <a:pt x="610" y="726"/>
                  </a:lnTo>
                  <a:lnTo>
                    <a:pt x="675" y="660"/>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3"/>
            <p:cNvSpPr/>
            <p:nvPr/>
          </p:nvSpPr>
          <p:spPr>
            <a:xfrm>
              <a:off x="3549460" y="2282586"/>
              <a:ext cx="24076" cy="40372"/>
            </a:xfrm>
            <a:custGeom>
              <a:avLst/>
              <a:gdLst/>
              <a:ahLst/>
              <a:cxnLst/>
              <a:rect l="l" t="t" r="r" b="b"/>
              <a:pathLst>
                <a:path w="854" h="1432" extrusionOk="0">
                  <a:moveTo>
                    <a:pt x="66" y="1"/>
                  </a:moveTo>
                  <a:lnTo>
                    <a:pt x="1" y="32"/>
                  </a:lnTo>
                  <a:lnTo>
                    <a:pt x="436" y="1432"/>
                  </a:lnTo>
                  <a:lnTo>
                    <a:pt x="853" y="402"/>
                  </a:lnTo>
                  <a:lnTo>
                    <a:pt x="772" y="402"/>
                  </a:lnTo>
                  <a:lnTo>
                    <a:pt x="452" y="1127"/>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3"/>
            <p:cNvSpPr/>
            <p:nvPr/>
          </p:nvSpPr>
          <p:spPr>
            <a:xfrm>
              <a:off x="3570774" y="2334348"/>
              <a:ext cx="36791" cy="28080"/>
            </a:xfrm>
            <a:custGeom>
              <a:avLst/>
              <a:gdLst/>
              <a:ahLst/>
              <a:cxnLst/>
              <a:rect l="l" t="t" r="r" b="b"/>
              <a:pathLst>
                <a:path w="1305" h="996" extrusionOk="0">
                  <a:moveTo>
                    <a:pt x="791" y="0"/>
                  </a:moveTo>
                  <a:cubicBezTo>
                    <a:pt x="232" y="0"/>
                    <a:pt x="1" y="896"/>
                    <a:pt x="1" y="896"/>
                  </a:cubicBezTo>
                  <a:cubicBezTo>
                    <a:pt x="1" y="896"/>
                    <a:pt x="157" y="995"/>
                    <a:pt x="379" y="995"/>
                  </a:cubicBezTo>
                  <a:cubicBezTo>
                    <a:pt x="645" y="995"/>
                    <a:pt x="1006" y="852"/>
                    <a:pt x="1304" y="221"/>
                  </a:cubicBezTo>
                  <a:cubicBezTo>
                    <a:pt x="1109" y="63"/>
                    <a:pt x="939" y="0"/>
                    <a:pt x="7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3"/>
            <p:cNvSpPr/>
            <p:nvPr/>
          </p:nvSpPr>
          <p:spPr>
            <a:xfrm>
              <a:off x="3530430" y="2352758"/>
              <a:ext cx="44065" cy="20129"/>
            </a:xfrm>
            <a:custGeom>
              <a:avLst/>
              <a:gdLst/>
              <a:ahLst/>
              <a:cxnLst/>
              <a:rect l="l" t="t" r="r" b="b"/>
              <a:pathLst>
                <a:path w="1563" h="714" extrusionOk="0">
                  <a:moveTo>
                    <a:pt x="872" y="0"/>
                  </a:moveTo>
                  <a:cubicBezTo>
                    <a:pt x="644" y="0"/>
                    <a:pt x="355" y="74"/>
                    <a:pt x="1" y="293"/>
                  </a:cubicBezTo>
                  <a:cubicBezTo>
                    <a:pt x="270" y="610"/>
                    <a:pt x="537" y="714"/>
                    <a:pt x="773" y="714"/>
                  </a:cubicBezTo>
                  <a:cubicBezTo>
                    <a:pt x="1228" y="714"/>
                    <a:pt x="1563" y="324"/>
                    <a:pt x="1563" y="324"/>
                  </a:cubicBezTo>
                  <a:cubicBezTo>
                    <a:pt x="1563" y="324"/>
                    <a:pt x="1349" y="0"/>
                    <a:pt x="87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3"/>
            <p:cNvSpPr/>
            <p:nvPr/>
          </p:nvSpPr>
          <p:spPr>
            <a:xfrm>
              <a:off x="3530966" y="2306381"/>
              <a:ext cx="57992" cy="40795"/>
            </a:xfrm>
            <a:custGeom>
              <a:avLst/>
              <a:gdLst/>
              <a:ahLst/>
              <a:cxnLst/>
              <a:rect l="l" t="t" r="r" b="b"/>
              <a:pathLst>
                <a:path w="2057" h="1447" extrusionOk="0">
                  <a:moveTo>
                    <a:pt x="1209" y="0"/>
                  </a:moveTo>
                  <a:cubicBezTo>
                    <a:pt x="1078" y="0"/>
                    <a:pt x="940" y="23"/>
                    <a:pt x="803" y="71"/>
                  </a:cubicBezTo>
                  <a:cubicBezTo>
                    <a:pt x="306" y="233"/>
                    <a:pt x="1" y="669"/>
                    <a:pt x="113" y="1020"/>
                  </a:cubicBezTo>
                  <a:cubicBezTo>
                    <a:pt x="205" y="1288"/>
                    <a:pt x="491" y="1447"/>
                    <a:pt x="831" y="1447"/>
                  </a:cubicBezTo>
                  <a:cubicBezTo>
                    <a:pt x="960" y="1447"/>
                    <a:pt x="1098" y="1424"/>
                    <a:pt x="1235" y="1375"/>
                  </a:cubicBezTo>
                  <a:cubicBezTo>
                    <a:pt x="1752" y="1213"/>
                    <a:pt x="2057" y="781"/>
                    <a:pt x="1929" y="426"/>
                  </a:cubicBezTo>
                  <a:cubicBezTo>
                    <a:pt x="1846" y="157"/>
                    <a:pt x="1553" y="0"/>
                    <a:pt x="12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3"/>
            <p:cNvSpPr/>
            <p:nvPr/>
          </p:nvSpPr>
          <p:spPr>
            <a:xfrm>
              <a:off x="3524989" y="2301616"/>
              <a:ext cx="77135" cy="64702"/>
            </a:xfrm>
            <a:custGeom>
              <a:avLst/>
              <a:gdLst/>
              <a:ahLst/>
              <a:cxnLst/>
              <a:rect l="l" t="t" r="r" b="b"/>
              <a:pathLst>
                <a:path w="2736" h="2295" extrusionOk="0">
                  <a:moveTo>
                    <a:pt x="888" y="1"/>
                  </a:moveTo>
                  <a:cubicBezTo>
                    <a:pt x="533" y="498"/>
                    <a:pt x="695" y="1223"/>
                    <a:pt x="695" y="1223"/>
                  </a:cubicBezTo>
                  <a:cubicBezTo>
                    <a:pt x="695" y="1223"/>
                    <a:pt x="513" y="1074"/>
                    <a:pt x="196" y="1074"/>
                  </a:cubicBezTo>
                  <a:cubicBezTo>
                    <a:pt x="136" y="1074"/>
                    <a:pt x="71" y="1079"/>
                    <a:pt x="1" y="1092"/>
                  </a:cubicBezTo>
                  <a:cubicBezTo>
                    <a:pt x="1" y="1695"/>
                    <a:pt x="604" y="2294"/>
                    <a:pt x="1289" y="2294"/>
                  </a:cubicBezTo>
                  <a:cubicBezTo>
                    <a:pt x="1411" y="2294"/>
                    <a:pt x="1535" y="2275"/>
                    <a:pt x="1659" y="2234"/>
                  </a:cubicBezTo>
                  <a:cubicBezTo>
                    <a:pt x="2624" y="1914"/>
                    <a:pt x="2735" y="741"/>
                    <a:pt x="2315" y="305"/>
                  </a:cubicBezTo>
                  <a:lnTo>
                    <a:pt x="2315" y="305"/>
                  </a:lnTo>
                  <a:cubicBezTo>
                    <a:pt x="2060" y="417"/>
                    <a:pt x="1833" y="818"/>
                    <a:pt x="1833" y="818"/>
                  </a:cubicBezTo>
                  <a:cubicBezTo>
                    <a:pt x="1833" y="818"/>
                    <a:pt x="1544" y="240"/>
                    <a:pt x="88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3"/>
            <p:cNvSpPr/>
            <p:nvPr/>
          </p:nvSpPr>
          <p:spPr>
            <a:xfrm>
              <a:off x="3568490" y="2290001"/>
              <a:ext cx="8063" cy="7640"/>
            </a:xfrm>
            <a:custGeom>
              <a:avLst/>
              <a:gdLst/>
              <a:ahLst/>
              <a:cxnLst/>
              <a:rect l="l" t="t" r="r" b="b"/>
              <a:pathLst>
                <a:path w="286" h="271" extrusionOk="0">
                  <a:moveTo>
                    <a:pt x="146" y="0"/>
                  </a:moveTo>
                  <a:cubicBezTo>
                    <a:pt x="71" y="0"/>
                    <a:pt x="1" y="66"/>
                    <a:pt x="1" y="154"/>
                  </a:cubicBezTo>
                  <a:cubicBezTo>
                    <a:pt x="1" y="189"/>
                    <a:pt x="20" y="204"/>
                    <a:pt x="51" y="235"/>
                  </a:cubicBezTo>
                  <a:cubicBezTo>
                    <a:pt x="80" y="260"/>
                    <a:pt x="113" y="271"/>
                    <a:pt x="145" y="271"/>
                  </a:cubicBezTo>
                  <a:cubicBezTo>
                    <a:pt x="219" y="271"/>
                    <a:pt x="285" y="212"/>
                    <a:pt x="274" y="123"/>
                  </a:cubicBezTo>
                  <a:cubicBezTo>
                    <a:pt x="274" y="93"/>
                    <a:pt x="259" y="58"/>
                    <a:pt x="244" y="42"/>
                  </a:cubicBezTo>
                  <a:cubicBezTo>
                    <a:pt x="214" y="13"/>
                    <a:pt x="180" y="0"/>
                    <a:pt x="14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3"/>
            <p:cNvSpPr/>
            <p:nvPr/>
          </p:nvSpPr>
          <p:spPr>
            <a:xfrm>
              <a:off x="3545147" y="2277737"/>
              <a:ext cx="11051" cy="10600"/>
            </a:xfrm>
            <a:custGeom>
              <a:avLst/>
              <a:gdLst/>
              <a:ahLst/>
              <a:cxnLst/>
              <a:rect l="l" t="t" r="r" b="b"/>
              <a:pathLst>
                <a:path w="392" h="376" extrusionOk="0">
                  <a:moveTo>
                    <a:pt x="195" y="1"/>
                  </a:moveTo>
                  <a:cubicBezTo>
                    <a:pt x="94" y="1"/>
                    <a:pt x="0" y="87"/>
                    <a:pt x="11" y="219"/>
                  </a:cubicBezTo>
                  <a:cubicBezTo>
                    <a:pt x="11" y="254"/>
                    <a:pt x="26" y="285"/>
                    <a:pt x="57" y="315"/>
                  </a:cubicBezTo>
                  <a:cubicBezTo>
                    <a:pt x="99" y="357"/>
                    <a:pt x="148" y="376"/>
                    <a:pt x="196" y="376"/>
                  </a:cubicBezTo>
                  <a:cubicBezTo>
                    <a:pt x="298" y="376"/>
                    <a:pt x="392" y="289"/>
                    <a:pt x="381" y="157"/>
                  </a:cubicBezTo>
                  <a:cubicBezTo>
                    <a:pt x="381" y="123"/>
                    <a:pt x="366" y="92"/>
                    <a:pt x="331" y="61"/>
                  </a:cubicBezTo>
                  <a:cubicBezTo>
                    <a:pt x="291" y="19"/>
                    <a:pt x="242" y="1"/>
                    <a:pt x="19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3"/>
            <p:cNvSpPr/>
            <p:nvPr/>
          </p:nvSpPr>
          <p:spPr>
            <a:xfrm>
              <a:off x="3528034" y="2296767"/>
              <a:ext cx="10318" cy="8796"/>
            </a:xfrm>
            <a:custGeom>
              <a:avLst/>
              <a:gdLst/>
              <a:ahLst/>
              <a:cxnLst/>
              <a:rect l="l" t="t" r="r" b="b"/>
              <a:pathLst>
                <a:path w="366" h="312" extrusionOk="0">
                  <a:moveTo>
                    <a:pt x="186" y="0"/>
                  </a:moveTo>
                  <a:cubicBezTo>
                    <a:pt x="90" y="0"/>
                    <a:pt x="0" y="83"/>
                    <a:pt x="24" y="204"/>
                  </a:cubicBezTo>
                  <a:cubicBezTo>
                    <a:pt x="24" y="219"/>
                    <a:pt x="39" y="238"/>
                    <a:pt x="55" y="254"/>
                  </a:cubicBezTo>
                  <a:cubicBezTo>
                    <a:pt x="90" y="294"/>
                    <a:pt x="135" y="312"/>
                    <a:pt x="179" y="312"/>
                  </a:cubicBezTo>
                  <a:cubicBezTo>
                    <a:pt x="274" y="312"/>
                    <a:pt x="365" y="228"/>
                    <a:pt x="344" y="107"/>
                  </a:cubicBezTo>
                  <a:cubicBezTo>
                    <a:pt x="329" y="92"/>
                    <a:pt x="329" y="76"/>
                    <a:pt x="313" y="61"/>
                  </a:cubicBezTo>
                  <a:cubicBezTo>
                    <a:pt x="277" y="19"/>
                    <a:pt x="231" y="0"/>
                    <a:pt x="18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3"/>
            <p:cNvSpPr/>
            <p:nvPr/>
          </p:nvSpPr>
          <p:spPr>
            <a:xfrm>
              <a:off x="3639169" y="2451150"/>
              <a:ext cx="57118" cy="88863"/>
            </a:xfrm>
            <a:custGeom>
              <a:avLst/>
              <a:gdLst/>
              <a:ahLst/>
              <a:cxnLst/>
              <a:rect l="l" t="t" r="r" b="b"/>
              <a:pathLst>
                <a:path w="2026" h="3152" extrusionOk="0">
                  <a:moveTo>
                    <a:pt x="2026" y="0"/>
                  </a:moveTo>
                  <a:lnTo>
                    <a:pt x="2026" y="0"/>
                  </a:lnTo>
                  <a:cubicBezTo>
                    <a:pt x="147" y="1126"/>
                    <a:pt x="1" y="3151"/>
                    <a:pt x="1" y="3151"/>
                  </a:cubicBezTo>
                  <a:cubicBezTo>
                    <a:pt x="1" y="3151"/>
                    <a:pt x="1756" y="2361"/>
                    <a:pt x="20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3"/>
            <p:cNvSpPr/>
            <p:nvPr/>
          </p:nvSpPr>
          <p:spPr>
            <a:xfrm>
              <a:off x="3653745" y="2401785"/>
              <a:ext cx="31237" cy="43078"/>
            </a:xfrm>
            <a:custGeom>
              <a:avLst/>
              <a:gdLst/>
              <a:ahLst/>
              <a:cxnLst/>
              <a:rect l="l" t="t" r="r" b="b"/>
              <a:pathLst>
                <a:path w="1108" h="1528" extrusionOk="0">
                  <a:moveTo>
                    <a:pt x="1107" y="0"/>
                  </a:moveTo>
                  <a:lnTo>
                    <a:pt x="1107" y="0"/>
                  </a:lnTo>
                  <a:cubicBezTo>
                    <a:pt x="1" y="579"/>
                    <a:pt x="143" y="1527"/>
                    <a:pt x="143" y="1527"/>
                  </a:cubicBezTo>
                  <a:cubicBezTo>
                    <a:pt x="143" y="1527"/>
                    <a:pt x="1046" y="1477"/>
                    <a:pt x="110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3"/>
            <p:cNvSpPr/>
            <p:nvPr/>
          </p:nvSpPr>
          <p:spPr>
            <a:xfrm>
              <a:off x="3631557" y="2383600"/>
              <a:ext cx="36678" cy="43980"/>
            </a:xfrm>
            <a:custGeom>
              <a:avLst/>
              <a:gdLst/>
              <a:ahLst/>
              <a:cxnLst/>
              <a:rect l="l" t="t" r="r" b="b"/>
              <a:pathLst>
                <a:path w="1301" h="1560" extrusionOk="0">
                  <a:moveTo>
                    <a:pt x="1" y="1"/>
                  </a:moveTo>
                  <a:lnTo>
                    <a:pt x="1" y="1"/>
                  </a:lnTo>
                  <a:cubicBezTo>
                    <a:pt x="16" y="1254"/>
                    <a:pt x="930" y="1559"/>
                    <a:pt x="930" y="1559"/>
                  </a:cubicBezTo>
                  <a:cubicBezTo>
                    <a:pt x="930" y="1559"/>
                    <a:pt x="1300" y="742"/>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3"/>
            <p:cNvSpPr/>
            <p:nvPr/>
          </p:nvSpPr>
          <p:spPr>
            <a:xfrm>
              <a:off x="3551321" y="2397189"/>
              <a:ext cx="46659" cy="22300"/>
            </a:xfrm>
            <a:custGeom>
              <a:avLst/>
              <a:gdLst/>
              <a:ahLst/>
              <a:cxnLst/>
              <a:rect l="l" t="t" r="r" b="b"/>
              <a:pathLst>
                <a:path w="1655" h="791" extrusionOk="0">
                  <a:moveTo>
                    <a:pt x="310" y="1"/>
                  </a:moveTo>
                  <a:cubicBezTo>
                    <a:pt x="214" y="1"/>
                    <a:pt x="111" y="6"/>
                    <a:pt x="0" y="17"/>
                  </a:cubicBezTo>
                  <a:cubicBezTo>
                    <a:pt x="481" y="675"/>
                    <a:pt x="1035" y="791"/>
                    <a:pt x="1365" y="791"/>
                  </a:cubicBezTo>
                  <a:cubicBezTo>
                    <a:pt x="1542" y="791"/>
                    <a:pt x="1655" y="757"/>
                    <a:pt x="1655" y="757"/>
                  </a:cubicBezTo>
                  <a:cubicBezTo>
                    <a:pt x="1655" y="757"/>
                    <a:pt x="1503" y="1"/>
                    <a:pt x="3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3"/>
            <p:cNvSpPr/>
            <p:nvPr/>
          </p:nvSpPr>
          <p:spPr>
            <a:xfrm>
              <a:off x="3604380" y="2419828"/>
              <a:ext cx="32647" cy="41358"/>
            </a:xfrm>
            <a:custGeom>
              <a:avLst/>
              <a:gdLst/>
              <a:ahLst/>
              <a:cxnLst/>
              <a:rect l="l" t="t" r="r" b="b"/>
              <a:pathLst>
                <a:path w="1158" h="1467" extrusionOk="0">
                  <a:moveTo>
                    <a:pt x="1158" y="0"/>
                  </a:moveTo>
                  <a:lnTo>
                    <a:pt x="1158" y="0"/>
                  </a:lnTo>
                  <a:cubicBezTo>
                    <a:pt x="0" y="502"/>
                    <a:pt x="78" y="1466"/>
                    <a:pt x="78" y="1466"/>
                  </a:cubicBezTo>
                  <a:cubicBezTo>
                    <a:pt x="78" y="1466"/>
                    <a:pt x="78" y="1466"/>
                    <a:pt x="79" y="1466"/>
                  </a:cubicBezTo>
                  <a:cubicBezTo>
                    <a:pt x="114" y="1466"/>
                    <a:pt x="984" y="1451"/>
                    <a:pt x="115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3"/>
            <p:cNvSpPr/>
            <p:nvPr/>
          </p:nvSpPr>
          <p:spPr>
            <a:xfrm>
              <a:off x="3548163" y="2434827"/>
              <a:ext cx="62108" cy="112347"/>
            </a:xfrm>
            <a:custGeom>
              <a:avLst/>
              <a:gdLst/>
              <a:ahLst/>
              <a:cxnLst/>
              <a:rect l="l" t="t" r="r" b="b"/>
              <a:pathLst>
                <a:path w="2203" h="3985" extrusionOk="0">
                  <a:moveTo>
                    <a:pt x="0" y="1"/>
                  </a:moveTo>
                  <a:lnTo>
                    <a:pt x="0" y="1"/>
                  </a:lnTo>
                  <a:cubicBezTo>
                    <a:pt x="143" y="2878"/>
                    <a:pt x="2203" y="3985"/>
                    <a:pt x="2203" y="3985"/>
                  </a:cubicBezTo>
                  <a:cubicBezTo>
                    <a:pt x="2203" y="3985"/>
                    <a:pt x="2203" y="1513"/>
                    <a:pt x="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3"/>
            <p:cNvSpPr/>
            <p:nvPr/>
          </p:nvSpPr>
          <p:spPr>
            <a:xfrm>
              <a:off x="3556762" y="2552588"/>
              <a:ext cx="123229" cy="20436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3"/>
            <p:cNvSpPr/>
            <p:nvPr/>
          </p:nvSpPr>
          <p:spPr>
            <a:xfrm>
              <a:off x="3556762" y="2655463"/>
              <a:ext cx="123229" cy="101493"/>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3"/>
            <p:cNvSpPr/>
            <p:nvPr/>
          </p:nvSpPr>
          <p:spPr>
            <a:xfrm>
              <a:off x="3597952" y="2752023"/>
              <a:ext cx="46264" cy="20355"/>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3"/>
            <p:cNvSpPr/>
            <p:nvPr/>
          </p:nvSpPr>
          <p:spPr>
            <a:xfrm>
              <a:off x="3596232" y="2746582"/>
              <a:ext cx="49816" cy="1037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3"/>
            <p:cNvSpPr/>
            <p:nvPr/>
          </p:nvSpPr>
          <p:spPr>
            <a:xfrm>
              <a:off x="3567616" y="2536715"/>
              <a:ext cx="8176" cy="103889"/>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3"/>
            <p:cNvSpPr/>
            <p:nvPr/>
          </p:nvSpPr>
          <p:spPr>
            <a:xfrm>
              <a:off x="3618391" y="2632852"/>
              <a:ext cx="24950" cy="19932"/>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3"/>
            <p:cNvSpPr/>
            <p:nvPr/>
          </p:nvSpPr>
          <p:spPr>
            <a:xfrm>
              <a:off x="3643737" y="2612836"/>
              <a:ext cx="23202" cy="18635"/>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3"/>
            <p:cNvSpPr/>
            <p:nvPr/>
          </p:nvSpPr>
          <p:spPr>
            <a:xfrm>
              <a:off x="3619265" y="2597950"/>
              <a:ext cx="19058" cy="14914"/>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3"/>
            <p:cNvSpPr/>
            <p:nvPr/>
          </p:nvSpPr>
          <p:spPr>
            <a:xfrm>
              <a:off x="3595865" y="2153520"/>
              <a:ext cx="44995" cy="36115"/>
            </a:xfrm>
            <a:custGeom>
              <a:avLst/>
              <a:gdLst/>
              <a:ahLst/>
              <a:cxnLst/>
              <a:rect l="l" t="t" r="r" b="b"/>
              <a:pathLst>
                <a:path w="1596" h="1281" extrusionOk="0">
                  <a:moveTo>
                    <a:pt x="797" y="1"/>
                  </a:moveTo>
                  <a:cubicBezTo>
                    <a:pt x="694" y="1"/>
                    <a:pt x="585" y="25"/>
                    <a:pt x="476" y="78"/>
                  </a:cubicBezTo>
                  <a:cubicBezTo>
                    <a:pt x="380" y="143"/>
                    <a:pt x="283" y="224"/>
                    <a:pt x="237" y="321"/>
                  </a:cubicBezTo>
                  <a:cubicBezTo>
                    <a:pt x="1" y="806"/>
                    <a:pt x="343" y="1281"/>
                    <a:pt x="801" y="1281"/>
                  </a:cubicBezTo>
                  <a:cubicBezTo>
                    <a:pt x="903" y="1281"/>
                    <a:pt x="1011" y="1257"/>
                    <a:pt x="1120" y="1204"/>
                  </a:cubicBezTo>
                  <a:cubicBezTo>
                    <a:pt x="1217" y="1138"/>
                    <a:pt x="1298" y="1057"/>
                    <a:pt x="1344" y="961"/>
                  </a:cubicBezTo>
                  <a:cubicBezTo>
                    <a:pt x="1596" y="476"/>
                    <a:pt x="1256" y="1"/>
                    <a:pt x="7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3"/>
            <p:cNvSpPr/>
            <p:nvPr/>
          </p:nvSpPr>
          <p:spPr>
            <a:xfrm>
              <a:off x="3608665" y="2163979"/>
              <a:ext cx="19030" cy="14970"/>
            </a:xfrm>
            <a:custGeom>
              <a:avLst/>
              <a:gdLst/>
              <a:ahLst/>
              <a:cxnLst/>
              <a:rect l="l" t="t" r="r" b="b"/>
              <a:pathLst>
                <a:path w="675" h="531" extrusionOk="0">
                  <a:moveTo>
                    <a:pt x="333" y="1"/>
                  </a:moveTo>
                  <a:cubicBezTo>
                    <a:pt x="290" y="1"/>
                    <a:pt x="245" y="10"/>
                    <a:pt x="199" y="31"/>
                  </a:cubicBezTo>
                  <a:cubicBezTo>
                    <a:pt x="169" y="61"/>
                    <a:pt x="138" y="92"/>
                    <a:pt x="103" y="127"/>
                  </a:cubicBezTo>
                  <a:cubicBezTo>
                    <a:pt x="0" y="332"/>
                    <a:pt x="149" y="530"/>
                    <a:pt x="335" y="530"/>
                  </a:cubicBezTo>
                  <a:cubicBezTo>
                    <a:pt x="380" y="530"/>
                    <a:pt x="427" y="519"/>
                    <a:pt x="473" y="493"/>
                  </a:cubicBezTo>
                  <a:cubicBezTo>
                    <a:pt x="523" y="478"/>
                    <a:pt x="554" y="447"/>
                    <a:pt x="570" y="397"/>
                  </a:cubicBezTo>
                  <a:cubicBezTo>
                    <a:pt x="674" y="200"/>
                    <a:pt x="531" y="1"/>
                    <a:pt x="3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3"/>
            <p:cNvSpPr/>
            <p:nvPr/>
          </p:nvSpPr>
          <p:spPr>
            <a:xfrm>
              <a:off x="3535871" y="2522703"/>
              <a:ext cx="164983" cy="2312"/>
            </a:xfrm>
            <a:custGeom>
              <a:avLst/>
              <a:gdLst/>
              <a:ahLst/>
              <a:cxnLst/>
              <a:rect l="l" t="t" r="r" b="b"/>
              <a:pathLst>
                <a:path w="5852" h="82" extrusionOk="0">
                  <a:moveTo>
                    <a:pt x="35" y="0"/>
                  </a:moveTo>
                  <a:cubicBezTo>
                    <a:pt x="20" y="0"/>
                    <a:pt x="0" y="35"/>
                    <a:pt x="0" y="50"/>
                  </a:cubicBezTo>
                  <a:cubicBezTo>
                    <a:pt x="0" y="66"/>
                    <a:pt x="20" y="81"/>
                    <a:pt x="35" y="81"/>
                  </a:cubicBezTo>
                  <a:lnTo>
                    <a:pt x="5805" y="81"/>
                  </a:lnTo>
                  <a:cubicBezTo>
                    <a:pt x="5836" y="81"/>
                    <a:pt x="5852" y="66"/>
                    <a:pt x="5852" y="50"/>
                  </a:cubicBezTo>
                  <a:cubicBezTo>
                    <a:pt x="5852" y="35"/>
                    <a:pt x="5836" y="0"/>
                    <a:pt x="58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1" name="Google Shape;3731;p53"/>
          <p:cNvSpPr/>
          <p:nvPr/>
        </p:nvSpPr>
        <p:spPr>
          <a:xfrm>
            <a:off x="4955400" y="937400"/>
            <a:ext cx="148102" cy="148102"/>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465;p44"/>
          <p:cNvSpPr txBox="1">
            <a:spLocks noGrp="1"/>
          </p:cNvSpPr>
          <p:nvPr>
            <p:ph type="title"/>
          </p:nvPr>
        </p:nvSpPr>
        <p:spPr>
          <a:xfrm>
            <a:off x="1153857" y="1698212"/>
            <a:ext cx="6631407" cy="22791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4000" smtClean="0">
                <a:solidFill>
                  <a:srgbClr val="080808"/>
                </a:solidFill>
                <a:latin typeface="+mj-lt"/>
              </a:rPr>
              <a:t>CHÀO MỪNG CÁC EM ĐẾN VỚI TIẾT HỌC MỚI!</a:t>
            </a:r>
            <a:endParaRPr lang="en-US" sz="4000">
              <a:solidFill>
                <a:srgbClr val="080808"/>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57"/>
                                        </p:tgtEl>
                                        <p:attrNameLst>
                                          <p:attrName>ppt_y</p:attrName>
                                        </p:attrNameLst>
                                      </p:cBhvr>
                                      <p:tavLst>
                                        <p:tav tm="0">
                                          <p:val>
                                            <p:strVal val="#ppt_y"/>
                                          </p:val>
                                        </p:tav>
                                        <p:tav tm="100000">
                                          <p:val>
                                            <p:strVal val="#ppt_y"/>
                                          </p:val>
                                        </p:tav>
                                      </p:tavLst>
                                    </p:anim>
                                    <p:anim calcmode="lin" valueType="num">
                                      <p:cBhvr>
                                        <p:cTn id="9" dur="500" fill="hold"/>
                                        <p:tgtEl>
                                          <p:spTgt spid="25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5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7506770" y="4521443"/>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p:cNvSpPr txBox="1"/>
          <p:nvPr/>
        </p:nvSpPr>
        <p:spPr>
          <a:xfrm>
            <a:off x="612977" y="829671"/>
            <a:ext cx="4156919" cy="1123712"/>
          </a:xfrm>
          <a:prstGeom prst="wedgeRoundRectCallout">
            <a:avLst>
              <a:gd name="adj1" fmla="val -68327"/>
              <a:gd name="adj2" fmla="val -105794"/>
              <a:gd name="adj3" fmla="val 16667"/>
            </a:avLst>
          </a:prstGeom>
          <a:solidFill>
            <a:srgbClr val="879CF5"/>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rtlCol="0">
            <a:spAutoFit/>
          </a:bodyPr>
          <a:lstStyle/>
          <a:p>
            <a:pPr algn="ctr">
              <a:lnSpc>
                <a:spcPct val="150000"/>
              </a:lnSpc>
            </a:pPr>
            <a:r>
              <a:rPr lang="en-US" sz="2000"/>
              <a:t>Trình bày khái niệm và đặc điểm của các loại </a:t>
            </a:r>
            <a:r>
              <a:rPr lang="en-US" sz="2000" smtClean="0"/>
              <a:t>phân bón </a:t>
            </a:r>
            <a:r>
              <a:rPr lang="en-US" sz="2000"/>
              <a:t>phổ biến?</a:t>
            </a:r>
          </a:p>
        </p:txBody>
      </p:sp>
      <p:pic>
        <p:nvPicPr>
          <p:cNvPr id="100" name="Picture 5"/>
          <p:cNvPicPr>
            <a:picLocks noChangeAspect="1"/>
          </p:cNvPicPr>
          <p:nvPr/>
        </p:nvPicPr>
        <p:blipFill>
          <a:blip r:embed="rId3"/>
          <a:srcRect/>
          <a:stretch>
            <a:fillRect/>
          </a:stretch>
        </p:blipFill>
        <p:spPr>
          <a:xfrm>
            <a:off x="1515082" y="2169113"/>
            <a:ext cx="1737273" cy="2517788"/>
          </a:xfrm>
          <a:prstGeom prst="rect">
            <a:avLst/>
          </a:prstGeom>
        </p:spPr>
      </p:pic>
      <p:pic>
        <p:nvPicPr>
          <p:cNvPr id="6" name="Picture 5"/>
          <p:cNvPicPr>
            <a:picLocks noChangeAspect="1"/>
          </p:cNvPicPr>
          <p:nvPr/>
        </p:nvPicPr>
        <p:blipFill>
          <a:blip r:embed="rId4"/>
          <a:stretch>
            <a:fillRect/>
          </a:stretch>
        </p:blipFill>
        <p:spPr>
          <a:xfrm>
            <a:off x="3610126" y="2576945"/>
            <a:ext cx="2432782" cy="2101196"/>
          </a:xfrm>
          <a:prstGeom prst="ellipse">
            <a:avLst/>
          </a:prstGeom>
          <a:ln w="38100">
            <a:solidFill>
              <a:srgbClr val="FF0000"/>
            </a:solidFill>
          </a:ln>
        </p:spPr>
      </p:pic>
      <p:pic>
        <p:nvPicPr>
          <p:cNvPr id="8" name="Picture 7"/>
          <p:cNvPicPr>
            <a:picLocks noChangeAspect="1"/>
          </p:cNvPicPr>
          <p:nvPr/>
        </p:nvPicPr>
        <p:blipFill>
          <a:blip r:embed="rId5"/>
          <a:stretch>
            <a:fillRect/>
          </a:stretch>
        </p:blipFill>
        <p:spPr>
          <a:xfrm>
            <a:off x="5261658" y="1397959"/>
            <a:ext cx="2281051" cy="2174511"/>
          </a:xfrm>
          <a:prstGeom prst="ellipse">
            <a:avLst/>
          </a:prstGeom>
          <a:ln w="38100">
            <a:solidFill>
              <a:schemeClr val="accent3">
                <a:lumMod val="75000"/>
              </a:schemeClr>
            </a:solidFill>
          </a:ln>
        </p:spPr>
      </p:pic>
      <p:pic>
        <p:nvPicPr>
          <p:cNvPr id="9" name="Picture 8"/>
          <p:cNvPicPr>
            <a:picLocks noChangeAspect="1"/>
          </p:cNvPicPr>
          <p:nvPr/>
        </p:nvPicPr>
        <p:blipFill>
          <a:blip r:embed="rId6"/>
          <a:stretch>
            <a:fillRect/>
          </a:stretch>
        </p:blipFill>
        <p:spPr>
          <a:xfrm>
            <a:off x="6802251" y="406498"/>
            <a:ext cx="2231521" cy="1979875"/>
          </a:xfrm>
          <a:prstGeom prst="ellipse">
            <a:avLst/>
          </a:prstGeom>
          <a:ln w="38100">
            <a:solidFill>
              <a:schemeClr val="accent4">
                <a:lumMod val="60000"/>
                <a:lumOff val="40000"/>
              </a:schemeClr>
            </a:solidFill>
          </a:ln>
        </p:spPr>
      </p:pic>
    </p:spTree>
    <p:extLst>
      <p:ext uri="{BB962C8B-B14F-4D97-AF65-F5344CB8AC3E}">
        <p14:creationId xmlns:p14="http://schemas.microsoft.com/office/powerpoint/2010/main" val="114357336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additive="base">
                                        <p:cTn id="11" dur="500" fill="hold"/>
                                        <p:tgtEl>
                                          <p:spTgt spid="100"/>
                                        </p:tgtEl>
                                        <p:attrNameLst>
                                          <p:attrName>ppt_x</p:attrName>
                                        </p:attrNameLst>
                                      </p:cBhvr>
                                      <p:tavLst>
                                        <p:tav tm="0">
                                          <p:val>
                                            <p:strVal val="#ppt_x"/>
                                          </p:val>
                                        </p:tav>
                                        <p:tav tm="100000">
                                          <p:val>
                                            <p:strVal val="#ppt_x"/>
                                          </p:val>
                                        </p:tav>
                                      </p:tavLst>
                                    </p:anim>
                                    <p:anim calcmode="lin" valueType="num">
                                      <p:cBhvr additive="base">
                                        <p:cTn id="12"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circle(in)">
                                      <p:cBhvr>
                                        <p:cTn id="17" dur="2000"/>
                                        <p:tgtEl>
                                          <p:spTgt spid="6"/>
                                        </p:tgtEl>
                                      </p:cBhvr>
                                    </p:animEffect>
                                  </p:childTnLst>
                                </p:cTn>
                              </p:par>
                              <p:par>
                                <p:cTn id="18" presetID="6" presetClass="entr" presetSubtype="16"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circle(in)">
                                      <p:cBhvr>
                                        <p:cTn id="20" dur="2000"/>
                                        <p:tgtEl>
                                          <p:spTgt spid="8"/>
                                        </p:tgtEl>
                                      </p:cBhvr>
                                    </p:animEffect>
                                  </p:childTnLst>
                                </p:cTn>
                              </p:par>
                              <p:par>
                                <p:cTn id="21" presetID="6" presetClass="entr" presetSubtype="16"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in)">
                                      <p:cBhvr>
                                        <p:cTn id="23"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7506770" y="4521443"/>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810338" y="655817"/>
            <a:ext cx="3543453" cy="461665"/>
          </a:xfrm>
          <a:prstGeom prst="rect">
            <a:avLst/>
          </a:prstGeom>
          <a:noFill/>
        </p:spPr>
        <p:txBody>
          <a:bodyPr wrap="square" rtlCol="0">
            <a:spAutoFit/>
          </a:bodyPr>
          <a:lstStyle/>
          <a:p>
            <a:r>
              <a:rPr lang="en-US" sz="2400" b="1" smtClean="0"/>
              <a:t>1. Phân bón hoá học</a:t>
            </a:r>
            <a:endParaRPr lang="en-US" sz="2400" b="1"/>
          </a:p>
        </p:txBody>
      </p:sp>
      <p:sp>
        <p:nvSpPr>
          <p:cNvPr id="4" name="TextBox 3"/>
          <p:cNvSpPr txBox="1"/>
          <p:nvPr/>
        </p:nvSpPr>
        <p:spPr>
          <a:xfrm>
            <a:off x="686421" y="1432793"/>
            <a:ext cx="7730837" cy="2400657"/>
          </a:xfrm>
          <a:prstGeom prst="rect">
            <a:avLst/>
          </a:prstGeom>
          <a:noFill/>
        </p:spPr>
        <p:txBody>
          <a:bodyPr wrap="square" rtlCol="0">
            <a:spAutoFit/>
          </a:bodyPr>
          <a:lstStyle/>
          <a:p>
            <a:pPr marL="342900" indent="-342900">
              <a:lnSpc>
                <a:spcPct val="150000"/>
              </a:lnSpc>
              <a:buFont typeface="Wingdings" panose="05000000000000000000" pitchFamily="2" charset="2"/>
              <a:buChar char="§"/>
            </a:pPr>
            <a:r>
              <a:rPr lang="en-US" sz="2000" b="1" smtClean="0"/>
              <a:t>Khái niệm</a:t>
            </a:r>
            <a:r>
              <a:rPr lang="en-US" sz="2000" smtClean="0"/>
              <a:t>: là loại phân bón được sản xuất theo quy trình công nghiệp. Trong qúa trình sản xuất có sử dụng các nguyên liệu tự nhiên hoặc tổng hợp. </a:t>
            </a:r>
          </a:p>
          <a:p>
            <a:pPr marL="342900" indent="-342900">
              <a:lnSpc>
                <a:spcPct val="150000"/>
              </a:lnSpc>
              <a:buFont typeface="Wingdings" panose="05000000000000000000" pitchFamily="2" charset="2"/>
              <a:buChar char="§"/>
            </a:pPr>
            <a:r>
              <a:rPr lang="en-US" sz="2000" b="1" smtClean="0"/>
              <a:t>Phân loại</a:t>
            </a:r>
            <a:r>
              <a:rPr lang="en-US" sz="2000" smtClean="0"/>
              <a:t>: </a:t>
            </a:r>
            <a:r>
              <a:rPr lang="vi-VN" sz="2000"/>
              <a:t>phân đạm, phân lân, phân kali, phân hỗn </a:t>
            </a:r>
            <a:r>
              <a:rPr lang="vi-VN" sz="2000" smtClean="0"/>
              <a:t>hợp, </a:t>
            </a:r>
            <a:r>
              <a:rPr lang="vi-VN" sz="2000"/>
              <a:t>phân vi </a:t>
            </a:r>
            <a:r>
              <a:rPr lang="vi-VN" sz="2000" smtClean="0"/>
              <a:t>lượng</a:t>
            </a:r>
            <a:r>
              <a:rPr lang="en-US" sz="2000" smtClean="0"/>
              <a:t>.</a:t>
            </a:r>
          </a:p>
        </p:txBody>
      </p:sp>
    </p:spTree>
    <p:extLst>
      <p:ext uri="{BB962C8B-B14F-4D97-AF65-F5344CB8AC3E}">
        <p14:creationId xmlns:p14="http://schemas.microsoft.com/office/powerpoint/2010/main" val="372106924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 calcmode="lin" valueType="num">
                                      <p:cBhvr additive="base">
                                        <p:cTn id="19"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7506770" y="4521443"/>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883075" y="479171"/>
            <a:ext cx="4166907" cy="400110"/>
          </a:xfrm>
          <a:prstGeom prst="rect">
            <a:avLst/>
          </a:prstGeom>
          <a:noFill/>
        </p:spPr>
        <p:txBody>
          <a:bodyPr wrap="square" rtlCol="0">
            <a:spAutoFit/>
          </a:bodyPr>
          <a:lstStyle/>
          <a:p>
            <a:r>
              <a:rPr lang="en-US" sz="2000" b="1" smtClean="0"/>
              <a:t>Một số loại phân bón hoá học</a:t>
            </a:r>
            <a:endParaRPr lang="en-US" sz="2000" b="1"/>
          </a:p>
        </p:txBody>
      </p:sp>
      <p:pic>
        <p:nvPicPr>
          <p:cNvPr id="3" name="Picture 2"/>
          <p:cNvPicPr>
            <a:picLocks noChangeAspect="1"/>
          </p:cNvPicPr>
          <p:nvPr/>
        </p:nvPicPr>
        <p:blipFill>
          <a:blip r:embed="rId3"/>
          <a:stretch>
            <a:fillRect/>
          </a:stretch>
        </p:blipFill>
        <p:spPr>
          <a:xfrm>
            <a:off x="622476" y="1495818"/>
            <a:ext cx="3998410" cy="2678935"/>
          </a:xfrm>
          <a:prstGeom prst="rect">
            <a:avLst/>
          </a:prstGeom>
        </p:spPr>
      </p:pic>
      <p:pic>
        <p:nvPicPr>
          <p:cNvPr id="5" name="Picture 4"/>
          <p:cNvPicPr>
            <a:picLocks noChangeAspect="1"/>
          </p:cNvPicPr>
          <p:nvPr/>
        </p:nvPicPr>
        <p:blipFill rotWithShape="1">
          <a:blip r:embed="rId4"/>
          <a:srcRect t="6130" b="5775"/>
          <a:stretch/>
        </p:blipFill>
        <p:spPr>
          <a:xfrm>
            <a:off x="5131275" y="1329505"/>
            <a:ext cx="3418183" cy="3011218"/>
          </a:xfrm>
          <a:prstGeom prst="rect">
            <a:avLst/>
          </a:prstGeom>
        </p:spPr>
      </p:pic>
      <p:sp>
        <p:nvSpPr>
          <p:cNvPr id="6" name="Pentagon 5"/>
          <p:cNvSpPr/>
          <p:nvPr/>
        </p:nvSpPr>
        <p:spPr>
          <a:xfrm>
            <a:off x="612977" y="3618040"/>
            <a:ext cx="1999205" cy="569650"/>
          </a:xfrm>
          <a:prstGeom prst="homePlate">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solidFill>
                  <a:srgbClr val="002060"/>
                </a:solidFill>
              </a:rPr>
              <a:t>Phân đạm</a:t>
            </a:r>
            <a:endParaRPr lang="en-US" sz="2000" b="1">
              <a:solidFill>
                <a:srgbClr val="002060"/>
              </a:solidFill>
            </a:endParaRPr>
          </a:p>
        </p:txBody>
      </p:sp>
      <p:sp>
        <p:nvSpPr>
          <p:cNvPr id="98" name="Pentagon 97"/>
          <p:cNvSpPr/>
          <p:nvPr/>
        </p:nvSpPr>
        <p:spPr>
          <a:xfrm flipH="1">
            <a:off x="6537608" y="1327982"/>
            <a:ext cx="1967496" cy="569650"/>
          </a:xfrm>
          <a:prstGeom prst="homePlate">
            <a:avLst/>
          </a:prstGeom>
          <a:solidFill>
            <a:schemeClr val="accent6">
              <a:lumMod val="60000"/>
              <a:lumOff val="4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solidFill>
                  <a:srgbClr val="002060"/>
                </a:solidFill>
              </a:rPr>
              <a:t>Phân lân</a:t>
            </a:r>
            <a:endParaRPr lang="en-US" sz="2000" b="1">
              <a:solidFill>
                <a:srgbClr val="002060"/>
              </a:solidFill>
            </a:endParaRPr>
          </a:p>
        </p:txBody>
      </p:sp>
    </p:spTree>
    <p:extLst>
      <p:ext uri="{BB962C8B-B14F-4D97-AF65-F5344CB8AC3E}">
        <p14:creationId xmlns:p14="http://schemas.microsoft.com/office/powerpoint/2010/main" val="160182495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par>
                                <p:cTn id="13" presetID="2" presetClass="entr" presetSubtype="8"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barn(inVertical)">
                                      <p:cBhvr>
                                        <p:cTn id="21" dur="500"/>
                                        <p:tgtEl>
                                          <p:spTgt spid="5"/>
                                        </p:tgtEl>
                                      </p:cBhvr>
                                    </p:animEffect>
                                  </p:childTnLst>
                                </p:cTn>
                              </p:par>
                              <p:par>
                                <p:cTn id="22" presetID="2" presetClass="entr" presetSubtype="2" fill="hold" grpId="0" nodeType="withEffect">
                                  <p:stCondLst>
                                    <p:cond delay="0"/>
                                  </p:stCondLst>
                                  <p:childTnLst>
                                    <p:set>
                                      <p:cBhvr>
                                        <p:cTn id="23" dur="1" fill="hold">
                                          <p:stCondLst>
                                            <p:cond delay="0"/>
                                          </p:stCondLst>
                                        </p:cTn>
                                        <p:tgtEl>
                                          <p:spTgt spid="98"/>
                                        </p:tgtEl>
                                        <p:attrNameLst>
                                          <p:attrName>style.visibility</p:attrName>
                                        </p:attrNameLst>
                                      </p:cBhvr>
                                      <p:to>
                                        <p:strVal val="visible"/>
                                      </p:to>
                                    </p:set>
                                    <p:anim calcmode="lin" valueType="num">
                                      <p:cBhvr additive="base">
                                        <p:cTn id="24" dur="500" fill="hold"/>
                                        <p:tgtEl>
                                          <p:spTgt spid="98"/>
                                        </p:tgtEl>
                                        <p:attrNameLst>
                                          <p:attrName>ppt_x</p:attrName>
                                        </p:attrNameLst>
                                      </p:cBhvr>
                                      <p:tavLst>
                                        <p:tav tm="0">
                                          <p:val>
                                            <p:strVal val="1+#ppt_w/2"/>
                                          </p:val>
                                        </p:tav>
                                        <p:tav tm="100000">
                                          <p:val>
                                            <p:strVal val="#ppt_x"/>
                                          </p:val>
                                        </p:tav>
                                      </p:tavLst>
                                    </p:anim>
                                    <p:anim calcmode="lin" valueType="num">
                                      <p:cBhvr additive="base">
                                        <p:cTn id="25" dur="500" fill="hold"/>
                                        <p:tgtEl>
                                          <p:spTgt spid="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9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4652991" y="1628695"/>
            <a:ext cx="4135958" cy="2781678"/>
          </a:xfrm>
          <a:prstGeom prst="rect">
            <a:avLst/>
          </a:prstGeom>
        </p:spPr>
      </p:pic>
      <p:pic>
        <p:nvPicPr>
          <p:cNvPr id="4" name="Picture 3"/>
          <p:cNvPicPr>
            <a:picLocks noChangeAspect="1"/>
          </p:cNvPicPr>
          <p:nvPr/>
        </p:nvPicPr>
        <p:blipFill rotWithShape="1">
          <a:blip r:embed="rId4"/>
          <a:srcRect t="8223" b="7847"/>
          <a:stretch/>
        </p:blipFill>
        <p:spPr>
          <a:xfrm>
            <a:off x="688527" y="1699708"/>
            <a:ext cx="3339033" cy="2802442"/>
          </a:xfrm>
          <a:prstGeom prst="rect">
            <a:avLst/>
          </a:prstGeom>
        </p:spPr>
      </p:pic>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7506770" y="4521443"/>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883075" y="479171"/>
            <a:ext cx="4166907" cy="400110"/>
          </a:xfrm>
          <a:prstGeom prst="rect">
            <a:avLst/>
          </a:prstGeom>
          <a:noFill/>
        </p:spPr>
        <p:txBody>
          <a:bodyPr wrap="square" rtlCol="0">
            <a:spAutoFit/>
          </a:bodyPr>
          <a:lstStyle/>
          <a:p>
            <a:r>
              <a:rPr lang="en-US" sz="2000" b="1" smtClean="0"/>
              <a:t>Một số loại phân bón hoá học</a:t>
            </a:r>
            <a:endParaRPr lang="en-US" sz="2000" b="1"/>
          </a:p>
        </p:txBody>
      </p:sp>
      <p:sp>
        <p:nvSpPr>
          <p:cNvPr id="6" name="Pentagon 5"/>
          <p:cNvSpPr/>
          <p:nvPr/>
        </p:nvSpPr>
        <p:spPr>
          <a:xfrm>
            <a:off x="708065" y="3932500"/>
            <a:ext cx="2142711" cy="569650"/>
          </a:xfrm>
          <a:prstGeom prst="homePlate">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solidFill>
                  <a:srgbClr val="002060"/>
                </a:solidFill>
              </a:rPr>
              <a:t>Phân hỗn hợp</a:t>
            </a:r>
            <a:endParaRPr lang="en-US" sz="2000" b="1">
              <a:solidFill>
                <a:srgbClr val="002060"/>
              </a:solidFill>
            </a:endParaRPr>
          </a:p>
        </p:txBody>
      </p:sp>
      <p:sp>
        <p:nvSpPr>
          <p:cNvPr id="98" name="Pentagon 97"/>
          <p:cNvSpPr/>
          <p:nvPr/>
        </p:nvSpPr>
        <p:spPr>
          <a:xfrm flipH="1">
            <a:off x="6580590" y="1373663"/>
            <a:ext cx="2208359" cy="569650"/>
          </a:xfrm>
          <a:prstGeom prst="homePlate">
            <a:avLst/>
          </a:prstGeom>
          <a:solidFill>
            <a:schemeClr val="accent6">
              <a:lumMod val="60000"/>
              <a:lumOff val="4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solidFill>
                  <a:srgbClr val="002060"/>
                </a:solidFill>
              </a:rPr>
              <a:t>Phân vi lượng</a:t>
            </a:r>
            <a:endParaRPr lang="en-US" sz="2000" b="1">
              <a:solidFill>
                <a:srgbClr val="002060"/>
              </a:solidFill>
            </a:endParaRPr>
          </a:p>
        </p:txBody>
      </p:sp>
    </p:spTree>
    <p:extLst>
      <p:ext uri="{BB962C8B-B14F-4D97-AF65-F5344CB8AC3E}">
        <p14:creationId xmlns:p14="http://schemas.microsoft.com/office/powerpoint/2010/main" val="100564429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2" fill="hold" grpId="0" nodeType="clickEffect">
                                  <p:stCondLst>
                                    <p:cond delay="0"/>
                                  </p:stCondLst>
                                  <p:childTnLst>
                                    <p:set>
                                      <p:cBhvr>
                                        <p:cTn id="27" dur="1" fill="hold">
                                          <p:stCondLst>
                                            <p:cond delay="0"/>
                                          </p:stCondLst>
                                        </p:cTn>
                                        <p:tgtEl>
                                          <p:spTgt spid="98"/>
                                        </p:tgtEl>
                                        <p:attrNameLst>
                                          <p:attrName>style.visibility</p:attrName>
                                        </p:attrNameLst>
                                      </p:cBhvr>
                                      <p:to>
                                        <p:strVal val="visible"/>
                                      </p:to>
                                    </p:set>
                                    <p:anim calcmode="lin" valueType="num">
                                      <p:cBhvr additive="base">
                                        <p:cTn id="28" dur="500" fill="hold"/>
                                        <p:tgtEl>
                                          <p:spTgt spid="98"/>
                                        </p:tgtEl>
                                        <p:attrNameLst>
                                          <p:attrName>ppt_x</p:attrName>
                                        </p:attrNameLst>
                                      </p:cBhvr>
                                      <p:tavLst>
                                        <p:tav tm="0">
                                          <p:val>
                                            <p:strVal val="1+#ppt_w/2"/>
                                          </p:val>
                                        </p:tav>
                                        <p:tav tm="100000">
                                          <p:val>
                                            <p:strVal val="#ppt_x"/>
                                          </p:val>
                                        </p:tav>
                                      </p:tavLst>
                                    </p:anim>
                                    <p:anim calcmode="lin" valueType="num">
                                      <p:cBhvr additive="base">
                                        <p:cTn id="29" dur="500" fill="hold"/>
                                        <p:tgtEl>
                                          <p:spTgt spid="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9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428282" y="469044"/>
            <a:ext cx="5632026" cy="2726591"/>
          </a:xfrm>
          <a:prstGeom prst="wedgeEllipseCallout">
            <a:avLst>
              <a:gd name="adj1" fmla="val 2279"/>
              <a:gd name="adj2" fmla="val 67235"/>
            </a:avLst>
          </a:prstGeom>
          <a:solidFill>
            <a:srgbClr val="FFCC99"/>
          </a:solidFill>
        </p:spPr>
        <p:txBody>
          <a:bodyPr wrap="square" rtlCol="0">
            <a:spAutoFit/>
          </a:bodyPr>
          <a:lstStyle/>
          <a:p>
            <a:pPr>
              <a:lnSpc>
                <a:spcPct val="150000"/>
              </a:lnSpc>
            </a:pPr>
            <a:r>
              <a:rPr lang="en-US" sz="2000" smtClean="0"/>
              <a:t>Kể tên một số loại phân bón hoá học đang được sử dụng tại địa phương em. Nêu một số đặc điểm của chúng mà em biết?</a:t>
            </a:r>
            <a:endParaRPr lang="en-US" sz="2000"/>
          </a:p>
        </p:txBody>
      </p:sp>
      <p:pic>
        <p:nvPicPr>
          <p:cNvPr id="99" name="Picture 9"/>
          <p:cNvPicPr>
            <a:picLocks noChangeAspect="1"/>
          </p:cNvPicPr>
          <p:nvPr/>
        </p:nvPicPr>
        <p:blipFill>
          <a:blip r:embed="rId3"/>
          <a:srcRect/>
          <a:stretch>
            <a:fillRect/>
          </a:stretch>
        </p:blipFill>
        <p:spPr>
          <a:xfrm>
            <a:off x="3148841" y="1865958"/>
            <a:ext cx="4992149" cy="2957848"/>
          </a:xfrm>
          <a:prstGeom prst="rect">
            <a:avLst/>
          </a:prstGeom>
        </p:spPr>
      </p:pic>
    </p:spTree>
    <p:extLst>
      <p:ext uri="{BB962C8B-B14F-4D97-AF65-F5344CB8AC3E}">
        <p14:creationId xmlns:p14="http://schemas.microsoft.com/office/powerpoint/2010/main" val="149360117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ppt_x"/>
                                          </p:val>
                                        </p:tav>
                                        <p:tav tm="100000">
                                          <p:val>
                                            <p:strVal val="#ppt_x"/>
                                          </p:val>
                                        </p:tav>
                                      </p:tavLst>
                                    </p:anim>
                                    <p:anim calcmode="lin" valueType="num">
                                      <p:cBhvr additive="base">
                                        <p:cTn id="8" dur="500" fill="hold"/>
                                        <p:tgtEl>
                                          <p:spTgt spid="99"/>
                                        </p:tgtEl>
                                        <p:attrNameLst>
                                          <p:attrName>ppt_y</p:attrName>
                                        </p:attrNameLst>
                                      </p:cBhvr>
                                      <p:tavLst>
                                        <p:tav tm="0">
                                          <p:val>
                                            <p:strVal val="1+#ppt_h/2"/>
                                          </p:val>
                                        </p:tav>
                                        <p:tav tm="100000">
                                          <p:val>
                                            <p:strVal val="#ppt_y"/>
                                          </p:val>
                                        </p:tav>
                                      </p:tavLst>
                                    </p:anim>
                                  </p:childTnLst>
                                </p:cTn>
                              </p:par>
                              <p:par>
                                <p:cTn id="9" presetID="16" presetClass="entr" presetSubtype="2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763667" y="1104644"/>
            <a:ext cx="7940500" cy="2400657"/>
          </a:xfrm>
          <a:prstGeom prst="rect">
            <a:avLst/>
          </a:prstGeom>
          <a:noFill/>
        </p:spPr>
        <p:txBody>
          <a:bodyPr wrap="square" rtlCol="0">
            <a:spAutoFit/>
          </a:bodyPr>
          <a:lstStyle/>
          <a:p>
            <a:pPr marL="342900" indent="-342900">
              <a:lnSpc>
                <a:spcPct val="150000"/>
              </a:lnSpc>
              <a:buFont typeface="Wingdings" panose="05000000000000000000" pitchFamily="2" charset="2"/>
              <a:buChar char="§"/>
            </a:pPr>
            <a:r>
              <a:rPr lang="vi-VN" sz="2000" smtClean="0"/>
              <a:t>Chứa </a:t>
            </a:r>
            <a:r>
              <a:rPr lang="vi-VN" sz="2000"/>
              <a:t>ít nguyên tố dinh dưỡng nhưng tỉ lệ chất dinh dưỡng cao, ví dụ (NH4)2CO chỉ có một loại chất dinh dưỡng là đạm, chứa tới 46% N nguyên chất.</a:t>
            </a:r>
          </a:p>
          <a:p>
            <a:pPr marL="342900" indent="-342900">
              <a:lnSpc>
                <a:spcPct val="150000"/>
              </a:lnSpc>
              <a:buFont typeface="Wingdings" panose="05000000000000000000" pitchFamily="2" charset="2"/>
              <a:buChar char="§"/>
            </a:pPr>
            <a:r>
              <a:rPr lang="vi-VN" sz="2000" smtClean="0"/>
              <a:t>Dễ </a:t>
            </a:r>
            <a:r>
              <a:rPr lang="vi-VN" sz="2000"/>
              <a:t>tan (trừ lân) nên dễ hấp thụ, hiệu quả nhanh.</a:t>
            </a:r>
          </a:p>
          <a:p>
            <a:pPr marL="342900" indent="-342900">
              <a:lnSpc>
                <a:spcPct val="150000"/>
              </a:lnSpc>
              <a:buFont typeface="Wingdings" panose="05000000000000000000" pitchFamily="2" charset="2"/>
              <a:buChar char="§"/>
            </a:pPr>
            <a:r>
              <a:rPr lang="vi-VN" sz="2000" smtClean="0"/>
              <a:t>Không </a:t>
            </a:r>
            <a:r>
              <a:rPr lang="vi-VN" sz="2000"/>
              <a:t>có tác dụng cải tạo đất, bón nhiều đạm và kali đất bị </a:t>
            </a:r>
            <a:r>
              <a:rPr lang="vi-VN" sz="2000" smtClean="0"/>
              <a:t>chua</a:t>
            </a:r>
            <a:r>
              <a:rPr lang="en-US" sz="2000" smtClean="0"/>
              <a:t>.</a:t>
            </a:r>
            <a:endParaRPr lang="vi-VN" sz="2000"/>
          </a:p>
        </p:txBody>
      </p:sp>
      <p:sp>
        <p:nvSpPr>
          <p:cNvPr id="3" name="TextBox 2"/>
          <p:cNvSpPr txBox="1"/>
          <p:nvPr/>
        </p:nvSpPr>
        <p:spPr>
          <a:xfrm>
            <a:off x="810338" y="509531"/>
            <a:ext cx="4083628" cy="430887"/>
          </a:xfrm>
          <a:prstGeom prst="rect">
            <a:avLst/>
          </a:prstGeom>
          <a:noFill/>
        </p:spPr>
        <p:txBody>
          <a:bodyPr wrap="square" rtlCol="0">
            <a:spAutoFit/>
          </a:bodyPr>
          <a:lstStyle/>
          <a:p>
            <a:r>
              <a:rPr lang="en-US" sz="2200" b="1" smtClean="0">
                <a:solidFill>
                  <a:srgbClr val="FF0000"/>
                </a:solidFill>
              </a:rPr>
              <a:t>Đặc điểm của phân hoá học:</a:t>
            </a:r>
            <a:endParaRPr lang="en-US" sz="2200" b="1">
              <a:solidFill>
                <a:srgbClr val="FF0000"/>
              </a:solidFill>
            </a:endParaRPr>
          </a:p>
        </p:txBody>
      </p:sp>
      <p:pic>
        <p:nvPicPr>
          <p:cNvPr id="100"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12"/>
              </a:ext>
            </a:extLst>
          </a:blip>
          <a:srcRect/>
          <a:stretch>
            <a:fillRect/>
          </a:stretch>
        </p:blipFill>
        <p:spPr>
          <a:xfrm>
            <a:off x="1804621" y="3656679"/>
            <a:ext cx="5282409" cy="1505487"/>
          </a:xfrm>
          <a:prstGeom prst="rect">
            <a:avLst/>
          </a:prstGeom>
        </p:spPr>
      </p:pic>
    </p:spTree>
    <p:extLst>
      <p:ext uri="{BB962C8B-B14F-4D97-AF65-F5344CB8AC3E}">
        <p14:creationId xmlns:p14="http://schemas.microsoft.com/office/powerpoint/2010/main" val="352032514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2" presetClass="entr" presetSubtype="4" fill="hold" nodeType="withEffect">
                                  <p:stCondLst>
                                    <p:cond delay="0"/>
                                  </p:stCondLst>
                                  <p:childTnLst>
                                    <p:set>
                                      <p:cBhvr>
                                        <p:cTn id="9" dur="1" fill="hold">
                                          <p:stCondLst>
                                            <p:cond delay="0"/>
                                          </p:stCondLst>
                                        </p:cTn>
                                        <p:tgtEl>
                                          <p:spTgt spid="100"/>
                                        </p:tgtEl>
                                        <p:attrNameLst>
                                          <p:attrName>style.visibility</p:attrName>
                                        </p:attrNameLst>
                                      </p:cBhvr>
                                      <p:to>
                                        <p:strVal val="visible"/>
                                      </p:to>
                                    </p:set>
                                    <p:anim calcmode="lin" valueType="num">
                                      <p:cBhvr additive="base">
                                        <p:cTn id="10" dur="500" fill="hold"/>
                                        <p:tgtEl>
                                          <p:spTgt spid="100"/>
                                        </p:tgtEl>
                                        <p:attrNameLst>
                                          <p:attrName>ppt_x</p:attrName>
                                        </p:attrNameLst>
                                      </p:cBhvr>
                                      <p:tavLst>
                                        <p:tav tm="0">
                                          <p:val>
                                            <p:strVal val="#ppt_x"/>
                                          </p:val>
                                        </p:tav>
                                        <p:tav tm="100000">
                                          <p:val>
                                            <p:strVal val="#ppt_x"/>
                                          </p:val>
                                        </p:tav>
                                      </p:tavLst>
                                    </p:anim>
                                    <p:anim calcmode="lin" valueType="num">
                                      <p:cBhvr additive="base">
                                        <p:cTn id="11"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2">
                                            <p:txEl>
                                              <p:pRg st="0" end="0"/>
                                            </p:txEl>
                                          </p:spTgt>
                                        </p:tgtEl>
                                        <p:attrNameLst>
                                          <p:attrName>style.visibility</p:attrName>
                                        </p:attrNameLst>
                                      </p:cBhvr>
                                      <p:to>
                                        <p:strVal val="visible"/>
                                      </p:to>
                                    </p:set>
                                    <p:anim calcmode="lin" valueType="num">
                                      <p:cBhvr additive="base">
                                        <p:cTn id="16"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2">
                                            <p:txEl>
                                              <p:pRg st="1" end="1"/>
                                            </p:txEl>
                                          </p:spTgt>
                                        </p:tgtEl>
                                        <p:attrNameLst>
                                          <p:attrName>style.visibility</p:attrName>
                                        </p:attrNameLst>
                                      </p:cBhvr>
                                      <p:to>
                                        <p:strVal val="visible"/>
                                      </p:to>
                                    </p:set>
                                    <p:anim calcmode="lin" valueType="num">
                                      <p:cBhvr additive="base">
                                        <p:cTn id="22"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2">
                                            <p:txEl>
                                              <p:pRg st="2" end="2"/>
                                            </p:txEl>
                                          </p:spTgt>
                                        </p:tgtEl>
                                        <p:attrNameLst>
                                          <p:attrName>style.visibility</p:attrName>
                                        </p:attrNameLst>
                                      </p:cBhvr>
                                      <p:to>
                                        <p:strVal val="visible"/>
                                      </p:to>
                                    </p:set>
                                    <p:anim calcmode="lin" valueType="num">
                                      <p:cBhvr additive="base">
                                        <p:cTn id="28"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763667" y="1025188"/>
            <a:ext cx="7678278" cy="1123712"/>
          </a:xfrm>
          <a:prstGeom prst="roundRect">
            <a:avLst/>
          </a:prstGeom>
          <a:solidFill>
            <a:srgbClr val="FFCC99"/>
          </a:solidFill>
        </p:spPr>
        <p:txBody>
          <a:bodyPr wrap="square" rtlCol="0">
            <a:spAutoFit/>
          </a:bodyPr>
          <a:lstStyle/>
          <a:p>
            <a:pPr>
              <a:lnSpc>
                <a:spcPct val="150000"/>
              </a:lnSpc>
            </a:pPr>
            <a:r>
              <a:rPr lang="en-US" sz="2000" smtClean="0"/>
              <a:t>Tìm hiểu về vai trò của phân đạm, phân lân, phân kali đối với sự sinh trưởng phát triển của cây trồng.</a:t>
            </a:r>
            <a:endParaRPr lang="vi-VN" sz="2000"/>
          </a:p>
        </p:txBody>
      </p:sp>
      <p:sp>
        <p:nvSpPr>
          <p:cNvPr id="3" name="TextBox 2"/>
          <p:cNvSpPr txBox="1"/>
          <p:nvPr/>
        </p:nvSpPr>
        <p:spPr>
          <a:xfrm>
            <a:off x="1492661" y="313566"/>
            <a:ext cx="2227284" cy="400110"/>
          </a:xfrm>
          <a:prstGeom prst="rect">
            <a:avLst/>
          </a:prstGeom>
          <a:noFill/>
        </p:spPr>
        <p:txBody>
          <a:bodyPr wrap="square" rtlCol="0">
            <a:spAutoFit/>
          </a:bodyPr>
          <a:lstStyle/>
          <a:p>
            <a:r>
              <a:rPr lang="en-US" sz="2000" b="1" smtClean="0"/>
              <a:t>Kết nối năng lực</a:t>
            </a:r>
            <a:endParaRPr lang="en-US" sz="2000" b="1"/>
          </a:p>
        </p:txBody>
      </p:sp>
      <p:pic>
        <p:nvPicPr>
          <p:cNvPr id="5" name="Picture 4"/>
          <p:cNvPicPr>
            <a:picLocks noChangeAspect="1"/>
          </p:cNvPicPr>
          <p:nvPr/>
        </p:nvPicPr>
        <p:blipFill>
          <a:blip r:embed="rId3"/>
          <a:stretch>
            <a:fillRect/>
          </a:stretch>
        </p:blipFill>
        <p:spPr>
          <a:xfrm>
            <a:off x="612977" y="128958"/>
            <a:ext cx="769326" cy="769326"/>
          </a:xfrm>
          <a:prstGeom prst="rect">
            <a:avLst/>
          </a:prstGeom>
        </p:spPr>
      </p:pic>
      <p:pic>
        <p:nvPicPr>
          <p:cNvPr id="7" name="Picture 6"/>
          <p:cNvPicPr>
            <a:picLocks noChangeAspect="1"/>
          </p:cNvPicPr>
          <p:nvPr/>
        </p:nvPicPr>
        <p:blipFill rotWithShape="1">
          <a:blip r:embed="rId4"/>
          <a:srcRect t="24962"/>
          <a:stretch/>
        </p:blipFill>
        <p:spPr>
          <a:xfrm>
            <a:off x="1786147" y="2146445"/>
            <a:ext cx="5233650" cy="2615534"/>
          </a:xfrm>
          <a:prstGeom prst="rect">
            <a:avLst/>
          </a:prstGeom>
          <a:effectLst>
            <a:softEdge rad="317500"/>
          </a:effectLst>
        </p:spPr>
      </p:pic>
    </p:spTree>
    <p:extLst>
      <p:ext uri="{BB962C8B-B14F-4D97-AF65-F5344CB8AC3E}">
        <p14:creationId xmlns:p14="http://schemas.microsoft.com/office/powerpoint/2010/main" val="180914077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p:cNvSpPr txBox="1"/>
          <p:nvPr/>
        </p:nvSpPr>
        <p:spPr>
          <a:xfrm>
            <a:off x="792874" y="1371788"/>
            <a:ext cx="3871823" cy="1938992"/>
          </a:xfrm>
          <a:prstGeom prst="rect">
            <a:avLst/>
          </a:prstGeom>
          <a:noFill/>
        </p:spPr>
        <p:txBody>
          <a:bodyPr wrap="square" rtlCol="0">
            <a:spAutoFit/>
          </a:bodyPr>
          <a:lstStyle/>
          <a:p>
            <a:pPr>
              <a:lnSpc>
                <a:spcPct val="150000"/>
              </a:lnSpc>
            </a:pPr>
            <a:r>
              <a:rPr lang="en-US" sz="2000"/>
              <a:t>Lân là yếu tố chính quyết định sự ra hoa, đậu quả và quá trình chín của quả và hạt, giúp hoa, quả to, hạt thì chắc</a:t>
            </a:r>
            <a:r>
              <a:rPr lang="en-US" sz="2000" smtClean="0"/>
              <a:t>.</a:t>
            </a:r>
          </a:p>
        </p:txBody>
      </p:sp>
      <p:pic>
        <p:nvPicPr>
          <p:cNvPr id="4" name="Picture 3"/>
          <p:cNvPicPr>
            <a:picLocks noChangeAspect="1"/>
          </p:cNvPicPr>
          <p:nvPr/>
        </p:nvPicPr>
        <p:blipFill>
          <a:blip r:embed="rId3"/>
          <a:stretch>
            <a:fillRect/>
          </a:stretch>
        </p:blipFill>
        <p:spPr>
          <a:xfrm>
            <a:off x="4797049" y="622749"/>
            <a:ext cx="3828831" cy="3437070"/>
          </a:xfrm>
          <a:prstGeom prst="ellipse">
            <a:avLst/>
          </a:prstGeom>
        </p:spPr>
      </p:pic>
      <p:sp>
        <p:nvSpPr>
          <p:cNvPr id="7" name="TextBox 6"/>
          <p:cNvSpPr txBox="1"/>
          <p:nvPr/>
        </p:nvSpPr>
        <p:spPr>
          <a:xfrm>
            <a:off x="204592" y="1110165"/>
            <a:ext cx="976746" cy="1631216"/>
          </a:xfrm>
          <a:prstGeom prst="rect">
            <a:avLst/>
          </a:prstGeom>
          <a:noFill/>
        </p:spPr>
        <p:txBody>
          <a:bodyPr wrap="square" rtlCol="0">
            <a:spAutoFit/>
          </a:bodyPr>
          <a:lstStyle/>
          <a:p>
            <a:r>
              <a:rPr lang="en-US" sz="10000" smtClean="0"/>
              <a:t>“</a:t>
            </a:r>
            <a:endParaRPr lang="en-US" sz="10000"/>
          </a:p>
        </p:txBody>
      </p:sp>
      <p:sp>
        <p:nvSpPr>
          <p:cNvPr id="8" name="TextBox 7"/>
          <p:cNvSpPr txBox="1"/>
          <p:nvPr/>
        </p:nvSpPr>
        <p:spPr>
          <a:xfrm>
            <a:off x="3253190" y="2521713"/>
            <a:ext cx="1496291" cy="1631216"/>
          </a:xfrm>
          <a:prstGeom prst="rect">
            <a:avLst/>
          </a:prstGeom>
          <a:noFill/>
        </p:spPr>
        <p:txBody>
          <a:bodyPr wrap="square" rtlCol="0">
            <a:spAutoFit/>
          </a:bodyPr>
          <a:lstStyle/>
          <a:p>
            <a:r>
              <a:rPr lang="en-US" sz="10000" smtClean="0"/>
              <a:t>”</a:t>
            </a:r>
            <a:endParaRPr lang="en-US" sz="10000"/>
          </a:p>
        </p:txBody>
      </p:sp>
    </p:spTree>
    <p:extLst>
      <p:ext uri="{BB962C8B-B14F-4D97-AF65-F5344CB8AC3E}">
        <p14:creationId xmlns:p14="http://schemas.microsoft.com/office/powerpoint/2010/main" val="384210549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34225" y="3538796"/>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p:cNvSpPr txBox="1"/>
          <p:nvPr/>
        </p:nvSpPr>
        <p:spPr>
          <a:xfrm>
            <a:off x="792874" y="1371788"/>
            <a:ext cx="3871823" cy="1938992"/>
          </a:xfrm>
          <a:prstGeom prst="rect">
            <a:avLst/>
          </a:prstGeom>
          <a:noFill/>
        </p:spPr>
        <p:txBody>
          <a:bodyPr wrap="square" rtlCol="0">
            <a:spAutoFit/>
          </a:bodyPr>
          <a:lstStyle/>
          <a:p>
            <a:pPr>
              <a:lnSpc>
                <a:spcPct val="150000"/>
              </a:lnSpc>
            </a:pPr>
            <a:r>
              <a:rPr lang="vi-VN" sz="2000"/>
              <a:t>Đạm là hợp phần quan trọng của chất hữu cơ cấu tạo diệp lục tố, giúp cây tang trưởng và phát triển tốt.</a:t>
            </a:r>
          </a:p>
        </p:txBody>
      </p:sp>
      <p:sp>
        <p:nvSpPr>
          <p:cNvPr id="7" name="TextBox 6"/>
          <p:cNvSpPr txBox="1"/>
          <p:nvPr/>
        </p:nvSpPr>
        <p:spPr>
          <a:xfrm>
            <a:off x="204592" y="1110165"/>
            <a:ext cx="976746" cy="1631216"/>
          </a:xfrm>
          <a:prstGeom prst="rect">
            <a:avLst/>
          </a:prstGeom>
          <a:noFill/>
        </p:spPr>
        <p:txBody>
          <a:bodyPr wrap="square" rtlCol="0">
            <a:spAutoFit/>
          </a:bodyPr>
          <a:lstStyle/>
          <a:p>
            <a:r>
              <a:rPr lang="en-US" sz="10000" smtClean="0"/>
              <a:t>“</a:t>
            </a:r>
            <a:endParaRPr lang="en-US" sz="10000"/>
          </a:p>
        </p:txBody>
      </p:sp>
      <p:sp>
        <p:nvSpPr>
          <p:cNvPr id="8" name="TextBox 7"/>
          <p:cNvSpPr txBox="1"/>
          <p:nvPr/>
        </p:nvSpPr>
        <p:spPr>
          <a:xfrm>
            <a:off x="2393719" y="2521713"/>
            <a:ext cx="1496291" cy="1631216"/>
          </a:xfrm>
          <a:prstGeom prst="rect">
            <a:avLst/>
          </a:prstGeom>
          <a:noFill/>
        </p:spPr>
        <p:txBody>
          <a:bodyPr wrap="square" rtlCol="0">
            <a:spAutoFit/>
          </a:bodyPr>
          <a:lstStyle/>
          <a:p>
            <a:r>
              <a:rPr lang="en-US" sz="10000" smtClean="0"/>
              <a:t>”</a:t>
            </a:r>
            <a:endParaRPr lang="en-US" sz="10000"/>
          </a:p>
        </p:txBody>
      </p:sp>
      <p:pic>
        <p:nvPicPr>
          <p:cNvPr id="2" name="Picture 1"/>
          <p:cNvPicPr>
            <a:picLocks noChangeAspect="1"/>
          </p:cNvPicPr>
          <p:nvPr/>
        </p:nvPicPr>
        <p:blipFill rotWithShape="1">
          <a:blip r:embed="rId3"/>
          <a:srcRect r="40951"/>
          <a:stretch/>
        </p:blipFill>
        <p:spPr>
          <a:xfrm>
            <a:off x="4900258" y="543296"/>
            <a:ext cx="3740365" cy="3517727"/>
          </a:xfrm>
          <a:prstGeom prst="ellipse">
            <a:avLst/>
          </a:prstGeom>
        </p:spPr>
      </p:pic>
    </p:spTree>
    <p:extLst>
      <p:ext uri="{BB962C8B-B14F-4D97-AF65-F5344CB8AC3E}">
        <p14:creationId xmlns:p14="http://schemas.microsoft.com/office/powerpoint/2010/main" val="202964634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34225" y="3538796"/>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p:cNvSpPr txBox="1"/>
          <p:nvPr/>
        </p:nvSpPr>
        <p:spPr>
          <a:xfrm>
            <a:off x="810338" y="1122403"/>
            <a:ext cx="3871823" cy="2343655"/>
          </a:xfrm>
          <a:prstGeom prst="rect">
            <a:avLst/>
          </a:prstGeom>
          <a:noFill/>
        </p:spPr>
        <p:txBody>
          <a:bodyPr wrap="square" rtlCol="0">
            <a:spAutoFit/>
          </a:bodyPr>
          <a:lstStyle/>
          <a:p>
            <a:pPr>
              <a:lnSpc>
                <a:spcPct val="150000"/>
              </a:lnSpc>
            </a:pPr>
            <a:r>
              <a:rPr lang="vi-VN" sz="2000"/>
              <a:t>Kali làm tăng năng suất và cải thiện chất lượng nông sản. Nó cần cho nhiều quá trình sinh trưởng và phát triển của cây trồng.</a:t>
            </a:r>
          </a:p>
        </p:txBody>
      </p:sp>
      <p:sp>
        <p:nvSpPr>
          <p:cNvPr id="7" name="TextBox 6"/>
          <p:cNvSpPr txBox="1"/>
          <p:nvPr/>
        </p:nvSpPr>
        <p:spPr>
          <a:xfrm>
            <a:off x="262458" y="838576"/>
            <a:ext cx="976746" cy="1631216"/>
          </a:xfrm>
          <a:prstGeom prst="rect">
            <a:avLst/>
          </a:prstGeom>
          <a:noFill/>
        </p:spPr>
        <p:txBody>
          <a:bodyPr wrap="square" rtlCol="0">
            <a:spAutoFit/>
          </a:bodyPr>
          <a:lstStyle/>
          <a:p>
            <a:r>
              <a:rPr lang="en-US" sz="10000" smtClean="0"/>
              <a:t>“</a:t>
            </a:r>
            <a:endParaRPr lang="en-US" sz="10000"/>
          </a:p>
        </p:txBody>
      </p:sp>
      <p:sp>
        <p:nvSpPr>
          <p:cNvPr id="8" name="TextBox 7"/>
          <p:cNvSpPr txBox="1"/>
          <p:nvPr/>
        </p:nvSpPr>
        <p:spPr>
          <a:xfrm>
            <a:off x="1725920" y="2765186"/>
            <a:ext cx="1496291" cy="1631216"/>
          </a:xfrm>
          <a:prstGeom prst="rect">
            <a:avLst/>
          </a:prstGeom>
          <a:noFill/>
        </p:spPr>
        <p:txBody>
          <a:bodyPr wrap="square" rtlCol="0">
            <a:spAutoFit/>
          </a:bodyPr>
          <a:lstStyle/>
          <a:p>
            <a:r>
              <a:rPr lang="en-US" sz="10000" smtClean="0"/>
              <a:t>”</a:t>
            </a:r>
            <a:endParaRPr lang="en-US" sz="10000"/>
          </a:p>
        </p:txBody>
      </p:sp>
      <p:pic>
        <p:nvPicPr>
          <p:cNvPr id="3" name="Picture 2"/>
          <p:cNvPicPr>
            <a:picLocks noChangeAspect="1"/>
          </p:cNvPicPr>
          <p:nvPr/>
        </p:nvPicPr>
        <p:blipFill>
          <a:blip r:embed="rId3"/>
          <a:stretch>
            <a:fillRect/>
          </a:stretch>
        </p:blipFill>
        <p:spPr>
          <a:xfrm>
            <a:off x="4878164" y="883413"/>
            <a:ext cx="3684036" cy="3350356"/>
          </a:xfrm>
          <a:prstGeom prst="ellipse">
            <a:avLst/>
          </a:prstGeom>
        </p:spPr>
      </p:pic>
    </p:spTree>
    <p:extLst>
      <p:ext uri="{BB962C8B-B14F-4D97-AF65-F5344CB8AC3E}">
        <p14:creationId xmlns:p14="http://schemas.microsoft.com/office/powerpoint/2010/main" val="136074493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682510" y="1456126"/>
            <a:ext cx="2982356" cy="2982356"/>
          </a:xfrm>
          <a:prstGeom prst="ellipse">
            <a:avLst/>
          </a:prstGeom>
        </p:spPr>
      </p:pic>
      <p:sp>
        <p:nvSpPr>
          <p:cNvPr id="1123" name="Google Shape;1123;p36"/>
          <p:cNvSpPr/>
          <p:nvPr/>
        </p:nvSpPr>
        <p:spPr>
          <a:xfrm>
            <a:off x="8149341" y="4828125"/>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500" smtClean="0">
                <a:solidFill>
                  <a:srgbClr val="080808"/>
                </a:solidFill>
                <a:latin typeface="+mj-lt"/>
              </a:rPr>
              <a:t>KHỞI ĐỘNG</a:t>
            </a:r>
            <a:endParaRPr lang="en-US" sz="2500">
              <a:solidFill>
                <a:srgbClr val="080808"/>
              </a:solidFill>
              <a:latin typeface="+mj-lt"/>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23010" y="3575586"/>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p:cNvSpPr txBox="1"/>
          <p:nvPr/>
        </p:nvSpPr>
        <p:spPr>
          <a:xfrm>
            <a:off x="612977" y="1371600"/>
            <a:ext cx="4675996" cy="400110"/>
          </a:xfrm>
          <a:prstGeom prst="rect">
            <a:avLst/>
          </a:prstGeom>
          <a:noFill/>
        </p:spPr>
        <p:txBody>
          <a:bodyPr wrap="square" rtlCol="0">
            <a:spAutoFit/>
          </a:bodyPr>
          <a:lstStyle/>
          <a:p>
            <a:pPr marL="342900" indent="-342900">
              <a:buFont typeface="Wingdings" panose="05000000000000000000" pitchFamily="2" charset="2"/>
              <a:buChar char="Ø"/>
            </a:pPr>
            <a:r>
              <a:rPr lang="en-US" sz="2000" smtClean="0">
                <a:solidFill>
                  <a:srgbClr val="FF0000"/>
                </a:solidFill>
              </a:rPr>
              <a:t>Quan sát hình ảnh và trả lời câu hỏi:</a:t>
            </a:r>
            <a:endParaRPr lang="en-US" sz="2000">
              <a:solidFill>
                <a:srgbClr val="FF0000"/>
              </a:solidFill>
            </a:endParaRPr>
          </a:p>
        </p:txBody>
      </p:sp>
      <p:sp>
        <p:nvSpPr>
          <p:cNvPr id="4" name="TextBox 3"/>
          <p:cNvSpPr txBox="1"/>
          <p:nvPr/>
        </p:nvSpPr>
        <p:spPr>
          <a:xfrm>
            <a:off x="812997" y="2159305"/>
            <a:ext cx="4641709" cy="2145268"/>
          </a:xfrm>
          <a:prstGeom prst="wedgeRoundRectCallout">
            <a:avLst>
              <a:gd name="adj1" fmla="val -61128"/>
              <a:gd name="adj2" fmla="val -59075"/>
              <a:gd name="adj3" fmla="val 16667"/>
            </a:avLst>
          </a:prstGeom>
          <a:solidFill>
            <a:schemeClr val="accent4">
              <a:lumMod val="60000"/>
              <a:lumOff val="40000"/>
            </a:schemeClr>
          </a:solidFill>
        </p:spPr>
        <p:txBody>
          <a:bodyPr wrap="square" rtlCol="0">
            <a:spAutoFit/>
          </a:bodyPr>
          <a:lstStyle/>
          <a:p>
            <a:pPr algn="ctr">
              <a:lnSpc>
                <a:spcPct val="150000"/>
              </a:lnSpc>
            </a:pPr>
            <a:r>
              <a:rPr lang="en-US" sz="2000"/>
              <a:t>Phân bón là gì? Phân bón có vai trò như thế nào </a:t>
            </a:r>
            <a:r>
              <a:rPr lang="en-US" sz="2000" smtClean="0"/>
              <a:t>trong </a:t>
            </a:r>
            <a:r>
              <a:rPr lang="en-US" sz="2000"/>
              <a:t>trồng trọt? Các loại phân bón có đặc điểm gì giống và khác nhau</a:t>
            </a:r>
            <a:r>
              <a:rPr lang="en-US" sz="2000" smtClean="0"/>
              <a:t>?</a:t>
            </a:r>
            <a:endParaRPr lang="en-US" sz="2000"/>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25"/>
                                        </p:tgtEl>
                                        <p:attrNameLst>
                                          <p:attrName>style.visibility</p:attrName>
                                        </p:attrNameLst>
                                      </p:cBhvr>
                                      <p:to>
                                        <p:strVal val="visible"/>
                                      </p:to>
                                    </p:set>
                                    <p:anim calcmode="lin" valueType="num">
                                      <p:cBhvr additive="base">
                                        <p:cTn id="7" dur="500" fill="hold"/>
                                        <p:tgtEl>
                                          <p:spTgt spid="1125"/>
                                        </p:tgtEl>
                                        <p:attrNameLst>
                                          <p:attrName>ppt_x</p:attrName>
                                        </p:attrNameLst>
                                      </p:cBhvr>
                                      <p:tavLst>
                                        <p:tav tm="0">
                                          <p:val>
                                            <p:strVal val="#ppt_x"/>
                                          </p:val>
                                        </p:tav>
                                        <p:tav tm="100000">
                                          <p:val>
                                            <p:strVal val="#ppt_x"/>
                                          </p:val>
                                        </p:tav>
                                      </p:tavLst>
                                    </p:anim>
                                    <p:anim calcmode="lin" valueType="num">
                                      <p:cBhvr additive="base">
                                        <p:cTn id="8" dur="500" fill="hold"/>
                                        <p:tgtEl>
                                          <p:spTgt spid="112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16" presetClass="entr" presetSubtype="21"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5" grpId="0"/>
      <p:bldP spid="3" grpId="0"/>
      <p:bldP spid="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34225" y="3538796"/>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cac-loai-phan-bon-hoa-hoc-can-thiet-cho-cay-trong-hoa-hoc-11-bai-12">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61112" y="161306"/>
            <a:ext cx="8645717" cy="4859419"/>
          </a:xfrm>
          <a:prstGeom prst="rect">
            <a:avLst/>
          </a:prstGeom>
        </p:spPr>
      </p:pic>
    </p:spTree>
    <p:extLst>
      <p:ext uri="{BB962C8B-B14F-4D97-AF65-F5344CB8AC3E}">
        <p14:creationId xmlns:p14="http://schemas.microsoft.com/office/powerpoint/2010/main" val="65939881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34225" y="3538796"/>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p:cNvSpPr txBox="1"/>
          <p:nvPr/>
        </p:nvSpPr>
        <p:spPr>
          <a:xfrm>
            <a:off x="692965" y="1252135"/>
            <a:ext cx="7687863" cy="2400657"/>
          </a:xfrm>
          <a:prstGeom prst="rect">
            <a:avLst/>
          </a:prstGeom>
          <a:noFill/>
        </p:spPr>
        <p:txBody>
          <a:bodyPr wrap="square" rtlCol="0">
            <a:spAutoFit/>
          </a:bodyPr>
          <a:lstStyle/>
          <a:p>
            <a:pPr marL="342900" indent="-342900">
              <a:lnSpc>
                <a:spcPct val="150000"/>
              </a:lnSpc>
              <a:buFont typeface="Wingdings" panose="05000000000000000000" pitchFamily="2" charset="2"/>
              <a:buChar char="Ø"/>
            </a:pPr>
            <a:r>
              <a:rPr lang="en-US" sz="2000" b="1" smtClean="0"/>
              <a:t>Khái niệm: </a:t>
            </a:r>
            <a:r>
              <a:rPr lang="vi-VN" sz="2000"/>
              <a:t>Phân bón hữu cơ là các chất hữu cơ được vùi vào đất, dùng trong nông nghiệp nhằm cung cấp chất dinh dưỡng cho cây trồng và cải tạo đất. </a:t>
            </a:r>
            <a:endParaRPr lang="en-US" sz="2000" smtClean="0"/>
          </a:p>
          <a:p>
            <a:pPr marL="342900" indent="-342900">
              <a:lnSpc>
                <a:spcPct val="150000"/>
              </a:lnSpc>
              <a:buFont typeface="Wingdings" panose="05000000000000000000" pitchFamily="2" charset="2"/>
              <a:buChar char="Ø"/>
            </a:pPr>
            <a:r>
              <a:rPr lang="en-US" sz="2000" b="1" smtClean="0"/>
              <a:t>Phân loại</a:t>
            </a:r>
            <a:r>
              <a:rPr lang="en-US" sz="2000" smtClean="0"/>
              <a:t>: </a:t>
            </a:r>
            <a:r>
              <a:rPr lang="vi-VN" sz="2000" smtClean="0"/>
              <a:t>phân </a:t>
            </a:r>
            <a:r>
              <a:rPr lang="vi-VN" sz="2000"/>
              <a:t>chuồng (phân gia súc, phân gia cầm), than bùn, phân xanh, phân rác ,...</a:t>
            </a:r>
          </a:p>
        </p:txBody>
      </p:sp>
      <p:sp>
        <p:nvSpPr>
          <p:cNvPr id="97" name="TextBox 96"/>
          <p:cNvSpPr txBox="1"/>
          <p:nvPr/>
        </p:nvSpPr>
        <p:spPr>
          <a:xfrm>
            <a:off x="810338" y="385653"/>
            <a:ext cx="3543453" cy="461665"/>
          </a:xfrm>
          <a:prstGeom prst="rect">
            <a:avLst/>
          </a:prstGeom>
          <a:noFill/>
        </p:spPr>
        <p:txBody>
          <a:bodyPr wrap="square" rtlCol="0">
            <a:spAutoFit/>
          </a:bodyPr>
          <a:lstStyle/>
          <a:p>
            <a:r>
              <a:rPr lang="en-US" sz="2400" b="1"/>
              <a:t>2</a:t>
            </a:r>
            <a:r>
              <a:rPr lang="en-US" sz="2400" b="1" smtClean="0"/>
              <a:t>. Phân bón hữu cơ</a:t>
            </a:r>
            <a:endParaRPr lang="en-US" sz="2400" b="1"/>
          </a:p>
        </p:txBody>
      </p:sp>
    </p:spTree>
    <p:extLst>
      <p:ext uri="{BB962C8B-B14F-4D97-AF65-F5344CB8AC3E}">
        <p14:creationId xmlns:p14="http://schemas.microsoft.com/office/powerpoint/2010/main" val="19060586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barn(inVertical)">
                                      <p:cBhvr>
                                        <p:cTn id="7" dur="500"/>
                                        <p:tgtEl>
                                          <p:spTgt spid="9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18672" y="290186"/>
            <a:ext cx="2961562" cy="2221171"/>
          </a:xfrm>
          <a:prstGeom prst="rect">
            <a:avLst/>
          </a:prstGeom>
        </p:spPr>
      </p:pic>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34225" y="3538796"/>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4"/>
          <a:stretch>
            <a:fillRect/>
          </a:stretch>
        </p:blipFill>
        <p:spPr>
          <a:xfrm>
            <a:off x="2854159" y="984536"/>
            <a:ext cx="3289320" cy="2189454"/>
          </a:xfrm>
          <a:prstGeom prst="rect">
            <a:avLst/>
          </a:prstGeom>
        </p:spPr>
      </p:pic>
      <p:pic>
        <p:nvPicPr>
          <p:cNvPr id="4" name="Picture 3"/>
          <p:cNvPicPr>
            <a:picLocks noChangeAspect="1"/>
          </p:cNvPicPr>
          <p:nvPr/>
        </p:nvPicPr>
        <p:blipFill>
          <a:blip r:embed="rId5"/>
          <a:stretch>
            <a:fillRect/>
          </a:stretch>
        </p:blipFill>
        <p:spPr>
          <a:xfrm>
            <a:off x="5627590" y="2322569"/>
            <a:ext cx="2619375" cy="1743075"/>
          </a:xfrm>
          <a:prstGeom prst="rect">
            <a:avLst/>
          </a:prstGeom>
        </p:spPr>
      </p:pic>
      <p:sp>
        <p:nvSpPr>
          <p:cNvPr id="5" name="TextBox 4"/>
          <p:cNvSpPr txBox="1"/>
          <p:nvPr/>
        </p:nvSpPr>
        <p:spPr>
          <a:xfrm>
            <a:off x="750162" y="2642618"/>
            <a:ext cx="2026380" cy="400110"/>
          </a:xfrm>
          <a:prstGeom prst="rect">
            <a:avLst/>
          </a:prstGeom>
          <a:noFill/>
        </p:spPr>
        <p:txBody>
          <a:bodyPr wrap="square" rtlCol="0">
            <a:spAutoFit/>
          </a:bodyPr>
          <a:lstStyle/>
          <a:p>
            <a:r>
              <a:rPr lang="en-US" sz="2000" b="1" smtClean="0">
                <a:solidFill>
                  <a:srgbClr val="002060"/>
                </a:solidFill>
              </a:rPr>
              <a:t>Phân chuồng</a:t>
            </a:r>
            <a:endParaRPr lang="en-US" sz="2000" b="1">
              <a:solidFill>
                <a:srgbClr val="002060"/>
              </a:solidFill>
            </a:endParaRPr>
          </a:p>
        </p:txBody>
      </p:sp>
      <p:sp>
        <p:nvSpPr>
          <p:cNvPr id="99" name="TextBox 98"/>
          <p:cNvSpPr txBox="1"/>
          <p:nvPr/>
        </p:nvSpPr>
        <p:spPr>
          <a:xfrm>
            <a:off x="3327049" y="3335201"/>
            <a:ext cx="2026380" cy="400110"/>
          </a:xfrm>
          <a:prstGeom prst="rect">
            <a:avLst/>
          </a:prstGeom>
          <a:noFill/>
        </p:spPr>
        <p:txBody>
          <a:bodyPr wrap="square" rtlCol="0">
            <a:spAutoFit/>
          </a:bodyPr>
          <a:lstStyle/>
          <a:p>
            <a:pPr algn="ctr"/>
            <a:r>
              <a:rPr lang="en-US" sz="2000" b="1" smtClean="0">
                <a:solidFill>
                  <a:srgbClr val="002060"/>
                </a:solidFill>
              </a:rPr>
              <a:t>Phân rác</a:t>
            </a:r>
            <a:endParaRPr lang="en-US" sz="2000" b="1">
              <a:solidFill>
                <a:srgbClr val="002060"/>
              </a:solidFill>
            </a:endParaRPr>
          </a:p>
        </p:txBody>
      </p:sp>
      <p:sp>
        <p:nvSpPr>
          <p:cNvPr id="100" name="TextBox 99"/>
          <p:cNvSpPr txBox="1"/>
          <p:nvPr/>
        </p:nvSpPr>
        <p:spPr>
          <a:xfrm>
            <a:off x="6013641" y="4137631"/>
            <a:ext cx="2026380" cy="400110"/>
          </a:xfrm>
          <a:prstGeom prst="rect">
            <a:avLst/>
          </a:prstGeom>
          <a:noFill/>
        </p:spPr>
        <p:txBody>
          <a:bodyPr wrap="square" rtlCol="0">
            <a:spAutoFit/>
          </a:bodyPr>
          <a:lstStyle/>
          <a:p>
            <a:pPr algn="ctr"/>
            <a:r>
              <a:rPr lang="en-US" sz="2000" b="1">
                <a:solidFill>
                  <a:srgbClr val="002060"/>
                </a:solidFill>
              </a:rPr>
              <a:t>T</a:t>
            </a:r>
            <a:r>
              <a:rPr lang="en-US" sz="2000" b="1" smtClean="0">
                <a:solidFill>
                  <a:srgbClr val="002060"/>
                </a:solidFill>
              </a:rPr>
              <a:t>han bùn</a:t>
            </a:r>
            <a:endParaRPr lang="en-US" sz="2000" b="1">
              <a:solidFill>
                <a:srgbClr val="002060"/>
              </a:solidFill>
            </a:endParaRPr>
          </a:p>
        </p:txBody>
      </p:sp>
    </p:spTree>
    <p:extLst>
      <p:ext uri="{BB962C8B-B14F-4D97-AF65-F5344CB8AC3E}">
        <p14:creationId xmlns:p14="http://schemas.microsoft.com/office/powerpoint/2010/main" val="67884064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500" fill="hold"/>
                                        <p:tgtEl>
                                          <p:spTgt spid="5"/>
                                        </p:tgtEl>
                                        <p:attrNameLst>
                                          <p:attrName>ppt_x</p:attrName>
                                        </p:attrNameLst>
                                      </p:cBhvr>
                                      <p:tavLst>
                                        <p:tav tm="0">
                                          <p:val>
                                            <p:strVal val="#ppt_x"/>
                                          </p:val>
                                        </p:tav>
                                        <p:tav tm="100000">
                                          <p:val>
                                            <p:strVal val="#ppt_x"/>
                                          </p:val>
                                        </p:tav>
                                      </p:tavLst>
                                    </p:anim>
                                    <p:anim calcmode="lin" valueType="num">
                                      <p:cBhvr additive="base">
                                        <p:cTn id="1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barn(inVertical)">
                                      <p:cBhvr>
                                        <p:cTn id="16" dur="500"/>
                                        <p:tgtEl>
                                          <p:spTgt spid="2"/>
                                        </p:tgtEl>
                                      </p:cBhvr>
                                    </p:animEffect>
                                  </p:childTnLst>
                                </p:cTn>
                              </p:par>
                              <p:par>
                                <p:cTn id="17" presetID="2" presetClass="entr" presetSubtype="4" fill="hold" grpId="0" nodeType="withEffect">
                                  <p:stCondLst>
                                    <p:cond delay="0"/>
                                  </p:stCondLst>
                                  <p:childTnLst>
                                    <p:set>
                                      <p:cBhvr>
                                        <p:cTn id="18" dur="1" fill="hold">
                                          <p:stCondLst>
                                            <p:cond delay="0"/>
                                          </p:stCondLst>
                                        </p:cTn>
                                        <p:tgtEl>
                                          <p:spTgt spid="99"/>
                                        </p:tgtEl>
                                        <p:attrNameLst>
                                          <p:attrName>style.visibility</p:attrName>
                                        </p:attrNameLst>
                                      </p:cBhvr>
                                      <p:to>
                                        <p:strVal val="visible"/>
                                      </p:to>
                                    </p:set>
                                    <p:anim calcmode="lin" valueType="num">
                                      <p:cBhvr additive="base">
                                        <p:cTn id="19" dur="500" fill="hold"/>
                                        <p:tgtEl>
                                          <p:spTgt spid="99"/>
                                        </p:tgtEl>
                                        <p:attrNameLst>
                                          <p:attrName>ppt_x</p:attrName>
                                        </p:attrNameLst>
                                      </p:cBhvr>
                                      <p:tavLst>
                                        <p:tav tm="0">
                                          <p:val>
                                            <p:strVal val="#ppt_x"/>
                                          </p:val>
                                        </p:tav>
                                        <p:tav tm="100000">
                                          <p:val>
                                            <p:strVal val="#ppt_x"/>
                                          </p:val>
                                        </p:tav>
                                      </p:tavLst>
                                    </p:anim>
                                    <p:anim calcmode="lin" valueType="num">
                                      <p:cBhvr additive="base">
                                        <p:cTn id="20"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par>
                                <p:cTn id="26" presetID="2" presetClass="entr" presetSubtype="4" fill="hold" grpId="0" nodeType="withEffect">
                                  <p:stCondLst>
                                    <p:cond delay="0"/>
                                  </p:stCondLst>
                                  <p:childTnLst>
                                    <p:set>
                                      <p:cBhvr>
                                        <p:cTn id="27" dur="1" fill="hold">
                                          <p:stCondLst>
                                            <p:cond delay="0"/>
                                          </p:stCondLst>
                                        </p:cTn>
                                        <p:tgtEl>
                                          <p:spTgt spid="100"/>
                                        </p:tgtEl>
                                        <p:attrNameLst>
                                          <p:attrName>style.visibility</p:attrName>
                                        </p:attrNameLst>
                                      </p:cBhvr>
                                      <p:to>
                                        <p:strVal val="visible"/>
                                      </p:to>
                                    </p:set>
                                    <p:anim calcmode="lin" valueType="num">
                                      <p:cBhvr additive="base">
                                        <p:cTn id="28" dur="500" fill="hold"/>
                                        <p:tgtEl>
                                          <p:spTgt spid="100"/>
                                        </p:tgtEl>
                                        <p:attrNameLst>
                                          <p:attrName>ppt_x</p:attrName>
                                        </p:attrNameLst>
                                      </p:cBhvr>
                                      <p:tavLst>
                                        <p:tav tm="0">
                                          <p:val>
                                            <p:strVal val="#ppt_x"/>
                                          </p:val>
                                        </p:tav>
                                        <p:tav tm="100000">
                                          <p:val>
                                            <p:strVal val="#ppt_x"/>
                                          </p:val>
                                        </p:tav>
                                      </p:tavLst>
                                    </p:anim>
                                    <p:anim calcmode="lin" valueType="num">
                                      <p:cBhvr additive="base">
                                        <p:cTn id="29"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9"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p:cNvSpPr txBox="1"/>
          <p:nvPr/>
        </p:nvSpPr>
        <p:spPr>
          <a:xfrm>
            <a:off x="770479" y="522094"/>
            <a:ext cx="7631607" cy="537391"/>
          </a:xfrm>
          <a:prstGeom prst="rect">
            <a:avLst/>
          </a:prstGeom>
          <a:noFill/>
        </p:spPr>
        <p:txBody>
          <a:bodyPr wrap="square" rtlCol="0">
            <a:spAutoFit/>
          </a:bodyPr>
          <a:lstStyle/>
          <a:p>
            <a:pPr>
              <a:lnSpc>
                <a:spcPct val="150000"/>
              </a:lnSpc>
            </a:pPr>
            <a:r>
              <a:rPr lang="en-US" sz="2200" b="1" smtClean="0">
                <a:solidFill>
                  <a:srgbClr val="FF0000"/>
                </a:solidFill>
              </a:rPr>
              <a:t>Đặc điểm của phân bón hữu cơ:</a:t>
            </a:r>
            <a:endParaRPr lang="en-US" sz="2200" b="1">
              <a:solidFill>
                <a:srgbClr val="FF0000"/>
              </a:solidFill>
            </a:endParaRPr>
          </a:p>
        </p:txBody>
      </p:sp>
      <p:sp>
        <p:nvSpPr>
          <p:cNvPr id="2" name="TextBox 1"/>
          <p:cNvSpPr txBox="1"/>
          <p:nvPr/>
        </p:nvSpPr>
        <p:spPr>
          <a:xfrm>
            <a:off x="772056" y="1303518"/>
            <a:ext cx="7639022" cy="2862322"/>
          </a:xfrm>
          <a:prstGeom prst="rect">
            <a:avLst/>
          </a:prstGeom>
          <a:noFill/>
        </p:spPr>
        <p:txBody>
          <a:bodyPr wrap="square" rtlCol="0">
            <a:spAutoFit/>
          </a:bodyPr>
          <a:lstStyle/>
          <a:p>
            <a:pPr marL="342900" indent="-342900">
              <a:lnSpc>
                <a:spcPct val="150000"/>
              </a:lnSpc>
              <a:buFont typeface="Wingdings" panose="05000000000000000000" pitchFamily="2" charset="2"/>
              <a:buChar char="§"/>
            </a:pPr>
            <a:r>
              <a:rPr lang="en-US" sz="2000" smtClean="0"/>
              <a:t>Chứa </a:t>
            </a:r>
            <a:r>
              <a:rPr lang="en-US" sz="2000"/>
              <a:t>nhiều nguyên tố dinh dưỡng, từ đa lượng đến vi lượng. </a:t>
            </a:r>
          </a:p>
          <a:p>
            <a:pPr marL="342900" indent="-342900">
              <a:lnSpc>
                <a:spcPct val="150000"/>
              </a:lnSpc>
              <a:buFont typeface="Wingdings" panose="05000000000000000000" pitchFamily="2" charset="2"/>
              <a:buChar char="§"/>
            </a:pPr>
            <a:r>
              <a:rPr lang="en-US" sz="2000" smtClean="0"/>
              <a:t>Là </a:t>
            </a:r>
            <a:r>
              <a:rPr lang="en-US" sz="2000"/>
              <a:t>loại phân bón có hiệu quả chậm. </a:t>
            </a:r>
            <a:r>
              <a:rPr lang="en-US" sz="2000" smtClean="0"/>
              <a:t>Phải cần có quá trình để vi sinh vật phân giải các dưỡng chất trong đất, cây mới có thể hấp thu được.</a:t>
            </a:r>
          </a:p>
          <a:p>
            <a:pPr marL="342900" indent="-342900">
              <a:lnSpc>
                <a:spcPct val="150000"/>
              </a:lnSpc>
              <a:buFont typeface="Wingdings" panose="05000000000000000000" pitchFamily="2" charset="2"/>
              <a:buChar char="§"/>
            </a:pPr>
            <a:r>
              <a:rPr lang="en-US" sz="2000" smtClean="0"/>
              <a:t>Bón </a:t>
            </a:r>
            <a:r>
              <a:rPr lang="en-US" sz="2000"/>
              <a:t>liên tục nhiều năm không làm hại đất mà còn có tác dụng tăng độ phi nhiều và độ tơi xốp cho đất</a:t>
            </a:r>
            <a:r>
              <a:rPr lang="en-US" sz="2000" smtClean="0"/>
              <a:t>.</a:t>
            </a:r>
            <a:endParaRPr lang="en-US" sz="2000"/>
          </a:p>
        </p:txBody>
      </p:sp>
    </p:spTree>
    <p:extLst>
      <p:ext uri="{BB962C8B-B14F-4D97-AF65-F5344CB8AC3E}">
        <p14:creationId xmlns:p14="http://schemas.microsoft.com/office/powerpoint/2010/main" val="66753588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 calcmode="lin" valueType="num">
                                      <p:cBhvr additive="base">
                                        <p:cTn id="12"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
                                            <p:txEl>
                                              <p:pRg st="1" end="1"/>
                                            </p:txEl>
                                          </p:spTgt>
                                        </p:tgtEl>
                                        <p:attrNameLst>
                                          <p:attrName>style.visibility</p:attrName>
                                        </p:attrNameLst>
                                      </p:cBhvr>
                                      <p:to>
                                        <p:strVal val="visible"/>
                                      </p:to>
                                    </p:set>
                                    <p:anim calcmode="lin" valueType="num">
                                      <p:cBhvr additive="base">
                                        <p:cTn id="18"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
                                            <p:txEl>
                                              <p:pRg st="2" end="2"/>
                                            </p:txEl>
                                          </p:spTgt>
                                        </p:tgtEl>
                                        <p:attrNameLst>
                                          <p:attrName>style.visibility</p:attrName>
                                        </p:attrNameLst>
                                      </p:cBhvr>
                                      <p:to>
                                        <p:strVal val="visible"/>
                                      </p:to>
                                    </p:set>
                                    <p:anim calcmode="lin" valueType="num">
                                      <p:cBhvr additive="base">
                                        <p:cTn id="24"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TextBox 94"/>
          <p:cNvSpPr txBox="1"/>
          <p:nvPr/>
        </p:nvSpPr>
        <p:spPr>
          <a:xfrm>
            <a:off x="810338" y="375843"/>
            <a:ext cx="3543453" cy="461665"/>
          </a:xfrm>
          <a:prstGeom prst="rect">
            <a:avLst/>
          </a:prstGeom>
          <a:noFill/>
        </p:spPr>
        <p:txBody>
          <a:bodyPr wrap="square" rtlCol="0">
            <a:spAutoFit/>
          </a:bodyPr>
          <a:lstStyle/>
          <a:p>
            <a:r>
              <a:rPr lang="en-US" sz="2400" b="1"/>
              <a:t>2</a:t>
            </a:r>
            <a:r>
              <a:rPr lang="en-US" sz="2400" b="1" smtClean="0"/>
              <a:t>. Phân bón vi sinh</a:t>
            </a:r>
            <a:endParaRPr lang="en-US" sz="2400" b="1"/>
          </a:p>
        </p:txBody>
      </p:sp>
      <p:sp>
        <p:nvSpPr>
          <p:cNvPr id="3" name="TextBox 2"/>
          <p:cNvSpPr txBox="1"/>
          <p:nvPr/>
        </p:nvSpPr>
        <p:spPr>
          <a:xfrm>
            <a:off x="447037" y="1213331"/>
            <a:ext cx="4168954" cy="2862322"/>
          </a:xfrm>
          <a:prstGeom prst="rect">
            <a:avLst/>
          </a:prstGeom>
          <a:noFill/>
        </p:spPr>
        <p:txBody>
          <a:bodyPr wrap="square" rtlCol="0">
            <a:spAutoFit/>
          </a:bodyPr>
          <a:lstStyle/>
          <a:p>
            <a:pPr marL="342900" indent="-342900">
              <a:lnSpc>
                <a:spcPct val="150000"/>
              </a:lnSpc>
              <a:buFont typeface="Wingdings" panose="05000000000000000000" pitchFamily="2" charset="2"/>
              <a:buChar char="Ø"/>
            </a:pPr>
            <a:r>
              <a:rPr lang="en-US" sz="2000" b="1" smtClean="0"/>
              <a:t>Khái niệm: </a:t>
            </a:r>
            <a:r>
              <a:rPr lang="en-US" sz="2000" smtClean="0"/>
              <a:t>Phân </a:t>
            </a:r>
            <a:r>
              <a:rPr lang="en-US" sz="2000"/>
              <a:t>bón vi sinh là loại phân bón có chứa một hoặc nhiều chủng vi sinh vật sống như vi sinh vật cố định đạm, vi sinh vật chuyển hoá lân hoặc vi sinh vật phân giải chất hữu cơ</a:t>
            </a:r>
            <a:r>
              <a:rPr lang="en-US" sz="2000" smtClean="0"/>
              <a:t>.</a:t>
            </a:r>
          </a:p>
        </p:txBody>
      </p:sp>
      <p:pic>
        <p:nvPicPr>
          <p:cNvPr id="4" name="Picture 3"/>
          <p:cNvPicPr>
            <a:picLocks noChangeAspect="1"/>
          </p:cNvPicPr>
          <p:nvPr/>
        </p:nvPicPr>
        <p:blipFill>
          <a:blip r:embed="rId3"/>
          <a:stretch>
            <a:fillRect/>
          </a:stretch>
        </p:blipFill>
        <p:spPr>
          <a:xfrm>
            <a:off x="4869807" y="1034833"/>
            <a:ext cx="3713971" cy="3190875"/>
          </a:xfrm>
          <a:prstGeom prst="ellipse">
            <a:avLst/>
          </a:prstGeom>
        </p:spPr>
      </p:pic>
    </p:spTree>
    <p:extLst>
      <p:ext uri="{BB962C8B-B14F-4D97-AF65-F5344CB8AC3E}">
        <p14:creationId xmlns:p14="http://schemas.microsoft.com/office/powerpoint/2010/main" val="390708929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ppt_x"/>
                                          </p:val>
                                        </p:tav>
                                        <p:tav tm="100000">
                                          <p:val>
                                            <p:strVal val="#ppt_x"/>
                                          </p:val>
                                        </p:tav>
                                      </p:tavLst>
                                    </p:anim>
                                    <p:anim calcmode="lin" valueType="num">
                                      <p:cBhvr additive="base">
                                        <p:cTn id="8"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TextBox 94"/>
          <p:cNvSpPr txBox="1"/>
          <p:nvPr/>
        </p:nvSpPr>
        <p:spPr>
          <a:xfrm>
            <a:off x="810338" y="498201"/>
            <a:ext cx="5081307" cy="430887"/>
          </a:xfrm>
          <a:prstGeom prst="rect">
            <a:avLst/>
          </a:prstGeom>
          <a:noFill/>
        </p:spPr>
        <p:txBody>
          <a:bodyPr wrap="square" rtlCol="0">
            <a:spAutoFit/>
          </a:bodyPr>
          <a:lstStyle/>
          <a:p>
            <a:r>
              <a:rPr lang="en-US" sz="2200" b="1" smtClean="0">
                <a:solidFill>
                  <a:srgbClr val="FF0000"/>
                </a:solidFill>
              </a:rPr>
              <a:t>Đặc điểm của phân bón vi sinh:</a:t>
            </a:r>
            <a:endParaRPr lang="en-US" sz="2200" b="1">
              <a:solidFill>
                <a:srgbClr val="FF0000"/>
              </a:solidFill>
            </a:endParaRPr>
          </a:p>
        </p:txBody>
      </p:sp>
      <p:sp>
        <p:nvSpPr>
          <p:cNvPr id="3" name="TextBox 2"/>
          <p:cNvSpPr txBox="1"/>
          <p:nvPr/>
        </p:nvSpPr>
        <p:spPr>
          <a:xfrm>
            <a:off x="675671" y="1145811"/>
            <a:ext cx="7625878" cy="3323987"/>
          </a:xfrm>
          <a:prstGeom prst="rect">
            <a:avLst/>
          </a:prstGeom>
          <a:noFill/>
        </p:spPr>
        <p:txBody>
          <a:bodyPr wrap="square" rtlCol="0">
            <a:spAutoFit/>
          </a:bodyPr>
          <a:lstStyle/>
          <a:p>
            <a:pPr marL="342900" indent="-342900">
              <a:lnSpc>
                <a:spcPct val="150000"/>
              </a:lnSpc>
              <a:buFont typeface="Wingdings" panose="05000000000000000000" pitchFamily="2" charset="2"/>
              <a:buChar char="Ø"/>
            </a:pPr>
            <a:r>
              <a:rPr lang="en-US" sz="2000" smtClean="0"/>
              <a:t>Là loại phân bón có chứa vi sinh vật nên thời gian sống của chúng phụ thuộc và điều kiện ngoại cảnh.</a:t>
            </a:r>
          </a:p>
          <a:p>
            <a:pPr marL="342900" indent="-342900">
              <a:lnSpc>
                <a:spcPct val="150000"/>
              </a:lnSpc>
              <a:buFont typeface="Wingdings" panose="05000000000000000000" pitchFamily="2" charset="2"/>
              <a:buChar char="Ø"/>
            </a:pPr>
            <a:r>
              <a:rPr lang="en-US" sz="2000" smtClean="0"/>
              <a:t>Mỗi loại phân bón vi sinh chỉ thích hợp với một loại cây trồng nhất định.</a:t>
            </a:r>
          </a:p>
          <a:p>
            <a:pPr marL="342900" indent="-342900">
              <a:lnSpc>
                <a:spcPct val="150000"/>
              </a:lnSpc>
              <a:buFont typeface="Wingdings" panose="05000000000000000000" pitchFamily="2" charset="2"/>
              <a:buChar char="Ø"/>
            </a:pPr>
            <a:r>
              <a:rPr lang="en-US" sz="2000" smtClean="0"/>
              <a:t>Phân bón vi sinh an toàn cho con người, vật nuôi, cây trồng và môi trường.</a:t>
            </a:r>
          </a:p>
          <a:p>
            <a:pPr marL="342900" indent="-342900">
              <a:lnSpc>
                <a:spcPct val="150000"/>
              </a:lnSpc>
              <a:buFont typeface="Wingdings" panose="05000000000000000000" pitchFamily="2" charset="2"/>
              <a:buChar char="Ø"/>
            </a:pPr>
            <a:r>
              <a:rPr lang="en-US" sz="2000" smtClean="0"/>
              <a:t>Bón phân vi sinh không làm hại đất mf còn giúp cải tạo đất.</a:t>
            </a:r>
          </a:p>
        </p:txBody>
      </p:sp>
    </p:spTree>
    <p:extLst>
      <p:ext uri="{BB962C8B-B14F-4D97-AF65-F5344CB8AC3E}">
        <p14:creationId xmlns:p14="http://schemas.microsoft.com/office/powerpoint/2010/main" val="338298122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barn(inVertical)">
                                      <p:cBhvr>
                                        <p:cTn id="7" dur="500"/>
                                        <p:tgtEl>
                                          <p:spTgt spid="9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30343" y="3642598"/>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TextBox 94"/>
          <p:cNvSpPr txBox="1"/>
          <p:nvPr/>
        </p:nvSpPr>
        <p:spPr>
          <a:xfrm>
            <a:off x="564042" y="1588282"/>
            <a:ext cx="3138207" cy="1225868"/>
          </a:xfrm>
          <a:prstGeom prst="roundRect">
            <a:avLst/>
          </a:prstGeom>
          <a:solidFill>
            <a:srgbClr val="FFCC66"/>
          </a:solidFill>
        </p:spPr>
        <p:txBody>
          <a:bodyPr wrap="square" rtlCol="0">
            <a:spAutoFit/>
          </a:bodyPr>
          <a:lstStyle/>
          <a:p>
            <a:pPr algn="ctr">
              <a:lnSpc>
                <a:spcPct val="150000"/>
              </a:lnSpc>
            </a:pPr>
            <a:r>
              <a:rPr lang="en-US" sz="2200" b="1" smtClean="0">
                <a:solidFill>
                  <a:srgbClr val="FF0000"/>
                </a:solidFill>
              </a:rPr>
              <a:t>Các loại phân bón </a:t>
            </a:r>
          </a:p>
          <a:p>
            <a:pPr algn="ctr">
              <a:lnSpc>
                <a:spcPct val="150000"/>
              </a:lnSpc>
            </a:pPr>
            <a:r>
              <a:rPr lang="en-US" sz="2200" b="1" smtClean="0">
                <a:solidFill>
                  <a:srgbClr val="FF0000"/>
                </a:solidFill>
              </a:rPr>
              <a:t>vi sinh</a:t>
            </a:r>
            <a:endParaRPr lang="en-US" sz="2200" b="1">
              <a:solidFill>
                <a:srgbClr val="FF0000"/>
              </a:solidFill>
            </a:endParaRPr>
          </a:p>
        </p:txBody>
      </p:sp>
      <p:sp>
        <p:nvSpPr>
          <p:cNvPr id="4" name="TextBox 3"/>
          <p:cNvSpPr txBox="1"/>
          <p:nvPr/>
        </p:nvSpPr>
        <p:spPr>
          <a:xfrm>
            <a:off x="4711071" y="544424"/>
            <a:ext cx="3928230" cy="553998"/>
          </a:xfrm>
          <a:prstGeom prst="rect">
            <a:avLst/>
          </a:prstGeom>
          <a:noFill/>
        </p:spPr>
        <p:txBody>
          <a:bodyPr wrap="square" rtlCol="0">
            <a:spAutoFit/>
          </a:bodyPr>
          <a:lstStyle/>
          <a:p>
            <a:pPr algn="ctr">
              <a:lnSpc>
                <a:spcPct val="150000"/>
              </a:lnSpc>
            </a:pPr>
            <a:r>
              <a:rPr lang="en-US" sz="2000" smtClean="0"/>
              <a:t>Phân bón vi sinh cố định đạm</a:t>
            </a:r>
            <a:endParaRPr lang="en-US" sz="2000"/>
          </a:p>
        </p:txBody>
      </p:sp>
      <p:sp>
        <p:nvSpPr>
          <p:cNvPr id="97" name="TextBox 96"/>
          <p:cNvSpPr txBox="1"/>
          <p:nvPr/>
        </p:nvSpPr>
        <p:spPr>
          <a:xfrm>
            <a:off x="4739943" y="1760365"/>
            <a:ext cx="4027566" cy="1015663"/>
          </a:xfrm>
          <a:prstGeom prst="rect">
            <a:avLst/>
          </a:prstGeom>
          <a:noFill/>
        </p:spPr>
        <p:txBody>
          <a:bodyPr wrap="square" rtlCol="0">
            <a:spAutoFit/>
          </a:bodyPr>
          <a:lstStyle/>
          <a:p>
            <a:pPr algn="ctr">
              <a:lnSpc>
                <a:spcPct val="150000"/>
              </a:lnSpc>
            </a:pPr>
            <a:r>
              <a:rPr lang="en-US" sz="2000" smtClean="0"/>
              <a:t>Phân bón vi sinh giúp phân giải chất hữu cơ</a:t>
            </a:r>
            <a:endParaRPr lang="en-US" sz="2000"/>
          </a:p>
        </p:txBody>
      </p:sp>
      <p:sp>
        <p:nvSpPr>
          <p:cNvPr id="98" name="TextBox 97"/>
          <p:cNvSpPr txBox="1"/>
          <p:nvPr/>
        </p:nvSpPr>
        <p:spPr>
          <a:xfrm>
            <a:off x="4906913" y="3229440"/>
            <a:ext cx="4027566" cy="1015663"/>
          </a:xfrm>
          <a:prstGeom prst="rect">
            <a:avLst/>
          </a:prstGeom>
          <a:noFill/>
        </p:spPr>
        <p:txBody>
          <a:bodyPr wrap="square" rtlCol="0">
            <a:spAutoFit/>
          </a:bodyPr>
          <a:lstStyle/>
          <a:p>
            <a:pPr algn="ctr">
              <a:lnSpc>
                <a:spcPct val="150000"/>
              </a:lnSpc>
            </a:pPr>
            <a:r>
              <a:rPr lang="en-US" sz="2000" smtClean="0"/>
              <a:t>Phân bón vi sinh giúp ức chế các vi khuẩn gây bệnh</a:t>
            </a:r>
            <a:endParaRPr lang="en-US" sz="2000"/>
          </a:p>
        </p:txBody>
      </p:sp>
      <p:cxnSp>
        <p:nvCxnSpPr>
          <p:cNvPr id="6" name="Straight Connector 5"/>
          <p:cNvCxnSpPr>
            <a:stCxn id="95" idx="3"/>
            <a:endCxn id="4" idx="1"/>
          </p:cNvCxnSpPr>
          <p:nvPr/>
        </p:nvCxnSpPr>
        <p:spPr>
          <a:xfrm flipV="1">
            <a:off x="3702249" y="821423"/>
            <a:ext cx="1008822" cy="1379793"/>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stCxn id="95" idx="3"/>
            <a:endCxn id="97" idx="1"/>
          </p:cNvCxnSpPr>
          <p:nvPr/>
        </p:nvCxnSpPr>
        <p:spPr>
          <a:xfrm>
            <a:off x="3702249" y="2201216"/>
            <a:ext cx="1037694" cy="66981"/>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95" idx="3"/>
            <a:endCxn id="98" idx="1"/>
          </p:cNvCxnSpPr>
          <p:nvPr/>
        </p:nvCxnSpPr>
        <p:spPr>
          <a:xfrm>
            <a:off x="3702249" y="2201216"/>
            <a:ext cx="1204664" cy="1536056"/>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92306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barn(inVertical)">
                                      <p:cBhvr>
                                        <p:cTn id="7" dur="500"/>
                                        <p:tgtEl>
                                          <p:spTgt spid="9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97"/>
                                        </p:tgtEl>
                                        <p:attrNameLst>
                                          <p:attrName>style.visibility</p:attrName>
                                        </p:attrNameLst>
                                      </p:cBhvr>
                                      <p:to>
                                        <p:strVal val="visible"/>
                                      </p:to>
                                    </p:set>
                                    <p:anim calcmode="lin" valueType="num">
                                      <p:cBhvr additive="base">
                                        <p:cTn id="28" dur="500" fill="hold"/>
                                        <p:tgtEl>
                                          <p:spTgt spid="97"/>
                                        </p:tgtEl>
                                        <p:attrNameLst>
                                          <p:attrName>ppt_x</p:attrName>
                                        </p:attrNameLst>
                                      </p:cBhvr>
                                      <p:tavLst>
                                        <p:tav tm="0">
                                          <p:val>
                                            <p:strVal val="#ppt_x"/>
                                          </p:val>
                                        </p:tav>
                                        <p:tav tm="100000">
                                          <p:val>
                                            <p:strVal val="#ppt_x"/>
                                          </p:val>
                                        </p:tav>
                                      </p:tavLst>
                                    </p:anim>
                                    <p:anim calcmode="lin" valueType="num">
                                      <p:cBhvr additive="base">
                                        <p:cTn id="29"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barn(inVertical)">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fill="hold"/>
                                        <p:tgtEl>
                                          <p:spTgt spid="98"/>
                                        </p:tgtEl>
                                        <p:attrNameLst>
                                          <p:attrName>ppt_x</p:attrName>
                                        </p:attrNameLst>
                                      </p:cBhvr>
                                      <p:tavLst>
                                        <p:tav tm="0">
                                          <p:val>
                                            <p:strVal val="#ppt_x"/>
                                          </p:val>
                                        </p:tav>
                                        <p:tav tm="100000">
                                          <p:val>
                                            <p:strVal val="#ppt_x"/>
                                          </p:val>
                                        </p:tav>
                                      </p:tavLst>
                                    </p:anim>
                                    <p:anim calcmode="lin" valueType="num">
                                      <p:cBhvr additive="base">
                                        <p:cTn id="40"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4" grpId="0"/>
      <p:bldP spid="97" grpId="0"/>
      <p:bldP spid="9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2899063" y="301336"/>
            <a:ext cx="3148446" cy="477054"/>
          </a:xfrm>
          <a:prstGeom prst="rect">
            <a:avLst/>
          </a:prstGeom>
          <a:noFill/>
        </p:spPr>
        <p:txBody>
          <a:bodyPr wrap="square" rtlCol="0">
            <a:spAutoFit/>
          </a:bodyPr>
          <a:lstStyle/>
          <a:p>
            <a:pPr algn="ctr"/>
            <a:r>
              <a:rPr lang="en-US" sz="2500" b="1" smtClean="0"/>
              <a:t>LUYỆN TẬP </a:t>
            </a:r>
            <a:endParaRPr lang="en-US" sz="2500" b="1"/>
          </a:p>
        </p:txBody>
      </p:sp>
      <p:sp>
        <p:nvSpPr>
          <p:cNvPr id="3" name="TextBox 2"/>
          <p:cNvSpPr txBox="1"/>
          <p:nvPr/>
        </p:nvSpPr>
        <p:spPr>
          <a:xfrm>
            <a:off x="1001809" y="987137"/>
            <a:ext cx="7211291" cy="1123712"/>
          </a:xfrm>
          <a:prstGeom prst="roundRect">
            <a:avLst/>
          </a:prstGeom>
          <a:solidFill>
            <a:schemeClr val="accent5">
              <a:lumMod val="60000"/>
              <a:lumOff val="40000"/>
            </a:schemeClr>
          </a:solidFill>
        </p:spPr>
        <p:txBody>
          <a:bodyPr wrap="square" rtlCol="0">
            <a:spAutoFit/>
          </a:bodyPr>
          <a:lstStyle/>
          <a:p>
            <a:pPr>
              <a:lnSpc>
                <a:spcPct val="150000"/>
              </a:lnSpc>
            </a:pPr>
            <a:r>
              <a:rPr lang="en-US" sz="2000"/>
              <a:t>Dựa vào đặc điểm của từng loại phân bón, nêu ưu và nhược điểm của mỗi loại bằng cách hoàn thành bảng theo mẫu sau</a:t>
            </a:r>
            <a:r>
              <a:rPr lang="en-US" sz="2000" smtClean="0"/>
              <a:t>:</a:t>
            </a:r>
            <a:endParaRPr lang="en-US" sz="2000"/>
          </a:p>
        </p:txBody>
      </p:sp>
      <p:grpSp>
        <p:nvGrpSpPr>
          <p:cNvPr id="102" name="Google Shape;1154;p36"/>
          <p:cNvGrpSpPr/>
          <p:nvPr/>
        </p:nvGrpSpPr>
        <p:grpSpPr>
          <a:xfrm>
            <a:off x="8230343" y="3642598"/>
            <a:ext cx="706422" cy="1386765"/>
            <a:chOff x="415133" y="2174439"/>
            <a:chExt cx="444430" cy="872509"/>
          </a:xfrm>
        </p:grpSpPr>
        <p:sp>
          <p:nvSpPr>
            <p:cNvPr id="103"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 name="Table 4"/>
          <p:cNvGraphicFramePr>
            <a:graphicFrameLocks noGrp="1"/>
          </p:cNvGraphicFramePr>
          <p:nvPr>
            <p:extLst>
              <p:ext uri="{D42A27DB-BD31-4B8C-83A1-F6EECF244321}">
                <p14:modId xmlns:p14="http://schemas.microsoft.com/office/powerpoint/2010/main" val="583346299"/>
              </p:ext>
            </p:extLst>
          </p:nvPr>
        </p:nvGraphicFramePr>
        <p:xfrm>
          <a:off x="430784" y="2541414"/>
          <a:ext cx="8249709" cy="1390650"/>
        </p:xfrm>
        <a:graphic>
          <a:graphicData uri="http://schemas.openxmlformats.org/drawingml/2006/table">
            <a:tbl>
              <a:tblPr bandRow="1"/>
              <a:tblGrid>
                <a:gridCol w="1519021">
                  <a:extLst>
                    <a:ext uri="{9D8B030D-6E8A-4147-A177-3AD203B41FA5}">
                      <a16:colId xmlns:a16="http://schemas.microsoft.com/office/drawing/2014/main" val="3383827144"/>
                    </a:ext>
                  </a:extLst>
                </a:gridCol>
                <a:gridCol w="2327563">
                  <a:extLst>
                    <a:ext uri="{9D8B030D-6E8A-4147-A177-3AD203B41FA5}">
                      <a16:colId xmlns:a16="http://schemas.microsoft.com/office/drawing/2014/main" val="1621520846"/>
                    </a:ext>
                  </a:extLst>
                </a:gridCol>
                <a:gridCol w="2286000">
                  <a:extLst>
                    <a:ext uri="{9D8B030D-6E8A-4147-A177-3AD203B41FA5}">
                      <a16:colId xmlns:a16="http://schemas.microsoft.com/office/drawing/2014/main" val="522072181"/>
                    </a:ext>
                  </a:extLst>
                </a:gridCol>
                <a:gridCol w="2117125">
                  <a:extLst>
                    <a:ext uri="{9D8B030D-6E8A-4147-A177-3AD203B41FA5}">
                      <a16:colId xmlns:a16="http://schemas.microsoft.com/office/drawing/2014/main" val="346179440"/>
                    </a:ext>
                  </a:extLst>
                </a:gridCol>
              </a:tblGrid>
              <a:tr h="0">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200000"/>
                        </a:lnSpc>
                        <a:spcBef>
                          <a:spcPts val="300"/>
                        </a:spcBef>
                        <a:spcAft>
                          <a:spcPts val="300"/>
                        </a:spcAft>
                      </a:pPr>
                      <a:r>
                        <a:rPr lang="en-US" sz="1800" b="1">
                          <a:solidFill>
                            <a:srgbClr val="000000"/>
                          </a:solidFill>
                          <a:effectLst/>
                          <a:latin typeface="+mj-lt"/>
                          <a:ea typeface="Times New Roman" panose="02020603050405020304" pitchFamily="18" charset="0"/>
                        </a:rPr>
                        <a:t>Phân bón hoá học</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tc>
                  <a:txBody>
                    <a:bodyPr/>
                    <a:lstStyle/>
                    <a:p>
                      <a:pPr algn="ctr">
                        <a:lnSpc>
                          <a:spcPct val="200000"/>
                        </a:lnSpc>
                        <a:spcBef>
                          <a:spcPts val="300"/>
                        </a:spcBef>
                        <a:spcAft>
                          <a:spcPts val="300"/>
                        </a:spcAft>
                      </a:pPr>
                      <a:r>
                        <a:rPr lang="en-US" sz="1800" b="1">
                          <a:solidFill>
                            <a:srgbClr val="000000"/>
                          </a:solidFill>
                          <a:effectLst/>
                          <a:latin typeface="+mj-lt"/>
                          <a:ea typeface="Times New Roman" panose="02020603050405020304" pitchFamily="18" charset="0"/>
                        </a:rPr>
                        <a:t>Phân bón hữu cơ</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tc>
                  <a:txBody>
                    <a:bodyPr/>
                    <a:lstStyle/>
                    <a:p>
                      <a:pPr algn="ctr">
                        <a:lnSpc>
                          <a:spcPct val="200000"/>
                        </a:lnSpc>
                        <a:spcBef>
                          <a:spcPts val="300"/>
                        </a:spcBef>
                        <a:spcAft>
                          <a:spcPts val="300"/>
                        </a:spcAft>
                      </a:pPr>
                      <a:r>
                        <a:rPr lang="en-US" sz="1800" b="1">
                          <a:solidFill>
                            <a:srgbClr val="000000"/>
                          </a:solidFill>
                          <a:effectLst/>
                          <a:latin typeface="+mj-lt"/>
                          <a:ea typeface="Times New Roman" panose="02020603050405020304" pitchFamily="18" charset="0"/>
                        </a:rPr>
                        <a:t>Phân bón vi sinh</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845810115"/>
                  </a:ext>
                </a:extLst>
              </a:tr>
              <a:tr h="0">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Ưu điểm</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extLst>
                  <a:ext uri="{0D108BD9-81ED-4DB2-BD59-A6C34878D82A}">
                    <a16:rowId xmlns:a16="http://schemas.microsoft.com/office/drawing/2014/main" val="3197168756"/>
                  </a:ext>
                </a:extLst>
              </a:tr>
              <a:tr h="0">
                <a:tc>
                  <a:txBody>
                    <a:bodyPr/>
                    <a:lstStyle/>
                    <a:p>
                      <a:pPr algn="ctr">
                        <a:lnSpc>
                          <a:spcPct val="200000"/>
                        </a:lnSpc>
                        <a:spcBef>
                          <a:spcPts val="300"/>
                        </a:spcBef>
                        <a:spcAft>
                          <a:spcPts val="300"/>
                        </a:spcAft>
                      </a:pPr>
                      <a:r>
                        <a:rPr lang="en-US" sz="1800" smtClean="0">
                          <a:solidFill>
                            <a:srgbClr val="000000"/>
                          </a:solidFill>
                          <a:effectLst/>
                          <a:latin typeface="+mj-lt"/>
                          <a:ea typeface="Times New Roman" panose="02020603050405020304" pitchFamily="18" charset="0"/>
                        </a:rPr>
                        <a:t>Nhược</a:t>
                      </a:r>
                      <a:r>
                        <a:rPr lang="en-US" sz="1800" baseline="0" smtClean="0">
                          <a:solidFill>
                            <a:srgbClr val="000000"/>
                          </a:solidFill>
                          <a:effectLst/>
                          <a:latin typeface="+mj-lt"/>
                          <a:ea typeface="Times New Roman" panose="02020603050405020304" pitchFamily="18" charset="0"/>
                        </a:rPr>
                        <a:t> điểm</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tc>
                  <a:txBody>
                    <a:bodyPr/>
                    <a:lstStyle/>
                    <a:p>
                      <a:pPr algn="ctr">
                        <a:lnSpc>
                          <a:spcPct val="200000"/>
                        </a:lnSpc>
                        <a:spcBef>
                          <a:spcPts val="300"/>
                        </a:spcBef>
                        <a:spcAft>
                          <a:spcPts val="300"/>
                        </a:spcAft>
                      </a:pPr>
                      <a:r>
                        <a:rPr lang="en-US" sz="1800">
                          <a:solidFill>
                            <a:srgbClr val="000000"/>
                          </a:solidFill>
                          <a:effectLst/>
                          <a:latin typeface="+mj-lt"/>
                          <a:ea typeface="Times New Roman" panose="02020603050405020304" pitchFamily="18" charset="0"/>
                        </a:rPr>
                        <a:t> </a:t>
                      </a:r>
                      <a:endParaRPr lang="en-US" sz="1800">
                        <a:effectLst/>
                        <a:latin typeface="+mj-lt"/>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25000"/>
                        <a:lumOff val="75000"/>
                      </a:schemeClr>
                    </a:solidFill>
                  </a:tcPr>
                </a:tc>
                <a:extLst>
                  <a:ext uri="{0D108BD9-81ED-4DB2-BD59-A6C34878D82A}">
                    <a16:rowId xmlns:a16="http://schemas.microsoft.com/office/drawing/2014/main" val="2183233159"/>
                  </a:ext>
                </a:extLst>
              </a:tr>
            </a:tbl>
          </a:graphicData>
        </a:graphic>
      </p:graphicFrame>
    </p:spTree>
    <p:extLst>
      <p:ext uri="{BB962C8B-B14F-4D97-AF65-F5344CB8AC3E}">
        <p14:creationId xmlns:p14="http://schemas.microsoft.com/office/powerpoint/2010/main" val="180496611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154;p36"/>
          <p:cNvGrpSpPr/>
          <p:nvPr/>
        </p:nvGrpSpPr>
        <p:grpSpPr>
          <a:xfrm>
            <a:off x="8230343" y="3642598"/>
            <a:ext cx="706422" cy="1386765"/>
            <a:chOff x="415133" y="2174439"/>
            <a:chExt cx="444430" cy="872509"/>
          </a:xfrm>
        </p:grpSpPr>
        <p:sp>
          <p:nvSpPr>
            <p:cNvPr id="103"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 name="Table 3"/>
          <p:cNvGraphicFramePr>
            <a:graphicFrameLocks noGrp="1"/>
          </p:cNvGraphicFramePr>
          <p:nvPr>
            <p:extLst>
              <p:ext uri="{D42A27DB-BD31-4B8C-83A1-F6EECF244321}">
                <p14:modId xmlns:p14="http://schemas.microsoft.com/office/powerpoint/2010/main" val="2978565837"/>
              </p:ext>
            </p:extLst>
          </p:nvPr>
        </p:nvGraphicFramePr>
        <p:xfrm>
          <a:off x="-1" y="202335"/>
          <a:ext cx="9144001" cy="4749738"/>
        </p:xfrm>
        <a:graphic>
          <a:graphicData uri="http://schemas.openxmlformats.org/drawingml/2006/table">
            <a:tbl>
              <a:tblPr bandRow="1"/>
              <a:tblGrid>
                <a:gridCol w="1626019">
                  <a:extLst>
                    <a:ext uri="{9D8B030D-6E8A-4147-A177-3AD203B41FA5}">
                      <a16:colId xmlns:a16="http://schemas.microsoft.com/office/drawing/2014/main" val="2777533765"/>
                    </a:ext>
                  </a:extLst>
                </a:gridCol>
                <a:gridCol w="2421504">
                  <a:extLst>
                    <a:ext uri="{9D8B030D-6E8A-4147-A177-3AD203B41FA5}">
                      <a16:colId xmlns:a16="http://schemas.microsoft.com/office/drawing/2014/main" val="2505437319"/>
                    </a:ext>
                  </a:extLst>
                </a:gridCol>
                <a:gridCol w="2580598">
                  <a:extLst>
                    <a:ext uri="{9D8B030D-6E8A-4147-A177-3AD203B41FA5}">
                      <a16:colId xmlns:a16="http://schemas.microsoft.com/office/drawing/2014/main" val="2168150383"/>
                    </a:ext>
                  </a:extLst>
                </a:gridCol>
                <a:gridCol w="2515880">
                  <a:extLst>
                    <a:ext uri="{9D8B030D-6E8A-4147-A177-3AD203B41FA5}">
                      <a16:colId xmlns:a16="http://schemas.microsoft.com/office/drawing/2014/main" val="1109612672"/>
                    </a:ext>
                  </a:extLst>
                </a:gridCol>
              </a:tblGrid>
              <a:tr h="223023">
                <a:tc>
                  <a:txBody>
                    <a:bodyPr/>
                    <a:lstStyle/>
                    <a:p>
                      <a:pPr algn="ctr">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ctr">
                        <a:lnSpc>
                          <a:spcPct val="150000"/>
                        </a:lnSpc>
                        <a:spcBef>
                          <a:spcPts val="300"/>
                        </a:spcBef>
                        <a:spcAft>
                          <a:spcPts val="300"/>
                        </a:spcAft>
                      </a:pPr>
                      <a:r>
                        <a:rPr lang="en-US" sz="1500" b="1">
                          <a:solidFill>
                            <a:srgbClr val="000000"/>
                          </a:solidFill>
                          <a:effectLst/>
                          <a:latin typeface="+mj-lt"/>
                          <a:ea typeface="Times New Roman" panose="02020603050405020304" pitchFamily="18" charset="0"/>
                        </a:rPr>
                        <a:t>Phân bón hoá học</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ctr">
                        <a:lnSpc>
                          <a:spcPct val="150000"/>
                        </a:lnSpc>
                        <a:spcBef>
                          <a:spcPts val="300"/>
                        </a:spcBef>
                        <a:spcAft>
                          <a:spcPts val="300"/>
                        </a:spcAft>
                      </a:pPr>
                      <a:r>
                        <a:rPr lang="en-US" sz="1500" b="1">
                          <a:solidFill>
                            <a:srgbClr val="000000"/>
                          </a:solidFill>
                          <a:effectLst/>
                          <a:latin typeface="+mj-lt"/>
                          <a:ea typeface="Times New Roman" panose="02020603050405020304" pitchFamily="18" charset="0"/>
                        </a:rPr>
                        <a:t>Phân bón hữu cơ</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ctr">
                        <a:lnSpc>
                          <a:spcPct val="150000"/>
                        </a:lnSpc>
                        <a:spcBef>
                          <a:spcPts val="300"/>
                        </a:spcBef>
                        <a:spcAft>
                          <a:spcPts val="300"/>
                        </a:spcAft>
                      </a:pPr>
                      <a:r>
                        <a:rPr lang="en-US" sz="1500" b="1">
                          <a:solidFill>
                            <a:srgbClr val="000000"/>
                          </a:solidFill>
                          <a:effectLst/>
                          <a:latin typeface="+mj-lt"/>
                          <a:ea typeface="Times New Roman" panose="02020603050405020304" pitchFamily="18" charset="0"/>
                        </a:rPr>
                        <a:t>Phân bón vi sinh</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extLst>
                  <a:ext uri="{0D108BD9-81ED-4DB2-BD59-A6C34878D82A}">
                    <a16:rowId xmlns:a16="http://schemas.microsoft.com/office/drawing/2014/main" val="2957456296"/>
                  </a:ext>
                </a:extLst>
              </a:tr>
              <a:tr h="1635502">
                <a:tc>
                  <a:txBody>
                    <a:bodyPr/>
                    <a:lstStyle/>
                    <a:p>
                      <a:pPr algn="ctr">
                        <a:lnSpc>
                          <a:spcPct val="150000"/>
                        </a:lnSpc>
                        <a:spcBef>
                          <a:spcPts val="300"/>
                        </a:spcBef>
                        <a:spcAft>
                          <a:spcPts val="300"/>
                        </a:spcAft>
                      </a:pPr>
                      <a:r>
                        <a:rPr lang="en-US" sz="1500" b="1">
                          <a:solidFill>
                            <a:srgbClr val="000000"/>
                          </a:solidFill>
                          <a:effectLst/>
                          <a:latin typeface="+mj-lt"/>
                          <a:ea typeface="Times New Roman" panose="02020603050405020304" pitchFamily="18" charset="0"/>
                        </a:rPr>
                        <a:t>Ưu điểm</a:t>
                      </a:r>
                      <a:endParaRPr lang="en-US" sz="1500" b="1">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Chứa ít nguyên tố dinh dưỡng nhưng tỉ lệ chất dinh dưỡng cao.</a:t>
                      </a:r>
                      <a:endParaRPr lang="en-US" sz="1500">
                        <a:effectLst/>
                        <a:latin typeface="+mj-lt"/>
                        <a:ea typeface="Times New Roman" panose="02020603050405020304" pitchFamily="18" charset="0"/>
                      </a:endParaRPr>
                    </a:p>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Phần lớn dễ tan trong nước, cây dễ hấp thụ, hiệu quả nhanh, dễ vận chuyển.</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Chứa nhiều chất dinh dưỡng.</a:t>
                      </a:r>
                      <a:endParaRPr lang="en-US" sz="1500">
                        <a:effectLst/>
                        <a:latin typeface="+mj-lt"/>
                        <a:ea typeface="Times New Roman" panose="02020603050405020304" pitchFamily="18" charset="0"/>
                      </a:endParaRPr>
                    </a:p>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Hiệu quả bón phân  hữu cơ kéo dài nhiều vụ, nhiều năm, làm  tăng độ màu mỡ và  cải tạo đất.</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An toàn cho người, vật nuôi, môi trường. </a:t>
                      </a:r>
                      <a:endParaRPr lang="en-US" sz="1500">
                        <a:effectLst/>
                        <a:latin typeface="+mj-lt"/>
                        <a:ea typeface="Times New Roman" panose="02020603050405020304" pitchFamily="18" charset="0"/>
                      </a:endParaRPr>
                    </a:p>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Bón liên tục nhiều  năm không làm hại  đất và có tác dụng cải tạo đất.</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223909030"/>
                  </a:ext>
                </a:extLst>
              </a:tr>
              <a:tr h="1784184">
                <a:tc>
                  <a:txBody>
                    <a:bodyPr/>
                    <a:lstStyle/>
                    <a:p>
                      <a:pPr algn="ctr">
                        <a:lnSpc>
                          <a:spcPct val="150000"/>
                        </a:lnSpc>
                        <a:spcBef>
                          <a:spcPts val="300"/>
                        </a:spcBef>
                        <a:spcAft>
                          <a:spcPts val="300"/>
                        </a:spcAft>
                      </a:pPr>
                      <a:r>
                        <a:rPr lang="en-US" sz="1500" b="1" smtClean="0">
                          <a:solidFill>
                            <a:srgbClr val="000000"/>
                          </a:solidFill>
                          <a:effectLst/>
                          <a:latin typeface="+mj-lt"/>
                          <a:ea typeface="Times New Roman" panose="02020603050405020304" pitchFamily="18" charset="0"/>
                        </a:rPr>
                        <a:t>Nhược </a:t>
                      </a:r>
                      <a:r>
                        <a:rPr lang="en-US" sz="1500" b="1">
                          <a:solidFill>
                            <a:srgbClr val="000000"/>
                          </a:solidFill>
                          <a:effectLst/>
                          <a:latin typeface="+mj-lt"/>
                          <a:ea typeface="Times New Roman" panose="02020603050405020304" pitchFamily="18" charset="0"/>
                        </a:rPr>
                        <a:t>điểm</a:t>
                      </a:r>
                      <a:endParaRPr lang="en-US" sz="1500" b="1">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Bón phân nhiều năm không đúng kĩ thuật dễ| làm hoá chua đất, gây hại hệ sinh vật đất, tồn dư phân bón trong sản phẩm trồng trọt ảnh hưởng đến sức khoẻ con người.</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Tỉ lệ chất dinh dưỡng thấp, không ổn định.</a:t>
                      </a:r>
                      <a:endParaRPr lang="en-US" sz="1500">
                        <a:effectLst/>
                        <a:latin typeface="+mj-lt"/>
                        <a:ea typeface="Times New Roman" panose="02020603050405020304" pitchFamily="18" charset="0"/>
                      </a:endParaRPr>
                    </a:p>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Có hiệu quả chậm, vận chuyển khó khăn.</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Thời hạn sử dụng ngắn </a:t>
                      </a:r>
                      <a:endParaRPr lang="en-US" sz="1500">
                        <a:effectLst/>
                        <a:latin typeface="+mj-lt"/>
                        <a:ea typeface="Times New Roman" panose="02020603050405020304" pitchFamily="18" charset="0"/>
                      </a:endParaRPr>
                    </a:p>
                    <a:p>
                      <a:pPr algn="just">
                        <a:lnSpc>
                          <a:spcPct val="150000"/>
                        </a:lnSpc>
                        <a:spcBef>
                          <a:spcPts val="300"/>
                        </a:spcBef>
                        <a:spcAft>
                          <a:spcPts val="300"/>
                        </a:spcAft>
                      </a:pPr>
                      <a:r>
                        <a:rPr lang="en-US" sz="1500">
                          <a:solidFill>
                            <a:srgbClr val="000000"/>
                          </a:solidFill>
                          <a:effectLst/>
                          <a:latin typeface="+mj-lt"/>
                          <a:ea typeface="Times New Roman" panose="02020603050405020304" pitchFamily="18" charset="0"/>
                        </a:rPr>
                        <a:t>- Chỉ thích hợp với một hoặc một nhóm cây trồng nhất định.</a:t>
                      </a:r>
                      <a:endParaRPr lang="en-US" sz="1500">
                        <a:effectLst/>
                        <a:latin typeface="+mj-lt"/>
                        <a:ea typeface="Times New Roman" panose="02020603050405020304" pitchFamily="18" charset="0"/>
                      </a:endParaRPr>
                    </a:p>
                  </a:txBody>
                  <a:tcPr marL="55903" marR="559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77209022"/>
                  </a:ext>
                </a:extLst>
              </a:tr>
            </a:tbl>
          </a:graphicData>
        </a:graphic>
      </p:graphicFrame>
    </p:spTree>
    <p:extLst>
      <p:ext uri="{BB962C8B-B14F-4D97-AF65-F5344CB8AC3E}">
        <p14:creationId xmlns:p14="http://schemas.microsoft.com/office/powerpoint/2010/main" val="135545501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2" name="TextBox 1"/>
          <p:cNvSpPr txBox="1"/>
          <p:nvPr/>
        </p:nvSpPr>
        <p:spPr>
          <a:xfrm>
            <a:off x="2576945" y="363681"/>
            <a:ext cx="4052455" cy="477054"/>
          </a:xfrm>
          <a:prstGeom prst="rect">
            <a:avLst/>
          </a:prstGeom>
          <a:noFill/>
        </p:spPr>
        <p:txBody>
          <a:bodyPr wrap="square" rtlCol="0">
            <a:spAutoFit/>
          </a:bodyPr>
          <a:lstStyle/>
          <a:p>
            <a:pPr algn="ctr"/>
            <a:r>
              <a:rPr lang="en-US" sz="2500" b="1" smtClean="0"/>
              <a:t>VẬN DỤNG</a:t>
            </a:r>
            <a:endParaRPr lang="en-US" sz="2500" b="1"/>
          </a:p>
        </p:txBody>
      </p:sp>
      <p:sp>
        <p:nvSpPr>
          <p:cNvPr id="3" name="Oval Callout 2"/>
          <p:cNvSpPr/>
          <p:nvPr/>
        </p:nvSpPr>
        <p:spPr>
          <a:xfrm>
            <a:off x="494938" y="1045005"/>
            <a:ext cx="8087403" cy="3060677"/>
          </a:xfrm>
          <a:prstGeom prst="wedgeEllipseCallout">
            <a:avLst/>
          </a:pr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smtClean="0">
                <a:solidFill>
                  <a:srgbClr val="080808"/>
                </a:solidFill>
              </a:rPr>
              <a:t>K</a:t>
            </a:r>
            <a:r>
              <a:rPr lang="vi-VN" sz="2000" smtClean="0">
                <a:solidFill>
                  <a:srgbClr val="080808"/>
                </a:solidFill>
              </a:rPr>
              <a:t>hảo </a:t>
            </a:r>
            <a:r>
              <a:rPr lang="vi-VN" sz="2000">
                <a:solidFill>
                  <a:srgbClr val="080808"/>
                </a:solidFill>
              </a:rPr>
              <a:t>sát, quan sát và mô tả đặc điểm của một số loại phân bón đang được sử dụng ở gia đình, địa phương. Khi mô tả đặc điểm một số loại phân bón đang sử dụng tại gia đình/địa phương. </a:t>
            </a:r>
            <a:endParaRPr lang="en-US" sz="2000">
              <a:solidFill>
                <a:srgbClr val="080808"/>
              </a:solidFill>
            </a:endParaRPr>
          </a:p>
        </p:txBody>
      </p:sp>
      <p:pic>
        <p:nvPicPr>
          <p:cNvPr id="96" name="Picture 2"/>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494938" y="3232074"/>
            <a:ext cx="1708163" cy="1747216"/>
          </a:xfrm>
          <a:prstGeom prst="rect">
            <a:avLst/>
          </a:prstGeom>
        </p:spPr>
      </p:pic>
      <p:pic>
        <p:nvPicPr>
          <p:cNvPr id="97" name="Picture 13"/>
          <p:cNvPicPr>
            <a:picLocks noChangeAspect="1"/>
          </p:cNvPicPr>
          <p:nvPr/>
        </p:nvPicPr>
        <p:blipFill>
          <a:blip r:embed="rId5"/>
          <a:srcRect/>
          <a:stretch>
            <a:fillRect/>
          </a:stretch>
        </p:blipFill>
        <p:spPr>
          <a:xfrm>
            <a:off x="6756050" y="3522517"/>
            <a:ext cx="2110832" cy="1754629"/>
          </a:xfrm>
          <a:prstGeom prst="rect">
            <a:avLst/>
          </a:prstGeom>
        </p:spPr>
      </p:pic>
    </p:spTree>
    <p:extLst>
      <p:ext uri="{BB962C8B-B14F-4D97-AF65-F5344CB8AC3E}">
        <p14:creationId xmlns:p14="http://schemas.microsoft.com/office/powerpoint/2010/main" val="103820082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26"/>
        <p:cNvGrpSpPr/>
        <p:nvPr/>
      </p:nvGrpSpPr>
      <p:grpSpPr>
        <a:xfrm>
          <a:off x="0" y="0"/>
          <a:ext cx="0" cy="0"/>
          <a:chOff x="0" y="0"/>
          <a:chExt cx="0" cy="0"/>
        </a:xfrm>
      </p:grpSpPr>
      <p:sp>
        <p:nvSpPr>
          <p:cNvPr id="827" name="Google Shape;827;p35"/>
          <p:cNvSpPr txBox="1">
            <a:spLocks noGrp="1"/>
          </p:cNvSpPr>
          <p:nvPr>
            <p:ph type="ctrTitle"/>
          </p:nvPr>
        </p:nvSpPr>
        <p:spPr>
          <a:xfrm>
            <a:off x="1723471" y="1882025"/>
            <a:ext cx="5864514" cy="22341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3500" smtClean="0">
                <a:solidFill>
                  <a:srgbClr val="080808"/>
                </a:solidFill>
                <a:latin typeface="+mj-lt"/>
              </a:rPr>
              <a:t>BÀI 7: </a:t>
            </a:r>
            <a:br>
              <a:rPr lang="en-US" sz="3500" smtClean="0">
                <a:solidFill>
                  <a:srgbClr val="080808"/>
                </a:solidFill>
                <a:latin typeface="+mj-lt"/>
              </a:rPr>
            </a:br>
            <a:r>
              <a:rPr lang="en-US" sz="3500" smtClean="0">
                <a:solidFill>
                  <a:srgbClr val="080808"/>
                </a:solidFill>
                <a:latin typeface="+mj-lt"/>
              </a:rPr>
              <a:t>GIỚI THIỆU VỀ PHÂN BÓN</a:t>
            </a:r>
            <a:endParaRPr lang="en-US" sz="3500">
              <a:solidFill>
                <a:srgbClr val="080808"/>
              </a:solidFill>
              <a:latin typeface="+mj-lt"/>
            </a:endParaRPr>
          </a:p>
        </p:txBody>
      </p:sp>
      <p:sp>
        <p:nvSpPr>
          <p:cNvPr id="829" name="Google Shape;829;p35"/>
          <p:cNvSpPr/>
          <p:nvPr/>
        </p:nvSpPr>
        <p:spPr>
          <a:xfrm>
            <a:off x="342574" y="2339724"/>
            <a:ext cx="1896" cy="5688"/>
          </a:xfrm>
          <a:custGeom>
            <a:avLst/>
            <a:gdLst/>
            <a:ahLst/>
            <a:cxnLst/>
            <a:rect l="l" t="t" r="r" b="b"/>
            <a:pathLst>
              <a:path w="17" h="51" extrusionOk="0">
                <a:moveTo>
                  <a:pt x="16" y="1"/>
                </a:moveTo>
                <a:lnTo>
                  <a:pt x="1" y="51"/>
                </a:lnTo>
                <a:cubicBezTo>
                  <a:pt x="16" y="36"/>
                  <a:pt x="16" y="20"/>
                  <a:pt x="16"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 name="Google Shape;830;p35"/>
          <p:cNvGrpSpPr/>
          <p:nvPr/>
        </p:nvGrpSpPr>
        <p:grpSpPr>
          <a:xfrm>
            <a:off x="104419" y="-3"/>
            <a:ext cx="996349" cy="2779469"/>
            <a:chOff x="104419" y="-3"/>
            <a:chExt cx="996349" cy="2779469"/>
          </a:xfrm>
        </p:grpSpPr>
        <p:grpSp>
          <p:nvGrpSpPr>
            <p:cNvPr id="831" name="Google Shape;831;p35"/>
            <p:cNvGrpSpPr/>
            <p:nvPr/>
          </p:nvGrpSpPr>
          <p:grpSpPr>
            <a:xfrm>
              <a:off x="104419" y="-3"/>
              <a:ext cx="996349" cy="2779469"/>
              <a:chOff x="4221490" y="3070967"/>
              <a:chExt cx="251845" cy="702560"/>
            </a:xfrm>
          </p:grpSpPr>
          <p:sp>
            <p:nvSpPr>
              <p:cNvPr id="832" name="Google Shape;832;p35"/>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 name="Google Shape;864;p35"/>
            <p:cNvSpPr/>
            <p:nvPr/>
          </p:nvSpPr>
          <p:spPr>
            <a:xfrm>
              <a:off x="1028183" y="895373"/>
              <a:ext cx="30226" cy="24092"/>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979777" y="906972"/>
              <a:ext cx="35803" cy="29557"/>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35"/>
          <p:cNvGrpSpPr/>
          <p:nvPr/>
        </p:nvGrpSpPr>
        <p:grpSpPr>
          <a:xfrm>
            <a:off x="8066945" y="12380"/>
            <a:ext cx="964224" cy="3028751"/>
            <a:chOff x="5200568" y="3084979"/>
            <a:chExt cx="243725" cy="765571"/>
          </a:xfrm>
        </p:grpSpPr>
        <p:sp>
          <p:nvSpPr>
            <p:cNvPr id="867" name="Google Shape;867;p35"/>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331495" y="308558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35"/>
          <p:cNvGrpSpPr/>
          <p:nvPr/>
        </p:nvGrpSpPr>
        <p:grpSpPr>
          <a:xfrm>
            <a:off x="971341" y="12387"/>
            <a:ext cx="410449" cy="3076071"/>
            <a:chOff x="-771509" y="1532500"/>
            <a:chExt cx="410449" cy="3076071"/>
          </a:xfrm>
        </p:grpSpPr>
        <p:sp>
          <p:nvSpPr>
            <p:cNvPr id="894" name="Google Shape;894;p35"/>
            <p:cNvSpPr/>
            <p:nvPr/>
          </p:nvSpPr>
          <p:spPr>
            <a:xfrm>
              <a:off x="-516875" y="1532500"/>
              <a:ext cx="9150" cy="2907431"/>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748087" y="4134431"/>
              <a:ext cx="362266" cy="289768"/>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680161" y="4187523"/>
              <a:ext cx="226528" cy="183698"/>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570633" y="4326608"/>
              <a:ext cx="9146" cy="70267"/>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674696" y="4366203"/>
              <a:ext cx="215151" cy="138192"/>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767717" y="4436360"/>
              <a:ext cx="401527" cy="172210"/>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740948" y="4522354"/>
              <a:ext cx="347655" cy="86217"/>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592159" y="4255225"/>
              <a:ext cx="52198" cy="7707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771509" y="4430783"/>
              <a:ext cx="410449" cy="9146"/>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35"/>
          <p:cNvGrpSpPr/>
          <p:nvPr/>
        </p:nvGrpSpPr>
        <p:grpSpPr>
          <a:xfrm>
            <a:off x="7839692" y="8"/>
            <a:ext cx="408776" cy="2855770"/>
            <a:chOff x="5045620" y="3052360"/>
            <a:chExt cx="103326" cy="721847"/>
          </a:xfrm>
        </p:grpSpPr>
        <p:sp>
          <p:nvSpPr>
            <p:cNvPr id="904" name="Google Shape;904;p35"/>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35"/>
          <p:cNvGrpSpPr/>
          <p:nvPr/>
        </p:nvGrpSpPr>
        <p:grpSpPr>
          <a:xfrm>
            <a:off x="1381795" y="7"/>
            <a:ext cx="826382" cy="2389544"/>
            <a:chOff x="2165495" y="647732"/>
            <a:chExt cx="826382" cy="2389544"/>
          </a:xfrm>
        </p:grpSpPr>
        <p:sp>
          <p:nvSpPr>
            <p:cNvPr id="914" name="Google Shape;914;p35"/>
            <p:cNvSpPr/>
            <p:nvPr/>
          </p:nvSpPr>
          <p:spPr>
            <a:xfrm>
              <a:off x="2636860" y="1580387"/>
              <a:ext cx="220839" cy="763346"/>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520306" y="1406391"/>
              <a:ext cx="247496" cy="195744"/>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495879" y="1438513"/>
              <a:ext cx="332932" cy="243146"/>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715604" y="1662143"/>
              <a:ext cx="267238" cy="523657"/>
            </a:xfrm>
            <a:custGeom>
              <a:avLst/>
              <a:gdLst/>
              <a:ahLst/>
              <a:cxnLst/>
              <a:rect l="l" t="t" r="r" b="b"/>
              <a:pathLst>
                <a:path w="2396" h="4695" extrusionOk="0">
                  <a:moveTo>
                    <a:pt x="2091" y="1"/>
                  </a:moveTo>
                  <a:cubicBezTo>
                    <a:pt x="517" y="2045"/>
                    <a:pt x="0" y="4695"/>
                    <a:pt x="0" y="4695"/>
                  </a:cubicBezTo>
                  <a:cubicBezTo>
                    <a:pt x="0" y="4695"/>
                    <a:pt x="2396" y="2751"/>
                    <a:pt x="209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715604" y="1662143"/>
              <a:ext cx="276272" cy="523657"/>
            </a:xfrm>
            <a:custGeom>
              <a:avLst/>
              <a:gdLst/>
              <a:ahLst/>
              <a:cxnLst/>
              <a:rect l="l" t="t" r="r" b="b"/>
              <a:pathLst>
                <a:path w="2477" h="4695" extrusionOk="0">
                  <a:moveTo>
                    <a:pt x="2091" y="1"/>
                  </a:moveTo>
                  <a:lnTo>
                    <a:pt x="0" y="4695"/>
                  </a:lnTo>
                  <a:cubicBezTo>
                    <a:pt x="0" y="4695"/>
                    <a:pt x="2477" y="2751"/>
                    <a:pt x="209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2541832" y="1769775"/>
              <a:ext cx="188494" cy="383792"/>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2258755" y="1597675"/>
              <a:ext cx="233220" cy="192286"/>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2197633" y="1658797"/>
              <a:ext cx="351001" cy="217047"/>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2430743" y="1906072"/>
              <a:ext cx="141649" cy="330144"/>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2201537" y="1941875"/>
              <a:ext cx="231101" cy="238796"/>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2201537" y="1941875"/>
              <a:ext cx="209574" cy="229762"/>
            </a:xfrm>
            <a:custGeom>
              <a:avLst/>
              <a:gdLst/>
              <a:ahLst/>
              <a:cxnLst/>
              <a:rect l="l" t="t" r="r" b="b"/>
              <a:pathLst>
                <a:path w="1879" h="2060" extrusionOk="0">
                  <a:moveTo>
                    <a:pt x="0" y="0"/>
                  </a:moveTo>
                  <a:lnTo>
                    <a:pt x="0" y="0"/>
                  </a:lnTo>
                  <a:cubicBezTo>
                    <a:pt x="193" y="1608"/>
                    <a:pt x="1879" y="2060"/>
                    <a:pt x="1879" y="2060"/>
                  </a:cubicBezTo>
                  <a:lnTo>
                    <a:pt x="0"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2272920" y="2800479"/>
              <a:ext cx="550314" cy="172210"/>
            </a:xfrm>
            <a:custGeom>
              <a:avLst/>
              <a:gdLst/>
              <a:ahLst/>
              <a:cxnLst/>
              <a:rect l="l" t="t" r="r" b="b"/>
              <a:pathLst>
                <a:path w="4934" h="1544" extrusionOk="0">
                  <a:moveTo>
                    <a:pt x="0" y="1"/>
                  </a:moveTo>
                  <a:lnTo>
                    <a:pt x="0" y="66"/>
                  </a:lnTo>
                  <a:cubicBezTo>
                    <a:pt x="0" y="884"/>
                    <a:pt x="660" y="1544"/>
                    <a:pt x="1462" y="1544"/>
                  </a:cubicBezTo>
                  <a:lnTo>
                    <a:pt x="3487" y="1544"/>
                  </a:lnTo>
                  <a:cubicBezTo>
                    <a:pt x="4228" y="1544"/>
                    <a:pt x="4856" y="980"/>
                    <a:pt x="4934" y="259"/>
                  </a:cubicBezTo>
                  <a:lnTo>
                    <a:pt x="4934" y="259"/>
                  </a:lnTo>
                  <a:cubicBezTo>
                    <a:pt x="4100" y="645"/>
                    <a:pt x="3329" y="788"/>
                    <a:pt x="2654" y="788"/>
                  </a:cubicBezTo>
                  <a:cubicBezTo>
                    <a:pt x="1482" y="788"/>
                    <a:pt x="564" y="356"/>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2586558" y="2686043"/>
              <a:ext cx="179460" cy="143434"/>
            </a:xfrm>
            <a:custGeom>
              <a:avLst/>
              <a:gdLst/>
              <a:ahLst/>
              <a:cxnLst/>
              <a:rect l="l" t="t" r="r" b="b"/>
              <a:pathLst>
                <a:path w="1609" h="1286" extrusionOk="0">
                  <a:moveTo>
                    <a:pt x="806" y="1"/>
                  </a:moveTo>
                  <a:cubicBezTo>
                    <a:pt x="340" y="1"/>
                    <a:pt x="0" y="483"/>
                    <a:pt x="243" y="965"/>
                  </a:cubicBezTo>
                  <a:cubicBezTo>
                    <a:pt x="290" y="1077"/>
                    <a:pt x="371" y="1158"/>
                    <a:pt x="482" y="1204"/>
                  </a:cubicBezTo>
                  <a:cubicBezTo>
                    <a:pt x="598" y="1270"/>
                    <a:pt x="695" y="1285"/>
                    <a:pt x="806" y="1285"/>
                  </a:cubicBezTo>
                  <a:cubicBezTo>
                    <a:pt x="1273" y="1285"/>
                    <a:pt x="1609" y="803"/>
                    <a:pt x="1369" y="321"/>
                  </a:cubicBezTo>
                  <a:cubicBezTo>
                    <a:pt x="1319" y="209"/>
                    <a:pt x="1238" y="128"/>
                    <a:pt x="1126" y="78"/>
                  </a:cubicBezTo>
                  <a:cubicBezTo>
                    <a:pt x="1015" y="16"/>
                    <a:pt x="903" y="1"/>
                    <a:pt x="80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2472122" y="2780738"/>
              <a:ext cx="84432" cy="68482"/>
            </a:xfrm>
            <a:custGeom>
              <a:avLst/>
              <a:gdLst/>
              <a:ahLst/>
              <a:cxnLst/>
              <a:rect l="l" t="t" r="r" b="b"/>
              <a:pathLst>
                <a:path w="757" h="614" extrusionOk="0">
                  <a:moveTo>
                    <a:pt x="386" y="0"/>
                  </a:moveTo>
                  <a:cubicBezTo>
                    <a:pt x="158" y="0"/>
                    <a:pt x="0" y="228"/>
                    <a:pt x="112" y="467"/>
                  </a:cubicBezTo>
                  <a:cubicBezTo>
                    <a:pt x="143" y="517"/>
                    <a:pt x="178" y="548"/>
                    <a:pt x="224" y="563"/>
                  </a:cubicBezTo>
                  <a:cubicBezTo>
                    <a:pt x="274" y="598"/>
                    <a:pt x="336" y="614"/>
                    <a:pt x="386" y="614"/>
                  </a:cubicBezTo>
                  <a:cubicBezTo>
                    <a:pt x="594" y="614"/>
                    <a:pt x="756" y="386"/>
                    <a:pt x="641" y="147"/>
                  </a:cubicBezTo>
                  <a:cubicBezTo>
                    <a:pt x="625" y="97"/>
                    <a:pt x="579" y="66"/>
                    <a:pt x="529" y="50"/>
                  </a:cubicBezTo>
                  <a:cubicBezTo>
                    <a:pt x="482" y="20"/>
                    <a:pt x="432" y="0"/>
                    <a:pt x="38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468219" y="2576404"/>
              <a:ext cx="159718" cy="127373"/>
            </a:xfrm>
            <a:custGeom>
              <a:avLst/>
              <a:gdLst/>
              <a:ahLst/>
              <a:cxnLst/>
              <a:rect l="l" t="t" r="r" b="b"/>
              <a:pathLst>
                <a:path w="1432" h="1142" extrusionOk="0">
                  <a:moveTo>
                    <a:pt x="726" y="0"/>
                  </a:moveTo>
                  <a:cubicBezTo>
                    <a:pt x="309" y="0"/>
                    <a:pt x="1" y="421"/>
                    <a:pt x="213" y="853"/>
                  </a:cubicBezTo>
                  <a:cubicBezTo>
                    <a:pt x="259" y="949"/>
                    <a:pt x="340" y="1030"/>
                    <a:pt x="436" y="1080"/>
                  </a:cubicBezTo>
                  <a:cubicBezTo>
                    <a:pt x="533" y="1126"/>
                    <a:pt x="629" y="1142"/>
                    <a:pt x="726" y="1142"/>
                  </a:cubicBezTo>
                  <a:cubicBezTo>
                    <a:pt x="1127" y="1142"/>
                    <a:pt x="1432" y="710"/>
                    <a:pt x="1223" y="289"/>
                  </a:cubicBezTo>
                  <a:cubicBezTo>
                    <a:pt x="1177" y="193"/>
                    <a:pt x="1096" y="116"/>
                    <a:pt x="1000" y="66"/>
                  </a:cubicBezTo>
                  <a:cubicBezTo>
                    <a:pt x="903" y="19"/>
                    <a:pt x="807" y="0"/>
                    <a:pt x="72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 name="Google Shape;929;p35"/>
            <p:cNvGrpSpPr/>
            <p:nvPr/>
          </p:nvGrpSpPr>
          <p:grpSpPr>
            <a:xfrm>
              <a:off x="2165495" y="647732"/>
              <a:ext cx="767585" cy="2389544"/>
              <a:chOff x="4742464" y="3046919"/>
              <a:chExt cx="194021" cy="604000"/>
            </a:xfrm>
          </p:grpSpPr>
          <p:sp>
            <p:nvSpPr>
              <p:cNvPr id="930" name="Google Shape;930;p35"/>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 name="Google Shape;945;p35"/>
          <p:cNvGrpSpPr/>
          <p:nvPr/>
        </p:nvGrpSpPr>
        <p:grpSpPr>
          <a:xfrm>
            <a:off x="7117715" y="-588275"/>
            <a:ext cx="766993" cy="2836487"/>
            <a:chOff x="-1118285" y="1780963"/>
            <a:chExt cx="766993" cy="2836487"/>
          </a:xfrm>
        </p:grpSpPr>
        <p:sp>
          <p:nvSpPr>
            <p:cNvPr id="946" name="Google Shape;946;p35"/>
            <p:cNvSpPr/>
            <p:nvPr/>
          </p:nvSpPr>
          <p:spPr>
            <a:xfrm>
              <a:off x="-717154" y="1780963"/>
              <a:ext cx="10075" cy="2094533"/>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863553" y="3875471"/>
              <a:ext cx="256729" cy="256724"/>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1118285" y="4004155"/>
              <a:ext cx="766993" cy="613294"/>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797014" y="3609158"/>
              <a:ext cx="264717" cy="646283"/>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912518" y="3744791"/>
              <a:ext cx="171020" cy="510653"/>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1021632" y="3589269"/>
              <a:ext cx="37383" cy="66617"/>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1070278" y="3608360"/>
              <a:ext cx="74606" cy="82353"/>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1011168" y="3746548"/>
              <a:ext cx="127087" cy="80037"/>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938079" y="3640391"/>
              <a:ext cx="129723" cy="118377"/>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1048391" y="3616986"/>
              <a:ext cx="142423" cy="138107"/>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1051187" y="3599413"/>
              <a:ext cx="206805" cy="193621"/>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1082579" y="3656207"/>
              <a:ext cx="25881" cy="22525"/>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1084496" y="3595180"/>
              <a:ext cx="37543" cy="30273"/>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1035770" y="3577048"/>
              <a:ext cx="33309" cy="26040"/>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463042" y="3505796"/>
              <a:ext cx="66619" cy="38581"/>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499068" y="3456751"/>
              <a:ext cx="83553" cy="75883"/>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635260" y="3535511"/>
              <a:ext cx="88905" cy="93136"/>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567124" y="3620022"/>
              <a:ext cx="116782" cy="65259"/>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572076" y="3486306"/>
              <a:ext cx="156562" cy="129081"/>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625994" y="3476162"/>
              <a:ext cx="218228" cy="184196"/>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488124" y="3447006"/>
              <a:ext cx="26839" cy="21726"/>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436363" y="3447565"/>
              <a:ext cx="37623" cy="3035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414397" y="3496291"/>
              <a:ext cx="33549" cy="25321"/>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798212" y="3618504"/>
              <a:ext cx="139947" cy="200331"/>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897102" y="3677694"/>
              <a:ext cx="145139" cy="160552"/>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679912" y="3721307"/>
              <a:ext cx="204010" cy="65898"/>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707071" y="4101286"/>
              <a:ext cx="145219" cy="132276"/>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899578" y="4101286"/>
              <a:ext cx="115584" cy="105437"/>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974184" y="4211358"/>
              <a:ext cx="479191" cy="337959"/>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613374" y="4348988"/>
              <a:ext cx="68136" cy="53997"/>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713541" y="4381019"/>
              <a:ext cx="59270" cy="46329"/>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699323" y="4291396"/>
              <a:ext cx="73408" cy="57671"/>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863553" y="3875471"/>
              <a:ext cx="256729" cy="80835"/>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745572" y="3875471"/>
              <a:ext cx="33389" cy="80835"/>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820099" y="3875471"/>
              <a:ext cx="36105" cy="80835"/>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898380" y="3862531"/>
              <a:ext cx="327581" cy="65739"/>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857082" y="3881942"/>
              <a:ext cx="177250" cy="21647"/>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967714" y="4363206"/>
              <a:ext cx="435417" cy="186113"/>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855884" y="4238756"/>
              <a:ext cx="222222" cy="29634"/>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991997" y="4212796"/>
              <a:ext cx="218148" cy="306967"/>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35"/>
          <p:cNvGrpSpPr/>
          <p:nvPr/>
        </p:nvGrpSpPr>
        <p:grpSpPr>
          <a:xfrm>
            <a:off x="6634525" y="3754494"/>
            <a:ext cx="1845300" cy="1178131"/>
            <a:chOff x="6634525" y="3558544"/>
            <a:chExt cx="1845300" cy="1178131"/>
          </a:xfrm>
        </p:grpSpPr>
        <p:sp>
          <p:nvSpPr>
            <p:cNvPr id="987" name="Google Shape;987;p35"/>
            <p:cNvSpPr/>
            <p:nvPr/>
          </p:nvSpPr>
          <p:spPr>
            <a:xfrm>
              <a:off x="6634525" y="4499075"/>
              <a:ext cx="18453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35"/>
            <p:cNvGrpSpPr/>
            <p:nvPr/>
          </p:nvGrpSpPr>
          <p:grpSpPr>
            <a:xfrm>
              <a:off x="6833360" y="3558544"/>
              <a:ext cx="1543610" cy="1050038"/>
              <a:chOff x="3821395" y="4227292"/>
              <a:chExt cx="845907" cy="575426"/>
            </a:xfrm>
          </p:grpSpPr>
          <p:sp>
            <p:nvSpPr>
              <p:cNvPr id="989" name="Google Shape;989;p35"/>
              <p:cNvSpPr/>
              <p:nvPr/>
            </p:nvSpPr>
            <p:spPr>
              <a:xfrm>
                <a:off x="4099356" y="4242283"/>
                <a:ext cx="281538" cy="436556"/>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4099356" y="4242283"/>
                <a:ext cx="147963" cy="400726"/>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4184615" y="4245578"/>
                <a:ext cx="135060" cy="349115"/>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4134676" y="4242515"/>
                <a:ext cx="112643" cy="352178"/>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4271081" y="4261127"/>
                <a:ext cx="88834" cy="228999"/>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4306168" y="4293894"/>
                <a:ext cx="19400" cy="13460"/>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4323387" y="4334738"/>
                <a:ext cx="32767" cy="5569"/>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4338935" y="4397720"/>
                <a:ext cx="29936" cy="6683"/>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4353091" y="4486879"/>
                <a:ext cx="33695" cy="1383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4365808" y="4553204"/>
                <a:ext cx="27615" cy="11603"/>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4246575" y="4490825"/>
                <a:ext cx="17033" cy="24042"/>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4186797" y="4391361"/>
                <a:ext cx="24738" cy="9979"/>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4131659" y="4553482"/>
                <a:ext cx="23856" cy="10582"/>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4183919" y="4421530"/>
                <a:ext cx="30493" cy="3806"/>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4150270" y="4513196"/>
                <a:ext cx="31375" cy="4502"/>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4190556" y="4344763"/>
                <a:ext cx="31375" cy="4502"/>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4233162" y="4454297"/>
                <a:ext cx="28312" cy="3806"/>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4130220" y="4452859"/>
                <a:ext cx="27615" cy="6683"/>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4136115" y="4315569"/>
                <a:ext cx="25480" cy="4502"/>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4151709" y="4270827"/>
                <a:ext cx="28497" cy="15780"/>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4124140" y="4378923"/>
                <a:ext cx="28497" cy="15827"/>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4243512" y="4298907"/>
                <a:ext cx="10443" cy="24227"/>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4256972" y="4238941"/>
                <a:ext cx="17915" cy="24552"/>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4207032" y="4227292"/>
                <a:ext cx="11835" cy="27291"/>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4273402" y="4327497"/>
                <a:ext cx="337140" cy="308179"/>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4412870" y="4327544"/>
                <a:ext cx="197671" cy="308133"/>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4401592" y="4350843"/>
                <a:ext cx="13460" cy="14713"/>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4374765" y="4368248"/>
                <a:ext cx="26873" cy="9282"/>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4335176" y="4429049"/>
                <a:ext cx="23345" cy="11882"/>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4313687" y="4472213"/>
                <a:ext cx="23856" cy="17915"/>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4290435" y="4525170"/>
                <a:ext cx="23299" cy="3806"/>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4401592" y="4507719"/>
                <a:ext cx="19586" cy="15363"/>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4476965" y="4410252"/>
                <a:ext cx="20282" cy="3806"/>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4462113" y="4464880"/>
                <a:ext cx="24552" cy="10396"/>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4437422" y="4541368"/>
                <a:ext cx="23113" cy="10025"/>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4503837" y="4501360"/>
                <a:ext cx="23113" cy="6683"/>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4523145" y="4442137"/>
                <a:ext cx="20978" cy="6312"/>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4523145" y="4368526"/>
                <a:ext cx="25480" cy="598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4438118" y="4397720"/>
                <a:ext cx="3110" cy="20839"/>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4461370" y="4315987"/>
                <a:ext cx="9747" cy="22000"/>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4315126" y="4411133"/>
                <a:ext cx="114082" cy="18356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3884051" y="4449981"/>
                <a:ext cx="210388" cy="166203"/>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3896582" y="4449842"/>
                <a:ext cx="178363" cy="173861"/>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3923455" y="4388948"/>
                <a:ext cx="86699" cy="72682"/>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3912873" y="4396838"/>
                <a:ext cx="112133" cy="76998"/>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3881730" y="4475647"/>
                <a:ext cx="23160" cy="10025"/>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3872773" y="4507997"/>
                <a:ext cx="22464" cy="3110"/>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3878713" y="4534870"/>
                <a:ext cx="26177" cy="9700"/>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3918257" y="4552461"/>
                <a:ext cx="16523" cy="12346"/>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3936172" y="4495791"/>
                <a:ext cx="18658" cy="937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4023519" y="4492171"/>
                <a:ext cx="21721" cy="6915"/>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4023519" y="4547588"/>
                <a:ext cx="18658" cy="8261"/>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4025654" y="4520018"/>
                <a:ext cx="16523" cy="3063"/>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4082416" y="4494584"/>
                <a:ext cx="21721" cy="756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4084551" y="4537887"/>
                <a:ext cx="17962" cy="3806"/>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821395" y="4594650"/>
                <a:ext cx="802611" cy="20806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4609796" y="4623659"/>
                <a:ext cx="57505" cy="106006"/>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4609796" y="4640831"/>
                <a:ext cx="57505" cy="16523"/>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4609796" y="4668401"/>
                <a:ext cx="57505" cy="16523"/>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4609796" y="4695970"/>
                <a:ext cx="57505" cy="16523"/>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3863862" y="4594650"/>
                <a:ext cx="646805" cy="156689"/>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3848963" y="4620595"/>
                <a:ext cx="258007" cy="24738"/>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3863862" y="4679679"/>
                <a:ext cx="646805" cy="71661"/>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3954783" y="4672856"/>
                <a:ext cx="48547" cy="26223"/>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3954087" y="4693092"/>
                <a:ext cx="48547" cy="28358"/>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4045890" y="4670721"/>
                <a:ext cx="23856" cy="19400"/>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4094390" y="4690076"/>
                <a:ext cx="38012" cy="2009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4094390" y="4707945"/>
                <a:ext cx="37316" cy="18704"/>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4389803" y="4640135"/>
                <a:ext cx="51425" cy="4172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4345758" y="4692211"/>
                <a:ext cx="35830" cy="20282"/>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4347197" y="4710126"/>
                <a:ext cx="34392" cy="16523"/>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4477661" y="4268924"/>
                <a:ext cx="88137" cy="73657"/>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4462809" y="4267949"/>
                <a:ext cx="107445" cy="86374"/>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 name="Google Shape;1062;p35"/>
          <p:cNvGrpSpPr/>
          <p:nvPr/>
        </p:nvGrpSpPr>
        <p:grpSpPr>
          <a:xfrm>
            <a:off x="1098875" y="3487765"/>
            <a:ext cx="1022400" cy="1399860"/>
            <a:chOff x="1098875" y="3291815"/>
            <a:chExt cx="1022400" cy="1399860"/>
          </a:xfrm>
        </p:grpSpPr>
        <p:sp>
          <p:nvSpPr>
            <p:cNvPr id="1063" name="Google Shape;1063;p35"/>
            <p:cNvSpPr/>
            <p:nvPr/>
          </p:nvSpPr>
          <p:spPr>
            <a:xfrm>
              <a:off x="1098875" y="4499075"/>
              <a:ext cx="10224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 name="Google Shape;1064;p35"/>
            <p:cNvGrpSpPr/>
            <p:nvPr/>
          </p:nvGrpSpPr>
          <p:grpSpPr>
            <a:xfrm>
              <a:off x="1174667" y="3291815"/>
              <a:ext cx="731618" cy="1316748"/>
              <a:chOff x="3273825" y="4053104"/>
              <a:chExt cx="418593" cy="753375"/>
            </a:xfrm>
          </p:grpSpPr>
          <p:sp>
            <p:nvSpPr>
              <p:cNvPr id="1065" name="Google Shape;1065;p35"/>
              <p:cNvSpPr/>
              <p:nvPr/>
            </p:nvSpPr>
            <p:spPr>
              <a:xfrm>
                <a:off x="3273825" y="4546149"/>
                <a:ext cx="169406" cy="171541"/>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3292436" y="4566199"/>
                <a:ext cx="79876" cy="131440"/>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3511733" y="4120263"/>
                <a:ext cx="166528" cy="202126"/>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3376024" y="4214249"/>
                <a:ext cx="188713" cy="184954"/>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3481287" y="4120959"/>
                <a:ext cx="98487" cy="345355"/>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3481287" y="4124719"/>
                <a:ext cx="30493" cy="341596"/>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3376767" y="4441580"/>
                <a:ext cx="304373" cy="159752"/>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3386421" y="4477411"/>
                <a:ext cx="286458" cy="65720"/>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3366371" y="4505862"/>
                <a:ext cx="326048" cy="300614"/>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3388045" y="4717645"/>
                <a:ext cx="290914" cy="88834"/>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3519252" y="4578916"/>
                <a:ext cx="91850" cy="113339"/>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3532665" y="4596089"/>
                <a:ext cx="64142" cy="79180"/>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3501337" y="4053104"/>
                <a:ext cx="79180" cy="72404"/>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5"/>
              <p:cNvSpPr/>
              <p:nvPr/>
            </p:nvSpPr>
            <p:spPr>
              <a:xfrm>
                <a:off x="3482726" y="4060437"/>
                <a:ext cx="114825" cy="77787"/>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3367810" y="4256671"/>
                <a:ext cx="17915" cy="3806"/>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3432044" y="4239498"/>
                <a:ext cx="17962" cy="3063"/>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3367810" y="4295519"/>
                <a:ext cx="17915" cy="6683"/>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p:nvPr/>
            </p:nvSpPr>
            <p:spPr>
              <a:xfrm>
                <a:off x="3416310" y="4284240"/>
                <a:ext cx="16523" cy="11325"/>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5"/>
              <p:cNvSpPr/>
              <p:nvPr/>
            </p:nvSpPr>
            <p:spPr>
              <a:xfrm>
                <a:off x="3412551" y="4344995"/>
                <a:ext cx="12021" cy="15363"/>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5"/>
              <p:cNvSpPr/>
              <p:nvPr/>
            </p:nvSpPr>
            <p:spPr>
              <a:xfrm>
                <a:off x="3441744" y="4266325"/>
                <a:ext cx="17915" cy="3110"/>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5"/>
              <p:cNvSpPr/>
              <p:nvPr/>
            </p:nvSpPr>
            <p:spPr>
              <a:xfrm>
                <a:off x="3367810" y="4335063"/>
                <a:ext cx="17915" cy="9004"/>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3405914" y="4385003"/>
                <a:ext cx="17265" cy="9004"/>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3417006" y="4202971"/>
                <a:ext cx="6173" cy="17915"/>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5"/>
              <p:cNvSpPr/>
              <p:nvPr/>
            </p:nvSpPr>
            <p:spPr>
              <a:xfrm>
                <a:off x="3454461" y="4323088"/>
                <a:ext cx="5941" cy="17915"/>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5"/>
              <p:cNvSpPr/>
              <p:nvPr/>
            </p:nvSpPr>
            <p:spPr>
              <a:xfrm>
                <a:off x="3387303" y="4219587"/>
                <a:ext cx="13460" cy="14759"/>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5"/>
              <p:cNvSpPr/>
              <p:nvPr/>
            </p:nvSpPr>
            <p:spPr>
              <a:xfrm>
                <a:off x="3669256" y="4163381"/>
                <a:ext cx="17962" cy="3110"/>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5"/>
              <p:cNvSpPr/>
              <p:nvPr/>
            </p:nvSpPr>
            <p:spPr>
              <a:xfrm>
                <a:off x="3604975" y="4145512"/>
                <a:ext cx="17962" cy="3806"/>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5"/>
              <p:cNvSpPr/>
              <p:nvPr/>
            </p:nvSpPr>
            <p:spPr>
              <a:xfrm>
                <a:off x="3669256" y="4201950"/>
                <a:ext cx="17962" cy="6962"/>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5"/>
              <p:cNvSpPr/>
              <p:nvPr/>
            </p:nvSpPr>
            <p:spPr>
              <a:xfrm>
                <a:off x="3622194" y="4190672"/>
                <a:ext cx="16476" cy="11603"/>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5"/>
              <p:cNvSpPr/>
              <p:nvPr/>
            </p:nvSpPr>
            <p:spPr>
              <a:xfrm>
                <a:off x="3630409" y="4251658"/>
                <a:ext cx="12021" cy="15455"/>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3595321" y="4173081"/>
                <a:ext cx="17962" cy="3063"/>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5"/>
              <p:cNvSpPr/>
              <p:nvPr/>
            </p:nvSpPr>
            <p:spPr>
              <a:xfrm>
                <a:off x="3478270" y="4183617"/>
                <a:ext cx="17915" cy="3806"/>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5"/>
              <p:cNvSpPr/>
              <p:nvPr/>
            </p:nvSpPr>
            <p:spPr>
              <a:xfrm>
                <a:off x="3503658" y="4221258"/>
                <a:ext cx="16337" cy="10907"/>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3537121" y="4341143"/>
                <a:ext cx="16523" cy="11000"/>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5"/>
              <p:cNvSpPr/>
              <p:nvPr/>
            </p:nvSpPr>
            <p:spPr>
              <a:xfrm>
                <a:off x="3502776" y="4299278"/>
                <a:ext cx="17962" cy="2924"/>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5"/>
              <p:cNvSpPr/>
              <p:nvPr/>
            </p:nvSpPr>
            <p:spPr>
              <a:xfrm>
                <a:off x="3669256" y="4241494"/>
                <a:ext cx="17962" cy="858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3652083" y="4288696"/>
                <a:ext cx="17915" cy="9004"/>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5"/>
              <p:cNvSpPr/>
              <p:nvPr/>
            </p:nvSpPr>
            <p:spPr>
              <a:xfrm>
                <a:off x="3570816" y="4404079"/>
                <a:ext cx="17033" cy="8540"/>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5"/>
              <p:cNvSpPr/>
              <p:nvPr/>
            </p:nvSpPr>
            <p:spPr>
              <a:xfrm>
                <a:off x="3612494" y="4309350"/>
                <a:ext cx="7565" cy="17544"/>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5"/>
              <p:cNvSpPr/>
              <p:nvPr/>
            </p:nvSpPr>
            <p:spPr>
              <a:xfrm>
                <a:off x="3631848" y="4109403"/>
                <a:ext cx="6126" cy="17498"/>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5"/>
              <p:cNvSpPr/>
              <p:nvPr/>
            </p:nvSpPr>
            <p:spPr>
              <a:xfrm>
                <a:off x="3593186" y="4244372"/>
                <a:ext cx="6637" cy="17544"/>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5"/>
              <p:cNvSpPr/>
              <p:nvPr/>
            </p:nvSpPr>
            <p:spPr>
              <a:xfrm>
                <a:off x="3654218" y="4126343"/>
                <a:ext cx="13460" cy="14017"/>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5"/>
              <p:cNvSpPr/>
              <p:nvPr/>
            </p:nvSpPr>
            <p:spPr>
              <a:xfrm>
                <a:off x="3549141" y="4200790"/>
                <a:ext cx="17962" cy="366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5"/>
              <p:cNvSpPr/>
              <p:nvPr/>
            </p:nvSpPr>
            <p:spPr>
              <a:xfrm>
                <a:off x="3570816" y="4368526"/>
                <a:ext cx="17915" cy="3806"/>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5"/>
              <p:cNvSpPr/>
              <p:nvPr/>
            </p:nvSpPr>
            <p:spPr>
              <a:xfrm>
                <a:off x="3531969" y="4261869"/>
                <a:ext cx="17915" cy="6823"/>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5"/>
              <p:cNvSpPr/>
              <p:nvPr/>
            </p:nvSpPr>
            <p:spPr>
              <a:xfrm>
                <a:off x="3534104" y="4164123"/>
                <a:ext cx="13460" cy="1434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11" name="Google Shape;1111;p35"/>
          <p:cNvSpPr/>
          <p:nvPr/>
        </p:nvSpPr>
        <p:spPr>
          <a:xfrm>
            <a:off x="2264008" y="3884283"/>
            <a:ext cx="208785" cy="208785"/>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5"/>
          <p:cNvSpPr/>
          <p:nvPr/>
        </p:nvSpPr>
        <p:spPr>
          <a:xfrm>
            <a:off x="883503" y="3395115"/>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5"/>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5"/>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5"/>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35"/>
          <p:cNvGrpSpPr/>
          <p:nvPr/>
        </p:nvGrpSpPr>
        <p:grpSpPr>
          <a:xfrm>
            <a:off x="7325426" y="3246600"/>
            <a:ext cx="710917" cy="241171"/>
            <a:chOff x="7325426" y="3246600"/>
            <a:chExt cx="710917" cy="241171"/>
          </a:xfrm>
        </p:grpSpPr>
        <p:sp>
          <p:nvSpPr>
            <p:cNvPr id="1117" name="Google Shape;1117;p35"/>
            <p:cNvSpPr/>
            <p:nvPr/>
          </p:nvSpPr>
          <p:spPr>
            <a:xfrm>
              <a:off x="7884711" y="3336629"/>
              <a:ext cx="151632" cy="151142"/>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5"/>
            <p:cNvSpPr/>
            <p:nvPr/>
          </p:nvSpPr>
          <p:spPr>
            <a:xfrm>
              <a:off x="7325426" y="3246600"/>
              <a:ext cx="74349" cy="741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Flowchart: Terminator 2"/>
          <p:cNvSpPr/>
          <p:nvPr/>
        </p:nvSpPr>
        <p:spPr>
          <a:xfrm>
            <a:off x="2319583" y="1359821"/>
            <a:ext cx="4625910" cy="624042"/>
          </a:xfrm>
          <a:prstGeom prst="flowChartTerminator">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smtClean="0">
                <a:solidFill>
                  <a:srgbClr val="FF0000"/>
                </a:solidFill>
              </a:rPr>
              <a:t>Chương III: Phân bón</a:t>
            </a:r>
            <a:endParaRPr lang="en-US" sz="3000" b="1">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829"/>
                                        </p:tgtEl>
                                        <p:attrNameLst>
                                          <p:attrName>style.visibility</p:attrName>
                                        </p:attrNameLst>
                                      </p:cBhvr>
                                      <p:to>
                                        <p:strVal val="visible"/>
                                      </p:to>
                                    </p:set>
                                    <p:anim calcmode="lin" valueType="num">
                                      <p:cBhvr additive="base">
                                        <p:cTn id="7" dur="500" fill="hold"/>
                                        <p:tgtEl>
                                          <p:spTgt spid="829"/>
                                        </p:tgtEl>
                                        <p:attrNameLst>
                                          <p:attrName>ppt_x</p:attrName>
                                        </p:attrNameLst>
                                      </p:cBhvr>
                                      <p:tavLst>
                                        <p:tav tm="0">
                                          <p:val>
                                            <p:strVal val="#ppt_x"/>
                                          </p:val>
                                        </p:tav>
                                        <p:tav tm="100000">
                                          <p:val>
                                            <p:strVal val="#ppt_x"/>
                                          </p:val>
                                        </p:tav>
                                      </p:tavLst>
                                    </p:anim>
                                    <p:anim calcmode="lin" valueType="num">
                                      <p:cBhvr additive="base">
                                        <p:cTn id="8" dur="500" fill="hold"/>
                                        <p:tgtEl>
                                          <p:spTgt spid="829"/>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30"/>
                                        </p:tgtEl>
                                        <p:attrNameLst>
                                          <p:attrName>style.visibility</p:attrName>
                                        </p:attrNameLst>
                                      </p:cBhvr>
                                      <p:to>
                                        <p:strVal val="visible"/>
                                      </p:to>
                                    </p:set>
                                    <p:anim calcmode="lin" valueType="num">
                                      <p:cBhvr additive="base">
                                        <p:cTn id="11" dur="500" fill="hold"/>
                                        <p:tgtEl>
                                          <p:spTgt spid="830"/>
                                        </p:tgtEl>
                                        <p:attrNameLst>
                                          <p:attrName>ppt_x</p:attrName>
                                        </p:attrNameLst>
                                      </p:cBhvr>
                                      <p:tavLst>
                                        <p:tav tm="0">
                                          <p:val>
                                            <p:strVal val="#ppt_x"/>
                                          </p:val>
                                        </p:tav>
                                        <p:tav tm="100000">
                                          <p:val>
                                            <p:strVal val="#ppt_x"/>
                                          </p:val>
                                        </p:tav>
                                      </p:tavLst>
                                    </p:anim>
                                    <p:anim calcmode="lin" valueType="num">
                                      <p:cBhvr additive="base">
                                        <p:cTn id="12" dur="500" fill="hold"/>
                                        <p:tgtEl>
                                          <p:spTgt spid="83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893"/>
                                        </p:tgtEl>
                                        <p:attrNameLst>
                                          <p:attrName>style.visibility</p:attrName>
                                        </p:attrNameLst>
                                      </p:cBhvr>
                                      <p:to>
                                        <p:strVal val="visible"/>
                                      </p:to>
                                    </p:set>
                                    <p:anim calcmode="lin" valueType="num">
                                      <p:cBhvr additive="base">
                                        <p:cTn id="15" dur="500" fill="hold"/>
                                        <p:tgtEl>
                                          <p:spTgt spid="893"/>
                                        </p:tgtEl>
                                        <p:attrNameLst>
                                          <p:attrName>ppt_x</p:attrName>
                                        </p:attrNameLst>
                                      </p:cBhvr>
                                      <p:tavLst>
                                        <p:tav tm="0">
                                          <p:val>
                                            <p:strVal val="#ppt_x"/>
                                          </p:val>
                                        </p:tav>
                                        <p:tav tm="100000">
                                          <p:val>
                                            <p:strVal val="#ppt_x"/>
                                          </p:val>
                                        </p:tav>
                                      </p:tavLst>
                                    </p:anim>
                                    <p:anim calcmode="lin" valueType="num">
                                      <p:cBhvr additive="base">
                                        <p:cTn id="16" dur="500" fill="hold"/>
                                        <p:tgtEl>
                                          <p:spTgt spid="893"/>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913"/>
                                        </p:tgtEl>
                                        <p:attrNameLst>
                                          <p:attrName>style.visibility</p:attrName>
                                        </p:attrNameLst>
                                      </p:cBhvr>
                                      <p:to>
                                        <p:strVal val="visible"/>
                                      </p:to>
                                    </p:set>
                                    <p:anim calcmode="lin" valueType="num">
                                      <p:cBhvr additive="base">
                                        <p:cTn id="19" dur="500" fill="hold"/>
                                        <p:tgtEl>
                                          <p:spTgt spid="913"/>
                                        </p:tgtEl>
                                        <p:attrNameLst>
                                          <p:attrName>ppt_x</p:attrName>
                                        </p:attrNameLst>
                                      </p:cBhvr>
                                      <p:tavLst>
                                        <p:tav tm="0">
                                          <p:val>
                                            <p:strVal val="#ppt_x"/>
                                          </p:val>
                                        </p:tav>
                                        <p:tav tm="100000">
                                          <p:val>
                                            <p:strVal val="#ppt_x"/>
                                          </p:val>
                                        </p:tav>
                                      </p:tavLst>
                                    </p:anim>
                                    <p:anim calcmode="lin" valueType="num">
                                      <p:cBhvr additive="base">
                                        <p:cTn id="20" dur="500" fill="hold"/>
                                        <p:tgtEl>
                                          <p:spTgt spid="913"/>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12"/>
                                        </p:tgtEl>
                                        <p:attrNameLst>
                                          <p:attrName>style.visibility</p:attrName>
                                        </p:attrNameLst>
                                      </p:cBhvr>
                                      <p:to>
                                        <p:strVal val="visible"/>
                                      </p:to>
                                    </p:set>
                                    <p:anim calcmode="lin" valueType="num">
                                      <p:cBhvr additive="base">
                                        <p:cTn id="23" dur="500" fill="hold"/>
                                        <p:tgtEl>
                                          <p:spTgt spid="1112"/>
                                        </p:tgtEl>
                                        <p:attrNameLst>
                                          <p:attrName>ppt_x</p:attrName>
                                        </p:attrNameLst>
                                      </p:cBhvr>
                                      <p:tavLst>
                                        <p:tav tm="0">
                                          <p:val>
                                            <p:strVal val="#ppt_x"/>
                                          </p:val>
                                        </p:tav>
                                        <p:tav tm="100000">
                                          <p:val>
                                            <p:strVal val="#ppt_x"/>
                                          </p:val>
                                        </p:tav>
                                      </p:tavLst>
                                    </p:anim>
                                    <p:anim calcmode="lin" valueType="num">
                                      <p:cBhvr additive="base">
                                        <p:cTn id="24" dur="500" fill="hold"/>
                                        <p:tgtEl>
                                          <p:spTgt spid="1112"/>
                                        </p:tgtEl>
                                        <p:attrNameLst>
                                          <p:attrName>ppt_y</p:attrName>
                                        </p:attrNameLst>
                                      </p:cBhvr>
                                      <p:tavLst>
                                        <p:tav tm="0">
                                          <p:val>
                                            <p:strVal val="1+#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1115"/>
                                        </p:tgtEl>
                                        <p:attrNameLst>
                                          <p:attrName>style.visibility</p:attrName>
                                        </p:attrNameLst>
                                      </p:cBhvr>
                                      <p:to>
                                        <p:strVal val="visible"/>
                                      </p:to>
                                    </p:set>
                                    <p:anim calcmode="lin" valueType="num">
                                      <p:cBhvr additive="base">
                                        <p:cTn id="27" dur="500" fill="hold"/>
                                        <p:tgtEl>
                                          <p:spTgt spid="1115"/>
                                        </p:tgtEl>
                                        <p:attrNameLst>
                                          <p:attrName>ppt_x</p:attrName>
                                        </p:attrNameLst>
                                      </p:cBhvr>
                                      <p:tavLst>
                                        <p:tav tm="0">
                                          <p:val>
                                            <p:strVal val="#ppt_x"/>
                                          </p:val>
                                        </p:tav>
                                        <p:tav tm="100000">
                                          <p:val>
                                            <p:strVal val="#ppt_x"/>
                                          </p:val>
                                        </p:tav>
                                      </p:tavLst>
                                    </p:anim>
                                    <p:anim calcmode="lin" valueType="num">
                                      <p:cBhvr additive="base">
                                        <p:cTn id="28" dur="500" fill="hold"/>
                                        <p:tgtEl>
                                          <p:spTgt spid="1115"/>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866"/>
                                        </p:tgtEl>
                                        <p:attrNameLst>
                                          <p:attrName>style.visibility</p:attrName>
                                        </p:attrNameLst>
                                      </p:cBhvr>
                                      <p:to>
                                        <p:strVal val="visible"/>
                                      </p:to>
                                    </p:set>
                                    <p:anim calcmode="lin" valueType="num">
                                      <p:cBhvr additive="base">
                                        <p:cTn id="31" dur="500" fill="hold"/>
                                        <p:tgtEl>
                                          <p:spTgt spid="866"/>
                                        </p:tgtEl>
                                        <p:attrNameLst>
                                          <p:attrName>ppt_x</p:attrName>
                                        </p:attrNameLst>
                                      </p:cBhvr>
                                      <p:tavLst>
                                        <p:tav tm="0">
                                          <p:val>
                                            <p:strVal val="#ppt_x"/>
                                          </p:val>
                                        </p:tav>
                                        <p:tav tm="100000">
                                          <p:val>
                                            <p:strVal val="#ppt_x"/>
                                          </p:val>
                                        </p:tav>
                                      </p:tavLst>
                                    </p:anim>
                                    <p:anim calcmode="lin" valueType="num">
                                      <p:cBhvr additive="base">
                                        <p:cTn id="32" dur="500" fill="hold"/>
                                        <p:tgtEl>
                                          <p:spTgt spid="866"/>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0"/>
                                  </p:stCondLst>
                                  <p:childTnLst>
                                    <p:set>
                                      <p:cBhvr>
                                        <p:cTn id="34" dur="1" fill="hold">
                                          <p:stCondLst>
                                            <p:cond delay="0"/>
                                          </p:stCondLst>
                                        </p:cTn>
                                        <p:tgtEl>
                                          <p:spTgt spid="903"/>
                                        </p:tgtEl>
                                        <p:attrNameLst>
                                          <p:attrName>style.visibility</p:attrName>
                                        </p:attrNameLst>
                                      </p:cBhvr>
                                      <p:to>
                                        <p:strVal val="visible"/>
                                      </p:to>
                                    </p:set>
                                    <p:anim calcmode="lin" valueType="num">
                                      <p:cBhvr additive="base">
                                        <p:cTn id="35" dur="500" fill="hold"/>
                                        <p:tgtEl>
                                          <p:spTgt spid="903"/>
                                        </p:tgtEl>
                                        <p:attrNameLst>
                                          <p:attrName>ppt_x</p:attrName>
                                        </p:attrNameLst>
                                      </p:cBhvr>
                                      <p:tavLst>
                                        <p:tav tm="0">
                                          <p:val>
                                            <p:strVal val="#ppt_x"/>
                                          </p:val>
                                        </p:tav>
                                        <p:tav tm="100000">
                                          <p:val>
                                            <p:strVal val="#ppt_x"/>
                                          </p:val>
                                        </p:tav>
                                      </p:tavLst>
                                    </p:anim>
                                    <p:anim calcmode="lin" valueType="num">
                                      <p:cBhvr additive="base">
                                        <p:cTn id="36" dur="500" fill="hold"/>
                                        <p:tgtEl>
                                          <p:spTgt spid="903"/>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0"/>
                                  </p:stCondLst>
                                  <p:childTnLst>
                                    <p:set>
                                      <p:cBhvr>
                                        <p:cTn id="38" dur="1" fill="hold">
                                          <p:stCondLst>
                                            <p:cond delay="0"/>
                                          </p:stCondLst>
                                        </p:cTn>
                                        <p:tgtEl>
                                          <p:spTgt spid="945"/>
                                        </p:tgtEl>
                                        <p:attrNameLst>
                                          <p:attrName>style.visibility</p:attrName>
                                        </p:attrNameLst>
                                      </p:cBhvr>
                                      <p:to>
                                        <p:strVal val="visible"/>
                                      </p:to>
                                    </p:set>
                                    <p:anim calcmode="lin" valueType="num">
                                      <p:cBhvr additive="base">
                                        <p:cTn id="39" dur="500" fill="hold"/>
                                        <p:tgtEl>
                                          <p:spTgt spid="945"/>
                                        </p:tgtEl>
                                        <p:attrNameLst>
                                          <p:attrName>ppt_x</p:attrName>
                                        </p:attrNameLst>
                                      </p:cBhvr>
                                      <p:tavLst>
                                        <p:tav tm="0">
                                          <p:val>
                                            <p:strVal val="#ppt_x"/>
                                          </p:val>
                                        </p:tav>
                                        <p:tav tm="100000">
                                          <p:val>
                                            <p:strVal val="#ppt_x"/>
                                          </p:val>
                                        </p:tav>
                                      </p:tavLst>
                                    </p:anim>
                                    <p:anim calcmode="lin" valueType="num">
                                      <p:cBhvr additive="base">
                                        <p:cTn id="40" dur="500" fill="hold"/>
                                        <p:tgtEl>
                                          <p:spTgt spid="945"/>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13"/>
                                        </p:tgtEl>
                                        <p:attrNameLst>
                                          <p:attrName>style.visibility</p:attrName>
                                        </p:attrNameLst>
                                      </p:cBhvr>
                                      <p:to>
                                        <p:strVal val="visible"/>
                                      </p:to>
                                    </p:set>
                                    <p:anim calcmode="lin" valueType="num">
                                      <p:cBhvr additive="base">
                                        <p:cTn id="43" dur="500" fill="hold"/>
                                        <p:tgtEl>
                                          <p:spTgt spid="1113"/>
                                        </p:tgtEl>
                                        <p:attrNameLst>
                                          <p:attrName>ppt_x</p:attrName>
                                        </p:attrNameLst>
                                      </p:cBhvr>
                                      <p:tavLst>
                                        <p:tav tm="0">
                                          <p:val>
                                            <p:strVal val="#ppt_x"/>
                                          </p:val>
                                        </p:tav>
                                        <p:tav tm="100000">
                                          <p:val>
                                            <p:strVal val="#ppt_x"/>
                                          </p:val>
                                        </p:tav>
                                      </p:tavLst>
                                    </p:anim>
                                    <p:anim calcmode="lin" valueType="num">
                                      <p:cBhvr additive="base">
                                        <p:cTn id="44" dur="500" fill="hold"/>
                                        <p:tgtEl>
                                          <p:spTgt spid="1113"/>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986"/>
                                        </p:tgtEl>
                                        <p:attrNameLst>
                                          <p:attrName>style.visibility</p:attrName>
                                        </p:attrNameLst>
                                      </p:cBhvr>
                                      <p:to>
                                        <p:strVal val="visible"/>
                                      </p:to>
                                    </p:set>
                                    <p:anim calcmode="lin" valueType="num">
                                      <p:cBhvr additive="base">
                                        <p:cTn id="47" dur="500" fill="hold"/>
                                        <p:tgtEl>
                                          <p:spTgt spid="986"/>
                                        </p:tgtEl>
                                        <p:attrNameLst>
                                          <p:attrName>ppt_x</p:attrName>
                                        </p:attrNameLst>
                                      </p:cBhvr>
                                      <p:tavLst>
                                        <p:tav tm="0">
                                          <p:val>
                                            <p:strVal val="#ppt_x"/>
                                          </p:val>
                                        </p:tav>
                                        <p:tav tm="100000">
                                          <p:val>
                                            <p:strVal val="#ppt_x"/>
                                          </p:val>
                                        </p:tav>
                                      </p:tavLst>
                                    </p:anim>
                                    <p:anim calcmode="lin" valueType="num">
                                      <p:cBhvr additive="base">
                                        <p:cTn id="48" dur="500" fill="hold"/>
                                        <p:tgtEl>
                                          <p:spTgt spid="98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062"/>
                                        </p:tgtEl>
                                        <p:attrNameLst>
                                          <p:attrName>style.visibility</p:attrName>
                                        </p:attrNameLst>
                                      </p:cBhvr>
                                      <p:to>
                                        <p:strVal val="visible"/>
                                      </p:to>
                                    </p:set>
                                    <p:anim calcmode="lin" valueType="num">
                                      <p:cBhvr additive="base">
                                        <p:cTn id="51" dur="500" fill="hold"/>
                                        <p:tgtEl>
                                          <p:spTgt spid="1062"/>
                                        </p:tgtEl>
                                        <p:attrNameLst>
                                          <p:attrName>ppt_x</p:attrName>
                                        </p:attrNameLst>
                                      </p:cBhvr>
                                      <p:tavLst>
                                        <p:tav tm="0">
                                          <p:val>
                                            <p:strVal val="#ppt_x"/>
                                          </p:val>
                                        </p:tav>
                                        <p:tav tm="100000">
                                          <p:val>
                                            <p:strVal val="#ppt_x"/>
                                          </p:val>
                                        </p:tav>
                                      </p:tavLst>
                                    </p:anim>
                                    <p:anim calcmode="lin" valueType="num">
                                      <p:cBhvr additive="base">
                                        <p:cTn id="52" dur="500" fill="hold"/>
                                        <p:tgtEl>
                                          <p:spTgt spid="106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111"/>
                                        </p:tgtEl>
                                        <p:attrNameLst>
                                          <p:attrName>style.visibility</p:attrName>
                                        </p:attrNameLst>
                                      </p:cBhvr>
                                      <p:to>
                                        <p:strVal val="visible"/>
                                      </p:to>
                                    </p:set>
                                    <p:anim calcmode="lin" valueType="num">
                                      <p:cBhvr additive="base">
                                        <p:cTn id="55" dur="500" fill="hold"/>
                                        <p:tgtEl>
                                          <p:spTgt spid="1111"/>
                                        </p:tgtEl>
                                        <p:attrNameLst>
                                          <p:attrName>ppt_x</p:attrName>
                                        </p:attrNameLst>
                                      </p:cBhvr>
                                      <p:tavLst>
                                        <p:tav tm="0">
                                          <p:val>
                                            <p:strVal val="#ppt_x"/>
                                          </p:val>
                                        </p:tav>
                                        <p:tav tm="100000">
                                          <p:val>
                                            <p:strVal val="#ppt_x"/>
                                          </p:val>
                                        </p:tav>
                                      </p:tavLst>
                                    </p:anim>
                                    <p:anim calcmode="lin" valueType="num">
                                      <p:cBhvr additive="base">
                                        <p:cTn id="56" dur="500" fill="hold"/>
                                        <p:tgtEl>
                                          <p:spTgt spid="111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116"/>
                                        </p:tgtEl>
                                        <p:attrNameLst>
                                          <p:attrName>style.visibility</p:attrName>
                                        </p:attrNameLst>
                                      </p:cBhvr>
                                      <p:to>
                                        <p:strVal val="visible"/>
                                      </p:to>
                                    </p:set>
                                    <p:anim calcmode="lin" valueType="num">
                                      <p:cBhvr additive="base">
                                        <p:cTn id="59" dur="500" fill="hold"/>
                                        <p:tgtEl>
                                          <p:spTgt spid="1116"/>
                                        </p:tgtEl>
                                        <p:attrNameLst>
                                          <p:attrName>ppt_x</p:attrName>
                                        </p:attrNameLst>
                                      </p:cBhvr>
                                      <p:tavLst>
                                        <p:tav tm="0">
                                          <p:val>
                                            <p:strVal val="#ppt_x"/>
                                          </p:val>
                                        </p:tav>
                                        <p:tav tm="100000">
                                          <p:val>
                                            <p:strVal val="#ppt_x"/>
                                          </p:val>
                                        </p:tav>
                                      </p:tavLst>
                                    </p:anim>
                                    <p:anim calcmode="lin" valueType="num">
                                      <p:cBhvr additive="base">
                                        <p:cTn id="60" dur="500" fill="hold"/>
                                        <p:tgtEl>
                                          <p:spTgt spid="111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3"/>
                                        </p:tgtEl>
                                        <p:attrNameLst>
                                          <p:attrName>style.visibility</p:attrName>
                                        </p:attrNameLst>
                                      </p:cBhvr>
                                      <p:to>
                                        <p:strVal val="visible"/>
                                      </p:to>
                                    </p:set>
                                    <p:animEffect transition="in" filter="barn(inVertical)">
                                      <p:cBhvr>
                                        <p:cTn id="65" dur="500"/>
                                        <p:tgtEl>
                                          <p:spTgt spid="3"/>
                                        </p:tgtEl>
                                      </p:cBhvr>
                                    </p:animEffect>
                                  </p:childTnLst>
                                </p:cTn>
                              </p:par>
                            </p:childTnLst>
                          </p:cTn>
                        </p:par>
                      </p:childTnLst>
                    </p:cTn>
                  </p:par>
                  <p:par>
                    <p:cTn id="66" fill="hold">
                      <p:stCondLst>
                        <p:cond delay="indefinite"/>
                      </p:stCondLst>
                      <p:childTnLst>
                        <p:par>
                          <p:cTn id="67" fill="hold">
                            <p:stCondLst>
                              <p:cond delay="0"/>
                            </p:stCondLst>
                            <p:childTnLst>
                              <p:par>
                                <p:cTn id="68" presetID="41" presetClass="entr" presetSubtype="0" fill="hold" grpId="0" nodeType="clickEffect">
                                  <p:stCondLst>
                                    <p:cond delay="0"/>
                                  </p:stCondLst>
                                  <p:iterate type="lt">
                                    <p:tmPct val="10000"/>
                                  </p:iterate>
                                  <p:childTnLst>
                                    <p:set>
                                      <p:cBhvr>
                                        <p:cTn id="69" dur="1" fill="hold">
                                          <p:stCondLst>
                                            <p:cond delay="0"/>
                                          </p:stCondLst>
                                        </p:cTn>
                                        <p:tgtEl>
                                          <p:spTgt spid="827"/>
                                        </p:tgtEl>
                                        <p:attrNameLst>
                                          <p:attrName>style.visibility</p:attrName>
                                        </p:attrNameLst>
                                      </p:cBhvr>
                                      <p:to>
                                        <p:strVal val="visible"/>
                                      </p:to>
                                    </p:set>
                                    <p:anim calcmode="lin" valueType="num">
                                      <p:cBhvr>
                                        <p:cTn id="70" dur="500" fill="hold"/>
                                        <p:tgtEl>
                                          <p:spTgt spid="827"/>
                                        </p:tgtEl>
                                        <p:attrNameLst>
                                          <p:attrName>ppt_x</p:attrName>
                                        </p:attrNameLst>
                                      </p:cBhvr>
                                      <p:tavLst>
                                        <p:tav tm="0">
                                          <p:val>
                                            <p:strVal val="#ppt_x"/>
                                          </p:val>
                                        </p:tav>
                                        <p:tav tm="50000">
                                          <p:val>
                                            <p:strVal val="#ppt_x+.1"/>
                                          </p:val>
                                        </p:tav>
                                        <p:tav tm="100000">
                                          <p:val>
                                            <p:strVal val="#ppt_x"/>
                                          </p:val>
                                        </p:tav>
                                      </p:tavLst>
                                    </p:anim>
                                    <p:anim calcmode="lin" valueType="num">
                                      <p:cBhvr>
                                        <p:cTn id="71" dur="500" fill="hold"/>
                                        <p:tgtEl>
                                          <p:spTgt spid="827"/>
                                        </p:tgtEl>
                                        <p:attrNameLst>
                                          <p:attrName>ppt_y</p:attrName>
                                        </p:attrNameLst>
                                      </p:cBhvr>
                                      <p:tavLst>
                                        <p:tav tm="0">
                                          <p:val>
                                            <p:strVal val="#ppt_y"/>
                                          </p:val>
                                        </p:tav>
                                        <p:tav tm="100000">
                                          <p:val>
                                            <p:strVal val="#ppt_y"/>
                                          </p:val>
                                        </p:tav>
                                      </p:tavLst>
                                    </p:anim>
                                    <p:anim calcmode="lin" valueType="num">
                                      <p:cBhvr>
                                        <p:cTn id="72" dur="500" fill="hold"/>
                                        <p:tgtEl>
                                          <p:spTgt spid="827"/>
                                        </p:tgtEl>
                                        <p:attrNameLst>
                                          <p:attrName>ppt_h</p:attrName>
                                        </p:attrNameLst>
                                      </p:cBhvr>
                                      <p:tavLst>
                                        <p:tav tm="0">
                                          <p:val>
                                            <p:strVal val="#ppt_h/10"/>
                                          </p:val>
                                        </p:tav>
                                        <p:tav tm="50000">
                                          <p:val>
                                            <p:strVal val="#ppt_h+.01"/>
                                          </p:val>
                                        </p:tav>
                                        <p:tav tm="100000">
                                          <p:val>
                                            <p:strVal val="#ppt_h"/>
                                          </p:val>
                                        </p:tav>
                                      </p:tavLst>
                                    </p:anim>
                                    <p:anim calcmode="lin" valueType="num">
                                      <p:cBhvr>
                                        <p:cTn id="73" dur="500" fill="hold"/>
                                        <p:tgtEl>
                                          <p:spTgt spid="827"/>
                                        </p:tgtEl>
                                        <p:attrNameLst>
                                          <p:attrName>ppt_w</p:attrName>
                                        </p:attrNameLst>
                                      </p:cBhvr>
                                      <p:tavLst>
                                        <p:tav tm="0">
                                          <p:val>
                                            <p:strVal val="#ppt_w/10"/>
                                          </p:val>
                                        </p:tav>
                                        <p:tav tm="50000">
                                          <p:val>
                                            <p:strVal val="#ppt_w+.01"/>
                                          </p:val>
                                        </p:tav>
                                        <p:tav tm="100000">
                                          <p:val>
                                            <p:strVal val="#ppt_w"/>
                                          </p:val>
                                        </p:tav>
                                      </p:tavLst>
                                    </p:anim>
                                    <p:animEffect transition="in" filter="fade">
                                      <p:cBhvr>
                                        <p:cTn id="74" dur="500" tmFilter="0,0; .5, 1; 1, 1"/>
                                        <p:tgtEl>
                                          <p:spTgt spid="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7" grpId="0"/>
      <p:bldP spid="829" grpId="0" animBg="1"/>
      <p:bldP spid="1111" grpId="0" animBg="1"/>
      <p:bldP spid="1112" grpId="0" animBg="1"/>
      <p:bldP spid="1113" grpId="0" animBg="1"/>
      <p:bldP spid="1115" grpId="0" animBg="1"/>
      <p:bldP spid="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314"/>
        <p:cNvGrpSpPr/>
        <p:nvPr/>
      </p:nvGrpSpPr>
      <p:grpSpPr>
        <a:xfrm>
          <a:off x="0" y="0"/>
          <a:ext cx="0" cy="0"/>
          <a:chOff x="0" y="0"/>
          <a:chExt cx="0" cy="0"/>
        </a:xfrm>
      </p:grpSpPr>
      <p:sp>
        <p:nvSpPr>
          <p:cNvPr id="3315" name="Google Shape;3315;p51"/>
          <p:cNvSpPr/>
          <p:nvPr/>
        </p:nvSpPr>
        <p:spPr>
          <a:xfrm>
            <a:off x="7814900" y="4680075"/>
            <a:ext cx="10764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1"/>
          <p:cNvSpPr/>
          <p:nvPr/>
        </p:nvSpPr>
        <p:spPr>
          <a:xfrm>
            <a:off x="175025" y="4680075"/>
            <a:ext cx="10764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1"/>
          <p:cNvSpPr/>
          <p:nvPr/>
        </p:nvSpPr>
        <p:spPr>
          <a:xfrm>
            <a:off x="3299558" y="2853795"/>
            <a:ext cx="2451000" cy="7143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smtClean="0">
                <a:solidFill>
                  <a:srgbClr val="080808"/>
                </a:solidFill>
                <a:latin typeface="+mj-lt"/>
                <a:ea typeface="Catamaran"/>
                <a:cs typeface="Catamaran"/>
                <a:sym typeface="Catamaran"/>
              </a:rPr>
              <a:t>L</a:t>
            </a:r>
            <a:r>
              <a:rPr lang="en" sz="2000" smtClean="0">
                <a:solidFill>
                  <a:srgbClr val="080808"/>
                </a:solidFill>
                <a:latin typeface="+mj-lt"/>
                <a:ea typeface="Catamaran"/>
                <a:cs typeface="Catamaran"/>
                <a:sym typeface="Catamaran"/>
              </a:rPr>
              <a:t>àm đầy đủ bài tập về nhà</a:t>
            </a:r>
            <a:endParaRPr sz="2000">
              <a:solidFill>
                <a:srgbClr val="080808"/>
              </a:solidFill>
              <a:latin typeface="+mj-lt"/>
              <a:ea typeface="Catamaran"/>
              <a:cs typeface="Catamaran"/>
              <a:sym typeface="Catamaran"/>
            </a:endParaRPr>
          </a:p>
        </p:txBody>
      </p:sp>
      <p:sp>
        <p:nvSpPr>
          <p:cNvPr id="3319" name="Google Shape;3319;p51"/>
          <p:cNvSpPr/>
          <p:nvPr/>
        </p:nvSpPr>
        <p:spPr>
          <a:xfrm>
            <a:off x="580577" y="2771312"/>
            <a:ext cx="2451000" cy="878007"/>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smtClean="0">
                <a:solidFill>
                  <a:srgbClr val="080808"/>
                </a:solidFill>
                <a:latin typeface="+mj-lt"/>
                <a:ea typeface="Catamaran"/>
                <a:cs typeface="Catamaran"/>
                <a:sym typeface="Catamaran"/>
              </a:rPr>
              <a:t>Ô</a:t>
            </a:r>
            <a:r>
              <a:rPr lang="en" sz="2000" smtClean="0">
                <a:solidFill>
                  <a:srgbClr val="080808"/>
                </a:solidFill>
                <a:latin typeface="+mj-lt"/>
                <a:ea typeface="Catamaran"/>
                <a:cs typeface="Catamaran"/>
                <a:sym typeface="Catamaran"/>
              </a:rPr>
              <a:t>n tập lại nội dung chính của bài học</a:t>
            </a:r>
            <a:endParaRPr sz="2000">
              <a:solidFill>
                <a:srgbClr val="080808"/>
              </a:solidFill>
              <a:latin typeface="+mj-lt"/>
              <a:ea typeface="Catamaran"/>
              <a:cs typeface="Catamaran"/>
              <a:sym typeface="Catamaran"/>
            </a:endParaRPr>
          </a:p>
        </p:txBody>
      </p:sp>
      <p:sp>
        <p:nvSpPr>
          <p:cNvPr id="3320" name="Google Shape;3320;p51"/>
          <p:cNvSpPr/>
          <p:nvPr/>
        </p:nvSpPr>
        <p:spPr>
          <a:xfrm>
            <a:off x="5910003" y="2851050"/>
            <a:ext cx="2451000" cy="7143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smtClean="0">
                <a:solidFill>
                  <a:srgbClr val="080808"/>
                </a:solidFill>
                <a:latin typeface="+mj-lt"/>
                <a:ea typeface="Catamaran"/>
                <a:cs typeface="Catamaran"/>
                <a:sym typeface="Catamaran"/>
              </a:rPr>
              <a:t>Đọc trước, chuẩn bị cho bài học mới</a:t>
            </a:r>
            <a:endParaRPr sz="2000">
              <a:solidFill>
                <a:srgbClr val="080808"/>
              </a:solidFill>
              <a:latin typeface="+mj-lt"/>
              <a:ea typeface="Catamaran"/>
              <a:cs typeface="Catamaran"/>
              <a:sym typeface="Catamaran"/>
            </a:endParaRPr>
          </a:p>
        </p:txBody>
      </p:sp>
      <p:cxnSp>
        <p:nvCxnSpPr>
          <p:cNvPr id="3321" name="Google Shape;3321;p51"/>
          <p:cNvCxnSpPr/>
          <p:nvPr/>
        </p:nvCxnSpPr>
        <p:spPr>
          <a:xfrm rot="5400000">
            <a:off x="2852258" y="640242"/>
            <a:ext cx="719100" cy="2626500"/>
          </a:xfrm>
          <a:prstGeom prst="bentConnector3">
            <a:avLst>
              <a:gd name="adj1" fmla="val 49995"/>
            </a:avLst>
          </a:prstGeom>
          <a:noFill/>
          <a:ln w="9525" cap="flat" cmpd="sng">
            <a:solidFill>
              <a:srgbClr val="000000"/>
            </a:solidFill>
            <a:prstDash val="solid"/>
            <a:round/>
            <a:headEnd type="none" w="med" len="med"/>
            <a:tailEnd type="triangle" w="med" len="med"/>
          </a:ln>
        </p:spPr>
      </p:cxnSp>
      <p:cxnSp>
        <p:nvCxnSpPr>
          <p:cNvPr id="3324" name="Google Shape;3324;p51"/>
          <p:cNvCxnSpPr/>
          <p:nvPr/>
        </p:nvCxnSpPr>
        <p:spPr>
          <a:xfrm rot="-5400000" flipH="1">
            <a:off x="4165808" y="1953192"/>
            <a:ext cx="719100" cy="600"/>
          </a:xfrm>
          <a:prstGeom prst="bentConnector3">
            <a:avLst>
              <a:gd name="adj1" fmla="val 49995"/>
            </a:avLst>
          </a:prstGeom>
          <a:noFill/>
          <a:ln w="9525" cap="flat" cmpd="sng">
            <a:solidFill>
              <a:srgbClr val="000000"/>
            </a:solidFill>
            <a:prstDash val="solid"/>
            <a:round/>
            <a:headEnd type="none" w="med" len="med"/>
            <a:tailEnd type="triangle" w="med" len="med"/>
          </a:ln>
        </p:spPr>
      </p:cxnSp>
      <p:cxnSp>
        <p:nvCxnSpPr>
          <p:cNvPr id="3326" name="Google Shape;3326;p51"/>
          <p:cNvCxnSpPr/>
          <p:nvPr/>
        </p:nvCxnSpPr>
        <p:spPr>
          <a:xfrm rot="-5400000" flipH="1">
            <a:off x="5478758" y="640242"/>
            <a:ext cx="719100" cy="2626500"/>
          </a:xfrm>
          <a:prstGeom prst="bentConnector3">
            <a:avLst>
              <a:gd name="adj1" fmla="val 49995"/>
            </a:avLst>
          </a:prstGeom>
          <a:noFill/>
          <a:ln w="9525" cap="flat" cmpd="sng">
            <a:solidFill>
              <a:srgbClr val="000000"/>
            </a:solidFill>
            <a:prstDash val="solid"/>
            <a:round/>
            <a:headEnd type="none" w="med" len="med"/>
            <a:tailEnd type="triangle" w="med" len="med"/>
          </a:ln>
        </p:spPr>
      </p:cxnSp>
      <p:grpSp>
        <p:nvGrpSpPr>
          <p:cNvPr id="3328" name="Google Shape;3328;p51"/>
          <p:cNvGrpSpPr/>
          <p:nvPr/>
        </p:nvGrpSpPr>
        <p:grpSpPr>
          <a:xfrm>
            <a:off x="235465" y="4331022"/>
            <a:ext cx="475011" cy="467433"/>
            <a:chOff x="5282797" y="1040148"/>
            <a:chExt cx="281755" cy="277244"/>
          </a:xfrm>
        </p:grpSpPr>
        <p:sp>
          <p:nvSpPr>
            <p:cNvPr id="3329" name="Google Shape;3329;p51"/>
            <p:cNvSpPr/>
            <p:nvPr/>
          </p:nvSpPr>
          <p:spPr>
            <a:xfrm>
              <a:off x="5308672" y="1066310"/>
              <a:ext cx="229621" cy="251081"/>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1"/>
            <p:cNvSpPr/>
            <p:nvPr/>
          </p:nvSpPr>
          <p:spPr>
            <a:xfrm>
              <a:off x="5308672" y="1066310"/>
              <a:ext cx="229621" cy="72545"/>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1"/>
            <p:cNvSpPr/>
            <p:nvPr/>
          </p:nvSpPr>
          <p:spPr>
            <a:xfrm>
              <a:off x="5282797" y="1040148"/>
              <a:ext cx="281755" cy="52516"/>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1"/>
            <p:cNvSpPr/>
            <p:nvPr/>
          </p:nvSpPr>
          <p:spPr>
            <a:xfrm>
              <a:off x="5341161" y="1182076"/>
              <a:ext cx="21563" cy="86153"/>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1"/>
            <p:cNvSpPr/>
            <p:nvPr/>
          </p:nvSpPr>
          <p:spPr>
            <a:xfrm>
              <a:off x="5388887" y="1182076"/>
              <a:ext cx="23384" cy="86153"/>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1"/>
            <p:cNvSpPr/>
            <p:nvPr/>
          </p:nvSpPr>
          <p:spPr>
            <a:xfrm>
              <a:off x="5438051" y="1182076"/>
              <a:ext cx="23384" cy="86153"/>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1"/>
            <p:cNvSpPr/>
            <p:nvPr/>
          </p:nvSpPr>
          <p:spPr>
            <a:xfrm>
              <a:off x="5487502" y="1182076"/>
              <a:ext cx="21563" cy="86153"/>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51"/>
          <p:cNvGrpSpPr/>
          <p:nvPr/>
        </p:nvGrpSpPr>
        <p:grpSpPr>
          <a:xfrm>
            <a:off x="7936970" y="4089136"/>
            <a:ext cx="732230" cy="709311"/>
            <a:chOff x="5931125" y="893715"/>
            <a:chExt cx="434326" cy="420706"/>
          </a:xfrm>
        </p:grpSpPr>
        <p:sp>
          <p:nvSpPr>
            <p:cNvPr id="3337" name="Google Shape;3337;p51"/>
            <p:cNvSpPr/>
            <p:nvPr/>
          </p:nvSpPr>
          <p:spPr>
            <a:xfrm>
              <a:off x="5994281" y="115581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1"/>
            <p:cNvSpPr/>
            <p:nvPr/>
          </p:nvSpPr>
          <p:spPr>
            <a:xfrm>
              <a:off x="6234637" y="99386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1"/>
            <p:cNvSpPr/>
            <p:nvPr/>
          </p:nvSpPr>
          <p:spPr>
            <a:xfrm>
              <a:off x="6174165" y="107244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1"/>
            <p:cNvSpPr/>
            <p:nvPr/>
          </p:nvSpPr>
          <p:spPr>
            <a:xfrm>
              <a:off x="6092609" y="1040148"/>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1"/>
            <p:cNvSpPr/>
            <p:nvPr/>
          </p:nvSpPr>
          <p:spPr>
            <a:xfrm>
              <a:off x="6249779" y="1113652"/>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1"/>
            <p:cNvSpPr/>
            <p:nvPr/>
          </p:nvSpPr>
          <p:spPr>
            <a:xfrm>
              <a:off x="6168319" y="896877"/>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1"/>
            <p:cNvSpPr/>
            <p:nvPr/>
          </p:nvSpPr>
          <p:spPr>
            <a:xfrm>
              <a:off x="6210486" y="931665"/>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1"/>
            <p:cNvSpPr/>
            <p:nvPr/>
          </p:nvSpPr>
          <p:spPr>
            <a:xfrm>
              <a:off x="6240675" y="95600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1"/>
            <p:cNvSpPr/>
            <p:nvPr/>
          </p:nvSpPr>
          <p:spPr>
            <a:xfrm>
              <a:off x="6064912" y="104551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1"/>
            <p:cNvSpPr/>
            <p:nvPr/>
          </p:nvSpPr>
          <p:spPr>
            <a:xfrm>
              <a:off x="5931125" y="893715"/>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1"/>
            <p:cNvSpPr/>
            <p:nvPr/>
          </p:nvSpPr>
          <p:spPr>
            <a:xfrm>
              <a:off x="6029453" y="118207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1"/>
            <p:cNvSpPr/>
            <p:nvPr/>
          </p:nvSpPr>
          <p:spPr>
            <a:xfrm>
              <a:off x="6029453" y="122050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1"/>
            <p:cNvSpPr/>
            <p:nvPr/>
          </p:nvSpPr>
          <p:spPr>
            <a:xfrm>
              <a:off x="6049770" y="119424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51"/>
          <p:cNvGrpSpPr/>
          <p:nvPr/>
        </p:nvGrpSpPr>
        <p:grpSpPr>
          <a:xfrm>
            <a:off x="881581" y="4232462"/>
            <a:ext cx="309404" cy="565994"/>
            <a:chOff x="5666044" y="981689"/>
            <a:chExt cx="183525" cy="335702"/>
          </a:xfrm>
        </p:grpSpPr>
        <p:sp>
          <p:nvSpPr>
            <p:cNvPr id="3351" name="Google Shape;3351;p51"/>
            <p:cNvSpPr/>
            <p:nvPr/>
          </p:nvSpPr>
          <p:spPr>
            <a:xfrm>
              <a:off x="5666044" y="1108093"/>
              <a:ext cx="166465" cy="209298"/>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1"/>
            <p:cNvSpPr/>
            <p:nvPr/>
          </p:nvSpPr>
          <p:spPr>
            <a:xfrm>
              <a:off x="5740029" y="1037177"/>
              <a:ext cx="24821" cy="132441"/>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1"/>
            <p:cNvSpPr/>
            <p:nvPr/>
          </p:nvSpPr>
          <p:spPr>
            <a:xfrm>
              <a:off x="5670931" y="981689"/>
              <a:ext cx="99860" cy="106182"/>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1"/>
            <p:cNvSpPr/>
            <p:nvPr/>
          </p:nvSpPr>
          <p:spPr>
            <a:xfrm>
              <a:off x="5754021" y="1029893"/>
              <a:ext cx="95547" cy="6660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1"/>
            <p:cNvSpPr/>
            <p:nvPr/>
          </p:nvSpPr>
          <p:spPr>
            <a:xfrm>
              <a:off x="5686073" y="1128122"/>
              <a:ext cx="126502" cy="167899"/>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1"/>
            <p:cNvSpPr/>
            <p:nvPr/>
          </p:nvSpPr>
          <p:spPr>
            <a:xfrm>
              <a:off x="5686073" y="1248201"/>
              <a:ext cx="126502" cy="47820"/>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1"/>
            <p:cNvSpPr/>
            <p:nvPr/>
          </p:nvSpPr>
          <p:spPr>
            <a:xfrm>
              <a:off x="5759963" y="1215714"/>
              <a:ext cx="32680" cy="26354"/>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1"/>
            <p:cNvSpPr/>
            <p:nvPr/>
          </p:nvSpPr>
          <p:spPr>
            <a:xfrm>
              <a:off x="5704570" y="1192810"/>
              <a:ext cx="40347" cy="32200"/>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1"/>
            <p:cNvSpPr/>
            <p:nvPr/>
          </p:nvSpPr>
          <p:spPr>
            <a:xfrm>
              <a:off x="5695274" y="1148056"/>
              <a:ext cx="27792" cy="9544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1"/>
            <p:cNvSpPr/>
            <p:nvPr/>
          </p:nvSpPr>
          <p:spPr>
            <a:xfrm>
              <a:off x="5759963" y="1174314"/>
              <a:ext cx="26355" cy="1859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itle 1"/>
          <p:cNvSpPr>
            <a:spLocks noGrp="1"/>
          </p:cNvSpPr>
          <p:nvPr>
            <p:ph type="title"/>
          </p:nvPr>
        </p:nvSpPr>
        <p:spPr>
          <a:xfrm>
            <a:off x="627519" y="658739"/>
            <a:ext cx="7704000" cy="572700"/>
          </a:xfrm>
        </p:spPr>
        <p:txBody>
          <a:bodyPr/>
          <a:lstStyle/>
          <a:p>
            <a:r>
              <a:rPr lang="en-US" sz="3000" smtClean="0">
                <a:solidFill>
                  <a:srgbClr val="080808"/>
                </a:solidFill>
                <a:latin typeface="+mj-lt"/>
              </a:rPr>
              <a:t>Hướng dẫn về nhà</a:t>
            </a:r>
            <a:endParaRPr lang="en-US" sz="3000">
              <a:solidFill>
                <a:srgbClr val="080808"/>
              </a:solidFill>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321"/>
                                        </p:tgtEl>
                                        <p:attrNameLst>
                                          <p:attrName>style.visibility</p:attrName>
                                        </p:attrNameLst>
                                      </p:cBhvr>
                                      <p:to>
                                        <p:strVal val="visible"/>
                                      </p:to>
                                    </p:set>
                                    <p:animEffect transition="in" filter="barn(inVertical)">
                                      <p:cBhvr>
                                        <p:cTn id="13" dur="500"/>
                                        <p:tgtEl>
                                          <p:spTgt spid="3321"/>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3319"/>
                                        </p:tgtEl>
                                        <p:attrNameLst>
                                          <p:attrName>style.visibility</p:attrName>
                                        </p:attrNameLst>
                                      </p:cBhvr>
                                      <p:to>
                                        <p:strVal val="visible"/>
                                      </p:to>
                                    </p:set>
                                    <p:anim calcmode="lin" valueType="num">
                                      <p:cBhvr additive="base">
                                        <p:cTn id="18" dur="500" fill="hold"/>
                                        <p:tgtEl>
                                          <p:spTgt spid="3319"/>
                                        </p:tgtEl>
                                        <p:attrNameLst>
                                          <p:attrName>ppt_x</p:attrName>
                                        </p:attrNameLst>
                                      </p:cBhvr>
                                      <p:tavLst>
                                        <p:tav tm="0">
                                          <p:val>
                                            <p:strVal val="#ppt_x"/>
                                          </p:val>
                                        </p:tav>
                                        <p:tav tm="100000">
                                          <p:val>
                                            <p:strVal val="#ppt_x"/>
                                          </p:val>
                                        </p:tav>
                                      </p:tavLst>
                                    </p:anim>
                                    <p:anim calcmode="lin" valueType="num">
                                      <p:cBhvr additive="base">
                                        <p:cTn id="19" dur="500" fill="hold"/>
                                        <p:tgtEl>
                                          <p:spTgt spid="331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3324"/>
                                        </p:tgtEl>
                                        <p:attrNameLst>
                                          <p:attrName>style.visibility</p:attrName>
                                        </p:attrNameLst>
                                      </p:cBhvr>
                                      <p:to>
                                        <p:strVal val="visible"/>
                                      </p:to>
                                    </p:set>
                                    <p:animEffect transition="in" filter="barn(inVertical)">
                                      <p:cBhvr>
                                        <p:cTn id="24" dur="500"/>
                                        <p:tgtEl>
                                          <p:spTgt spid="332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318"/>
                                        </p:tgtEl>
                                        <p:attrNameLst>
                                          <p:attrName>style.visibility</p:attrName>
                                        </p:attrNameLst>
                                      </p:cBhvr>
                                      <p:to>
                                        <p:strVal val="visible"/>
                                      </p:to>
                                    </p:set>
                                    <p:anim calcmode="lin" valueType="num">
                                      <p:cBhvr additive="base">
                                        <p:cTn id="29" dur="500" fill="hold"/>
                                        <p:tgtEl>
                                          <p:spTgt spid="3318"/>
                                        </p:tgtEl>
                                        <p:attrNameLst>
                                          <p:attrName>ppt_x</p:attrName>
                                        </p:attrNameLst>
                                      </p:cBhvr>
                                      <p:tavLst>
                                        <p:tav tm="0">
                                          <p:val>
                                            <p:strVal val="#ppt_x"/>
                                          </p:val>
                                        </p:tav>
                                        <p:tav tm="100000">
                                          <p:val>
                                            <p:strVal val="#ppt_x"/>
                                          </p:val>
                                        </p:tav>
                                      </p:tavLst>
                                    </p:anim>
                                    <p:anim calcmode="lin" valueType="num">
                                      <p:cBhvr additive="base">
                                        <p:cTn id="30" dur="500" fill="hold"/>
                                        <p:tgtEl>
                                          <p:spTgt spid="331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326"/>
                                        </p:tgtEl>
                                        <p:attrNameLst>
                                          <p:attrName>style.visibility</p:attrName>
                                        </p:attrNameLst>
                                      </p:cBhvr>
                                      <p:to>
                                        <p:strVal val="visible"/>
                                      </p:to>
                                    </p:set>
                                    <p:animEffect transition="in" filter="barn(inVertical)">
                                      <p:cBhvr>
                                        <p:cTn id="35" dur="500"/>
                                        <p:tgtEl>
                                          <p:spTgt spid="3326"/>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320"/>
                                        </p:tgtEl>
                                        <p:attrNameLst>
                                          <p:attrName>style.visibility</p:attrName>
                                        </p:attrNameLst>
                                      </p:cBhvr>
                                      <p:to>
                                        <p:strVal val="visible"/>
                                      </p:to>
                                    </p:set>
                                    <p:anim calcmode="lin" valueType="num">
                                      <p:cBhvr additive="base">
                                        <p:cTn id="40" dur="500" fill="hold"/>
                                        <p:tgtEl>
                                          <p:spTgt spid="3320"/>
                                        </p:tgtEl>
                                        <p:attrNameLst>
                                          <p:attrName>ppt_x</p:attrName>
                                        </p:attrNameLst>
                                      </p:cBhvr>
                                      <p:tavLst>
                                        <p:tav tm="0">
                                          <p:val>
                                            <p:strVal val="#ppt_x"/>
                                          </p:val>
                                        </p:tav>
                                        <p:tav tm="100000">
                                          <p:val>
                                            <p:strVal val="#ppt_x"/>
                                          </p:val>
                                        </p:tav>
                                      </p:tavLst>
                                    </p:anim>
                                    <p:anim calcmode="lin" valueType="num">
                                      <p:cBhvr additive="base">
                                        <p:cTn id="41" dur="500" fill="hold"/>
                                        <p:tgtEl>
                                          <p:spTgt spid="33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8" grpId="0"/>
      <p:bldP spid="3319" grpId="0"/>
      <p:bldP spid="3320" grpId="0"/>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479"/>
        <p:cNvGrpSpPr/>
        <p:nvPr/>
      </p:nvGrpSpPr>
      <p:grpSpPr>
        <a:xfrm>
          <a:off x="0" y="0"/>
          <a:ext cx="0" cy="0"/>
          <a:chOff x="0" y="0"/>
          <a:chExt cx="0" cy="0"/>
        </a:xfrm>
      </p:grpSpPr>
      <p:sp>
        <p:nvSpPr>
          <p:cNvPr id="3482" name="Google Shape;3482;p53"/>
          <p:cNvSpPr/>
          <p:nvPr/>
        </p:nvSpPr>
        <p:spPr>
          <a:xfrm>
            <a:off x="449408" y="1663258"/>
            <a:ext cx="16798" cy="65997"/>
          </a:xfrm>
          <a:custGeom>
            <a:avLst/>
            <a:gdLst/>
            <a:ahLst/>
            <a:cxnLst/>
            <a:rect l="l" t="t" r="r" b="b"/>
            <a:pathLst>
              <a:path w="225" h="884" extrusionOk="0">
                <a:moveTo>
                  <a:pt x="224" y="0"/>
                </a:moveTo>
                <a:lnTo>
                  <a:pt x="1" y="884"/>
                </a:lnTo>
                <a:lnTo>
                  <a:pt x="16" y="884"/>
                </a:lnTo>
                <a:lnTo>
                  <a:pt x="178" y="224"/>
                </a:lnTo>
                <a:lnTo>
                  <a:pt x="224"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3"/>
          <p:cNvSpPr/>
          <p:nvPr/>
        </p:nvSpPr>
        <p:spPr>
          <a:xfrm>
            <a:off x="466132" y="1627272"/>
            <a:ext cx="8661" cy="36060"/>
          </a:xfrm>
          <a:custGeom>
            <a:avLst/>
            <a:gdLst/>
            <a:ahLst/>
            <a:cxnLst/>
            <a:rect l="l" t="t" r="r" b="b"/>
            <a:pathLst>
              <a:path w="116" h="483" extrusionOk="0">
                <a:moveTo>
                  <a:pt x="116" y="0"/>
                </a:moveTo>
                <a:lnTo>
                  <a:pt x="0" y="482"/>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3"/>
          <p:cNvSpPr/>
          <p:nvPr/>
        </p:nvSpPr>
        <p:spPr>
          <a:xfrm>
            <a:off x="462623" y="1627272"/>
            <a:ext cx="12170" cy="52783"/>
          </a:xfrm>
          <a:custGeom>
            <a:avLst/>
            <a:gdLst/>
            <a:ahLst/>
            <a:cxnLst/>
            <a:rect l="l" t="t" r="r" b="b"/>
            <a:pathLst>
              <a:path w="163" h="707" extrusionOk="0">
                <a:moveTo>
                  <a:pt x="163" y="0"/>
                </a:moveTo>
                <a:lnTo>
                  <a:pt x="47" y="482"/>
                </a:lnTo>
                <a:lnTo>
                  <a:pt x="1" y="706"/>
                </a:lnTo>
                <a:lnTo>
                  <a:pt x="163" y="0"/>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3"/>
          <p:cNvSpPr/>
          <p:nvPr/>
        </p:nvSpPr>
        <p:spPr>
          <a:xfrm>
            <a:off x="363025" y="1712534"/>
            <a:ext cx="18217" cy="82721"/>
          </a:xfrm>
          <a:custGeom>
            <a:avLst/>
            <a:gdLst/>
            <a:ahLst/>
            <a:cxnLst/>
            <a:rect l="l" t="t" r="r" b="b"/>
            <a:pathLst>
              <a:path w="244" h="1108" extrusionOk="0">
                <a:moveTo>
                  <a:pt x="243" y="0"/>
                </a:moveTo>
                <a:lnTo>
                  <a:pt x="0" y="995"/>
                </a:lnTo>
                <a:lnTo>
                  <a:pt x="0" y="1107"/>
                </a:lnTo>
                <a:lnTo>
                  <a:pt x="0" y="995"/>
                </a:lnTo>
                <a:lnTo>
                  <a:pt x="243" y="0"/>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3"/>
          <p:cNvSpPr/>
          <p:nvPr/>
        </p:nvSpPr>
        <p:spPr>
          <a:xfrm>
            <a:off x="432684" y="1729183"/>
            <a:ext cx="17918" cy="70925"/>
          </a:xfrm>
          <a:custGeom>
            <a:avLst/>
            <a:gdLst/>
            <a:ahLst/>
            <a:cxnLst/>
            <a:rect l="l" t="t" r="r" b="b"/>
            <a:pathLst>
              <a:path w="240" h="950" extrusionOk="0">
                <a:moveTo>
                  <a:pt x="225" y="1"/>
                </a:moveTo>
                <a:lnTo>
                  <a:pt x="1" y="950"/>
                </a:lnTo>
                <a:lnTo>
                  <a:pt x="240"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3"/>
          <p:cNvSpPr/>
          <p:nvPr/>
        </p:nvSpPr>
        <p:spPr>
          <a:xfrm>
            <a:off x="519067" y="1132795"/>
            <a:ext cx="1269" cy="3808"/>
          </a:xfrm>
          <a:custGeom>
            <a:avLst/>
            <a:gdLst/>
            <a:ahLst/>
            <a:cxnLst/>
            <a:rect l="l" t="t" r="r" b="b"/>
            <a:pathLst>
              <a:path w="17" h="51" extrusionOk="0">
                <a:moveTo>
                  <a:pt x="16" y="1"/>
                </a:moveTo>
                <a:lnTo>
                  <a:pt x="1" y="51"/>
                </a:lnTo>
                <a:cubicBezTo>
                  <a:pt x="16" y="36"/>
                  <a:pt x="16" y="20"/>
                  <a:pt x="16"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8" name="Google Shape;3488;p53"/>
          <p:cNvGrpSpPr/>
          <p:nvPr/>
        </p:nvGrpSpPr>
        <p:grpSpPr>
          <a:xfrm>
            <a:off x="104428" y="-2"/>
            <a:ext cx="840819" cy="2345594"/>
            <a:chOff x="104419" y="-3"/>
            <a:chExt cx="996349" cy="2779469"/>
          </a:xfrm>
        </p:grpSpPr>
        <p:grpSp>
          <p:nvGrpSpPr>
            <p:cNvPr id="3489" name="Google Shape;3489;p53"/>
            <p:cNvGrpSpPr/>
            <p:nvPr/>
          </p:nvGrpSpPr>
          <p:grpSpPr>
            <a:xfrm>
              <a:off x="104419" y="-3"/>
              <a:ext cx="996349" cy="2779469"/>
              <a:chOff x="4221490" y="3070967"/>
              <a:chExt cx="251845" cy="702560"/>
            </a:xfrm>
          </p:grpSpPr>
          <p:sp>
            <p:nvSpPr>
              <p:cNvPr id="3490" name="Google Shape;3490;p53"/>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3"/>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3"/>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3"/>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3"/>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3"/>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3"/>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3"/>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3"/>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3"/>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3"/>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3"/>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3"/>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3"/>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3"/>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3"/>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3"/>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3"/>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3"/>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3"/>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3"/>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3"/>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3"/>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3"/>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3"/>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3"/>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3"/>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3"/>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3"/>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3"/>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3"/>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2" name="Google Shape;3522;p53"/>
            <p:cNvSpPr/>
            <p:nvPr/>
          </p:nvSpPr>
          <p:spPr>
            <a:xfrm>
              <a:off x="1028183" y="895373"/>
              <a:ext cx="30226" cy="24092"/>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979777" y="906972"/>
              <a:ext cx="35803" cy="29557"/>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53"/>
          <p:cNvGrpSpPr/>
          <p:nvPr/>
        </p:nvGrpSpPr>
        <p:grpSpPr>
          <a:xfrm>
            <a:off x="8155081" y="0"/>
            <a:ext cx="813700" cy="2555858"/>
            <a:chOff x="5200568" y="3084979"/>
            <a:chExt cx="243725" cy="765571"/>
          </a:xfrm>
        </p:grpSpPr>
        <p:sp>
          <p:nvSpPr>
            <p:cNvPr id="3525" name="Google Shape;3525;p53"/>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3"/>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3"/>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3"/>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3"/>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3"/>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3"/>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3"/>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3"/>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3"/>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3"/>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3"/>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3"/>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3"/>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3"/>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3"/>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3"/>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3"/>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3"/>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3"/>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3"/>
            <p:cNvSpPr/>
            <p:nvPr/>
          </p:nvSpPr>
          <p:spPr>
            <a:xfrm>
              <a:off x="5331495" y="308558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53"/>
          <p:cNvGrpSpPr/>
          <p:nvPr/>
        </p:nvGrpSpPr>
        <p:grpSpPr>
          <a:xfrm>
            <a:off x="882526" y="6970"/>
            <a:ext cx="311120" cy="2331661"/>
            <a:chOff x="-771509" y="1532500"/>
            <a:chExt cx="410449" cy="3076071"/>
          </a:xfrm>
        </p:grpSpPr>
        <p:sp>
          <p:nvSpPr>
            <p:cNvPr id="3552" name="Google Shape;3552;p53"/>
            <p:cNvSpPr/>
            <p:nvPr/>
          </p:nvSpPr>
          <p:spPr>
            <a:xfrm>
              <a:off x="-516875" y="1532500"/>
              <a:ext cx="9150" cy="2907431"/>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3"/>
            <p:cNvSpPr/>
            <p:nvPr/>
          </p:nvSpPr>
          <p:spPr>
            <a:xfrm>
              <a:off x="-748087" y="4134431"/>
              <a:ext cx="362266" cy="289768"/>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3"/>
            <p:cNvSpPr/>
            <p:nvPr/>
          </p:nvSpPr>
          <p:spPr>
            <a:xfrm>
              <a:off x="-680161" y="4187523"/>
              <a:ext cx="226528" cy="183698"/>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3"/>
            <p:cNvSpPr/>
            <p:nvPr/>
          </p:nvSpPr>
          <p:spPr>
            <a:xfrm>
              <a:off x="-570633" y="4326608"/>
              <a:ext cx="9146" cy="70267"/>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3"/>
            <p:cNvSpPr/>
            <p:nvPr/>
          </p:nvSpPr>
          <p:spPr>
            <a:xfrm>
              <a:off x="-674696" y="4366203"/>
              <a:ext cx="215151" cy="138192"/>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3"/>
            <p:cNvSpPr/>
            <p:nvPr/>
          </p:nvSpPr>
          <p:spPr>
            <a:xfrm>
              <a:off x="-767717" y="4436360"/>
              <a:ext cx="401526" cy="172210"/>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3"/>
            <p:cNvSpPr/>
            <p:nvPr/>
          </p:nvSpPr>
          <p:spPr>
            <a:xfrm>
              <a:off x="-740948" y="4522354"/>
              <a:ext cx="347655" cy="86217"/>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3"/>
            <p:cNvSpPr/>
            <p:nvPr/>
          </p:nvSpPr>
          <p:spPr>
            <a:xfrm>
              <a:off x="-592159" y="4255225"/>
              <a:ext cx="52198" cy="7707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3"/>
            <p:cNvSpPr/>
            <p:nvPr/>
          </p:nvSpPr>
          <p:spPr>
            <a:xfrm>
              <a:off x="-771509" y="4430783"/>
              <a:ext cx="410449" cy="9146"/>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53"/>
          <p:cNvGrpSpPr/>
          <p:nvPr/>
        </p:nvGrpSpPr>
        <p:grpSpPr>
          <a:xfrm>
            <a:off x="5512949" y="-642424"/>
            <a:ext cx="309863" cy="2164674"/>
            <a:chOff x="5045620" y="3052360"/>
            <a:chExt cx="103326" cy="721847"/>
          </a:xfrm>
        </p:grpSpPr>
        <p:sp>
          <p:nvSpPr>
            <p:cNvPr id="3562" name="Google Shape;3562;p53"/>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3"/>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3"/>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3"/>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3"/>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3"/>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3"/>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3"/>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3"/>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53"/>
          <p:cNvGrpSpPr/>
          <p:nvPr/>
        </p:nvGrpSpPr>
        <p:grpSpPr>
          <a:xfrm>
            <a:off x="2398131" y="-1"/>
            <a:ext cx="562766" cy="1627279"/>
            <a:chOff x="2165495" y="647732"/>
            <a:chExt cx="826382" cy="2389544"/>
          </a:xfrm>
        </p:grpSpPr>
        <p:sp>
          <p:nvSpPr>
            <p:cNvPr id="3572" name="Google Shape;3572;p53"/>
            <p:cNvSpPr/>
            <p:nvPr/>
          </p:nvSpPr>
          <p:spPr>
            <a:xfrm>
              <a:off x="2636860" y="1580387"/>
              <a:ext cx="220839" cy="763346"/>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3"/>
            <p:cNvSpPr/>
            <p:nvPr/>
          </p:nvSpPr>
          <p:spPr>
            <a:xfrm>
              <a:off x="2520306" y="1406391"/>
              <a:ext cx="247496" cy="195744"/>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3"/>
            <p:cNvSpPr/>
            <p:nvPr/>
          </p:nvSpPr>
          <p:spPr>
            <a:xfrm>
              <a:off x="2495879" y="1438513"/>
              <a:ext cx="332932" cy="243146"/>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3"/>
            <p:cNvSpPr/>
            <p:nvPr/>
          </p:nvSpPr>
          <p:spPr>
            <a:xfrm>
              <a:off x="2715604" y="1662143"/>
              <a:ext cx="267238" cy="523657"/>
            </a:xfrm>
            <a:custGeom>
              <a:avLst/>
              <a:gdLst/>
              <a:ahLst/>
              <a:cxnLst/>
              <a:rect l="l" t="t" r="r" b="b"/>
              <a:pathLst>
                <a:path w="2396" h="4695" extrusionOk="0">
                  <a:moveTo>
                    <a:pt x="2091" y="1"/>
                  </a:moveTo>
                  <a:cubicBezTo>
                    <a:pt x="517" y="2045"/>
                    <a:pt x="0" y="4695"/>
                    <a:pt x="0" y="4695"/>
                  </a:cubicBezTo>
                  <a:cubicBezTo>
                    <a:pt x="0" y="4695"/>
                    <a:pt x="2396" y="2751"/>
                    <a:pt x="209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3"/>
            <p:cNvSpPr/>
            <p:nvPr/>
          </p:nvSpPr>
          <p:spPr>
            <a:xfrm>
              <a:off x="2715604" y="1662143"/>
              <a:ext cx="276272" cy="523657"/>
            </a:xfrm>
            <a:custGeom>
              <a:avLst/>
              <a:gdLst/>
              <a:ahLst/>
              <a:cxnLst/>
              <a:rect l="l" t="t" r="r" b="b"/>
              <a:pathLst>
                <a:path w="2477" h="4695" extrusionOk="0">
                  <a:moveTo>
                    <a:pt x="2091" y="1"/>
                  </a:moveTo>
                  <a:lnTo>
                    <a:pt x="0" y="4695"/>
                  </a:lnTo>
                  <a:cubicBezTo>
                    <a:pt x="0" y="4695"/>
                    <a:pt x="2477" y="2751"/>
                    <a:pt x="209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3"/>
            <p:cNvSpPr/>
            <p:nvPr/>
          </p:nvSpPr>
          <p:spPr>
            <a:xfrm>
              <a:off x="2541832" y="1769775"/>
              <a:ext cx="188494" cy="383792"/>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3"/>
            <p:cNvSpPr/>
            <p:nvPr/>
          </p:nvSpPr>
          <p:spPr>
            <a:xfrm>
              <a:off x="2258755" y="1597675"/>
              <a:ext cx="233220" cy="192286"/>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3"/>
            <p:cNvSpPr/>
            <p:nvPr/>
          </p:nvSpPr>
          <p:spPr>
            <a:xfrm>
              <a:off x="2197633" y="1658797"/>
              <a:ext cx="351001" cy="217047"/>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3"/>
            <p:cNvSpPr/>
            <p:nvPr/>
          </p:nvSpPr>
          <p:spPr>
            <a:xfrm>
              <a:off x="2430743" y="1906072"/>
              <a:ext cx="141649" cy="330144"/>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3"/>
            <p:cNvSpPr/>
            <p:nvPr/>
          </p:nvSpPr>
          <p:spPr>
            <a:xfrm>
              <a:off x="2201537" y="1941875"/>
              <a:ext cx="231101" cy="238796"/>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3"/>
            <p:cNvSpPr/>
            <p:nvPr/>
          </p:nvSpPr>
          <p:spPr>
            <a:xfrm>
              <a:off x="2201537" y="1941875"/>
              <a:ext cx="209574" cy="229762"/>
            </a:xfrm>
            <a:custGeom>
              <a:avLst/>
              <a:gdLst/>
              <a:ahLst/>
              <a:cxnLst/>
              <a:rect l="l" t="t" r="r" b="b"/>
              <a:pathLst>
                <a:path w="1879" h="2060" extrusionOk="0">
                  <a:moveTo>
                    <a:pt x="0" y="0"/>
                  </a:moveTo>
                  <a:lnTo>
                    <a:pt x="0" y="0"/>
                  </a:lnTo>
                  <a:cubicBezTo>
                    <a:pt x="193" y="1608"/>
                    <a:pt x="1879" y="2060"/>
                    <a:pt x="1879" y="2060"/>
                  </a:cubicBezTo>
                  <a:lnTo>
                    <a:pt x="0"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3"/>
            <p:cNvSpPr/>
            <p:nvPr/>
          </p:nvSpPr>
          <p:spPr>
            <a:xfrm>
              <a:off x="2272920" y="2800479"/>
              <a:ext cx="550314" cy="172210"/>
            </a:xfrm>
            <a:custGeom>
              <a:avLst/>
              <a:gdLst/>
              <a:ahLst/>
              <a:cxnLst/>
              <a:rect l="l" t="t" r="r" b="b"/>
              <a:pathLst>
                <a:path w="4934" h="1544" extrusionOk="0">
                  <a:moveTo>
                    <a:pt x="0" y="1"/>
                  </a:moveTo>
                  <a:lnTo>
                    <a:pt x="0" y="66"/>
                  </a:lnTo>
                  <a:cubicBezTo>
                    <a:pt x="0" y="884"/>
                    <a:pt x="660" y="1544"/>
                    <a:pt x="1462" y="1544"/>
                  </a:cubicBezTo>
                  <a:lnTo>
                    <a:pt x="3487" y="1544"/>
                  </a:lnTo>
                  <a:cubicBezTo>
                    <a:pt x="4228" y="1544"/>
                    <a:pt x="4856" y="980"/>
                    <a:pt x="4934" y="259"/>
                  </a:cubicBezTo>
                  <a:lnTo>
                    <a:pt x="4934" y="259"/>
                  </a:lnTo>
                  <a:cubicBezTo>
                    <a:pt x="4100" y="645"/>
                    <a:pt x="3329" y="788"/>
                    <a:pt x="2654" y="788"/>
                  </a:cubicBezTo>
                  <a:cubicBezTo>
                    <a:pt x="1482" y="788"/>
                    <a:pt x="564" y="356"/>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3"/>
            <p:cNvSpPr/>
            <p:nvPr/>
          </p:nvSpPr>
          <p:spPr>
            <a:xfrm>
              <a:off x="2586558" y="2686043"/>
              <a:ext cx="179460" cy="143434"/>
            </a:xfrm>
            <a:custGeom>
              <a:avLst/>
              <a:gdLst/>
              <a:ahLst/>
              <a:cxnLst/>
              <a:rect l="l" t="t" r="r" b="b"/>
              <a:pathLst>
                <a:path w="1609" h="1286" extrusionOk="0">
                  <a:moveTo>
                    <a:pt x="806" y="1"/>
                  </a:moveTo>
                  <a:cubicBezTo>
                    <a:pt x="340" y="1"/>
                    <a:pt x="0" y="483"/>
                    <a:pt x="243" y="965"/>
                  </a:cubicBezTo>
                  <a:cubicBezTo>
                    <a:pt x="290" y="1077"/>
                    <a:pt x="371" y="1158"/>
                    <a:pt x="482" y="1204"/>
                  </a:cubicBezTo>
                  <a:cubicBezTo>
                    <a:pt x="598" y="1270"/>
                    <a:pt x="695" y="1285"/>
                    <a:pt x="806" y="1285"/>
                  </a:cubicBezTo>
                  <a:cubicBezTo>
                    <a:pt x="1273" y="1285"/>
                    <a:pt x="1609" y="803"/>
                    <a:pt x="1369" y="321"/>
                  </a:cubicBezTo>
                  <a:cubicBezTo>
                    <a:pt x="1319" y="209"/>
                    <a:pt x="1238" y="128"/>
                    <a:pt x="1126" y="78"/>
                  </a:cubicBezTo>
                  <a:cubicBezTo>
                    <a:pt x="1015" y="16"/>
                    <a:pt x="903" y="1"/>
                    <a:pt x="80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3"/>
            <p:cNvSpPr/>
            <p:nvPr/>
          </p:nvSpPr>
          <p:spPr>
            <a:xfrm>
              <a:off x="2472122" y="2780738"/>
              <a:ext cx="84432" cy="68482"/>
            </a:xfrm>
            <a:custGeom>
              <a:avLst/>
              <a:gdLst/>
              <a:ahLst/>
              <a:cxnLst/>
              <a:rect l="l" t="t" r="r" b="b"/>
              <a:pathLst>
                <a:path w="757" h="614" extrusionOk="0">
                  <a:moveTo>
                    <a:pt x="386" y="0"/>
                  </a:moveTo>
                  <a:cubicBezTo>
                    <a:pt x="158" y="0"/>
                    <a:pt x="0" y="228"/>
                    <a:pt x="112" y="467"/>
                  </a:cubicBezTo>
                  <a:cubicBezTo>
                    <a:pt x="143" y="517"/>
                    <a:pt x="178" y="548"/>
                    <a:pt x="224" y="563"/>
                  </a:cubicBezTo>
                  <a:cubicBezTo>
                    <a:pt x="274" y="598"/>
                    <a:pt x="336" y="614"/>
                    <a:pt x="386" y="614"/>
                  </a:cubicBezTo>
                  <a:cubicBezTo>
                    <a:pt x="594" y="614"/>
                    <a:pt x="756" y="386"/>
                    <a:pt x="641" y="147"/>
                  </a:cubicBezTo>
                  <a:cubicBezTo>
                    <a:pt x="625" y="97"/>
                    <a:pt x="579" y="66"/>
                    <a:pt x="529" y="50"/>
                  </a:cubicBezTo>
                  <a:cubicBezTo>
                    <a:pt x="482" y="20"/>
                    <a:pt x="432" y="0"/>
                    <a:pt x="38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3"/>
            <p:cNvSpPr/>
            <p:nvPr/>
          </p:nvSpPr>
          <p:spPr>
            <a:xfrm>
              <a:off x="2468219" y="2576404"/>
              <a:ext cx="159718" cy="127373"/>
            </a:xfrm>
            <a:custGeom>
              <a:avLst/>
              <a:gdLst/>
              <a:ahLst/>
              <a:cxnLst/>
              <a:rect l="l" t="t" r="r" b="b"/>
              <a:pathLst>
                <a:path w="1432" h="1142" extrusionOk="0">
                  <a:moveTo>
                    <a:pt x="726" y="0"/>
                  </a:moveTo>
                  <a:cubicBezTo>
                    <a:pt x="309" y="0"/>
                    <a:pt x="1" y="421"/>
                    <a:pt x="213" y="853"/>
                  </a:cubicBezTo>
                  <a:cubicBezTo>
                    <a:pt x="259" y="949"/>
                    <a:pt x="340" y="1030"/>
                    <a:pt x="436" y="1080"/>
                  </a:cubicBezTo>
                  <a:cubicBezTo>
                    <a:pt x="533" y="1126"/>
                    <a:pt x="629" y="1142"/>
                    <a:pt x="726" y="1142"/>
                  </a:cubicBezTo>
                  <a:cubicBezTo>
                    <a:pt x="1127" y="1142"/>
                    <a:pt x="1432" y="710"/>
                    <a:pt x="1223" y="289"/>
                  </a:cubicBezTo>
                  <a:cubicBezTo>
                    <a:pt x="1177" y="193"/>
                    <a:pt x="1096" y="116"/>
                    <a:pt x="1000" y="66"/>
                  </a:cubicBezTo>
                  <a:cubicBezTo>
                    <a:pt x="903" y="19"/>
                    <a:pt x="807" y="0"/>
                    <a:pt x="72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7" name="Google Shape;3587;p53"/>
            <p:cNvGrpSpPr/>
            <p:nvPr/>
          </p:nvGrpSpPr>
          <p:grpSpPr>
            <a:xfrm>
              <a:off x="2165495" y="647732"/>
              <a:ext cx="767585" cy="2389544"/>
              <a:chOff x="4742464" y="3046919"/>
              <a:chExt cx="194021" cy="604000"/>
            </a:xfrm>
          </p:grpSpPr>
          <p:sp>
            <p:nvSpPr>
              <p:cNvPr id="3588" name="Google Shape;3588;p53"/>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3"/>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3"/>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3"/>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3"/>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3"/>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3"/>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3"/>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3"/>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3"/>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3"/>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3"/>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3"/>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3"/>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3"/>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3" name="Google Shape;3603;p53"/>
          <p:cNvGrpSpPr/>
          <p:nvPr/>
        </p:nvGrpSpPr>
        <p:grpSpPr>
          <a:xfrm>
            <a:off x="5894134" y="-520654"/>
            <a:ext cx="644113" cy="2382086"/>
            <a:chOff x="-1118285" y="1780963"/>
            <a:chExt cx="766984" cy="2836492"/>
          </a:xfrm>
        </p:grpSpPr>
        <p:sp>
          <p:nvSpPr>
            <p:cNvPr id="3604" name="Google Shape;3604;p53"/>
            <p:cNvSpPr/>
            <p:nvPr/>
          </p:nvSpPr>
          <p:spPr>
            <a:xfrm>
              <a:off x="-717154" y="1780963"/>
              <a:ext cx="10075" cy="2094533"/>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3"/>
            <p:cNvSpPr/>
            <p:nvPr/>
          </p:nvSpPr>
          <p:spPr>
            <a:xfrm>
              <a:off x="-863553" y="3875471"/>
              <a:ext cx="256726" cy="256726"/>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3"/>
            <p:cNvSpPr/>
            <p:nvPr/>
          </p:nvSpPr>
          <p:spPr>
            <a:xfrm>
              <a:off x="-1118285" y="4004155"/>
              <a:ext cx="766984" cy="613299"/>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3"/>
            <p:cNvSpPr/>
            <p:nvPr/>
          </p:nvSpPr>
          <p:spPr>
            <a:xfrm>
              <a:off x="-797014" y="3609158"/>
              <a:ext cx="264714" cy="646289"/>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3"/>
            <p:cNvSpPr/>
            <p:nvPr/>
          </p:nvSpPr>
          <p:spPr>
            <a:xfrm>
              <a:off x="-912518" y="3744791"/>
              <a:ext cx="171018" cy="510657"/>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3"/>
            <p:cNvSpPr/>
            <p:nvPr/>
          </p:nvSpPr>
          <p:spPr>
            <a:xfrm>
              <a:off x="-1021632" y="3589269"/>
              <a:ext cx="37383" cy="66618"/>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3"/>
            <p:cNvSpPr/>
            <p:nvPr/>
          </p:nvSpPr>
          <p:spPr>
            <a:xfrm>
              <a:off x="-1070278" y="3608360"/>
              <a:ext cx="74606" cy="82354"/>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3"/>
            <p:cNvSpPr/>
            <p:nvPr/>
          </p:nvSpPr>
          <p:spPr>
            <a:xfrm>
              <a:off x="-1011168" y="3746548"/>
              <a:ext cx="127085" cy="80037"/>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3"/>
            <p:cNvSpPr/>
            <p:nvPr/>
          </p:nvSpPr>
          <p:spPr>
            <a:xfrm>
              <a:off x="-938079" y="3640391"/>
              <a:ext cx="129721" cy="118378"/>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3"/>
            <p:cNvSpPr/>
            <p:nvPr/>
          </p:nvSpPr>
          <p:spPr>
            <a:xfrm>
              <a:off x="-1048391" y="3616986"/>
              <a:ext cx="142422" cy="138108"/>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3"/>
            <p:cNvSpPr/>
            <p:nvPr/>
          </p:nvSpPr>
          <p:spPr>
            <a:xfrm>
              <a:off x="-1051187" y="3599413"/>
              <a:ext cx="206803" cy="193623"/>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3"/>
            <p:cNvSpPr/>
            <p:nvPr/>
          </p:nvSpPr>
          <p:spPr>
            <a:xfrm>
              <a:off x="-1082579" y="3656207"/>
              <a:ext cx="25880" cy="22525"/>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3"/>
            <p:cNvSpPr/>
            <p:nvPr/>
          </p:nvSpPr>
          <p:spPr>
            <a:xfrm>
              <a:off x="-1084496" y="3595180"/>
              <a:ext cx="37542" cy="30274"/>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3"/>
            <p:cNvSpPr/>
            <p:nvPr/>
          </p:nvSpPr>
          <p:spPr>
            <a:xfrm>
              <a:off x="-1035770" y="3577048"/>
              <a:ext cx="33309" cy="26040"/>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3"/>
            <p:cNvSpPr/>
            <p:nvPr/>
          </p:nvSpPr>
          <p:spPr>
            <a:xfrm>
              <a:off x="-463042" y="3505796"/>
              <a:ext cx="66618" cy="38581"/>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3"/>
            <p:cNvSpPr/>
            <p:nvPr/>
          </p:nvSpPr>
          <p:spPr>
            <a:xfrm>
              <a:off x="-499068" y="3456751"/>
              <a:ext cx="83552" cy="75884"/>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3"/>
            <p:cNvSpPr/>
            <p:nvPr/>
          </p:nvSpPr>
          <p:spPr>
            <a:xfrm>
              <a:off x="-635260" y="3535511"/>
              <a:ext cx="88904" cy="93137"/>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3"/>
            <p:cNvSpPr/>
            <p:nvPr/>
          </p:nvSpPr>
          <p:spPr>
            <a:xfrm>
              <a:off x="-567124" y="3620022"/>
              <a:ext cx="116781" cy="65260"/>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3"/>
            <p:cNvSpPr/>
            <p:nvPr/>
          </p:nvSpPr>
          <p:spPr>
            <a:xfrm>
              <a:off x="-572076" y="3486306"/>
              <a:ext cx="156560" cy="129082"/>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3"/>
            <p:cNvSpPr/>
            <p:nvPr/>
          </p:nvSpPr>
          <p:spPr>
            <a:xfrm>
              <a:off x="-625994" y="3476162"/>
              <a:ext cx="218225" cy="184198"/>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3"/>
            <p:cNvSpPr/>
            <p:nvPr/>
          </p:nvSpPr>
          <p:spPr>
            <a:xfrm>
              <a:off x="-488124" y="3447006"/>
              <a:ext cx="26839" cy="21727"/>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3"/>
            <p:cNvSpPr/>
            <p:nvPr/>
          </p:nvSpPr>
          <p:spPr>
            <a:xfrm>
              <a:off x="-436363" y="3447565"/>
              <a:ext cx="37622" cy="3035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3"/>
            <p:cNvSpPr/>
            <p:nvPr/>
          </p:nvSpPr>
          <p:spPr>
            <a:xfrm>
              <a:off x="-414397" y="3496291"/>
              <a:ext cx="33549" cy="25321"/>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3"/>
            <p:cNvSpPr/>
            <p:nvPr/>
          </p:nvSpPr>
          <p:spPr>
            <a:xfrm>
              <a:off x="-798212" y="3618504"/>
              <a:ext cx="139945" cy="200333"/>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3"/>
            <p:cNvSpPr/>
            <p:nvPr/>
          </p:nvSpPr>
          <p:spPr>
            <a:xfrm>
              <a:off x="-897102" y="3677694"/>
              <a:ext cx="145137" cy="160554"/>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3"/>
            <p:cNvSpPr/>
            <p:nvPr/>
          </p:nvSpPr>
          <p:spPr>
            <a:xfrm>
              <a:off x="-679912" y="3721307"/>
              <a:ext cx="204007" cy="6589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3"/>
            <p:cNvSpPr/>
            <p:nvPr/>
          </p:nvSpPr>
          <p:spPr>
            <a:xfrm>
              <a:off x="-707071" y="4101286"/>
              <a:ext cx="145217" cy="13227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3"/>
            <p:cNvSpPr/>
            <p:nvPr/>
          </p:nvSpPr>
          <p:spPr>
            <a:xfrm>
              <a:off x="-899578" y="4101286"/>
              <a:ext cx="115583" cy="105438"/>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3"/>
            <p:cNvSpPr/>
            <p:nvPr/>
          </p:nvSpPr>
          <p:spPr>
            <a:xfrm>
              <a:off x="-974184" y="4211358"/>
              <a:ext cx="479185" cy="33796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3"/>
            <p:cNvSpPr/>
            <p:nvPr/>
          </p:nvSpPr>
          <p:spPr>
            <a:xfrm>
              <a:off x="-613374" y="4348988"/>
              <a:ext cx="68136" cy="53997"/>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3"/>
            <p:cNvSpPr/>
            <p:nvPr/>
          </p:nvSpPr>
          <p:spPr>
            <a:xfrm>
              <a:off x="-713541" y="4381019"/>
              <a:ext cx="59269" cy="46329"/>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3"/>
            <p:cNvSpPr/>
            <p:nvPr/>
          </p:nvSpPr>
          <p:spPr>
            <a:xfrm>
              <a:off x="-699323" y="4291396"/>
              <a:ext cx="73407" cy="57672"/>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3"/>
            <p:cNvSpPr/>
            <p:nvPr/>
          </p:nvSpPr>
          <p:spPr>
            <a:xfrm>
              <a:off x="-863553" y="3875471"/>
              <a:ext cx="256726" cy="80836"/>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3"/>
            <p:cNvSpPr/>
            <p:nvPr/>
          </p:nvSpPr>
          <p:spPr>
            <a:xfrm>
              <a:off x="-745572" y="3875471"/>
              <a:ext cx="33389" cy="80836"/>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3"/>
            <p:cNvSpPr/>
            <p:nvPr/>
          </p:nvSpPr>
          <p:spPr>
            <a:xfrm>
              <a:off x="-820099" y="3875471"/>
              <a:ext cx="36105" cy="80836"/>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3"/>
            <p:cNvSpPr/>
            <p:nvPr/>
          </p:nvSpPr>
          <p:spPr>
            <a:xfrm>
              <a:off x="-898380" y="3862531"/>
              <a:ext cx="327578" cy="65739"/>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3"/>
            <p:cNvSpPr/>
            <p:nvPr/>
          </p:nvSpPr>
          <p:spPr>
            <a:xfrm>
              <a:off x="-857082" y="3881942"/>
              <a:ext cx="177248" cy="21647"/>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3"/>
            <p:cNvSpPr/>
            <p:nvPr/>
          </p:nvSpPr>
          <p:spPr>
            <a:xfrm>
              <a:off x="-967714" y="4363206"/>
              <a:ext cx="435412" cy="186115"/>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3"/>
            <p:cNvSpPr/>
            <p:nvPr/>
          </p:nvSpPr>
          <p:spPr>
            <a:xfrm>
              <a:off x="-855884" y="4238756"/>
              <a:ext cx="222219" cy="29635"/>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3"/>
            <p:cNvSpPr/>
            <p:nvPr/>
          </p:nvSpPr>
          <p:spPr>
            <a:xfrm>
              <a:off x="-991997" y="4212796"/>
              <a:ext cx="218145" cy="306969"/>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4" name="Google Shape;3644;p53"/>
          <p:cNvSpPr/>
          <p:nvPr/>
        </p:nvSpPr>
        <p:spPr>
          <a:xfrm>
            <a:off x="7641460" y="867498"/>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3"/>
          <p:cNvSpPr/>
          <p:nvPr/>
        </p:nvSpPr>
        <p:spPr>
          <a:xfrm>
            <a:off x="17079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3"/>
          <p:cNvSpPr/>
          <p:nvPr/>
        </p:nvSpPr>
        <p:spPr>
          <a:xfrm>
            <a:off x="14441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7" name="Google Shape;3647;p53"/>
          <p:cNvGrpSpPr/>
          <p:nvPr/>
        </p:nvGrpSpPr>
        <p:grpSpPr>
          <a:xfrm>
            <a:off x="649486" y="2882488"/>
            <a:ext cx="764523" cy="1334744"/>
            <a:chOff x="2460121" y="2155719"/>
            <a:chExt cx="270704" cy="472593"/>
          </a:xfrm>
        </p:grpSpPr>
        <p:sp>
          <p:nvSpPr>
            <p:cNvPr id="3648" name="Google Shape;3648;p53"/>
            <p:cNvSpPr/>
            <p:nvPr/>
          </p:nvSpPr>
          <p:spPr>
            <a:xfrm>
              <a:off x="2548167" y="2167898"/>
              <a:ext cx="94755" cy="217167"/>
            </a:xfrm>
            <a:custGeom>
              <a:avLst/>
              <a:gdLst/>
              <a:ahLst/>
              <a:cxnLst/>
              <a:rect l="l" t="t" r="r" b="b"/>
              <a:pathLst>
                <a:path w="3361" h="7703" extrusionOk="0">
                  <a:moveTo>
                    <a:pt x="1488" y="0"/>
                  </a:moveTo>
                  <a:cubicBezTo>
                    <a:pt x="1480" y="0"/>
                    <a:pt x="1472" y="1"/>
                    <a:pt x="1463" y="3"/>
                  </a:cubicBezTo>
                  <a:cubicBezTo>
                    <a:pt x="1417" y="3"/>
                    <a:pt x="1366" y="34"/>
                    <a:pt x="1366" y="84"/>
                  </a:cubicBezTo>
                  <a:lnTo>
                    <a:pt x="1" y="7683"/>
                  </a:lnTo>
                  <a:lnTo>
                    <a:pt x="67" y="7702"/>
                  </a:lnTo>
                  <a:lnTo>
                    <a:pt x="1432" y="100"/>
                  </a:lnTo>
                  <a:cubicBezTo>
                    <a:pt x="1432" y="84"/>
                    <a:pt x="1447" y="65"/>
                    <a:pt x="1463" y="65"/>
                  </a:cubicBezTo>
                  <a:cubicBezTo>
                    <a:pt x="1478" y="65"/>
                    <a:pt x="1498" y="84"/>
                    <a:pt x="1513" y="100"/>
                  </a:cubicBezTo>
                  <a:lnTo>
                    <a:pt x="3279" y="7702"/>
                  </a:lnTo>
                  <a:lnTo>
                    <a:pt x="3360" y="7683"/>
                  </a:lnTo>
                  <a:lnTo>
                    <a:pt x="1575" y="84"/>
                  </a:lnTo>
                  <a:cubicBezTo>
                    <a:pt x="1575" y="41"/>
                    <a:pt x="1540" y="0"/>
                    <a:pt x="148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3"/>
            <p:cNvSpPr/>
            <p:nvPr/>
          </p:nvSpPr>
          <p:spPr>
            <a:xfrm>
              <a:off x="2570721" y="2155719"/>
              <a:ext cx="37440" cy="29940"/>
            </a:xfrm>
            <a:custGeom>
              <a:avLst/>
              <a:gdLst/>
              <a:ahLst/>
              <a:cxnLst/>
              <a:rect l="l" t="t" r="r" b="b"/>
              <a:pathLst>
                <a:path w="1328" h="1062" extrusionOk="0">
                  <a:moveTo>
                    <a:pt x="671" y="0"/>
                  </a:moveTo>
                  <a:cubicBezTo>
                    <a:pt x="586" y="0"/>
                    <a:pt x="497" y="20"/>
                    <a:pt x="408" y="65"/>
                  </a:cubicBezTo>
                  <a:cubicBezTo>
                    <a:pt x="312" y="96"/>
                    <a:pt x="231" y="177"/>
                    <a:pt x="196" y="273"/>
                  </a:cubicBezTo>
                  <a:cubicBezTo>
                    <a:pt x="1" y="668"/>
                    <a:pt x="287" y="1062"/>
                    <a:pt x="662" y="1062"/>
                  </a:cubicBezTo>
                  <a:cubicBezTo>
                    <a:pt x="745" y="1062"/>
                    <a:pt x="833" y="1042"/>
                    <a:pt x="921" y="999"/>
                  </a:cubicBezTo>
                  <a:cubicBezTo>
                    <a:pt x="1018" y="948"/>
                    <a:pt x="1083" y="883"/>
                    <a:pt x="1129" y="786"/>
                  </a:cubicBezTo>
                  <a:cubicBezTo>
                    <a:pt x="1328" y="393"/>
                    <a:pt x="1044" y="0"/>
                    <a:pt x="67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3"/>
            <p:cNvSpPr/>
            <p:nvPr/>
          </p:nvSpPr>
          <p:spPr>
            <a:xfrm>
              <a:off x="2582167" y="2164966"/>
              <a:ext cx="14463" cy="11474"/>
            </a:xfrm>
            <a:custGeom>
              <a:avLst/>
              <a:gdLst/>
              <a:ahLst/>
              <a:cxnLst/>
              <a:rect l="l" t="t" r="r" b="b"/>
              <a:pathLst>
                <a:path w="513" h="407" extrusionOk="0">
                  <a:moveTo>
                    <a:pt x="258" y="1"/>
                  </a:moveTo>
                  <a:cubicBezTo>
                    <a:pt x="226" y="1"/>
                    <a:pt x="193" y="9"/>
                    <a:pt x="160" y="26"/>
                  </a:cubicBezTo>
                  <a:cubicBezTo>
                    <a:pt x="130" y="42"/>
                    <a:pt x="99" y="73"/>
                    <a:pt x="79" y="107"/>
                  </a:cubicBezTo>
                  <a:cubicBezTo>
                    <a:pt x="1" y="252"/>
                    <a:pt x="104" y="407"/>
                    <a:pt x="250" y="407"/>
                  </a:cubicBezTo>
                  <a:cubicBezTo>
                    <a:pt x="283" y="407"/>
                    <a:pt x="318" y="399"/>
                    <a:pt x="353" y="381"/>
                  </a:cubicBezTo>
                  <a:cubicBezTo>
                    <a:pt x="388" y="362"/>
                    <a:pt x="419" y="331"/>
                    <a:pt x="434" y="300"/>
                  </a:cubicBezTo>
                  <a:cubicBezTo>
                    <a:pt x="513" y="156"/>
                    <a:pt x="399" y="1"/>
                    <a:pt x="25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3"/>
            <p:cNvSpPr/>
            <p:nvPr/>
          </p:nvSpPr>
          <p:spPr>
            <a:xfrm>
              <a:off x="2550028" y="2366431"/>
              <a:ext cx="90611" cy="90611"/>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3"/>
            <p:cNvSpPr/>
            <p:nvPr/>
          </p:nvSpPr>
          <p:spPr>
            <a:xfrm>
              <a:off x="2460121" y="2411850"/>
              <a:ext cx="270704" cy="216462"/>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3"/>
            <p:cNvSpPr/>
            <p:nvPr/>
          </p:nvSpPr>
          <p:spPr>
            <a:xfrm>
              <a:off x="2573512" y="2272436"/>
              <a:ext cx="93430" cy="228106"/>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3"/>
            <p:cNvSpPr/>
            <p:nvPr/>
          </p:nvSpPr>
          <p:spPr>
            <a:xfrm>
              <a:off x="2532745" y="2320308"/>
              <a:ext cx="60360" cy="180235"/>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3"/>
            <p:cNvSpPr/>
            <p:nvPr/>
          </p:nvSpPr>
          <p:spPr>
            <a:xfrm>
              <a:off x="2494234" y="2265416"/>
              <a:ext cx="13194" cy="23513"/>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3"/>
            <p:cNvSpPr/>
            <p:nvPr/>
          </p:nvSpPr>
          <p:spPr>
            <a:xfrm>
              <a:off x="2477065" y="2272155"/>
              <a:ext cx="26332" cy="29066"/>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3"/>
            <p:cNvSpPr/>
            <p:nvPr/>
          </p:nvSpPr>
          <p:spPr>
            <a:xfrm>
              <a:off x="2497927" y="2320928"/>
              <a:ext cx="44854" cy="28249"/>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3"/>
            <p:cNvSpPr/>
            <p:nvPr/>
          </p:nvSpPr>
          <p:spPr>
            <a:xfrm>
              <a:off x="2523724" y="2283460"/>
              <a:ext cx="45785" cy="41781"/>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3"/>
            <p:cNvSpPr/>
            <p:nvPr/>
          </p:nvSpPr>
          <p:spPr>
            <a:xfrm>
              <a:off x="2484790" y="2275199"/>
              <a:ext cx="50267" cy="48745"/>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3"/>
            <p:cNvSpPr/>
            <p:nvPr/>
          </p:nvSpPr>
          <p:spPr>
            <a:xfrm>
              <a:off x="2483803" y="2268997"/>
              <a:ext cx="72990" cy="68339"/>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3"/>
            <p:cNvSpPr/>
            <p:nvPr/>
          </p:nvSpPr>
          <p:spPr>
            <a:xfrm>
              <a:off x="2472723" y="2289042"/>
              <a:ext cx="9134" cy="7950"/>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3"/>
            <p:cNvSpPr/>
            <p:nvPr/>
          </p:nvSpPr>
          <p:spPr>
            <a:xfrm>
              <a:off x="2472047" y="2267503"/>
              <a:ext cx="13250" cy="10685"/>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3"/>
            <p:cNvSpPr/>
            <p:nvPr/>
          </p:nvSpPr>
          <p:spPr>
            <a:xfrm>
              <a:off x="2489244" y="2261103"/>
              <a:ext cx="11756" cy="9191"/>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3"/>
            <p:cNvSpPr/>
            <p:nvPr/>
          </p:nvSpPr>
          <p:spPr>
            <a:xfrm>
              <a:off x="2691386" y="2235955"/>
              <a:ext cx="23513" cy="13617"/>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3"/>
            <p:cNvSpPr/>
            <p:nvPr/>
          </p:nvSpPr>
          <p:spPr>
            <a:xfrm>
              <a:off x="2678671" y="2218645"/>
              <a:ext cx="29489" cy="26783"/>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3"/>
            <p:cNvSpPr/>
            <p:nvPr/>
          </p:nvSpPr>
          <p:spPr>
            <a:xfrm>
              <a:off x="2630602" y="2246443"/>
              <a:ext cx="31378" cy="32872"/>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3"/>
            <p:cNvSpPr/>
            <p:nvPr/>
          </p:nvSpPr>
          <p:spPr>
            <a:xfrm>
              <a:off x="2654651" y="2276271"/>
              <a:ext cx="41217" cy="23033"/>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3"/>
            <p:cNvSpPr/>
            <p:nvPr/>
          </p:nvSpPr>
          <p:spPr>
            <a:xfrm>
              <a:off x="2652903" y="2229076"/>
              <a:ext cx="55257" cy="45559"/>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3"/>
            <p:cNvSpPr/>
            <p:nvPr/>
          </p:nvSpPr>
          <p:spPr>
            <a:xfrm>
              <a:off x="2633873" y="2225496"/>
              <a:ext cx="77022" cy="65012"/>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3"/>
            <p:cNvSpPr/>
            <p:nvPr/>
          </p:nvSpPr>
          <p:spPr>
            <a:xfrm>
              <a:off x="2682533" y="2215205"/>
              <a:ext cx="9473" cy="7668"/>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3"/>
            <p:cNvSpPr/>
            <p:nvPr/>
          </p:nvSpPr>
          <p:spPr>
            <a:xfrm>
              <a:off x="2700802" y="2215403"/>
              <a:ext cx="13279" cy="1071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3"/>
            <p:cNvSpPr/>
            <p:nvPr/>
          </p:nvSpPr>
          <p:spPr>
            <a:xfrm>
              <a:off x="2708555" y="2232600"/>
              <a:ext cx="11841" cy="8937"/>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3"/>
            <p:cNvSpPr/>
            <p:nvPr/>
          </p:nvSpPr>
          <p:spPr>
            <a:xfrm>
              <a:off x="2573089" y="2275735"/>
              <a:ext cx="49393" cy="70707"/>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3"/>
            <p:cNvSpPr/>
            <p:nvPr/>
          </p:nvSpPr>
          <p:spPr>
            <a:xfrm>
              <a:off x="2538187" y="2296626"/>
              <a:ext cx="51226" cy="56667"/>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3"/>
            <p:cNvSpPr/>
            <p:nvPr/>
          </p:nvSpPr>
          <p:spPr>
            <a:xfrm>
              <a:off x="2614843" y="2312019"/>
              <a:ext cx="72004" cy="2325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3"/>
            <p:cNvSpPr/>
            <p:nvPr/>
          </p:nvSpPr>
          <p:spPr>
            <a:xfrm>
              <a:off x="2605257" y="2446132"/>
              <a:ext cx="51254" cy="4668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3"/>
            <p:cNvSpPr/>
            <p:nvPr/>
          </p:nvSpPr>
          <p:spPr>
            <a:xfrm>
              <a:off x="2537313" y="2446132"/>
              <a:ext cx="40795" cy="37214"/>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3"/>
            <p:cNvSpPr/>
            <p:nvPr/>
          </p:nvSpPr>
          <p:spPr>
            <a:xfrm>
              <a:off x="2510981" y="2484982"/>
              <a:ext cx="169127" cy="11928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3"/>
            <p:cNvSpPr/>
            <p:nvPr/>
          </p:nvSpPr>
          <p:spPr>
            <a:xfrm>
              <a:off x="2638327" y="2533558"/>
              <a:ext cx="24048" cy="19058"/>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3"/>
            <p:cNvSpPr/>
            <p:nvPr/>
          </p:nvSpPr>
          <p:spPr>
            <a:xfrm>
              <a:off x="2602974" y="2544863"/>
              <a:ext cx="20919" cy="16352"/>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3"/>
            <p:cNvSpPr/>
            <p:nvPr/>
          </p:nvSpPr>
          <p:spPr>
            <a:xfrm>
              <a:off x="2607992" y="2513231"/>
              <a:ext cx="25909" cy="20355"/>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3"/>
            <p:cNvSpPr/>
            <p:nvPr/>
          </p:nvSpPr>
          <p:spPr>
            <a:xfrm>
              <a:off x="2550028" y="2366431"/>
              <a:ext cx="90611" cy="28531"/>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2591668" y="2366431"/>
              <a:ext cx="11784" cy="28531"/>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2565364" y="2366431"/>
              <a:ext cx="12743" cy="28531"/>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3"/>
            <p:cNvSpPr/>
            <p:nvPr/>
          </p:nvSpPr>
          <p:spPr>
            <a:xfrm>
              <a:off x="2537736" y="2361864"/>
              <a:ext cx="115617" cy="23202"/>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3"/>
            <p:cNvSpPr/>
            <p:nvPr/>
          </p:nvSpPr>
          <p:spPr>
            <a:xfrm>
              <a:off x="2552311" y="2368715"/>
              <a:ext cx="62559" cy="7640"/>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2513264" y="2538576"/>
              <a:ext cx="153677" cy="65689"/>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2552734" y="2494652"/>
              <a:ext cx="78432" cy="10459"/>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3"/>
            <p:cNvSpPr/>
            <p:nvPr/>
          </p:nvSpPr>
          <p:spPr>
            <a:xfrm>
              <a:off x="2504694" y="2485489"/>
              <a:ext cx="76994" cy="108344"/>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53"/>
          <p:cNvGrpSpPr/>
          <p:nvPr/>
        </p:nvGrpSpPr>
        <p:grpSpPr>
          <a:xfrm>
            <a:off x="7703127" y="2461200"/>
            <a:ext cx="493820" cy="1692207"/>
            <a:chOff x="3524989" y="2153520"/>
            <a:chExt cx="180602" cy="618859"/>
          </a:xfrm>
        </p:grpSpPr>
        <p:sp>
          <p:nvSpPr>
            <p:cNvPr id="3691" name="Google Shape;3691;p53"/>
            <p:cNvSpPr/>
            <p:nvPr/>
          </p:nvSpPr>
          <p:spPr>
            <a:xfrm>
              <a:off x="3536858" y="2522703"/>
              <a:ext cx="162699" cy="2312"/>
            </a:xfrm>
            <a:custGeom>
              <a:avLst/>
              <a:gdLst/>
              <a:ahLst/>
              <a:cxnLst/>
              <a:rect l="l" t="t" r="r" b="b"/>
              <a:pathLst>
                <a:path w="5771" h="82" extrusionOk="0">
                  <a:moveTo>
                    <a:pt x="0" y="0"/>
                  </a:moveTo>
                  <a:lnTo>
                    <a:pt x="0" y="81"/>
                  </a:lnTo>
                  <a:lnTo>
                    <a:pt x="5770" y="81"/>
                  </a:lnTo>
                  <a:lnTo>
                    <a:pt x="57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3535871" y="2166996"/>
              <a:ext cx="164983" cy="357143"/>
            </a:xfrm>
            <a:custGeom>
              <a:avLst/>
              <a:gdLst/>
              <a:ahLst/>
              <a:cxnLst/>
              <a:rect l="l" t="t" r="r" b="b"/>
              <a:pathLst>
                <a:path w="5852" h="12668" extrusionOk="0">
                  <a:moveTo>
                    <a:pt x="2928" y="1"/>
                  </a:moveTo>
                  <a:lnTo>
                    <a:pt x="0" y="12652"/>
                  </a:lnTo>
                  <a:lnTo>
                    <a:pt x="81" y="12667"/>
                  </a:lnTo>
                  <a:lnTo>
                    <a:pt x="2928" y="325"/>
                  </a:lnTo>
                  <a:lnTo>
                    <a:pt x="5771" y="12667"/>
                  </a:lnTo>
                  <a:lnTo>
                    <a:pt x="5852" y="12652"/>
                  </a:lnTo>
                  <a:lnTo>
                    <a:pt x="292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3"/>
            <p:cNvSpPr/>
            <p:nvPr/>
          </p:nvSpPr>
          <p:spPr>
            <a:xfrm>
              <a:off x="3536858" y="2524113"/>
              <a:ext cx="162699" cy="233378"/>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3"/>
            <p:cNvSpPr/>
            <p:nvPr/>
          </p:nvSpPr>
          <p:spPr>
            <a:xfrm>
              <a:off x="3558172" y="2346499"/>
              <a:ext cx="76994" cy="260048"/>
            </a:xfrm>
            <a:custGeom>
              <a:avLst/>
              <a:gdLst/>
              <a:ahLst/>
              <a:cxnLst/>
              <a:rect l="l" t="t" r="r" b="b"/>
              <a:pathLst>
                <a:path w="2731" h="9224" extrusionOk="0">
                  <a:moveTo>
                    <a:pt x="120" y="0"/>
                  </a:moveTo>
                  <a:cubicBezTo>
                    <a:pt x="95" y="0"/>
                    <a:pt x="69" y="10"/>
                    <a:pt x="46" y="33"/>
                  </a:cubicBezTo>
                  <a:cubicBezTo>
                    <a:pt x="0" y="79"/>
                    <a:pt x="0" y="144"/>
                    <a:pt x="31" y="191"/>
                  </a:cubicBezTo>
                  <a:cubicBezTo>
                    <a:pt x="2731" y="3180"/>
                    <a:pt x="1493" y="9031"/>
                    <a:pt x="1477" y="9097"/>
                  </a:cubicBezTo>
                  <a:cubicBezTo>
                    <a:pt x="1462" y="9143"/>
                    <a:pt x="1508" y="9208"/>
                    <a:pt x="1558" y="9224"/>
                  </a:cubicBezTo>
                  <a:lnTo>
                    <a:pt x="1589" y="9224"/>
                  </a:lnTo>
                  <a:cubicBezTo>
                    <a:pt x="1639" y="9224"/>
                    <a:pt x="1686" y="9193"/>
                    <a:pt x="1701" y="9143"/>
                  </a:cubicBezTo>
                  <a:cubicBezTo>
                    <a:pt x="1701" y="9127"/>
                    <a:pt x="2025" y="7616"/>
                    <a:pt x="2006" y="5768"/>
                  </a:cubicBezTo>
                  <a:cubicBezTo>
                    <a:pt x="1975" y="2636"/>
                    <a:pt x="1011" y="931"/>
                    <a:pt x="208" y="33"/>
                  </a:cubicBezTo>
                  <a:cubicBezTo>
                    <a:pt x="181" y="14"/>
                    <a:pt x="150" y="0"/>
                    <a:pt x="12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3"/>
            <p:cNvSpPr/>
            <p:nvPr/>
          </p:nvSpPr>
          <p:spPr>
            <a:xfrm>
              <a:off x="3618391" y="2359580"/>
              <a:ext cx="51254" cy="246966"/>
            </a:xfrm>
            <a:custGeom>
              <a:avLst/>
              <a:gdLst/>
              <a:ahLst/>
              <a:cxnLst/>
              <a:rect l="l" t="t" r="r" b="b"/>
              <a:pathLst>
                <a:path w="1818" h="8760" extrusionOk="0">
                  <a:moveTo>
                    <a:pt x="1702" y="1"/>
                  </a:moveTo>
                  <a:cubicBezTo>
                    <a:pt x="1640" y="1"/>
                    <a:pt x="1590" y="51"/>
                    <a:pt x="1590" y="112"/>
                  </a:cubicBezTo>
                  <a:cubicBezTo>
                    <a:pt x="1413" y="4309"/>
                    <a:pt x="32" y="8567"/>
                    <a:pt x="16" y="8617"/>
                  </a:cubicBezTo>
                  <a:cubicBezTo>
                    <a:pt x="1" y="8679"/>
                    <a:pt x="32" y="8744"/>
                    <a:pt x="82" y="8760"/>
                  </a:cubicBezTo>
                  <a:lnTo>
                    <a:pt x="128" y="8760"/>
                  </a:lnTo>
                  <a:cubicBezTo>
                    <a:pt x="159" y="8760"/>
                    <a:pt x="209" y="8729"/>
                    <a:pt x="225" y="8679"/>
                  </a:cubicBezTo>
                  <a:cubicBezTo>
                    <a:pt x="240" y="8648"/>
                    <a:pt x="1640" y="4355"/>
                    <a:pt x="1818" y="132"/>
                  </a:cubicBezTo>
                  <a:cubicBezTo>
                    <a:pt x="1818" y="66"/>
                    <a:pt x="1767" y="1"/>
                    <a:pt x="170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3"/>
            <p:cNvSpPr/>
            <p:nvPr/>
          </p:nvSpPr>
          <p:spPr>
            <a:xfrm>
              <a:off x="3657777" y="2294765"/>
              <a:ext cx="5469" cy="25486"/>
            </a:xfrm>
            <a:custGeom>
              <a:avLst/>
              <a:gdLst/>
              <a:ahLst/>
              <a:cxnLst/>
              <a:rect l="l" t="t" r="r" b="b"/>
              <a:pathLst>
                <a:path w="194" h="904" extrusionOk="0">
                  <a:moveTo>
                    <a:pt x="66" y="1"/>
                  </a:moveTo>
                  <a:lnTo>
                    <a:pt x="0" y="20"/>
                  </a:lnTo>
                  <a:lnTo>
                    <a:pt x="131" y="903"/>
                  </a:lnTo>
                  <a:lnTo>
                    <a:pt x="193" y="903"/>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3669082" y="2289888"/>
              <a:ext cx="20468" cy="36650"/>
            </a:xfrm>
            <a:custGeom>
              <a:avLst/>
              <a:gdLst/>
              <a:ahLst/>
              <a:cxnLst/>
              <a:rect l="l" t="t" r="r" b="b"/>
              <a:pathLst>
                <a:path w="726" h="1300" extrusionOk="0">
                  <a:moveTo>
                    <a:pt x="309" y="0"/>
                  </a:moveTo>
                  <a:lnTo>
                    <a:pt x="0" y="1300"/>
                  </a:lnTo>
                  <a:lnTo>
                    <a:pt x="0" y="1300"/>
                  </a:lnTo>
                  <a:lnTo>
                    <a:pt x="725" y="656"/>
                  </a:lnTo>
                  <a:lnTo>
                    <a:pt x="675" y="610"/>
                  </a:lnTo>
                  <a:lnTo>
                    <a:pt x="131" y="1092"/>
                  </a:lnTo>
                  <a:lnTo>
                    <a:pt x="131" y="1092"/>
                  </a:lnTo>
                  <a:lnTo>
                    <a:pt x="371" y="16"/>
                  </a:lnTo>
                  <a:lnTo>
                    <a:pt x="30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3684954" y="2303787"/>
              <a:ext cx="7753" cy="7753"/>
            </a:xfrm>
            <a:custGeom>
              <a:avLst/>
              <a:gdLst/>
              <a:ahLst/>
              <a:cxnLst/>
              <a:rect l="l" t="t" r="r" b="b"/>
              <a:pathLst>
                <a:path w="275" h="275" extrusionOk="0">
                  <a:moveTo>
                    <a:pt x="140" y="1"/>
                  </a:moveTo>
                  <a:cubicBezTo>
                    <a:pt x="102" y="1"/>
                    <a:pt x="63" y="16"/>
                    <a:pt x="35" y="51"/>
                  </a:cubicBezTo>
                  <a:cubicBezTo>
                    <a:pt x="16" y="66"/>
                    <a:pt x="0" y="101"/>
                    <a:pt x="0" y="132"/>
                  </a:cubicBezTo>
                  <a:cubicBezTo>
                    <a:pt x="11" y="217"/>
                    <a:pt x="80" y="275"/>
                    <a:pt x="148" y="275"/>
                  </a:cubicBezTo>
                  <a:cubicBezTo>
                    <a:pt x="183" y="275"/>
                    <a:pt x="217" y="260"/>
                    <a:pt x="243" y="228"/>
                  </a:cubicBezTo>
                  <a:cubicBezTo>
                    <a:pt x="274" y="198"/>
                    <a:pt x="274" y="163"/>
                    <a:pt x="274" y="132"/>
                  </a:cubicBezTo>
                  <a:cubicBezTo>
                    <a:pt x="274" y="50"/>
                    <a:pt x="208" y="1"/>
                    <a:pt x="14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3673198" y="2284898"/>
              <a:ext cx="10910" cy="10544"/>
            </a:xfrm>
            <a:custGeom>
              <a:avLst/>
              <a:gdLst/>
              <a:ahLst/>
              <a:cxnLst/>
              <a:rect l="l" t="t" r="r" b="b"/>
              <a:pathLst>
                <a:path w="387" h="374" extrusionOk="0">
                  <a:moveTo>
                    <a:pt x="205" y="1"/>
                  </a:moveTo>
                  <a:cubicBezTo>
                    <a:pt x="149" y="1"/>
                    <a:pt x="90" y="26"/>
                    <a:pt x="47" y="81"/>
                  </a:cubicBezTo>
                  <a:cubicBezTo>
                    <a:pt x="16" y="112"/>
                    <a:pt x="1" y="142"/>
                    <a:pt x="1" y="177"/>
                  </a:cubicBezTo>
                  <a:cubicBezTo>
                    <a:pt x="1" y="298"/>
                    <a:pt x="96" y="374"/>
                    <a:pt x="195" y="374"/>
                  </a:cubicBezTo>
                  <a:cubicBezTo>
                    <a:pt x="253" y="374"/>
                    <a:pt x="313" y="348"/>
                    <a:pt x="356" y="289"/>
                  </a:cubicBezTo>
                  <a:cubicBezTo>
                    <a:pt x="371" y="274"/>
                    <a:pt x="387" y="223"/>
                    <a:pt x="387" y="193"/>
                  </a:cubicBezTo>
                  <a:cubicBezTo>
                    <a:pt x="387" y="72"/>
                    <a:pt x="299" y="1"/>
                    <a:pt x="20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3653322" y="2289268"/>
              <a:ext cx="9473" cy="8909"/>
            </a:xfrm>
            <a:custGeom>
              <a:avLst/>
              <a:gdLst/>
              <a:ahLst/>
              <a:cxnLst/>
              <a:rect l="l" t="t" r="r" b="b"/>
              <a:pathLst>
                <a:path w="336" h="316" extrusionOk="0">
                  <a:moveTo>
                    <a:pt x="159" y="1"/>
                  </a:moveTo>
                  <a:cubicBezTo>
                    <a:pt x="91" y="1"/>
                    <a:pt x="23" y="45"/>
                    <a:pt x="0" y="134"/>
                  </a:cubicBezTo>
                  <a:cubicBezTo>
                    <a:pt x="0" y="149"/>
                    <a:pt x="0" y="165"/>
                    <a:pt x="16" y="196"/>
                  </a:cubicBezTo>
                  <a:cubicBezTo>
                    <a:pt x="38" y="275"/>
                    <a:pt x="104" y="315"/>
                    <a:pt x="169" y="315"/>
                  </a:cubicBezTo>
                  <a:cubicBezTo>
                    <a:pt x="237" y="315"/>
                    <a:pt x="304" y="271"/>
                    <a:pt x="320" y="180"/>
                  </a:cubicBezTo>
                  <a:cubicBezTo>
                    <a:pt x="336" y="165"/>
                    <a:pt x="336" y="149"/>
                    <a:pt x="320" y="134"/>
                  </a:cubicBezTo>
                  <a:cubicBezTo>
                    <a:pt x="295" y="45"/>
                    <a:pt x="227" y="1"/>
                    <a:pt x="15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3662344" y="2352109"/>
              <a:ext cx="41246" cy="23851"/>
            </a:xfrm>
            <a:custGeom>
              <a:avLst/>
              <a:gdLst/>
              <a:ahLst/>
              <a:cxnLst/>
              <a:rect l="l" t="t" r="r" b="b"/>
              <a:pathLst>
                <a:path w="1463" h="846" extrusionOk="0">
                  <a:moveTo>
                    <a:pt x="871" y="0"/>
                  </a:moveTo>
                  <a:cubicBezTo>
                    <a:pt x="426" y="0"/>
                    <a:pt x="0" y="539"/>
                    <a:pt x="0" y="539"/>
                  </a:cubicBezTo>
                  <a:cubicBezTo>
                    <a:pt x="0" y="539"/>
                    <a:pt x="200" y="846"/>
                    <a:pt x="603" y="846"/>
                  </a:cubicBezTo>
                  <a:cubicBezTo>
                    <a:pt x="826" y="846"/>
                    <a:pt x="1112" y="752"/>
                    <a:pt x="1462" y="458"/>
                  </a:cubicBezTo>
                  <a:cubicBezTo>
                    <a:pt x="1288" y="117"/>
                    <a:pt x="1077" y="0"/>
                    <a:pt x="87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3"/>
            <p:cNvSpPr/>
            <p:nvPr/>
          </p:nvSpPr>
          <p:spPr>
            <a:xfrm>
              <a:off x="3625158" y="2351179"/>
              <a:ext cx="39498" cy="22498"/>
            </a:xfrm>
            <a:custGeom>
              <a:avLst/>
              <a:gdLst/>
              <a:ahLst/>
              <a:cxnLst/>
              <a:rect l="l" t="t" r="r" b="b"/>
              <a:pathLst>
                <a:path w="1401" h="798" extrusionOk="0">
                  <a:moveTo>
                    <a:pt x="330" y="1"/>
                  </a:moveTo>
                  <a:cubicBezTo>
                    <a:pt x="229" y="1"/>
                    <a:pt x="120" y="8"/>
                    <a:pt x="0" y="25"/>
                  </a:cubicBezTo>
                  <a:cubicBezTo>
                    <a:pt x="181" y="651"/>
                    <a:pt x="566" y="797"/>
                    <a:pt x="886" y="797"/>
                  </a:cubicBezTo>
                  <a:cubicBezTo>
                    <a:pt x="1168" y="797"/>
                    <a:pt x="1400" y="684"/>
                    <a:pt x="1400" y="684"/>
                  </a:cubicBezTo>
                  <a:cubicBezTo>
                    <a:pt x="1400" y="684"/>
                    <a:pt x="1293" y="1"/>
                    <a:pt x="3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3"/>
            <p:cNvSpPr/>
            <p:nvPr/>
          </p:nvSpPr>
          <p:spPr>
            <a:xfrm>
              <a:off x="3637872" y="2313119"/>
              <a:ext cx="55708" cy="39047"/>
            </a:xfrm>
            <a:custGeom>
              <a:avLst/>
              <a:gdLst/>
              <a:ahLst/>
              <a:cxnLst/>
              <a:rect l="l" t="t" r="r" b="b"/>
              <a:pathLst>
                <a:path w="1976" h="1385" extrusionOk="0">
                  <a:moveTo>
                    <a:pt x="910" y="0"/>
                  </a:moveTo>
                  <a:cubicBezTo>
                    <a:pt x="446" y="0"/>
                    <a:pt x="77" y="253"/>
                    <a:pt x="31" y="588"/>
                  </a:cubicBezTo>
                  <a:cubicBezTo>
                    <a:pt x="0" y="974"/>
                    <a:pt x="402" y="1328"/>
                    <a:pt x="915" y="1375"/>
                  </a:cubicBezTo>
                  <a:cubicBezTo>
                    <a:pt x="968" y="1381"/>
                    <a:pt x="1020" y="1384"/>
                    <a:pt x="1072" y="1384"/>
                  </a:cubicBezTo>
                  <a:cubicBezTo>
                    <a:pt x="1536" y="1384"/>
                    <a:pt x="1917" y="1128"/>
                    <a:pt x="1944" y="781"/>
                  </a:cubicBezTo>
                  <a:cubicBezTo>
                    <a:pt x="1975" y="410"/>
                    <a:pt x="1589" y="59"/>
                    <a:pt x="1061" y="9"/>
                  </a:cubicBezTo>
                  <a:cubicBezTo>
                    <a:pt x="1010" y="3"/>
                    <a:pt x="959" y="0"/>
                    <a:pt x="9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3"/>
            <p:cNvSpPr/>
            <p:nvPr/>
          </p:nvSpPr>
          <p:spPr>
            <a:xfrm>
              <a:off x="3623410" y="2305225"/>
              <a:ext cx="82181" cy="66901"/>
            </a:xfrm>
            <a:custGeom>
              <a:avLst/>
              <a:gdLst/>
              <a:ahLst/>
              <a:cxnLst/>
              <a:rect l="l" t="t" r="r" b="b"/>
              <a:pathLst>
                <a:path w="2915" h="2373" extrusionOk="0">
                  <a:moveTo>
                    <a:pt x="1559" y="0"/>
                  </a:moveTo>
                  <a:cubicBezTo>
                    <a:pt x="1026" y="324"/>
                    <a:pt x="868" y="1045"/>
                    <a:pt x="868" y="1045"/>
                  </a:cubicBezTo>
                  <a:cubicBezTo>
                    <a:pt x="868" y="1045"/>
                    <a:pt x="722" y="741"/>
                    <a:pt x="305" y="644"/>
                  </a:cubicBezTo>
                  <a:lnTo>
                    <a:pt x="305" y="644"/>
                  </a:lnTo>
                  <a:cubicBezTo>
                    <a:pt x="0" y="1288"/>
                    <a:pt x="483" y="2283"/>
                    <a:pt x="1350" y="2364"/>
                  </a:cubicBezTo>
                  <a:cubicBezTo>
                    <a:pt x="1401" y="2370"/>
                    <a:pt x="1450" y="2373"/>
                    <a:pt x="1499" y="2373"/>
                  </a:cubicBezTo>
                  <a:cubicBezTo>
                    <a:pt x="2402" y="2373"/>
                    <a:pt x="2914" y="1418"/>
                    <a:pt x="2731" y="883"/>
                  </a:cubicBezTo>
                  <a:cubicBezTo>
                    <a:pt x="2457" y="883"/>
                    <a:pt x="2072" y="1157"/>
                    <a:pt x="2072" y="1157"/>
                  </a:cubicBezTo>
                  <a:cubicBezTo>
                    <a:pt x="2072" y="1157"/>
                    <a:pt x="2056" y="498"/>
                    <a:pt x="15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3"/>
            <p:cNvSpPr/>
            <p:nvPr/>
          </p:nvSpPr>
          <p:spPr>
            <a:xfrm>
              <a:off x="3532291" y="2300206"/>
              <a:ext cx="19058" cy="20468"/>
            </a:xfrm>
            <a:custGeom>
              <a:avLst/>
              <a:gdLst/>
              <a:ahLst/>
              <a:cxnLst/>
              <a:rect l="l" t="t" r="r" b="b"/>
              <a:pathLst>
                <a:path w="676" h="726" extrusionOk="0">
                  <a:moveTo>
                    <a:pt x="66" y="1"/>
                  </a:moveTo>
                  <a:lnTo>
                    <a:pt x="0" y="66"/>
                  </a:lnTo>
                  <a:lnTo>
                    <a:pt x="610" y="726"/>
                  </a:lnTo>
                  <a:lnTo>
                    <a:pt x="675" y="660"/>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3"/>
            <p:cNvSpPr/>
            <p:nvPr/>
          </p:nvSpPr>
          <p:spPr>
            <a:xfrm>
              <a:off x="3549460" y="2282586"/>
              <a:ext cx="24076" cy="40372"/>
            </a:xfrm>
            <a:custGeom>
              <a:avLst/>
              <a:gdLst/>
              <a:ahLst/>
              <a:cxnLst/>
              <a:rect l="l" t="t" r="r" b="b"/>
              <a:pathLst>
                <a:path w="854" h="1432" extrusionOk="0">
                  <a:moveTo>
                    <a:pt x="66" y="1"/>
                  </a:moveTo>
                  <a:lnTo>
                    <a:pt x="1" y="32"/>
                  </a:lnTo>
                  <a:lnTo>
                    <a:pt x="436" y="1432"/>
                  </a:lnTo>
                  <a:lnTo>
                    <a:pt x="853" y="402"/>
                  </a:lnTo>
                  <a:lnTo>
                    <a:pt x="772" y="402"/>
                  </a:lnTo>
                  <a:lnTo>
                    <a:pt x="452" y="1127"/>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3"/>
            <p:cNvSpPr/>
            <p:nvPr/>
          </p:nvSpPr>
          <p:spPr>
            <a:xfrm>
              <a:off x="3570774" y="2334348"/>
              <a:ext cx="36791" cy="28080"/>
            </a:xfrm>
            <a:custGeom>
              <a:avLst/>
              <a:gdLst/>
              <a:ahLst/>
              <a:cxnLst/>
              <a:rect l="l" t="t" r="r" b="b"/>
              <a:pathLst>
                <a:path w="1305" h="996" extrusionOk="0">
                  <a:moveTo>
                    <a:pt x="791" y="0"/>
                  </a:moveTo>
                  <a:cubicBezTo>
                    <a:pt x="232" y="0"/>
                    <a:pt x="1" y="896"/>
                    <a:pt x="1" y="896"/>
                  </a:cubicBezTo>
                  <a:cubicBezTo>
                    <a:pt x="1" y="896"/>
                    <a:pt x="157" y="995"/>
                    <a:pt x="379" y="995"/>
                  </a:cubicBezTo>
                  <a:cubicBezTo>
                    <a:pt x="645" y="995"/>
                    <a:pt x="1006" y="852"/>
                    <a:pt x="1304" y="221"/>
                  </a:cubicBezTo>
                  <a:cubicBezTo>
                    <a:pt x="1109" y="63"/>
                    <a:pt x="939" y="0"/>
                    <a:pt x="7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3"/>
            <p:cNvSpPr/>
            <p:nvPr/>
          </p:nvSpPr>
          <p:spPr>
            <a:xfrm>
              <a:off x="3530430" y="2352758"/>
              <a:ext cx="44065" cy="20129"/>
            </a:xfrm>
            <a:custGeom>
              <a:avLst/>
              <a:gdLst/>
              <a:ahLst/>
              <a:cxnLst/>
              <a:rect l="l" t="t" r="r" b="b"/>
              <a:pathLst>
                <a:path w="1563" h="714" extrusionOk="0">
                  <a:moveTo>
                    <a:pt x="872" y="0"/>
                  </a:moveTo>
                  <a:cubicBezTo>
                    <a:pt x="644" y="0"/>
                    <a:pt x="355" y="74"/>
                    <a:pt x="1" y="293"/>
                  </a:cubicBezTo>
                  <a:cubicBezTo>
                    <a:pt x="270" y="610"/>
                    <a:pt x="537" y="714"/>
                    <a:pt x="773" y="714"/>
                  </a:cubicBezTo>
                  <a:cubicBezTo>
                    <a:pt x="1228" y="714"/>
                    <a:pt x="1563" y="324"/>
                    <a:pt x="1563" y="324"/>
                  </a:cubicBezTo>
                  <a:cubicBezTo>
                    <a:pt x="1563" y="324"/>
                    <a:pt x="1349" y="0"/>
                    <a:pt x="87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3"/>
            <p:cNvSpPr/>
            <p:nvPr/>
          </p:nvSpPr>
          <p:spPr>
            <a:xfrm>
              <a:off x="3530966" y="2306381"/>
              <a:ext cx="57992" cy="40795"/>
            </a:xfrm>
            <a:custGeom>
              <a:avLst/>
              <a:gdLst/>
              <a:ahLst/>
              <a:cxnLst/>
              <a:rect l="l" t="t" r="r" b="b"/>
              <a:pathLst>
                <a:path w="2057" h="1447" extrusionOk="0">
                  <a:moveTo>
                    <a:pt x="1209" y="0"/>
                  </a:moveTo>
                  <a:cubicBezTo>
                    <a:pt x="1078" y="0"/>
                    <a:pt x="940" y="23"/>
                    <a:pt x="803" y="71"/>
                  </a:cubicBezTo>
                  <a:cubicBezTo>
                    <a:pt x="306" y="233"/>
                    <a:pt x="1" y="669"/>
                    <a:pt x="113" y="1020"/>
                  </a:cubicBezTo>
                  <a:cubicBezTo>
                    <a:pt x="205" y="1288"/>
                    <a:pt x="491" y="1447"/>
                    <a:pt x="831" y="1447"/>
                  </a:cubicBezTo>
                  <a:cubicBezTo>
                    <a:pt x="960" y="1447"/>
                    <a:pt x="1098" y="1424"/>
                    <a:pt x="1235" y="1375"/>
                  </a:cubicBezTo>
                  <a:cubicBezTo>
                    <a:pt x="1752" y="1213"/>
                    <a:pt x="2057" y="781"/>
                    <a:pt x="1929" y="426"/>
                  </a:cubicBezTo>
                  <a:cubicBezTo>
                    <a:pt x="1846" y="157"/>
                    <a:pt x="1553" y="0"/>
                    <a:pt x="12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3"/>
            <p:cNvSpPr/>
            <p:nvPr/>
          </p:nvSpPr>
          <p:spPr>
            <a:xfrm>
              <a:off x="3524989" y="2301616"/>
              <a:ext cx="77135" cy="64702"/>
            </a:xfrm>
            <a:custGeom>
              <a:avLst/>
              <a:gdLst/>
              <a:ahLst/>
              <a:cxnLst/>
              <a:rect l="l" t="t" r="r" b="b"/>
              <a:pathLst>
                <a:path w="2736" h="2295" extrusionOk="0">
                  <a:moveTo>
                    <a:pt x="888" y="1"/>
                  </a:moveTo>
                  <a:cubicBezTo>
                    <a:pt x="533" y="498"/>
                    <a:pt x="695" y="1223"/>
                    <a:pt x="695" y="1223"/>
                  </a:cubicBezTo>
                  <a:cubicBezTo>
                    <a:pt x="695" y="1223"/>
                    <a:pt x="513" y="1074"/>
                    <a:pt x="196" y="1074"/>
                  </a:cubicBezTo>
                  <a:cubicBezTo>
                    <a:pt x="136" y="1074"/>
                    <a:pt x="71" y="1079"/>
                    <a:pt x="1" y="1092"/>
                  </a:cubicBezTo>
                  <a:cubicBezTo>
                    <a:pt x="1" y="1695"/>
                    <a:pt x="604" y="2294"/>
                    <a:pt x="1289" y="2294"/>
                  </a:cubicBezTo>
                  <a:cubicBezTo>
                    <a:pt x="1411" y="2294"/>
                    <a:pt x="1535" y="2275"/>
                    <a:pt x="1659" y="2234"/>
                  </a:cubicBezTo>
                  <a:cubicBezTo>
                    <a:pt x="2624" y="1914"/>
                    <a:pt x="2735" y="741"/>
                    <a:pt x="2315" y="305"/>
                  </a:cubicBezTo>
                  <a:lnTo>
                    <a:pt x="2315" y="305"/>
                  </a:lnTo>
                  <a:cubicBezTo>
                    <a:pt x="2060" y="417"/>
                    <a:pt x="1833" y="818"/>
                    <a:pt x="1833" y="818"/>
                  </a:cubicBezTo>
                  <a:cubicBezTo>
                    <a:pt x="1833" y="818"/>
                    <a:pt x="1544" y="240"/>
                    <a:pt x="88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3"/>
            <p:cNvSpPr/>
            <p:nvPr/>
          </p:nvSpPr>
          <p:spPr>
            <a:xfrm>
              <a:off x="3568490" y="2290001"/>
              <a:ext cx="8063" cy="7640"/>
            </a:xfrm>
            <a:custGeom>
              <a:avLst/>
              <a:gdLst/>
              <a:ahLst/>
              <a:cxnLst/>
              <a:rect l="l" t="t" r="r" b="b"/>
              <a:pathLst>
                <a:path w="286" h="271" extrusionOk="0">
                  <a:moveTo>
                    <a:pt x="146" y="0"/>
                  </a:moveTo>
                  <a:cubicBezTo>
                    <a:pt x="71" y="0"/>
                    <a:pt x="1" y="66"/>
                    <a:pt x="1" y="154"/>
                  </a:cubicBezTo>
                  <a:cubicBezTo>
                    <a:pt x="1" y="189"/>
                    <a:pt x="20" y="204"/>
                    <a:pt x="51" y="235"/>
                  </a:cubicBezTo>
                  <a:cubicBezTo>
                    <a:pt x="80" y="260"/>
                    <a:pt x="113" y="271"/>
                    <a:pt x="145" y="271"/>
                  </a:cubicBezTo>
                  <a:cubicBezTo>
                    <a:pt x="219" y="271"/>
                    <a:pt x="285" y="212"/>
                    <a:pt x="274" y="123"/>
                  </a:cubicBezTo>
                  <a:cubicBezTo>
                    <a:pt x="274" y="93"/>
                    <a:pt x="259" y="58"/>
                    <a:pt x="244" y="42"/>
                  </a:cubicBezTo>
                  <a:cubicBezTo>
                    <a:pt x="214" y="13"/>
                    <a:pt x="180" y="0"/>
                    <a:pt x="14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3"/>
            <p:cNvSpPr/>
            <p:nvPr/>
          </p:nvSpPr>
          <p:spPr>
            <a:xfrm>
              <a:off x="3545147" y="2277737"/>
              <a:ext cx="11051" cy="10600"/>
            </a:xfrm>
            <a:custGeom>
              <a:avLst/>
              <a:gdLst/>
              <a:ahLst/>
              <a:cxnLst/>
              <a:rect l="l" t="t" r="r" b="b"/>
              <a:pathLst>
                <a:path w="392" h="376" extrusionOk="0">
                  <a:moveTo>
                    <a:pt x="195" y="1"/>
                  </a:moveTo>
                  <a:cubicBezTo>
                    <a:pt x="94" y="1"/>
                    <a:pt x="0" y="87"/>
                    <a:pt x="11" y="219"/>
                  </a:cubicBezTo>
                  <a:cubicBezTo>
                    <a:pt x="11" y="254"/>
                    <a:pt x="26" y="285"/>
                    <a:pt x="57" y="315"/>
                  </a:cubicBezTo>
                  <a:cubicBezTo>
                    <a:pt x="99" y="357"/>
                    <a:pt x="148" y="376"/>
                    <a:pt x="196" y="376"/>
                  </a:cubicBezTo>
                  <a:cubicBezTo>
                    <a:pt x="298" y="376"/>
                    <a:pt x="392" y="289"/>
                    <a:pt x="381" y="157"/>
                  </a:cubicBezTo>
                  <a:cubicBezTo>
                    <a:pt x="381" y="123"/>
                    <a:pt x="366" y="92"/>
                    <a:pt x="331" y="61"/>
                  </a:cubicBezTo>
                  <a:cubicBezTo>
                    <a:pt x="291" y="19"/>
                    <a:pt x="242" y="1"/>
                    <a:pt x="19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3"/>
            <p:cNvSpPr/>
            <p:nvPr/>
          </p:nvSpPr>
          <p:spPr>
            <a:xfrm>
              <a:off x="3528034" y="2296767"/>
              <a:ext cx="10318" cy="8796"/>
            </a:xfrm>
            <a:custGeom>
              <a:avLst/>
              <a:gdLst/>
              <a:ahLst/>
              <a:cxnLst/>
              <a:rect l="l" t="t" r="r" b="b"/>
              <a:pathLst>
                <a:path w="366" h="312" extrusionOk="0">
                  <a:moveTo>
                    <a:pt x="186" y="0"/>
                  </a:moveTo>
                  <a:cubicBezTo>
                    <a:pt x="90" y="0"/>
                    <a:pt x="0" y="83"/>
                    <a:pt x="24" y="204"/>
                  </a:cubicBezTo>
                  <a:cubicBezTo>
                    <a:pt x="24" y="219"/>
                    <a:pt x="39" y="238"/>
                    <a:pt x="55" y="254"/>
                  </a:cubicBezTo>
                  <a:cubicBezTo>
                    <a:pt x="90" y="294"/>
                    <a:pt x="135" y="312"/>
                    <a:pt x="179" y="312"/>
                  </a:cubicBezTo>
                  <a:cubicBezTo>
                    <a:pt x="274" y="312"/>
                    <a:pt x="365" y="228"/>
                    <a:pt x="344" y="107"/>
                  </a:cubicBezTo>
                  <a:cubicBezTo>
                    <a:pt x="329" y="92"/>
                    <a:pt x="329" y="76"/>
                    <a:pt x="313" y="61"/>
                  </a:cubicBezTo>
                  <a:cubicBezTo>
                    <a:pt x="277" y="19"/>
                    <a:pt x="231" y="0"/>
                    <a:pt x="18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3"/>
            <p:cNvSpPr/>
            <p:nvPr/>
          </p:nvSpPr>
          <p:spPr>
            <a:xfrm>
              <a:off x="3639169" y="2451150"/>
              <a:ext cx="57118" cy="88863"/>
            </a:xfrm>
            <a:custGeom>
              <a:avLst/>
              <a:gdLst/>
              <a:ahLst/>
              <a:cxnLst/>
              <a:rect l="l" t="t" r="r" b="b"/>
              <a:pathLst>
                <a:path w="2026" h="3152" extrusionOk="0">
                  <a:moveTo>
                    <a:pt x="2026" y="0"/>
                  </a:moveTo>
                  <a:lnTo>
                    <a:pt x="2026" y="0"/>
                  </a:lnTo>
                  <a:cubicBezTo>
                    <a:pt x="147" y="1126"/>
                    <a:pt x="1" y="3151"/>
                    <a:pt x="1" y="3151"/>
                  </a:cubicBezTo>
                  <a:cubicBezTo>
                    <a:pt x="1" y="3151"/>
                    <a:pt x="1756" y="2361"/>
                    <a:pt x="20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3"/>
            <p:cNvSpPr/>
            <p:nvPr/>
          </p:nvSpPr>
          <p:spPr>
            <a:xfrm>
              <a:off x="3653745" y="2401785"/>
              <a:ext cx="31237" cy="43078"/>
            </a:xfrm>
            <a:custGeom>
              <a:avLst/>
              <a:gdLst/>
              <a:ahLst/>
              <a:cxnLst/>
              <a:rect l="l" t="t" r="r" b="b"/>
              <a:pathLst>
                <a:path w="1108" h="1528" extrusionOk="0">
                  <a:moveTo>
                    <a:pt x="1107" y="0"/>
                  </a:moveTo>
                  <a:lnTo>
                    <a:pt x="1107" y="0"/>
                  </a:lnTo>
                  <a:cubicBezTo>
                    <a:pt x="1" y="579"/>
                    <a:pt x="143" y="1527"/>
                    <a:pt x="143" y="1527"/>
                  </a:cubicBezTo>
                  <a:cubicBezTo>
                    <a:pt x="143" y="1527"/>
                    <a:pt x="1046" y="1477"/>
                    <a:pt x="110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3"/>
            <p:cNvSpPr/>
            <p:nvPr/>
          </p:nvSpPr>
          <p:spPr>
            <a:xfrm>
              <a:off x="3631557" y="2383600"/>
              <a:ext cx="36678" cy="43980"/>
            </a:xfrm>
            <a:custGeom>
              <a:avLst/>
              <a:gdLst/>
              <a:ahLst/>
              <a:cxnLst/>
              <a:rect l="l" t="t" r="r" b="b"/>
              <a:pathLst>
                <a:path w="1301" h="1560" extrusionOk="0">
                  <a:moveTo>
                    <a:pt x="1" y="1"/>
                  </a:moveTo>
                  <a:lnTo>
                    <a:pt x="1" y="1"/>
                  </a:lnTo>
                  <a:cubicBezTo>
                    <a:pt x="16" y="1254"/>
                    <a:pt x="930" y="1559"/>
                    <a:pt x="930" y="1559"/>
                  </a:cubicBezTo>
                  <a:cubicBezTo>
                    <a:pt x="930" y="1559"/>
                    <a:pt x="1300" y="742"/>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3"/>
            <p:cNvSpPr/>
            <p:nvPr/>
          </p:nvSpPr>
          <p:spPr>
            <a:xfrm>
              <a:off x="3551321" y="2397189"/>
              <a:ext cx="46659" cy="22300"/>
            </a:xfrm>
            <a:custGeom>
              <a:avLst/>
              <a:gdLst/>
              <a:ahLst/>
              <a:cxnLst/>
              <a:rect l="l" t="t" r="r" b="b"/>
              <a:pathLst>
                <a:path w="1655" h="791" extrusionOk="0">
                  <a:moveTo>
                    <a:pt x="310" y="1"/>
                  </a:moveTo>
                  <a:cubicBezTo>
                    <a:pt x="214" y="1"/>
                    <a:pt x="111" y="6"/>
                    <a:pt x="0" y="17"/>
                  </a:cubicBezTo>
                  <a:cubicBezTo>
                    <a:pt x="481" y="675"/>
                    <a:pt x="1035" y="791"/>
                    <a:pt x="1365" y="791"/>
                  </a:cubicBezTo>
                  <a:cubicBezTo>
                    <a:pt x="1542" y="791"/>
                    <a:pt x="1655" y="757"/>
                    <a:pt x="1655" y="757"/>
                  </a:cubicBezTo>
                  <a:cubicBezTo>
                    <a:pt x="1655" y="757"/>
                    <a:pt x="1503" y="1"/>
                    <a:pt x="3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3"/>
            <p:cNvSpPr/>
            <p:nvPr/>
          </p:nvSpPr>
          <p:spPr>
            <a:xfrm>
              <a:off x="3604380" y="2419828"/>
              <a:ext cx="32647" cy="41358"/>
            </a:xfrm>
            <a:custGeom>
              <a:avLst/>
              <a:gdLst/>
              <a:ahLst/>
              <a:cxnLst/>
              <a:rect l="l" t="t" r="r" b="b"/>
              <a:pathLst>
                <a:path w="1158" h="1467" extrusionOk="0">
                  <a:moveTo>
                    <a:pt x="1158" y="0"/>
                  </a:moveTo>
                  <a:lnTo>
                    <a:pt x="1158" y="0"/>
                  </a:lnTo>
                  <a:cubicBezTo>
                    <a:pt x="0" y="502"/>
                    <a:pt x="78" y="1466"/>
                    <a:pt x="78" y="1466"/>
                  </a:cubicBezTo>
                  <a:cubicBezTo>
                    <a:pt x="78" y="1466"/>
                    <a:pt x="78" y="1466"/>
                    <a:pt x="79" y="1466"/>
                  </a:cubicBezTo>
                  <a:cubicBezTo>
                    <a:pt x="114" y="1466"/>
                    <a:pt x="984" y="1451"/>
                    <a:pt x="115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3"/>
            <p:cNvSpPr/>
            <p:nvPr/>
          </p:nvSpPr>
          <p:spPr>
            <a:xfrm>
              <a:off x="3548163" y="2434827"/>
              <a:ext cx="62108" cy="112347"/>
            </a:xfrm>
            <a:custGeom>
              <a:avLst/>
              <a:gdLst/>
              <a:ahLst/>
              <a:cxnLst/>
              <a:rect l="l" t="t" r="r" b="b"/>
              <a:pathLst>
                <a:path w="2203" h="3985" extrusionOk="0">
                  <a:moveTo>
                    <a:pt x="0" y="1"/>
                  </a:moveTo>
                  <a:lnTo>
                    <a:pt x="0" y="1"/>
                  </a:lnTo>
                  <a:cubicBezTo>
                    <a:pt x="143" y="2878"/>
                    <a:pt x="2203" y="3985"/>
                    <a:pt x="2203" y="3985"/>
                  </a:cubicBezTo>
                  <a:cubicBezTo>
                    <a:pt x="2203" y="3985"/>
                    <a:pt x="2203" y="1513"/>
                    <a:pt x="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3"/>
            <p:cNvSpPr/>
            <p:nvPr/>
          </p:nvSpPr>
          <p:spPr>
            <a:xfrm>
              <a:off x="3556762" y="2552588"/>
              <a:ext cx="123229" cy="20436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3"/>
            <p:cNvSpPr/>
            <p:nvPr/>
          </p:nvSpPr>
          <p:spPr>
            <a:xfrm>
              <a:off x="3556762" y="2655463"/>
              <a:ext cx="123229" cy="101493"/>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3"/>
            <p:cNvSpPr/>
            <p:nvPr/>
          </p:nvSpPr>
          <p:spPr>
            <a:xfrm>
              <a:off x="3597952" y="2752023"/>
              <a:ext cx="46264" cy="20355"/>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3"/>
            <p:cNvSpPr/>
            <p:nvPr/>
          </p:nvSpPr>
          <p:spPr>
            <a:xfrm>
              <a:off x="3596232" y="2746582"/>
              <a:ext cx="49816" cy="1037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3"/>
            <p:cNvSpPr/>
            <p:nvPr/>
          </p:nvSpPr>
          <p:spPr>
            <a:xfrm>
              <a:off x="3567616" y="2536715"/>
              <a:ext cx="8176" cy="103889"/>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3"/>
            <p:cNvSpPr/>
            <p:nvPr/>
          </p:nvSpPr>
          <p:spPr>
            <a:xfrm>
              <a:off x="3618391" y="2632852"/>
              <a:ext cx="24950" cy="19932"/>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3"/>
            <p:cNvSpPr/>
            <p:nvPr/>
          </p:nvSpPr>
          <p:spPr>
            <a:xfrm>
              <a:off x="3643737" y="2612836"/>
              <a:ext cx="23202" cy="18635"/>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3"/>
            <p:cNvSpPr/>
            <p:nvPr/>
          </p:nvSpPr>
          <p:spPr>
            <a:xfrm>
              <a:off x="3619265" y="2597950"/>
              <a:ext cx="19058" cy="14914"/>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3"/>
            <p:cNvSpPr/>
            <p:nvPr/>
          </p:nvSpPr>
          <p:spPr>
            <a:xfrm>
              <a:off x="3595865" y="2153520"/>
              <a:ext cx="44995" cy="36115"/>
            </a:xfrm>
            <a:custGeom>
              <a:avLst/>
              <a:gdLst/>
              <a:ahLst/>
              <a:cxnLst/>
              <a:rect l="l" t="t" r="r" b="b"/>
              <a:pathLst>
                <a:path w="1596" h="1281" extrusionOk="0">
                  <a:moveTo>
                    <a:pt x="797" y="1"/>
                  </a:moveTo>
                  <a:cubicBezTo>
                    <a:pt x="694" y="1"/>
                    <a:pt x="585" y="25"/>
                    <a:pt x="476" y="78"/>
                  </a:cubicBezTo>
                  <a:cubicBezTo>
                    <a:pt x="380" y="143"/>
                    <a:pt x="283" y="224"/>
                    <a:pt x="237" y="321"/>
                  </a:cubicBezTo>
                  <a:cubicBezTo>
                    <a:pt x="1" y="806"/>
                    <a:pt x="343" y="1281"/>
                    <a:pt x="801" y="1281"/>
                  </a:cubicBezTo>
                  <a:cubicBezTo>
                    <a:pt x="903" y="1281"/>
                    <a:pt x="1011" y="1257"/>
                    <a:pt x="1120" y="1204"/>
                  </a:cubicBezTo>
                  <a:cubicBezTo>
                    <a:pt x="1217" y="1138"/>
                    <a:pt x="1298" y="1057"/>
                    <a:pt x="1344" y="961"/>
                  </a:cubicBezTo>
                  <a:cubicBezTo>
                    <a:pt x="1596" y="476"/>
                    <a:pt x="1256" y="1"/>
                    <a:pt x="7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3"/>
            <p:cNvSpPr/>
            <p:nvPr/>
          </p:nvSpPr>
          <p:spPr>
            <a:xfrm>
              <a:off x="3608665" y="2163979"/>
              <a:ext cx="19030" cy="14970"/>
            </a:xfrm>
            <a:custGeom>
              <a:avLst/>
              <a:gdLst/>
              <a:ahLst/>
              <a:cxnLst/>
              <a:rect l="l" t="t" r="r" b="b"/>
              <a:pathLst>
                <a:path w="675" h="531" extrusionOk="0">
                  <a:moveTo>
                    <a:pt x="333" y="1"/>
                  </a:moveTo>
                  <a:cubicBezTo>
                    <a:pt x="290" y="1"/>
                    <a:pt x="245" y="10"/>
                    <a:pt x="199" y="31"/>
                  </a:cubicBezTo>
                  <a:cubicBezTo>
                    <a:pt x="169" y="61"/>
                    <a:pt x="138" y="92"/>
                    <a:pt x="103" y="127"/>
                  </a:cubicBezTo>
                  <a:cubicBezTo>
                    <a:pt x="0" y="332"/>
                    <a:pt x="149" y="530"/>
                    <a:pt x="335" y="530"/>
                  </a:cubicBezTo>
                  <a:cubicBezTo>
                    <a:pt x="380" y="530"/>
                    <a:pt x="427" y="519"/>
                    <a:pt x="473" y="493"/>
                  </a:cubicBezTo>
                  <a:cubicBezTo>
                    <a:pt x="523" y="478"/>
                    <a:pt x="554" y="447"/>
                    <a:pt x="570" y="397"/>
                  </a:cubicBezTo>
                  <a:cubicBezTo>
                    <a:pt x="674" y="200"/>
                    <a:pt x="531" y="1"/>
                    <a:pt x="3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3"/>
            <p:cNvSpPr/>
            <p:nvPr/>
          </p:nvSpPr>
          <p:spPr>
            <a:xfrm>
              <a:off x="3535871" y="2522703"/>
              <a:ext cx="164983" cy="2312"/>
            </a:xfrm>
            <a:custGeom>
              <a:avLst/>
              <a:gdLst/>
              <a:ahLst/>
              <a:cxnLst/>
              <a:rect l="l" t="t" r="r" b="b"/>
              <a:pathLst>
                <a:path w="5852" h="82" extrusionOk="0">
                  <a:moveTo>
                    <a:pt x="35" y="0"/>
                  </a:moveTo>
                  <a:cubicBezTo>
                    <a:pt x="20" y="0"/>
                    <a:pt x="0" y="35"/>
                    <a:pt x="0" y="50"/>
                  </a:cubicBezTo>
                  <a:cubicBezTo>
                    <a:pt x="0" y="66"/>
                    <a:pt x="20" y="81"/>
                    <a:pt x="35" y="81"/>
                  </a:cubicBezTo>
                  <a:lnTo>
                    <a:pt x="5805" y="81"/>
                  </a:lnTo>
                  <a:cubicBezTo>
                    <a:pt x="5836" y="81"/>
                    <a:pt x="5852" y="66"/>
                    <a:pt x="5852" y="50"/>
                  </a:cubicBezTo>
                  <a:cubicBezTo>
                    <a:pt x="5852" y="35"/>
                    <a:pt x="5836" y="0"/>
                    <a:pt x="58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1" name="Google Shape;3731;p53"/>
          <p:cNvSpPr/>
          <p:nvPr/>
        </p:nvSpPr>
        <p:spPr>
          <a:xfrm>
            <a:off x="4955400" y="937400"/>
            <a:ext cx="148102" cy="148102"/>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465;p44"/>
          <p:cNvSpPr txBox="1">
            <a:spLocks noGrp="1"/>
          </p:cNvSpPr>
          <p:nvPr>
            <p:ph type="title"/>
          </p:nvPr>
        </p:nvSpPr>
        <p:spPr>
          <a:xfrm>
            <a:off x="1027748" y="1594316"/>
            <a:ext cx="7146811" cy="22791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4000" smtClean="0">
                <a:solidFill>
                  <a:srgbClr val="080808"/>
                </a:solidFill>
                <a:latin typeface="+mj-lt"/>
              </a:rPr>
              <a:t>CẢM ƠN CÁC EM ĐÃ CHÚ Ý LẮNG NGHE!</a:t>
            </a:r>
            <a:endParaRPr lang="en-US" sz="4000">
              <a:solidFill>
                <a:srgbClr val="080808"/>
              </a:solidFill>
              <a:latin typeface="+mj-lt"/>
            </a:endParaRPr>
          </a:p>
        </p:txBody>
      </p:sp>
    </p:spTree>
    <p:extLst>
      <p:ext uri="{BB962C8B-B14F-4D97-AF65-F5344CB8AC3E}">
        <p14:creationId xmlns:p14="http://schemas.microsoft.com/office/powerpoint/2010/main" val="3257099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482"/>
                                        </p:tgtEl>
                                        <p:attrNameLst>
                                          <p:attrName>style.visibility</p:attrName>
                                        </p:attrNameLst>
                                      </p:cBhvr>
                                      <p:to>
                                        <p:strVal val="visible"/>
                                      </p:to>
                                    </p:set>
                                    <p:anim calcmode="lin" valueType="num">
                                      <p:cBhvr additive="base">
                                        <p:cTn id="7" dur="500" fill="hold"/>
                                        <p:tgtEl>
                                          <p:spTgt spid="3482"/>
                                        </p:tgtEl>
                                        <p:attrNameLst>
                                          <p:attrName>ppt_x</p:attrName>
                                        </p:attrNameLst>
                                      </p:cBhvr>
                                      <p:tavLst>
                                        <p:tav tm="0">
                                          <p:val>
                                            <p:strVal val="#ppt_x"/>
                                          </p:val>
                                        </p:tav>
                                        <p:tav tm="100000">
                                          <p:val>
                                            <p:strVal val="#ppt_x"/>
                                          </p:val>
                                        </p:tav>
                                      </p:tavLst>
                                    </p:anim>
                                    <p:anim calcmode="lin" valueType="num">
                                      <p:cBhvr additive="base">
                                        <p:cTn id="8" dur="500" fill="hold"/>
                                        <p:tgtEl>
                                          <p:spTgt spid="348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483"/>
                                        </p:tgtEl>
                                        <p:attrNameLst>
                                          <p:attrName>style.visibility</p:attrName>
                                        </p:attrNameLst>
                                      </p:cBhvr>
                                      <p:to>
                                        <p:strVal val="visible"/>
                                      </p:to>
                                    </p:set>
                                    <p:anim calcmode="lin" valueType="num">
                                      <p:cBhvr additive="base">
                                        <p:cTn id="11" dur="500" fill="hold"/>
                                        <p:tgtEl>
                                          <p:spTgt spid="3483"/>
                                        </p:tgtEl>
                                        <p:attrNameLst>
                                          <p:attrName>ppt_x</p:attrName>
                                        </p:attrNameLst>
                                      </p:cBhvr>
                                      <p:tavLst>
                                        <p:tav tm="0">
                                          <p:val>
                                            <p:strVal val="#ppt_x"/>
                                          </p:val>
                                        </p:tav>
                                        <p:tav tm="100000">
                                          <p:val>
                                            <p:strVal val="#ppt_x"/>
                                          </p:val>
                                        </p:tav>
                                      </p:tavLst>
                                    </p:anim>
                                    <p:anim calcmode="lin" valueType="num">
                                      <p:cBhvr additive="base">
                                        <p:cTn id="12" dur="500" fill="hold"/>
                                        <p:tgtEl>
                                          <p:spTgt spid="348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484"/>
                                        </p:tgtEl>
                                        <p:attrNameLst>
                                          <p:attrName>style.visibility</p:attrName>
                                        </p:attrNameLst>
                                      </p:cBhvr>
                                      <p:to>
                                        <p:strVal val="visible"/>
                                      </p:to>
                                    </p:set>
                                    <p:anim calcmode="lin" valueType="num">
                                      <p:cBhvr additive="base">
                                        <p:cTn id="15" dur="500" fill="hold"/>
                                        <p:tgtEl>
                                          <p:spTgt spid="3484"/>
                                        </p:tgtEl>
                                        <p:attrNameLst>
                                          <p:attrName>ppt_x</p:attrName>
                                        </p:attrNameLst>
                                      </p:cBhvr>
                                      <p:tavLst>
                                        <p:tav tm="0">
                                          <p:val>
                                            <p:strVal val="#ppt_x"/>
                                          </p:val>
                                        </p:tav>
                                        <p:tav tm="100000">
                                          <p:val>
                                            <p:strVal val="#ppt_x"/>
                                          </p:val>
                                        </p:tav>
                                      </p:tavLst>
                                    </p:anim>
                                    <p:anim calcmode="lin" valueType="num">
                                      <p:cBhvr additive="base">
                                        <p:cTn id="16" dur="500" fill="hold"/>
                                        <p:tgtEl>
                                          <p:spTgt spid="348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485"/>
                                        </p:tgtEl>
                                        <p:attrNameLst>
                                          <p:attrName>style.visibility</p:attrName>
                                        </p:attrNameLst>
                                      </p:cBhvr>
                                      <p:to>
                                        <p:strVal val="visible"/>
                                      </p:to>
                                    </p:set>
                                    <p:anim calcmode="lin" valueType="num">
                                      <p:cBhvr additive="base">
                                        <p:cTn id="19" dur="500" fill="hold"/>
                                        <p:tgtEl>
                                          <p:spTgt spid="3485"/>
                                        </p:tgtEl>
                                        <p:attrNameLst>
                                          <p:attrName>ppt_x</p:attrName>
                                        </p:attrNameLst>
                                      </p:cBhvr>
                                      <p:tavLst>
                                        <p:tav tm="0">
                                          <p:val>
                                            <p:strVal val="#ppt_x"/>
                                          </p:val>
                                        </p:tav>
                                        <p:tav tm="100000">
                                          <p:val>
                                            <p:strVal val="#ppt_x"/>
                                          </p:val>
                                        </p:tav>
                                      </p:tavLst>
                                    </p:anim>
                                    <p:anim calcmode="lin" valueType="num">
                                      <p:cBhvr additive="base">
                                        <p:cTn id="20" dur="500" fill="hold"/>
                                        <p:tgtEl>
                                          <p:spTgt spid="348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486"/>
                                        </p:tgtEl>
                                        <p:attrNameLst>
                                          <p:attrName>style.visibility</p:attrName>
                                        </p:attrNameLst>
                                      </p:cBhvr>
                                      <p:to>
                                        <p:strVal val="visible"/>
                                      </p:to>
                                    </p:set>
                                    <p:anim calcmode="lin" valueType="num">
                                      <p:cBhvr additive="base">
                                        <p:cTn id="23" dur="500" fill="hold"/>
                                        <p:tgtEl>
                                          <p:spTgt spid="3486"/>
                                        </p:tgtEl>
                                        <p:attrNameLst>
                                          <p:attrName>ppt_x</p:attrName>
                                        </p:attrNameLst>
                                      </p:cBhvr>
                                      <p:tavLst>
                                        <p:tav tm="0">
                                          <p:val>
                                            <p:strVal val="#ppt_x"/>
                                          </p:val>
                                        </p:tav>
                                        <p:tav tm="100000">
                                          <p:val>
                                            <p:strVal val="#ppt_x"/>
                                          </p:val>
                                        </p:tav>
                                      </p:tavLst>
                                    </p:anim>
                                    <p:anim calcmode="lin" valueType="num">
                                      <p:cBhvr additive="base">
                                        <p:cTn id="24" dur="500" fill="hold"/>
                                        <p:tgtEl>
                                          <p:spTgt spid="348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487"/>
                                        </p:tgtEl>
                                        <p:attrNameLst>
                                          <p:attrName>style.visibility</p:attrName>
                                        </p:attrNameLst>
                                      </p:cBhvr>
                                      <p:to>
                                        <p:strVal val="visible"/>
                                      </p:to>
                                    </p:set>
                                    <p:anim calcmode="lin" valueType="num">
                                      <p:cBhvr additive="base">
                                        <p:cTn id="27" dur="500" fill="hold"/>
                                        <p:tgtEl>
                                          <p:spTgt spid="3487"/>
                                        </p:tgtEl>
                                        <p:attrNameLst>
                                          <p:attrName>ppt_x</p:attrName>
                                        </p:attrNameLst>
                                      </p:cBhvr>
                                      <p:tavLst>
                                        <p:tav tm="0">
                                          <p:val>
                                            <p:strVal val="#ppt_x"/>
                                          </p:val>
                                        </p:tav>
                                        <p:tav tm="100000">
                                          <p:val>
                                            <p:strVal val="#ppt_x"/>
                                          </p:val>
                                        </p:tav>
                                      </p:tavLst>
                                    </p:anim>
                                    <p:anim calcmode="lin" valueType="num">
                                      <p:cBhvr additive="base">
                                        <p:cTn id="28" dur="500" fill="hold"/>
                                        <p:tgtEl>
                                          <p:spTgt spid="348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488"/>
                                        </p:tgtEl>
                                        <p:attrNameLst>
                                          <p:attrName>style.visibility</p:attrName>
                                        </p:attrNameLst>
                                      </p:cBhvr>
                                      <p:to>
                                        <p:strVal val="visible"/>
                                      </p:to>
                                    </p:set>
                                    <p:anim calcmode="lin" valueType="num">
                                      <p:cBhvr additive="base">
                                        <p:cTn id="31" dur="500" fill="hold"/>
                                        <p:tgtEl>
                                          <p:spTgt spid="3488"/>
                                        </p:tgtEl>
                                        <p:attrNameLst>
                                          <p:attrName>ppt_x</p:attrName>
                                        </p:attrNameLst>
                                      </p:cBhvr>
                                      <p:tavLst>
                                        <p:tav tm="0">
                                          <p:val>
                                            <p:strVal val="#ppt_x"/>
                                          </p:val>
                                        </p:tav>
                                        <p:tav tm="100000">
                                          <p:val>
                                            <p:strVal val="#ppt_x"/>
                                          </p:val>
                                        </p:tav>
                                      </p:tavLst>
                                    </p:anim>
                                    <p:anim calcmode="lin" valueType="num">
                                      <p:cBhvr additive="base">
                                        <p:cTn id="32" dur="500" fill="hold"/>
                                        <p:tgtEl>
                                          <p:spTgt spid="348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524"/>
                                        </p:tgtEl>
                                        <p:attrNameLst>
                                          <p:attrName>style.visibility</p:attrName>
                                        </p:attrNameLst>
                                      </p:cBhvr>
                                      <p:to>
                                        <p:strVal val="visible"/>
                                      </p:to>
                                    </p:set>
                                    <p:anim calcmode="lin" valueType="num">
                                      <p:cBhvr additive="base">
                                        <p:cTn id="35" dur="500" fill="hold"/>
                                        <p:tgtEl>
                                          <p:spTgt spid="3524"/>
                                        </p:tgtEl>
                                        <p:attrNameLst>
                                          <p:attrName>ppt_x</p:attrName>
                                        </p:attrNameLst>
                                      </p:cBhvr>
                                      <p:tavLst>
                                        <p:tav tm="0">
                                          <p:val>
                                            <p:strVal val="#ppt_x"/>
                                          </p:val>
                                        </p:tav>
                                        <p:tav tm="100000">
                                          <p:val>
                                            <p:strVal val="#ppt_x"/>
                                          </p:val>
                                        </p:tav>
                                      </p:tavLst>
                                    </p:anim>
                                    <p:anim calcmode="lin" valueType="num">
                                      <p:cBhvr additive="base">
                                        <p:cTn id="36" dur="500" fill="hold"/>
                                        <p:tgtEl>
                                          <p:spTgt spid="352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551"/>
                                        </p:tgtEl>
                                        <p:attrNameLst>
                                          <p:attrName>style.visibility</p:attrName>
                                        </p:attrNameLst>
                                      </p:cBhvr>
                                      <p:to>
                                        <p:strVal val="visible"/>
                                      </p:to>
                                    </p:set>
                                    <p:anim calcmode="lin" valueType="num">
                                      <p:cBhvr additive="base">
                                        <p:cTn id="39" dur="500" fill="hold"/>
                                        <p:tgtEl>
                                          <p:spTgt spid="3551"/>
                                        </p:tgtEl>
                                        <p:attrNameLst>
                                          <p:attrName>ppt_x</p:attrName>
                                        </p:attrNameLst>
                                      </p:cBhvr>
                                      <p:tavLst>
                                        <p:tav tm="0">
                                          <p:val>
                                            <p:strVal val="#ppt_x"/>
                                          </p:val>
                                        </p:tav>
                                        <p:tav tm="100000">
                                          <p:val>
                                            <p:strVal val="#ppt_x"/>
                                          </p:val>
                                        </p:tav>
                                      </p:tavLst>
                                    </p:anim>
                                    <p:anim calcmode="lin" valueType="num">
                                      <p:cBhvr additive="base">
                                        <p:cTn id="40" dur="500" fill="hold"/>
                                        <p:tgtEl>
                                          <p:spTgt spid="355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561"/>
                                        </p:tgtEl>
                                        <p:attrNameLst>
                                          <p:attrName>style.visibility</p:attrName>
                                        </p:attrNameLst>
                                      </p:cBhvr>
                                      <p:to>
                                        <p:strVal val="visible"/>
                                      </p:to>
                                    </p:set>
                                    <p:anim calcmode="lin" valueType="num">
                                      <p:cBhvr additive="base">
                                        <p:cTn id="43" dur="500" fill="hold"/>
                                        <p:tgtEl>
                                          <p:spTgt spid="3561"/>
                                        </p:tgtEl>
                                        <p:attrNameLst>
                                          <p:attrName>ppt_x</p:attrName>
                                        </p:attrNameLst>
                                      </p:cBhvr>
                                      <p:tavLst>
                                        <p:tav tm="0">
                                          <p:val>
                                            <p:strVal val="#ppt_x"/>
                                          </p:val>
                                        </p:tav>
                                        <p:tav tm="100000">
                                          <p:val>
                                            <p:strVal val="#ppt_x"/>
                                          </p:val>
                                        </p:tav>
                                      </p:tavLst>
                                    </p:anim>
                                    <p:anim calcmode="lin" valueType="num">
                                      <p:cBhvr additive="base">
                                        <p:cTn id="44" dur="500" fill="hold"/>
                                        <p:tgtEl>
                                          <p:spTgt spid="356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571"/>
                                        </p:tgtEl>
                                        <p:attrNameLst>
                                          <p:attrName>style.visibility</p:attrName>
                                        </p:attrNameLst>
                                      </p:cBhvr>
                                      <p:to>
                                        <p:strVal val="visible"/>
                                      </p:to>
                                    </p:set>
                                    <p:anim calcmode="lin" valueType="num">
                                      <p:cBhvr additive="base">
                                        <p:cTn id="47" dur="500" fill="hold"/>
                                        <p:tgtEl>
                                          <p:spTgt spid="3571"/>
                                        </p:tgtEl>
                                        <p:attrNameLst>
                                          <p:attrName>ppt_x</p:attrName>
                                        </p:attrNameLst>
                                      </p:cBhvr>
                                      <p:tavLst>
                                        <p:tav tm="0">
                                          <p:val>
                                            <p:strVal val="#ppt_x"/>
                                          </p:val>
                                        </p:tav>
                                        <p:tav tm="100000">
                                          <p:val>
                                            <p:strVal val="#ppt_x"/>
                                          </p:val>
                                        </p:tav>
                                      </p:tavLst>
                                    </p:anim>
                                    <p:anim calcmode="lin" valueType="num">
                                      <p:cBhvr additive="base">
                                        <p:cTn id="48" dur="500" fill="hold"/>
                                        <p:tgtEl>
                                          <p:spTgt spid="3571"/>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603"/>
                                        </p:tgtEl>
                                        <p:attrNameLst>
                                          <p:attrName>style.visibility</p:attrName>
                                        </p:attrNameLst>
                                      </p:cBhvr>
                                      <p:to>
                                        <p:strVal val="visible"/>
                                      </p:to>
                                    </p:set>
                                    <p:anim calcmode="lin" valueType="num">
                                      <p:cBhvr additive="base">
                                        <p:cTn id="51" dur="500" fill="hold"/>
                                        <p:tgtEl>
                                          <p:spTgt spid="3603"/>
                                        </p:tgtEl>
                                        <p:attrNameLst>
                                          <p:attrName>ppt_x</p:attrName>
                                        </p:attrNameLst>
                                      </p:cBhvr>
                                      <p:tavLst>
                                        <p:tav tm="0">
                                          <p:val>
                                            <p:strVal val="#ppt_x"/>
                                          </p:val>
                                        </p:tav>
                                        <p:tav tm="100000">
                                          <p:val>
                                            <p:strVal val="#ppt_x"/>
                                          </p:val>
                                        </p:tav>
                                      </p:tavLst>
                                    </p:anim>
                                    <p:anim calcmode="lin" valueType="num">
                                      <p:cBhvr additive="base">
                                        <p:cTn id="52" dur="500" fill="hold"/>
                                        <p:tgtEl>
                                          <p:spTgt spid="360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644"/>
                                        </p:tgtEl>
                                        <p:attrNameLst>
                                          <p:attrName>style.visibility</p:attrName>
                                        </p:attrNameLst>
                                      </p:cBhvr>
                                      <p:to>
                                        <p:strVal val="visible"/>
                                      </p:to>
                                    </p:set>
                                    <p:anim calcmode="lin" valueType="num">
                                      <p:cBhvr additive="base">
                                        <p:cTn id="55" dur="500" fill="hold"/>
                                        <p:tgtEl>
                                          <p:spTgt spid="3644"/>
                                        </p:tgtEl>
                                        <p:attrNameLst>
                                          <p:attrName>ppt_x</p:attrName>
                                        </p:attrNameLst>
                                      </p:cBhvr>
                                      <p:tavLst>
                                        <p:tav tm="0">
                                          <p:val>
                                            <p:strVal val="#ppt_x"/>
                                          </p:val>
                                        </p:tav>
                                        <p:tav tm="100000">
                                          <p:val>
                                            <p:strVal val="#ppt_x"/>
                                          </p:val>
                                        </p:tav>
                                      </p:tavLst>
                                    </p:anim>
                                    <p:anim calcmode="lin" valueType="num">
                                      <p:cBhvr additive="base">
                                        <p:cTn id="56" dur="500" fill="hold"/>
                                        <p:tgtEl>
                                          <p:spTgt spid="364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645"/>
                                        </p:tgtEl>
                                        <p:attrNameLst>
                                          <p:attrName>style.visibility</p:attrName>
                                        </p:attrNameLst>
                                      </p:cBhvr>
                                      <p:to>
                                        <p:strVal val="visible"/>
                                      </p:to>
                                    </p:set>
                                    <p:anim calcmode="lin" valueType="num">
                                      <p:cBhvr additive="base">
                                        <p:cTn id="59" dur="500" fill="hold"/>
                                        <p:tgtEl>
                                          <p:spTgt spid="3645"/>
                                        </p:tgtEl>
                                        <p:attrNameLst>
                                          <p:attrName>ppt_x</p:attrName>
                                        </p:attrNameLst>
                                      </p:cBhvr>
                                      <p:tavLst>
                                        <p:tav tm="0">
                                          <p:val>
                                            <p:strVal val="#ppt_x"/>
                                          </p:val>
                                        </p:tav>
                                        <p:tav tm="100000">
                                          <p:val>
                                            <p:strVal val="#ppt_x"/>
                                          </p:val>
                                        </p:tav>
                                      </p:tavLst>
                                    </p:anim>
                                    <p:anim calcmode="lin" valueType="num">
                                      <p:cBhvr additive="base">
                                        <p:cTn id="60" dur="500" fill="hold"/>
                                        <p:tgtEl>
                                          <p:spTgt spid="364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646"/>
                                        </p:tgtEl>
                                        <p:attrNameLst>
                                          <p:attrName>style.visibility</p:attrName>
                                        </p:attrNameLst>
                                      </p:cBhvr>
                                      <p:to>
                                        <p:strVal val="visible"/>
                                      </p:to>
                                    </p:set>
                                    <p:anim calcmode="lin" valueType="num">
                                      <p:cBhvr additive="base">
                                        <p:cTn id="63" dur="500" fill="hold"/>
                                        <p:tgtEl>
                                          <p:spTgt spid="3646"/>
                                        </p:tgtEl>
                                        <p:attrNameLst>
                                          <p:attrName>ppt_x</p:attrName>
                                        </p:attrNameLst>
                                      </p:cBhvr>
                                      <p:tavLst>
                                        <p:tav tm="0">
                                          <p:val>
                                            <p:strVal val="#ppt_x"/>
                                          </p:val>
                                        </p:tav>
                                        <p:tav tm="100000">
                                          <p:val>
                                            <p:strVal val="#ppt_x"/>
                                          </p:val>
                                        </p:tav>
                                      </p:tavLst>
                                    </p:anim>
                                    <p:anim calcmode="lin" valueType="num">
                                      <p:cBhvr additive="base">
                                        <p:cTn id="64" dur="500" fill="hold"/>
                                        <p:tgtEl>
                                          <p:spTgt spid="3646"/>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3647"/>
                                        </p:tgtEl>
                                        <p:attrNameLst>
                                          <p:attrName>style.visibility</p:attrName>
                                        </p:attrNameLst>
                                      </p:cBhvr>
                                      <p:to>
                                        <p:strVal val="visible"/>
                                      </p:to>
                                    </p:set>
                                    <p:anim calcmode="lin" valueType="num">
                                      <p:cBhvr additive="base">
                                        <p:cTn id="67" dur="500" fill="hold"/>
                                        <p:tgtEl>
                                          <p:spTgt spid="3647"/>
                                        </p:tgtEl>
                                        <p:attrNameLst>
                                          <p:attrName>ppt_x</p:attrName>
                                        </p:attrNameLst>
                                      </p:cBhvr>
                                      <p:tavLst>
                                        <p:tav tm="0">
                                          <p:val>
                                            <p:strVal val="#ppt_x"/>
                                          </p:val>
                                        </p:tav>
                                        <p:tav tm="100000">
                                          <p:val>
                                            <p:strVal val="#ppt_x"/>
                                          </p:val>
                                        </p:tav>
                                      </p:tavLst>
                                    </p:anim>
                                    <p:anim calcmode="lin" valueType="num">
                                      <p:cBhvr additive="base">
                                        <p:cTn id="68" dur="500" fill="hold"/>
                                        <p:tgtEl>
                                          <p:spTgt spid="3647"/>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3690"/>
                                        </p:tgtEl>
                                        <p:attrNameLst>
                                          <p:attrName>style.visibility</p:attrName>
                                        </p:attrNameLst>
                                      </p:cBhvr>
                                      <p:to>
                                        <p:strVal val="visible"/>
                                      </p:to>
                                    </p:set>
                                    <p:anim calcmode="lin" valueType="num">
                                      <p:cBhvr additive="base">
                                        <p:cTn id="71" dur="500" fill="hold"/>
                                        <p:tgtEl>
                                          <p:spTgt spid="3690"/>
                                        </p:tgtEl>
                                        <p:attrNameLst>
                                          <p:attrName>ppt_x</p:attrName>
                                        </p:attrNameLst>
                                      </p:cBhvr>
                                      <p:tavLst>
                                        <p:tav tm="0">
                                          <p:val>
                                            <p:strVal val="#ppt_x"/>
                                          </p:val>
                                        </p:tav>
                                        <p:tav tm="100000">
                                          <p:val>
                                            <p:strVal val="#ppt_x"/>
                                          </p:val>
                                        </p:tav>
                                      </p:tavLst>
                                    </p:anim>
                                    <p:anim calcmode="lin" valueType="num">
                                      <p:cBhvr additive="base">
                                        <p:cTn id="72" dur="500" fill="hold"/>
                                        <p:tgtEl>
                                          <p:spTgt spid="3690"/>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31"/>
                                        </p:tgtEl>
                                        <p:attrNameLst>
                                          <p:attrName>style.visibility</p:attrName>
                                        </p:attrNameLst>
                                      </p:cBhvr>
                                      <p:to>
                                        <p:strVal val="visible"/>
                                      </p:to>
                                    </p:set>
                                    <p:anim calcmode="lin" valueType="num">
                                      <p:cBhvr additive="base">
                                        <p:cTn id="75" dur="500" fill="hold"/>
                                        <p:tgtEl>
                                          <p:spTgt spid="3731"/>
                                        </p:tgtEl>
                                        <p:attrNameLst>
                                          <p:attrName>ppt_x</p:attrName>
                                        </p:attrNameLst>
                                      </p:cBhvr>
                                      <p:tavLst>
                                        <p:tav tm="0">
                                          <p:val>
                                            <p:strVal val="#ppt_x"/>
                                          </p:val>
                                        </p:tav>
                                        <p:tav tm="100000">
                                          <p:val>
                                            <p:strVal val="#ppt_x"/>
                                          </p:val>
                                        </p:tav>
                                      </p:tavLst>
                                    </p:anim>
                                    <p:anim calcmode="lin" valueType="num">
                                      <p:cBhvr additive="base">
                                        <p:cTn id="76" dur="500" fill="hold"/>
                                        <p:tgtEl>
                                          <p:spTgt spid="3731"/>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1" presetClass="entr" presetSubtype="0" fill="hold" grpId="0" nodeType="clickEffect">
                                  <p:stCondLst>
                                    <p:cond delay="0"/>
                                  </p:stCondLst>
                                  <p:iterate type="lt">
                                    <p:tmPct val="10000"/>
                                  </p:iterate>
                                  <p:childTnLst>
                                    <p:set>
                                      <p:cBhvr>
                                        <p:cTn id="80" dur="1" fill="hold">
                                          <p:stCondLst>
                                            <p:cond delay="0"/>
                                          </p:stCondLst>
                                        </p:cTn>
                                        <p:tgtEl>
                                          <p:spTgt spid="257"/>
                                        </p:tgtEl>
                                        <p:attrNameLst>
                                          <p:attrName>style.visibility</p:attrName>
                                        </p:attrNameLst>
                                      </p:cBhvr>
                                      <p:to>
                                        <p:strVal val="visible"/>
                                      </p:to>
                                    </p:set>
                                    <p:anim calcmode="lin" valueType="num">
                                      <p:cBhvr>
                                        <p:cTn id="81" dur="500" fill="hold"/>
                                        <p:tgtEl>
                                          <p:spTgt spid="257"/>
                                        </p:tgtEl>
                                        <p:attrNameLst>
                                          <p:attrName>ppt_x</p:attrName>
                                        </p:attrNameLst>
                                      </p:cBhvr>
                                      <p:tavLst>
                                        <p:tav tm="0">
                                          <p:val>
                                            <p:strVal val="#ppt_x"/>
                                          </p:val>
                                        </p:tav>
                                        <p:tav tm="50000">
                                          <p:val>
                                            <p:strVal val="#ppt_x+.1"/>
                                          </p:val>
                                        </p:tav>
                                        <p:tav tm="100000">
                                          <p:val>
                                            <p:strVal val="#ppt_x"/>
                                          </p:val>
                                        </p:tav>
                                      </p:tavLst>
                                    </p:anim>
                                    <p:anim calcmode="lin" valueType="num">
                                      <p:cBhvr>
                                        <p:cTn id="82" dur="500" fill="hold"/>
                                        <p:tgtEl>
                                          <p:spTgt spid="257"/>
                                        </p:tgtEl>
                                        <p:attrNameLst>
                                          <p:attrName>ppt_y</p:attrName>
                                        </p:attrNameLst>
                                      </p:cBhvr>
                                      <p:tavLst>
                                        <p:tav tm="0">
                                          <p:val>
                                            <p:strVal val="#ppt_y"/>
                                          </p:val>
                                        </p:tav>
                                        <p:tav tm="100000">
                                          <p:val>
                                            <p:strVal val="#ppt_y"/>
                                          </p:val>
                                        </p:tav>
                                      </p:tavLst>
                                    </p:anim>
                                    <p:anim calcmode="lin" valueType="num">
                                      <p:cBhvr>
                                        <p:cTn id="83" dur="500" fill="hold"/>
                                        <p:tgtEl>
                                          <p:spTgt spid="257"/>
                                        </p:tgtEl>
                                        <p:attrNameLst>
                                          <p:attrName>ppt_h</p:attrName>
                                        </p:attrNameLst>
                                      </p:cBhvr>
                                      <p:tavLst>
                                        <p:tav tm="0">
                                          <p:val>
                                            <p:strVal val="#ppt_h/10"/>
                                          </p:val>
                                        </p:tav>
                                        <p:tav tm="50000">
                                          <p:val>
                                            <p:strVal val="#ppt_h+.01"/>
                                          </p:val>
                                        </p:tav>
                                        <p:tav tm="100000">
                                          <p:val>
                                            <p:strVal val="#ppt_h"/>
                                          </p:val>
                                        </p:tav>
                                      </p:tavLst>
                                    </p:anim>
                                    <p:anim calcmode="lin" valueType="num">
                                      <p:cBhvr>
                                        <p:cTn id="84" dur="500" fill="hold"/>
                                        <p:tgtEl>
                                          <p:spTgt spid="257"/>
                                        </p:tgtEl>
                                        <p:attrNameLst>
                                          <p:attrName>ppt_w</p:attrName>
                                        </p:attrNameLst>
                                      </p:cBhvr>
                                      <p:tavLst>
                                        <p:tav tm="0">
                                          <p:val>
                                            <p:strVal val="#ppt_w/10"/>
                                          </p:val>
                                        </p:tav>
                                        <p:tav tm="50000">
                                          <p:val>
                                            <p:strVal val="#ppt_w+.01"/>
                                          </p:val>
                                        </p:tav>
                                        <p:tav tm="100000">
                                          <p:val>
                                            <p:strVal val="#ppt_w"/>
                                          </p:val>
                                        </p:tav>
                                      </p:tavLst>
                                    </p:anim>
                                    <p:animEffect transition="in" filter="fade">
                                      <p:cBhvr>
                                        <p:cTn id="85" dur="500" tmFilter="0,0; .5, 1; 1, 1"/>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 grpId="0" animBg="1"/>
      <p:bldP spid="3483" grpId="0" animBg="1"/>
      <p:bldP spid="3484" grpId="0" animBg="1"/>
      <p:bldP spid="3485" grpId="0" animBg="1"/>
      <p:bldP spid="3486" grpId="0" animBg="1"/>
      <p:bldP spid="3487" grpId="0" animBg="1"/>
      <p:bldP spid="3644" grpId="0" animBg="1"/>
      <p:bldP spid="3645" grpId="0" animBg="1"/>
      <p:bldP spid="3646" grpId="0" animBg="1"/>
      <p:bldP spid="3731" grpId="0" animBg="1"/>
      <p:bldP spid="2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36"/>
        <p:cNvGrpSpPr/>
        <p:nvPr/>
      </p:nvGrpSpPr>
      <p:grpSpPr>
        <a:xfrm>
          <a:off x="0" y="0"/>
          <a:ext cx="0" cy="0"/>
          <a:chOff x="0" y="0"/>
          <a:chExt cx="0" cy="0"/>
        </a:xfrm>
      </p:grpSpPr>
      <p:sp>
        <p:nvSpPr>
          <p:cNvPr id="1437" name="Google Shape;1437;p38"/>
          <p:cNvSpPr/>
          <p:nvPr/>
        </p:nvSpPr>
        <p:spPr>
          <a:xfrm>
            <a:off x="4593425" y="4750025"/>
            <a:ext cx="3837300" cy="2520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941004" y="1578382"/>
            <a:ext cx="894000" cy="894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txBox="1">
            <a:spLocks noGrp="1"/>
          </p:cNvSpPr>
          <p:nvPr>
            <p:ph type="title"/>
          </p:nvPr>
        </p:nvSpPr>
        <p:spPr>
          <a:xfrm>
            <a:off x="912875" y="2439075"/>
            <a:ext cx="33108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Theory</a:t>
            </a:r>
            <a:endParaRPr/>
          </a:p>
        </p:txBody>
      </p:sp>
      <p:sp>
        <p:nvSpPr>
          <p:cNvPr id="1440" name="Google Shape;1440;p38"/>
          <p:cNvSpPr txBox="1">
            <a:spLocks noGrp="1"/>
          </p:cNvSpPr>
          <p:nvPr>
            <p:ph type="title" idx="2"/>
          </p:nvPr>
        </p:nvSpPr>
        <p:spPr>
          <a:xfrm>
            <a:off x="905900" y="1604475"/>
            <a:ext cx="964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441" name="Google Shape;1441;p38"/>
          <p:cNvSpPr txBox="1">
            <a:spLocks noGrp="1"/>
          </p:cNvSpPr>
          <p:nvPr>
            <p:ph type="subTitle" idx="1"/>
          </p:nvPr>
        </p:nvSpPr>
        <p:spPr>
          <a:xfrm>
            <a:off x="912875" y="3114662"/>
            <a:ext cx="3310800" cy="45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1442" name="Google Shape;1442;p38"/>
          <p:cNvGrpSpPr/>
          <p:nvPr/>
        </p:nvGrpSpPr>
        <p:grpSpPr>
          <a:xfrm>
            <a:off x="5155012" y="406614"/>
            <a:ext cx="2995499" cy="2874194"/>
            <a:chOff x="4087547" y="492787"/>
            <a:chExt cx="2727396" cy="2616948"/>
          </a:xfrm>
        </p:grpSpPr>
        <p:grpSp>
          <p:nvGrpSpPr>
            <p:cNvPr id="1443" name="Google Shape;1443;p38"/>
            <p:cNvGrpSpPr/>
            <p:nvPr/>
          </p:nvGrpSpPr>
          <p:grpSpPr>
            <a:xfrm>
              <a:off x="4087547" y="492787"/>
              <a:ext cx="2727396" cy="790263"/>
              <a:chOff x="4399922" y="2783793"/>
              <a:chExt cx="817418" cy="236847"/>
            </a:xfrm>
          </p:grpSpPr>
          <p:sp>
            <p:nvSpPr>
              <p:cNvPr id="1444" name="Google Shape;1444;p38"/>
              <p:cNvSpPr/>
              <p:nvPr/>
            </p:nvSpPr>
            <p:spPr>
              <a:xfrm>
                <a:off x="5011141" y="2852048"/>
                <a:ext cx="181306" cy="59373"/>
              </a:xfrm>
              <a:custGeom>
                <a:avLst/>
                <a:gdLst/>
                <a:ahLst/>
                <a:cxnLst/>
                <a:rect l="l" t="t" r="r" b="b"/>
                <a:pathLst>
                  <a:path w="6431" h="2106" extrusionOk="0">
                    <a:moveTo>
                      <a:pt x="4599" y="1"/>
                    </a:moveTo>
                    <a:cubicBezTo>
                      <a:pt x="4583" y="1"/>
                      <a:pt x="4564" y="1"/>
                      <a:pt x="4548" y="16"/>
                    </a:cubicBezTo>
                    <a:lnTo>
                      <a:pt x="4533" y="16"/>
                    </a:lnTo>
                    <a:lnTo>
                      <a:pt x="290" y="1416"/>
                    </a:lnTo>
                    <a:cubicBezTo>
                      <a:pt x="275" y="1416"/>
                      <a:pt x="275" y="1416"/>
                      <a:pt x="259" y="1432"/>
                    </a:cubicBezTo>
                    <a:cubicBezTo>
                      <a:pt x="82" y="1497"/>
                      <a:pt x="1" y="1705"/>
                      <a:pt x="67" y="1883"/>
                    </a:cubicBezTo>
                    <a:cubicBezTo>
                      <a:pt x="127" y="2026"/>
                      <a:pt x="257" y="2105"/>
                      <a:pt x="392" y="2105"/>
                    </a:cubicBezTo>
                    <a:cubicBezTo>
                      <a:pt x="439" y="2105"/>
                      <a:pt x="487" y="2096"/>
                      <a:pt x="533" y="2076"/>
                    </a:cubicBezTo>
                    <a:lnTo>
                      <a:pt x="4610" y="370"/>
                    </a:lnTo>
                    <a:lnTo>
                      <a:pt x="4610" y="370"/>
                    </a:lnTo>
                    <a:lnTo>
                      <a:pt x="6380" y="224"/>
                    </a:lnTo>
                    <a:cubicBezTo>
                      <a:pt x="6396" y="224"/>
                      <a:pt x="6415" y="209"/>
                      <a:pt x="6431" y="194"/>
                    </a:cubicBezTo>
                    <a:cubicBezTo>
                      <a:pt x="6431" y="163"/>
                      <a:pt x="6415" y="147"/>
                      <a:pt x="6380" y="147"/>
                    </a:cubicBezTo>
                    <a:lnTo>
                      <a:pt x="4599"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4747454" y="2807250"/>
                <a:ext cx="141385" cy="114772"/>
              </a:xfrm>
              <a:custGeom>
                <a:avLst/>
                <a:gdLst/>
                <a:ahLst/>
                <a:cxnLst/>
                <a:rect l="l" t="t" r="r" b="b"/>
                <a:pathLst>
                  <a:path w="5015" h="4071" extrusionOk="0">
                    <a:moveTo>
                      <a:pt x="4934" y="1"/>
                    </a:moveTo>
                    <a:lnTo>
                      <a:pt x="2635" y="656"/>
                    </a:lnTo>
                    <a:cubicBezTo>
                      <a:pt x="2604" y="656"/>
                      <a:pt x="2573" y="676"/>
                      <a:pt x="2558" y="706"/>
                    </a:cubicBezTo>
                    <a:lnTo>
                      <a:pt x="2523" y="737"/>
                    </a:lnTo>
                    <a:lnTo>
                      <a:pt x="224" y="3163"/>
                    </a:lnTo>
                    <a:cubicBezTo>
                      <a:pt x="209" y="3183"/>
                      <a:pt x="193" y="3198"/>
                      <a:pt x="178" y="3229"/>
                    </a:cubicBezTo>
                    <a:cubicBezTo>
                      <a:pt x="1" y="3472"/>
                      <a:pt x="66" y="3807"/>
                      <a:pt x="305" y="3969"/>
                    </a:cubicBezTo>
                    <a:cubicBezTo>
                      <a:pt x="405" y="4038"/>
                      <a:pt x="516" y="4070"/>
                      <a:pt x="624" y="4070"/>
                    </a:cubicBezTo>
                    <a:cubicBezTo>
                      <a:pt x="796" y="4070"/>
                      <a:pt x="962" y="3988"/>
                      <a:pt x="1061" y="3838"/>
                    </a:cubicBezTo>
                    <a:lnTo>
                      <a:pt x="2918" y="1114"/>
                    </a:lnTo>
                    <a:lnTo>
                      <a:pt x="2918" y="1114"/>
                    </a:lnTo>
                    <a:lnTo>
                      <a:pt x="4984" y="112"/>
                    </a:lnTo>
                    <a:cubicBezTo>
                      <a:pt x="4999" y="97"/>
                      <a:pt x="5015" y="78"/>
                      <a:pt x="4999" y="47"/>
                    </a:cubicBezTo>
                    <a:cubicBezTo>
                      <a:pt x="4999" y="16"/>
                      <a:pt x="4968" y="1"/>
                      <a:pt x="493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4791378" y="2783793"/>
                <a:ext cx="37665" cy="56554"/>
              </a:xfrm>
              <a:custGeom>
                <a:avLst/>
                <a:gdLst/>
                <a:ahLst/>
                <a:cxnLst/>
                <a:rect l="l" t="t" r="r" b="b"/>
                <a:pathLst>
                  <a:path w="1336" h="2006" extrusionOk="0">
                    <a:moveTo>
                      <a:pt x="76" y="1"/>
                    </a:moveTo>
                    <a:cubicBezTo>
                      <a:pt x="66" y="1"/>
                      <a:pt x="57" y="5"/>
                      <a:pt x="51" y="11"/>
                    </a:cubicBezTo>
                    <a:cubicBezTo>
                      <a:pt x="16" y="11"/>
                      <a:pt x="1" y="42"/>
                      <a:pt x="16" y="77"/>
                    </a:cubicBezTo>
                    <a:lnTo>
                      <a:pt x="822" y="1859"/>
                    </a:lnTo>
                    <a:cubicBezTo>
                      <a:pt x="822" y="1874"/>
                      <a:pt x="838" y="1893"/>
                      <a:pt x="853" y="1909"/>
                    </a:cubicBezTo>
                    <a:cubicBezTo>
                      <a:pt x="900" y="1974"/>
                      <a:pt x="974" y="2006"/>
                      <a:pt x="1050" y="2006"/>
                    </a:cubicBezTo>
                    <a:cubicBezTo>
                      <a:pt x="1105" y="2006"/>
                      <a:pt x="1161" y="1989"/>
                      <a:pt x="1208" y="1955"/>
                    </a:cubicBezTo>
                    <a:cubicBezTo>
                      <a:pt x="1320" y="1874"/>
                      <a:pt x="1335" y="1716"/>
                      <a:pt x="1254" y="1604"/>
                    </a:cubicBezTo>
                    <a:lnTo>
                      <a:pt x="113" y="26"/>
                    </a:lnTo>
                    <a:cubicBezTo>
                      <a:pt x="104" y="8"/>
                      <a:pt x="89" y="1"/>
                      <a:pt x="7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a:off x="4720276" y="2813565"/>
                <a:ext cx="20891" cy="92894"/>
              </a:xfrm>
              <a:custGeom>
                <a:avLst/>
                <a:gdLst/>
                <a:ahLst/>
                <a:cxnLst/>
                <a:rect l="l" t="t" r="r" b="b"/>
                <a:pathLst>
                  <a:path w="741" h="3295" extrusionOk="0">
                    <a:moveTo>
                      <a:pt x="563" y="0"/>
                    </a:moveTo>
                    <a:cubicBezTo>
                      <a:pt x="513" y="0"/>
                      <a:pt x="467" y="16"/>
                      <a:pt x="467" y="66"/>
                    </a:cubicBezTo>
                    <a:lnTo>
                      <a:pt x="0" y="2862"/>
                    </a:lnTo>
                    <a:lnTo>
                      <a:pt x="0" y="2939"/>
                    </a:lnTo>
                    <a:cubicBezTo>
                      <a:pt x="0" y="3132"/>
                      <a:pt x="178" y="3294"/>
                      <a:pt x="371" y="3294"/>
                    </a:cubicBezTo>
                    <a:cubicBezTo>
                      <a:pt x="579" y="3279"/>
                      <a:pt x="741" y="3117"/>
                      <a:pt x="725" y="2908"/>
                    </a:cubicBezTo>
                    <a:lnTo>
                      <a:pt x="629" y="81"/>
                    </a:lnTo>
                    <a:cubicBezTo>
                      <a:pt x="629" y="47"/>
                      <a:pt x="594" y="0"/>
                      <a:pt x="56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4399922" y="2864763"/>
                <a:ext cx="817413" cy="97039"/>
              </a:xfrm>
              <a:custGeom>
                <a:avLst/>
                <a:gdLst/>
                <a:ahLst/>
                <a:cxnLst/>
                <a:rect l="l" t="t" r="r" b="b"/>
                <a:pathLst>
                  <a:path w="28994" h="3442" extrusionOk="0">
                    <a:moveTo>
                      <a:pt x="18113" y="1"/>
                    </a:moveTo>
                    <a:lnTo>
                      <a:pt x="18048" y="16"/>
                    </a:lnTo>
                    <a:lnTo>
                      <a:pt x="13805" y="225"/>
                    </a:lnTo>
                    <a:cubicBezTo>
                      <a:pt x="12409" y="306"/>
                      <a:pt x="10993" y="371"/>
                      <a:pt x="9581" y="468"/>
                    </a:cubicBezTo>
                    <a:cubicBezTo>
                      <a:pt x="8166" y="545"/>
                      <a:pt x="6750" y="641"/>
                      <a:pt x="5354" y="738"/>
                    </a:cubicBezTo>
                    <a:cubicBezTo>
                      <a:pt x="3939" y="834"/>
                      <a:pt x="2523" y="930"/>
                      <a:pt x="1127" y="1046"/>
                    </a:cubicBezTo>
                    <a:cubicBezTo>
                      <a:pt x="787" y="1077"/>
                      <a:pt x="517" y="1239"/>
                      <a:pt x="305" y="1478"/>
                    </a:cubicBezTo>
                    <a:cubicBezTo>
                      <a:pt x="112" y="1702"/>
                      <a:pt x="1" y="2010"/>
                      <a:pt x="35" y="2331"/>
                    </a:cubicBezTo>
                    <a:cubicBezTo>
                      <a:pt x="79" y="2959"/>
                      <a:pt x="607" y="3441"/>
                      <a:pt x="1228" y="3441"/>
                    </a:cubicBezTo>
                    <a:cubicBezTo>
                      <a:pt x="1258" y="3441"/>
                      <a:pt x="1289" y="3440"/>
                      <a:pt x="1320" y="3438"/>
                    </a:cubicBezTo>
                    <a:cubicBezTo>
                      <a:pt x="2716" y="3326"/>
                      <a:pt x="4131" y="3198"/>
                      <a:pt x="5547" y="3071"/>
                    </a:cubicBezTo>
                    <a:cubicBezTo>
                      <a:pt x="6075" y="3021"/>
                      <a:pt x="6608" y="2955"/>
                      <a:pt x="7151" y="2909"/>
                    </a:cubicBezTo>
                    <a:cubicBezTo>
                      <a:pt x="8019" y="2828"/>
                      <a:pt x="8887" y="2732"/>
                      <a:pt x="9755" y="2651"/>
                    </a:cubicBezTo>
                    <a:cubicBezTo>
                      <a:pt x="11171" y="2508"/>
                      <a:pt x="12571" y="2346"/>
                      <a:pt x="13967" y="2203"/>
                    </a:cubicBezTo>
                    <a:lnTo>
                      <a:pt x="18129" y="1721"/>
                    </a:lnTo>
                    <a:lnTo>
                      <a:pt x="19047" y="1798"/>
                    </a:lnTo>
                    <a:lnTo>
                      <a:pt x="20686" y="1945"/>
                    </a:lnTo>
                    <a:cubicBezTo>
                      <a:pt x="21585" y="2010"/>
                      <a:pt x="22468" y="2072"/>
                      <a:pt x="23370" y="2138"/>
                    </a:cubicBezTo>
                    <a:cubicBezTo>
                      <a:pt x="24269" y="2203"/>
                      <a:pt x="25152" y="2250"/>
                      <a:pt x="26051" y="2300"/>
                    </a:cubicBezTo>
                    <a:cubicBezTo>
                      <a:pt x="26954" y="2346"/>
                      <a:pt x="27852" y="2396"/>
                      <a:pt x="28751" y="2412"/>
                    </a:cubicBezTo>
                    <a:cubicBezTo>
                      <a:pt x="28760" y="2413"/>
                      <a:pt x="28770" y="2413"/>
                      <a:pt x="28779" y="2413"/>
                    </a:cubicBezTo>
                    <a:cubicBezTo>
                      <a:pt x="28882" y="2413"/>
                      <a:pt x="28964" y="2337"/>
                      <a:pt x="28978" y="2234"/>
                    </a:cubicBezTo>
                    <a:cubicBezTo>
                      <a:pt x="28994" y="2203"/>
                      <a:pt x="28994" y="2184"/>
                      <a:pt x="28994" y="2153"/>
                    </a:cubicBezTo>
                    <a:cubicBezTo>
                      <a:pt x="28978" y="2057"/>
                      <a:pt x="28913" y="1976"/>
                      <a:pt x="28801" y="1945"/>
                    </a:cubicBezTo>
                    <a:cubicBezTo>
                      <a:pt x="27933" y="1752"/>
                      <a:pt x="27050" y="1575"/>
                      <a:pt x="26167" y="1413"/>
                    </a:cubicBezTo>
                    <a:cubicBezTo>
                      <a:pt x="25280" y="1239"/>
                      <a:pt x="24396" y="1077"/>
                      <a:pt x="23528" y="915"/>
                    </a:cubicBezTo>
                    <a:cubicBezTo>
                      <a:pt x="22645" y="757"/>
                      <a:pt x="21762" y="610"/>
                      <a:pt x="20879" y="448"/>
                    </a:cubicBezTo>
                    <a:lnTo>
                      <a:pt x="18225" y="16"/>
                    </a:lnTo>
                    <a:cubicBezTo>
                      <a:pt x="18194" y="1"/>
                      <a:pt x="18144" y="1"/>
                      <a:pt x="1811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4929156" y="2895972"/>
                <a:ext cx="288184" cy="36791"/>
              </a:xfrm>
              <a:custGeom>
                <a:avLst/>
                <a:gdLst/>
                <a:ahLst/>
                <a:cxnLst/>
                <a:rect l="l" t="t" r="r" b="b"/>
                <a:pathLst>
                  <a:path w="10222" h="1305" extrusionOk="0">
                    <a:moveTo>
                      <a:pt x="1" y="1"/>
                    </a:moveTo>
                    <a:lnTo>
                      <a:pt x="275" y="691"/>
                    </a:lnTo>
                    <a:lnTo>
                      <a:pt x="1914" y="838"/>
                    </a:lnTo>
                    <a:cubicBezTo>
                      <a:pt x="2813" y="903"/>
                      <a:pt x="3696" y="965"/>
                      <a:pt x="4598" y="1031"/>
                    </a:cubicBezTo>
                    <a:cubicBezTo>
                      <a:pt x="5497" y="1096"/>
                      <a:pt x="6380" y="1143"/>
                      <a:pt x="7279" y="1193"/>
                    </a:cubicBezTo>
                    <a:cubicBezTo>
                      <a:pt x="8182" y="1239"/>
                      <a:pt x="9080" y="1289"/>
                      <a:pt x="9979" y="1305"/>
                    </a:cubicBezTo>
                    <a:cubicBezTo>
                      <a:pt x="10095" y="1305"/>
                      <a:pt x="10191" y="1239"/>
                      <a:pt x="10206" y="1127"/>
                    </a:cubicBezTo>
                    <a:cubicBezTo>
                      <a:pt x="10222" y="1112"/>
                      <a:pt x="10222" y="1096"/>
                      <a:pt x="10222" y="1077"/>
                    </a:cubicBezTo>
                    <a:lnTo>
                      <a:pt x="10222" y="1046"/>
                    </a:lnTo>
                    <a:lnTo>
                      <a:pt x="1" y="1"/>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4400909" y="2906432"/>
                <a:ext cx="127797" cy="55257"/>
              </a:xfrm>
              <a:custGeom>
                <a:avLst/>
                <a:gdLst/>
                <a:ahLst/>
                <a:cxnLst/>
                <a:rect l="l" t="t" r="r" b="b"/>
                <a:pathLst>
                  <a:path w="4533" h="1960" extrusionOk="0">
                    <a:moveTo>
                      <a:pt x="270" y="0"/>
                    </a:moveTo>
                    <a:cubicBezTo>
                      <a:pt x="97" y="208"/>
                      <a:pt x="0" y="482"/>
                      <a:pt x="0" y="772"/>
                    </a:cubicBezTo>
                    <a:lnTo>
                      <a:pt x="0" y="853"/>
                    </a:lnTo>
                    <a:cubicBezTo>
                      <a:pt x="47" y="1497"/>
                      <a:pt x="560" y="1960"/>
                      <a:pt x="1188" y="1960"/>
                    </a:cubicBezTo>
                    <a:lnTo>
                      <a:pt x="1285" y="1960"/>
                    </a:lnTo>
                    <a:cubicBezTo>
                      <a:pt x="2361" y="1882"/>
                      <a:pt x="3452" y="1786"/>
                      <a:pt x="4532" y="1670"/>
                    </a:cubicBezTo>
                    <a:cubicBezTo>
                      <a:pt x="4436" y="1574"/>
                      <a:pt x="4370" y="1462"/>
                      <a:pt x="4339" y="1350"/>
                    </a:cubicBezTo>
                    <a:cubicBezTo>
                      <a:pt x="2199" y="1254"/>
                      <a:pt x="914" y="498"/>
                      <a:pt x="270"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8"/>
              <p:cNvSpPr/>
              <p:nvPr/>
            </p:nvSpPr>
            <p:spPr>
              <a:xfrm>
                <a:off x="4886980" y="2874771"/>
                <a:ext cx="174004" cy="132815"/>
              </a:xfrm>
              <a:custGeom>
                <a:avLst/>
                <a:gdLst/>
                <a:ahLst/>
                <a:cxnLst/>
                <a:rect l="l" t="t" r="r" b="b"/>
                <a:pathLst>
                  <a:path w="6172" h="4711" extrusionOk="0">
                    <a:moveTo>
                      <a:pt x="571" y="1"/>
                    </a:moveTo>
                    <a:cubicBezTo>
                      <a:pt x="444" y="1"/>
                      <a:pt x="314" y="49"/>
                      <a:pt x="212" y="143"/>
                    </a:cubicBezTo>
                    <a:cubicBezTo>
                      <a:pt x="0" y="336"/>
                      <a:pt x="0" y="656"/>
                      <a:pt x="193" y="865"/>
                    </a:cubicBezTo>
                    <a:lnTo>
                      <a:pt x="3040" y="3823"/>
                    </a:lnTo>
                    <a:lnTo>
                      <a:pt x="3055" y="3839"/>
                    </a:lnTo>
                    <a:cubicBezTo>
                      <a:pt x="3086" y="3873"/>
                      <a:pt x="3121" y="3889"/>
                      <a:pt x="3167" y="3904"/>
                    </a:cubicBezTo>
                    <a:lnTo>
                      <a:pt x="5998" y="4706"/>
                    </a:lnTo>
                    <a:cubicBezTo>
                      <a:pt x="6008" y="4709"/>
                      <a:pt x="6019" y="4710"/>
                      <a:pt x="6030" y="4710"/>
                    </a:cubicBezTo>
                    <a:cubicBezTo>
                      <a:pt x="6081" y="4710"/>
                      <a:pt x="6130" y="4680"/>
                      <a:pt x="6156" y="4625"/>
                    </a:cubicBezTo>
                    <a:cubicBezTo>
                      <a:pt x="6171" y="4564"/>
                      <a:pt x="6141" y="4483"/>
                      <a:pt x="6075" y="4452"/>
                    </a:cubicBezTo>
                    <a:lnTo>
                      <a:pt x="3442" y="3360"/>
                    </a:lnTo>
                    <a:lnTo>
                      <a:pt x="3442" y="3360"/>
                    </a:lnTo>
                    <a:lnTo>
                      <a:pt x="964" y="190"/>
                    </a:lnTo>
                    <a:lnTo>
                      <a:pt x="934" y="159"/>
                    </a:lnTo>
                    <a:cubicBezTo>
                      <a:pt x="835" y="53"/>
                      <a:pt x="704" y="1"/>
                      <a:pt x="57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8"/>
              <p:cNvSpPr/>
              <p:nvPr/>
            </p:nvSpPr>
            <p:spPr>
              <a:xfrm>
                <a:off x="5000286" y="2982693"/>
                <a:ext cx="23625" cy="37947"/>
              </a:xfrm>
              <a:custGeom>
                <a:avLst/>
                <a:gdLst/>
                <a:ahLst/>
                <a:cxnLst/>
                <a:rect l="l" t="t" r="r" b="b"/>
                <a:pathLst>
                  <a:path w="838" h="1346" extrusionOk="0">
                    <a:moveTo>
                      <a:pt x="190" y="0"/>
                    </a:moveTo>
                    <a:cubicBezTo>
                      <a:pt x="159" y="0"/>
                      <a:pt x="127" y="9"/>
                      <a:pt x="97" y="26"/>
                    </a:cubicBezTo>
                    <a:cubicBezTo>
                      <a:pt x="16" y="76"/>
                      <a:pt x="0" y="173"/>
                      <a:pt x="50" y="254"/>
                    </a:cubicBezTo>
                    <a:lnTo>
                      <a:pt x="756" y="1330"/>
                    </a:lnTo>
                    <a:cubicBezTo>
                      <a:pt x="772" y="1345"/>
                      <a:pt x="787" y="1345"/>
                      <a:pt x="803" y="1345"/>
                    </a:cubicBezTo>
                    <a:cubicBezTo>
                      <a:pt x="822" y="1330"/>
                      <a:pt x="837" y="1314"/>
                      <a:pt x="822" y="1299"/>
                    </a:cubicBezTo>
                    <a:lnTo>
                      <a:pt x="340" y="107"/>
                    </a:lnTo>
                    <a:cubicBezTo>
                      <a:pt x="340" y="92"/>
                      <a:pt x="340" y="76"/>
                      <a:pt x="320" y="76"/>
                    </a:cubicBezTo>
                    <a:cubicBezTo>
                      <a:pt x="291" y="25"/>
                      <a:pt x="242" y="0"/>
                      <a:pt x="19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8"/>
              <p:cNvSpPr/>
              <p:nvPr/>
            </p:nvSpPr>
            <p:spPr>
              <a:xfrm>
                <a:off x="5024307" y="2976068"/>
                <a:ext cx="38539" cy="22892"/>
              </a:xfrm>
              <a:custGeom>
                <a:avLst/>
                <a:gdLst/>
                <a:ahLst/>
                <a:cxnLst/>
                <a:rect l="l" t="t" r="r" b="b"/>
                <a:pathLst>
                  <a:path w="1367" h="812" extrusionOk="0">
                    <a:moveTo>
                      <a:pt x="1319" y="0"/>
                    </a:moveTo>
                    <a:cubicBezTo>
                      <a:pt x="1313" y="0"/>
                      <a:pt x="1306" y="2"/>
                      <a:pt x="1300" y="6"/>
                    </a:cubicBezTo>
                    <a:lnTo>
                      <a:pt x="113" y="489"/>
                    </a:lnTo>
                    <a:lnTo>
                      <a:pt x="97" y="504"/>
                    </a:lnTo>
                    <a:cubicBezTo>
                      <a:pt x="16" y="550"/>
                      <a:pt x="1" y="666"/>
                      <a:pt x="47" y="743"/>
                    </a:cubicBezTo>
                    <a:cubicBezTo>
                      <a:pt x="78" y="784"/>
                      <a:pt x="127" y="811"/>
                      <a:pt x="179" y="811"/>
                    </a:cubicBezTo>
                    <a:cubicBezTo>
                      <a:pt x="211" y="811"/>
                      <a:pt x="244" y="801"/>
                      <a:pt x="274" y="778"/>
                    </a:cubicBezTo>
                    <a:lnTo>
                      <a:pt x="1335" y="68"/>
                    </a:lnTo>
                    <a:cubicBezTo>
                      <a:pt x="1351" y="53"/>
                      <a:pt x="1366" y="37"/>
                      <a:pt x="1351" y="22"/>
                    </a:cubicBezTo>
                    <a:cubicBezTo>
                      <a:pt x="1351" y="11"/>
                      <a:pt x="1335" y="0"/>
                      <a:pt x="131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8"/>
              <p:cNvSpPr/>
              <p:nvPr/>
            </p:nvSpPr>
            <p:spPr>
              <a:xfrm>
                <a:off x="5082694" y="2822840"/>
                <a:ext cx="30476" cy="54947"/>
              </a:xfrm>
              <a:custGeom>
                <a:avLst/>
                <a:gdLst/>
                <a:ahLst/>
                <a:cxnLst/>
                <a:rect l="l" t="t" r="r" b="b"/>
                <a:pathLst>
                  <a:path w="1081" h="1949" extrusionOk="0">
                    <a:moveTo>
                      <a:pt x="1045" y="1"/>
                    </a:moveTo>
                    <a:cubicBezTo>
                      <a:pt x="1030" y="1"/>
                      <a:pt x="1011" y="12"/>
                      <a:pt x="1000" y="26"/>
                    </a:cubicBezTo>
                    <a:lnTo>
                      <a:pt x="51" y="1712"/>
                    </a:lnTo>
                    <a:cubicBezTo>
                      <a:pt x="36" y="1712"/>
                      <a:pt x="36" y="1712"/>
                      <a:pt x="36" y="1727"/>
                    </a:cubicBezTo>
                    <a:cubicBezTo>
                      <a:pt x="1" y="1808"/>
                      <a:pt x="36" y="1904"/>
                      <a:pt x="132" y="1935"/>
                    </a:cubicBezTo>
                    <a:cubicBezTo>
                      <a:pt x="153" y="1944"/>
                      <a:pt x="176" y="1949"/>
                      <a:pt x="198" y="1949"/>
                    </a:cubicBezTo>
                    <a:cubicBezTo>
                      <a:pt x="259" y="1949"/>
                      <a:pt x="318" y="1915"/>
                      <a:pt x="340" y="1858"/>
                    </a:cubicBezTo>
                    <a:lnTo>
                      <a:pt x="1081" y="57"/>
                    </a:lnTo>
                    <a:cubicBezTo>
                      <a:pt x="1081" y="42"/>
                      <a:pt x="1081" y="26"/>
                      <a:pt x="1062" y="7"/>
                    </a:cubicBezTo>
                    <a:cubicBezTo>
                      <a:pt x="1057" y="2"/>
                      <a:pt x="1051" y="1"/>
                      <a:pt x="104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4522701" y="2912296"/>
                <a:ext cx="89286" cy="55370"/>
              </a:xfrm>
              <a:custGeom>
                <a:avLst/>
                <a:gdLst/>
                <a:ahLst/>
                <a:cxnLst/>
                <a:rect l="l" t="t" r="r" b="b"/>
                <a:pathLst>
                  <a:path w="3167" h="1964" extrusionOk="0">
                    <a:moveTo>
                      <a:pt x="1593" y="0"/>
                    </a:moveTo>
                    <a:cubicBezTo>
                      <a:pt x="710" y="0"/>
                      <a:pt x="0" y="452"/>
                      <a:pt x="0" y="980"/>
                    </a:cubicBezTo>
                    <a:cubicBezTo>
                      <a:pt x="0" y="1528"/>
                      <a:pt x="710" y="1964"/>
                      <a:pt x="1593" y="1964"/>
                    </a:cubicBezTo>
                    <a:cubicBezTo>
                      <a:pt x="2461" y="1964"/>
                      <a:pt x="3167" y="1528"/>
                      <a:pt x="3167" y="980"/>
                    </a:cubicBezTo>
                    <a:cubicBezTo>
                      <a:pt x="3167" y="452"/>
                      <a:pt x="2461" y="0"/>
                      <a:pt x="159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4550415" y="2910999"/>
                <a:ext cx="46236" cy="8176"/>
              </a:xfrm>
              <a:custGeom>
                <a:avLst/>
                <a:gdLst/>
                <a:ahLst/>
                <a:cxnLst/>
                <a:rect l="l" t="t" r="r" b="b"/>
                <a:pathLst>
                  <a:path w="1640" h="290" extrusionOk="0">
                    <a:moveTo>
                      <a:pt x="676" y="0"/>
                    </a:moveTo>
                    <a:cubicBezTo>
                      <a:pt x="433" y="0"/>
                      <a:pt x="194" y="46"/>
                      <a:pt x="1" y="127"/>
                    </a:cubicBezTo>
                    <a:cubicBezTo>
                      <a:pt x="194" y="81"/>
                      <a:pt x="386" y="46"/>
                      <a:pt x="610" y="46"/>
                    </a:cubicBezTo>
                    <a:cubicBezTo>
                      <a:pt x="996" y="46"/>
                      <a:pt x="1351" y="143"/>
                      <a:pt x="1640" y="289"/>
                    </a:cubicBezTo>
                    <a:cubicBezTo>
                      <a:pt x="1412" y="112"/>
                      <a:pt x="1061" y="0"/>
                      <a:pt x="676"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4535839" y="2912296"/>
                <a:ext cx="67577" cy="40372"/>
              </a:xfrm>
              <a:custGeom>
                <a:avLst/>
                <a:gdLst/>
                <a:ahLst/>
                <a:cxnLst/>
                <a:rect l="l" t="t" r="r" b="b"/>
                <a:pathLst>
                  <a:path w="2397" h="1432" extrusionOk="0">
                    <a:moveTo>
                      <a:pt x="1193" y="243"/>
                    </a:moveTo>
                    <a:cubicBezTo>
                      <a:pt x="1609" y="243"/>
                      <a:pt x="1929" y="436"/>
                      <a:pt x="1929" y="691"/>
                    </a:cubicBezTo>
                    <a:cubicBezTo>
                      <a:pt x="1929" y="949"/>
                      <a:pt x="1609" y="1142"/>
                      <a:pt x="1193" y="1142"/>
                    </a:cubicBezTo>
                    <a:cubicBezTo>
                      <a:pt x="788" y="1142"/>
                      <a:pt x="452" y="949"/>
                      <a:pt x="452" y="691"/>
                    </a:cubicBezTo>
                    <a:cubicBezTo>
                      <a:pt x="452" y="436"/>
                      <a:pt x="788" y="243"/>
                      <a:pt x="1193" y="243"/>
                    </a:cubicBezTo>
                    <a:close/>
                    <a:moveTo>
                      <a:pt x="1127" y="0"/>
                    </a:moveTo>
                    <a:cubicBezTo>
                      <a:pt x="903" y="0"/>
                      <a:pt x="711" y="35"/>
                      <a:pt x="518" y="81"/>
                    </a:cubicBezTo>
                    <a:cubicBezTo>
                      <a:pt x="194" y="209"/>
                      <a:pt x="1" y="436"/>
                      <a:pt x="1" y="691"/>
                    </a:cubicBezTo>
                    <a:cubicBezTo>
                      <a:pt x="1" y="1111"/>
                      <a:pt x="533" y="1431"/>
                      <a:pt x="1193" y="1431"/>
                    </a:cubicBezTo>
                    <a:cubicBezTo>
                      <a:pt x="1868" y="1431"/>
                      <a:pt x="2396" y="1111"/>
                      <a:pt x="2396" y="691"/>
                    </a:cubicBezTo>
                    <a:cubicBezTo>
                      <a:pt x="2396" y="517"/>
                      <a:pt x="2300" y="371"/>
                      <a:pt x="2157" y="243"/>
                    </a:cubicBezTo>
                    <a:cubicBezTo>
                      <a:pt x="1868" y="97"/>
                      <a:pt x="1513" y="0"/>
                      <a:pt x="1127"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4548582" y="2919147"/>
                <a:ext cx="41669" cy="25373"/>
              </a:xfrm>
              <a:custGeom>
                <a:avLst/>
                <a:gdLst/>
                <a:ahLst/>
                <a:cxnLst/>
                <a:rect l="l" t="t" r="r" b="b"/>
                <a:pathLst>
                  <a:path w="1478" h="900" extrusionOk="0">
                    <a:moveTo>
                      <a:pt x="741" y="0"/>
                    </a:moveTo>
                    <a:cubicBezTo>
                      <a:pt x="336" y="0"/>
                      <a:pt x="0" y="193"/>
                      <a:pt x="0" y="448"/>
                    </a:cubicBezTo>
                    <a:cubicBezTo>
                      <a:pt x="0" y="706"/>
                      <a:pt x="336" y="899"/>
                      <a:pt x="741" y="899"/>
                    </a:cubicBezTo>
                    <a:cubicBezTo>
                      <a:pt x="1157" y="899"/>
                      <a:pt x="1477" y="706"/>
                      <a:pt x="1477" y="448"/>
                    </a:cubicBezTo>
                    <a:cubicBezTo>
                      <a:pt x="1477" y="193"/>
                      <a:pt x="1157" y="0"/>
                      <a:pt x="741" y="0"/>
                    </a:cubicBezTo>
                    <a:close/>
                  </a:path>
                </a:pathLst>
              </a:custGeom>
              <a:solidFill>
                <a:srgbClr val="25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4748864" y="2879677"/>
                <a:ext cx="91485" cy="32224"/>
              </a:xfrm>
              <a:custGeom>
                <a:avLst/>
                <a:gdLst/>
                <a:ahLst/>
                <a:cxnLst/>
                <a:rect l="l" t="t" r="r" b="b"/>
                <a:pathLst>
                  <a:path w="3245" h="1143" extrusionOk="0">
                    <a:moveTo>
                      <a:pt x="1976" y="274"/>
                    </a:moveTo>
                    <a:cubicBezTo>
                      <a:pt x="2346" y="274"/>
                      <a:pt x="2620" y="340"/>
                      <a:pt x="2620" y="452"/>
                    </a:cubicBezTo>
                    <a:cubicBezTo>
                      <a:pt x="2635" y="614"/>
                      <a:pt x="2199" y="787"/>
                      <a:pt x="1655" y="853"/>
                    </a:cubicBezTo>
                    <a:cubicBezTo>
                      <a:pt x="1509" y="868"/>
                      <a:pt x="1382" y="868"/>
                      <a:pt x="1270" y="868"/>
                    </a:cubicBezTo>
                    <a:cubicBezTo>
                      <a:pt x="899" y="868"/>
                      <a:pt x="626" y="806"/>
                      <a:pt x="626" y="691"/>
                    </a:cubicBezTo>
                    <a:cubicBezTo>
                      <a:pt x="595" y="533"/>
                      <a:pt x="1042" y="355"/>
                      <a:pt x="1590" y="290"/>
                    </a:cubicBezTo>
                    <a:cubicBezTo>
                      <a:pt x="1736" y="274"/>
                      <a:pt x="1864" y="274"/>
                      <a:pt x="1976" y="274"/>
                    </a:cubicBezTo>
                    <a:close/>
                    <a:moveTo>
                      <a:pt x="2072" y="0"/>
                    </a:moveTo>
                    <a:cubicBezTo>
                      <a:pt x="1910" y="0"/>
                      <a:pt x="1736" y="16"/>
                      <a:pt x="1559" y="35"/>
                    </a:cubicBezTo>
                    <a:cubicBezTo>
                      <a:pt x="676" y="131"/>
                      <a:pt x="1" y="452"/>
                      <a:pt x="32" y="756"/>
                    </a:cubicBezTo>
                    <a:cubicBezTo>
                      <a:pt x="62" y="999"/>
                      <a:pt x="529" y="1142"/>
                      <a:pt x="1173" y="1142"/>
                    </a:cubicBezTo>
                    <a:cubicBezTo>
                      <a:pt x="1331" y="1142"/>
                      <a:pt x="1509" y="1127"/>
                      <a:pt x="1686" y="1111"/>
                    </a:cubicBezTo>
                    <a:cubicBezTo>
                      <a:pt x="2570" y="1015"/>
                      <a:pt x="3245" y="691"/>
                      <a:pt x="3214" y="386"/>
                    </a:cubicBezTo>
                    <a:cubicBezTo>
                      <a:pt x="3183" y="147"/>
                      <a:pt x="2716" y="0"/>
                      <a:pt x="2072"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4765610" y="2887402"/>
                <a:ext cx="57569" cy="16775"/>
              </a:xfrm>
              <a:custGeom>
                <a:avLst/>
                <a:gdLst/>
                <a:ahLst/>
                <a:cxnLst/>
                <a:rect l="l" t="t" r="r" b="b"/>
                <a:pathLst>
                  <a:path w="2042" h="595" extrusionOk="0">
                    <a:moveTo>
                      <a:pt x="1382" y="0"/>
                    </a:moveTo>
                    <a:cubicBezTo>
                      <a:pt x="1270" y="0"/>
                      <a:pt x="1142" y="0"/>
                      <a:pt x="996" y="16"/>
                    </a:cubicBezTo>
                    <a:cubicBezTo>
                      <a:pt x="448" y="81"/>
                      <a:pt x="1" y="259"/>
                      <a:pt x="32" y="417"/>
                    </a:cubicBezTo>
                    <a:cubicBezTo>
                      <a:pt x="32" y="532"/>
                      <a:pt x="305" y="594"/>
                      <a:pt x="676" y="594"/>
                    </a:cubicBezTo>
                    <a:cubicBezTo>
                      <a:pt x="788" y="594"/>
                      <a:pt x="915" y="594"/>
                      <a:pt x="1061" y="579"/>
                    </a:cubicBezTo>
                    <a:cubicBezTo>
                      <a:pt x="1605" y="513"/>
                      <a:pt x="2041" y="340"/>
                      <a:pt x="2026" y="178"/>
                    </a:cubicBezTo>
                    <a:cubicBezTo>
                      <a:pt x="2026" y="66"/>
                      <a:pt x="1752" y="0"/>
                      <a:pt x="1382" y="0"/>
                    </a:cubicBezTo>
                    <a:close/>
                  </a:path>
                </a:pathLst>
              </a:custGeom>
              <a:solidFill>
                <a:srgbClr val="25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38"/>
            <p:cNvGrpSpPr/>
            <p:nvPr/>
          </p:nvGrpSpPr>
          <p:grpSpPr>
            <a:xfrm>
              <a:off x="4307884" y="1041430"/>
              <a:ext cx="661421" cy="1845134"/>
              <a:chOff x="4221490" y="3070967"/>
              <a:chExt cx="251845" cy="702560"/>
            </a:xfrm>
          </p:grpSpPr>
          <p:sp>
            <p:nvSpPr>
              <p:cNvPr id="1462" name="Google Shape;1462;p38"/>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8"/>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8"/>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8"/>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8"/>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8"/>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8"/>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8"/>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8"/>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8"/>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8"/>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8"/>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8"/>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8"/>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8"/>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8"/>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8"/>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8"/>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8"/>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8"/>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8"/>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8"/>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8"/>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8"/>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8"/>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8"/>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38"/>
            <p:cNvGrpSpPr/>
            <p:nvPr/>
          </p:nvGrpSpPr>
          <p:grpSpPr>
            <a:xfrm>
              <a:off x="5242081" y="856278"/>
              <a:ext cx="640095" cy="2018837"/>
              <a:chOff x="5200568" y="3081850"/>
              <a:chExt cx="243725" cy="768700"/>
            </a:xfrm>
          </p:grpSpPr>
          <p:sp>
            <p:nvSpPr>
              <p:cNvPr id="1495" name="Google Shape;1495;p38"/>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8"/>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8"/>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8"/>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8"/>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8"/>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8"/>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8"/>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8"/>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8"/>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8"/>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8"/>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8"/>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8"/>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8"/>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8"/>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8"/>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8"/>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8"/>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8"/>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8"/>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8"/>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8"/>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8"/>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8"/>
              <p:cNvSpPr/>
              <p:nvPr/>
            </p:nvSpPr>
            <p:spPr>
              <a:xfrm>
                <a:off x="5331495" y="308185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38"/>
            <p:cNvGrpSpPr/>
            <p:nvPr/>
          </p:nvGrpSpPr>
          <p:grpSpPr>
            <a:xfrm>
              <a:off x="4937791" y="1003446"/>
              <a:ext cx="272474" cy="2106289"/>
              <a:chOff x="4538574" y="3056505"/>
              <a:chExt cx="103748" cy="801999"/>
            </a:xfrm>
          </p:grpSpPr>
          <p:sp>
            <p:nvSpPr>
              <p:cNvPr id="1522" name="Google Shape;1522;p38"/>
              <p:cNvSpPr/>
              <p:nvPr/>
            </p:nvSpPr>
            <p:spPr>
              <a:xfrm>
                <a:off x="4603389" y="3056505"/>
                <a:ext cx="1861" cy="759365"/>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8"/>
              <p:cNvSpPr/>
              <p:nvPr/>
            </p:nvSpPr>
            <p:spPr>
              <a:xfrm>
                <a:off x="4544494" y="3738656"/>
                <a:ext cx="91569" cy="73244"/>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8"/>
              <p:cNvSpPr/>
              <p:nvPr/>
            </p:nvSpPr>
            <p:spPr>
              <a:xfrm>
                <a:off x="4561664" y="3752076"/>
                <a:ext cx="57259" cy="46433"/>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8"/>
              <p:cNvSpPr/>
              <p:nvPr/>
            </p:nvSpPr>
            <p:spPr>
              <a:xfrm>
                <a:off x="4589349" y="3787232"/>
                <a:ext cx="2312" cy="17761"/>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8"/>
              <p:cNvSpPr/>
              <p:nvPr/>
            </p:nvSpPr>
            <p:spPr>
              <a:xfrm>
                <a:off x="4563045" y="3797241"/>
                <a:ext cx="54383" cy="34931"/>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8"/>
              <p:cNvSpPr/>
              <p:nvPr/>
            </p:nvSpPr>
            <p:spPr>
              <a:xfrm>
                <a:off x="4539533" y="3814974"/>
                <a:ext cx="101493" cy="43529"/>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8"/>
              <p:cNvSpPr/>
              <p:nvPr/>
            </p:nvSpPr>
            <p:spPr>
              <a:xfrm>
                <a:off x="4546299" y="3836710"/>
                <a:ext cx="87876" cy="21793"/>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8"/>
              <p:cNvSpPr/>
              <p:nvPr/>
            </p:nvSpPr>
            <p:spPr>
              <a:xfrm>
                <a:off x="4583908" y="3769189"/>
                <a:ext cx="13194" cy="1948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8"/>
              <p:cNvSpPr/>
              <p:nvPr/>
            </p:nvSpPr>
            <p:spPr>
              <a:xfrm>
                <a:off x="4538574" y="3813564"/>
                <a:ext cx="103748" cy="2312"/>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38"/>
            <p:cNvGrpSpPr/>
            <p:nvPr/>
          </p:nvGrpSpPr>
          <p:grpSpPr>
            <a:xfrm>
              <a:off x="6010639" y="937759"/>
              <a:ext cx="272474" cy="2106289"/>
              <a:chOff x="4538574" y="3056505"/>
              <a:chExt cx="103748" cy="801999"/>
            </a:xfrm>
          </p:grpSpPr>
          <p:sp>
            <p:nvSpPr>
              <p:cNvPr id="1532" name="Google Shape;1532;p38"/>
              <p:cNvSpPr/>
              <p:nvPr/>
            </p:nvSpPr>
            <p:spPr>
              <a:xfrm>
                <a:off x="4603389" y="3056505"/>
                <a:ext cx="1861" cy="759365"/>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8"/>
              <p:cNvSpPr/>
              <p:nvPr/>
            </p:nvSpPr>
            <p:spPr>
              <a:xfrm>
                <a:off x="4544494" y="3738656"/>
                <a:ext cx="91569" cy="73244"/>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8"/>
              <p:cNvSpPr/>
              <p:nvPr/>
            </p:nvSpPr>
            <p:spPr>
              <a:xfrm>
                <a:off x="4561664" y="3752076"/>
                <a:ext cx="57259" cy="46433"/>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8"/>
              <p:cNvSpPr/>
              <p:nvPr/>
            </p:nvSpPr>
            <p:spPr>
              <a:xfrm>
                <a:off x="4589349" y="3787232"/>
                <a:ext cx="2312" cy="17761"/>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8"/>
              <p:cNvSpPr/>
              <p:nvPr/>
            </p:nvSpPr>
            <p:spPr>
              <a:xfrm>
                <a:off x="4563045" y="3797241"/>
                <a:ext cx="54383" cy="34931"/>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8"/>
              <p:cNvSpPr/>
              <p:nvPr/>
            </p:nvSpPr>
            <p:spPr>
              <a:xfrm>
                <a:off x="4539533" y="3814974"/>
                <a:ext cx="101493" cy="43529"/>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8"/>
              <p:cNvSpPr/>
              <p:nvPr/>
            </p:nvSpPr>
            <p:spPr>
              <a:xfrm>
                <a:off x="4546299" y="3836710"/>
                <a:ext cx="87876" cy="21793"/>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8"/>
              <p:cNvSpPr/>
              <p:nvPr/>
            </p:nvSpPr>
            <p:spPr>
              <a:xfrm>
                <a:off x="4583908" y="3769189"/>
                <a:ext cx="13194" cy="1948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8"/>
              <p:cNvSpPr/>
              <p:nvPr/>
            </p:nvSpPr>
            <p:spPr>
              <a:xfrm>
                <a:off x="4538574" y="3813564"/>
                <a:ext cx="103748" cy="2312"/>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1" name="Google Shape;1541;p38"/>
          <p:cNvGrpSpPr/>
          <p:nvPr/>
        </p:nvGrpSpPr>
        <p:grpSpPr>
          <a:xfrm>
            <a:off x="5635056" y="4013040"/>
            <a:ext cx="1298937" cy="883583"/>
            <a:chOff x="6358218" y="3496678"/>
            <a:chExt cx="513840" cy="349532"/>
          </a:xfrm>
        </p:grpSpPr>
        <p:sp>
          <p:nvSpPr>
            <p:cNvPr id="1542" name="Google Shape;1542;p38"/>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8"/>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8"/>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8"/>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8"/>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8"/>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8"/>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8"/>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8"/>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8"/>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8"/>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8"/>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8"/>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8"/>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8"/>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8"/>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8"/>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8"/>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8"/>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8"/>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8"/>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8"/>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8"/>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8"/>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8"/>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8"/>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8"/>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8"/>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8"/>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8"/>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8"/>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8"/>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8"/>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8"/>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8"/>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8"/>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8"/>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8"/>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8"/>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8"/>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8"/>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8"/>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8"/>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8"/>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8"/>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8"/>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8"/>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8"/>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8"/>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8"/>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8"/>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8"/>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8"/>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8"/>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8"/>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8"/>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8"/>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8"/>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8"/>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8"/>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8"/>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8"/>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8"/>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8"/>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8"/>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8"/>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8"/>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8"/>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8"/>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8"/>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8"/>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8"/>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8"/>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38"/>
          <p:cNvGrpSpPr/>
          <p:nvPr/>
        </p:nvGrpSpPr>
        <p:grpSpPr>
          <a:xfrm>
            <a:off x="4794231" y="3739795"/>
            <a:ext cx="642766" cy="1156828"/>
            <a:chOff x="6025600" y="3390870"/>
            <a:chExt cx="254269" cy="457624"/>
          </a:xfrm>
        </p:grpSpPr>
        <p:sp>
          <p:nvSpPr>
            <p:cNvPr id="1616" name="Google Shape;1616;p38"/>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8"/>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8"/>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8"/>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8"/>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8"/>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8"/>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8"/>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8"/>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8"/>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8"/>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8"/>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8"/>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8"/>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8"/>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8"/>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8"/>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8"/>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8"/>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8"/>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8"/>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8"/>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8"/>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8"/>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8"/>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8"/>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8"/>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8"/>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8"/>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8"/>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8"/>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8"/>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8"/>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8"/>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8"/>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8"/>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8"/>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8"/>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8"/>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8"/>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8"/>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8"/>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8"/>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8"/>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8"/>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8"/>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 name="Google Shape;1662;p38"/>
          <p:cNvGrpSpPr/>
          <p:nvPr/>
        </p:nvGrpSpPr>
        <p:grpSpPr>
          <a:xfrm>
            <a:off x="7132055" y="3833118"/>
            <a:ext cx="1097933" cy="1063504"/>
            <a:chOff x="8354993" y="3390869"/>
            <a:chExt cx="434326" cy="420706"/>
          </a:xfrm>
        </p:grpSpPr>
        <p:sp>
          <p:nvSpPr>
            <p:cNvPr id="1663" name="Google Shape;1663;p38"/>
            <p:cNvSpPr/>
            <p:nvPr/>
          </p:nvSpPr>
          <p:spPr>
            <a:xfrm>
              <a:off x="8418149" y="3652973"/>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8"/>
            <p:cNvSpPr/>
            <p:nvPr/>
          </p:nvSpPr>
          <p:spPr>
            <a:xfrm>
              <a:off x="8658505" y="3491015"/>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8"/>
            <p:cNvSpPr/>
            <p:nvPr/>
          </p:nvSpPr>
          <p:spPr>
            <a:xfrm>
              <a:off x="8598032" y="3569598"/>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8"/>
            <p:cNvSpPr/>
            <p:nvPr/>
          </p:nvSpPr>
          <p:spPr>
            <a:xfrm>
              <a:off x="8516476" y="3537302"/>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8"/>
            <p:cNvSpPr/>
            <p:nvPr/>
          </p:nvSpPr>
          <p:spPr>
            <a:xfrm>
              <a:off x="8673647" y="3610806"/>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8"/>
            <p:cNvSpPr/>
            <p:nvPr/>
          </p:nvSpPr>
          <p:spPr>
            <a:xfrm>
              <a:off x="8592186" y="3394031"/>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8"/>
            <p:cNvSpPr/>
            <p:nvPr/>
          </p:nvSpPr>
          <p:spPr>
            <a:xfrm>
              <a:off x="8634354" y="3428819"/>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8"/>
            <p:cNvSpPr/>
            <p:nvPr/>
          </p:nvSpPr>
          <p:spPr>
            <a:xfrm>
              <a:off x="8664542" y="3453161"/>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8"/>
            <p:cNvSpPr/>
            <p:nvPr/>
          </p:nvSpPr>
          <p:spPr>
            <a:xfrm>
              <a:off x="8488779" y="3542669"/>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8"/>
            <p:cNvSpPr/>
            <p:nvPr/>
          </p:nvSpPr>
          <p:spPr>
            <a:xfrm>
              <a:off x="8354993" y="3390869"/>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8"/>
            <p:cNvSpPr/>
            <p:nvPr/>
          </p:nvSpPr>
          <p:spPr>
            <a:xfrm>
              <a:off x="8453320" y="3679231"/>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8"/>
            <p:cNvSpPr/>
            <p:nvPr/>
          </p:nvSpPr>
          <p:spPr>
            <a:xfrm>
              <a:off x="8453320" y="3717660"/>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8"/>
            <p:cNvSpPr/>
            <p:nvPr/>
          </p:nvSpPr>
          <p:spPr>
            <a:xfrm>
              <a:off x="8473637" y="3691402"/>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38"/>
          <p:cNvGrpSpPr/>
          <p:nvPr/>
        </p:nvGrpSpPr>
        <p:grpSpPr>
          <a:xfrm rot="5400000">
            <a:off x="7811714" y="1866212"/>
            <a:ext cx="710917" cy="241171"/>
            <a:chOff x="7325426" y="3246600"/>
            <a:chExt cx="710917" cy="241171"/>
          </a:xfrm>
        </p:grpSpPr>
        <p:sp>
          <p:nvSpPr>
            <p:cNvPr id="1677" name="Google Shape;1677;p38"/>
            <p:cNvSpPr/>
            <p:nvPr/>
          </p:nvSpPr>
          <p:spPr>
            <a:xfrm>
              <a:off x="7884711" y="3336629"/>
              <a:ext cx="151632" cy="151142"/>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8"/>
            <p:cNvSpPr/>
            <p:nvPr/>
          </p:nvSpPr>
          <p:spPr>
            <a:xfrm>
              <a:off x="7325426" y="3246600"/>
              <a:ext cx="74349" cy="741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38"/>
          <p:cNvGrpSpPr/>
          <p:nvPr/>
        </p:nvGrpSpPr>
        <p:grpSpPr>
          <a:xfrm rot="5400000">
            <a:off x="4523389" y="1195012"/>
            <a:ext cx="710917" cy="241171"/>
            <a:chOff x="7325426" y="3246600"/>
            <a:chExt cx="710917" cy="241171"/>
          </a:xfrm>
        </p:grpSpPr>
        <p:sp>
          <p:nvSpPr>
            <p:cNvPr id="1680" name="Google Shape;1680;p38"/>
            <p:cNvSpPr/>
            <p:nvPr/>
          </p:nvSpPr>
          <p:spPr>
            <a:xfrm>
              <a:off x="7884711" y="3336629"/>
              <a:ext cx="151632" cy="151142"/>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8"/>
            <p:cNvSpPr/>
            <p:nvPr/>
          </p:nvSpPr>
          <p:spPr>
            <a:xfrm>
              <a:off x="7325426" y="3246600"/>
              <a:ext cx="74349" cy="741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85"/>
        <p:cNvGrpSpPr/>
        <p:nvPr/>
      </p:nvGrpSpPr>
      <p:grpSpPr>
        <a:xfrm>
          <a:off x="0" y="0"/>
          <a:ext cx="0" cy="0"/>
          <a:chOff x="0" y="0"/>
          <a:chExt cx="0" cy="0"/>
        </a:xfrm>
      </p:grpSpPr>
      <p:sp>
        <p:nvSpPr>
          <p:cNvPr id="1686" name="Google Shape;1686;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A bit of </a:t>
            </a:r>
            <a:r>
              <a:rPr lang="en">
                <a:solidFill>
                  <a:schemeClr val="lt1"/>
                </a:solidFill>
              </a:rPr>
              <a:t>upcycling history</a:t>
            </a:r>
            <a:endParaRPr>
              <a:solidFill>
                <a:schemeClr val="lt1"/>
              </a:solidFill>
            </a:endParaRPr>
          </a:p>
        </p:txBody>
      </p:sp>
      <p:sp>
        <p:nvSpPr>
          <p:cNvPr id="1687" name="Google Shape;1687;p39"/>
          <p:cNvSpPr txBox="1">
            <a:spLocks noGrp="1"/>
          </p:cNvSpPr>
          <p:nvPr>
            <p:ph type="subTitle" idx="1"/>
          </p:nvPr>
        </p:nvSpPr>
        <p:spPr>
          <a:xfrm>
            <a:off x="720000" y="1623300"/>
            <a:ext cx="4284600" cy="189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5B595B"/>
              </a:buClr>
              <a:buSzPts val="1100"/>
              <a:buFont typeface="Arial"/>
              <a:buNone/>
            </a:pPr>
            <a:r>
              <a:rPr lang="en"/>
              <a:t>Do you know what helps you make your point clear? Lists like this one:</a:t>
            </a:r>
            <a:endParaRPr/>
          </a:p>
          <a:p>
            <a:pPr marL="457200" lvl="0" indent="-317500" algn="l" rtl="0">
              <a:spcBef>
                <a:spcPts val="1000"/>
              </a:spcBef>
              <a:spcAft>
                <a:spcPts val="0"/>
              </a:spcAft>
              <a:buSzPts val="1400"/>
              <a:buChar char="●"/>
            </a:pPr>
            <a:r>
              <a:rPr lang="en"/>
              <a:t>Because they’re simple</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And because you’ll never forget to buy milk!</a:t>
            </a:r>
            <a:endParaRPr/>
          </a:p>
          <a:p>
            <a:pPr marL="0" lvl="0" indent="0" algn="l" rtl="0">
              <a:spcBef>
                <a:spcPts val="1000"/>
              </a:spcBef>
              <a:spcAft>
                <a:spcPts val="0"/>
              </a:spcAft>
              <a:buClr>
                <a:schemeClr val="dk1"/>
              </a:buClr>
              <a:buSzPts val="1100"/>
              <a:buFont typeface="Arial"/>
              <a:buNone/>
            </a:pPr>
            <a:r>
              <a:rPr lang="en"/>
              <a:t>And the most important thing: the audience won’t miss the point of your presentation</a:t>
            </a:r>
            <a:endParaRPr/>
          </a:p>
        </p:txBody>
      </p:sp>
      <p:grpSp>
        <p:nvGrpSpPr>
          <p:cNvPr id="1688" name="Google Shape;1688;p39"/>
          <p:cNvGrpSpPr/>
          <p:nvPr/>
        </p:nvGrpSpPr>
        <p:grpSpPr>
          <a:xfrm>
            <a:off x="5735958" y="1409369"/>
            <a:ext cx="1416340" cy="2807558"/>
            <a:chOff x="2859950" y="2138070"/>
            <a:chExt cx="457592" cy="907069"/>
          </a:xfrm>
        </p:grpSpPr>
        <p:sp>
          <p:nvSpPr>
            <p:cNvPr id="1689" name="Google Shape;1689;p39"/>
            <p:cNvSpPr/>
            <p:nvPr/>
          </p:nvSpPr>
          <p:spPr>
            <a:xfrm>
              <a:off x="2859950" y="2500939"/>
              <a:ext cx="457592" cy="544200"/>
            </a:xfrm>
            <a:custGeom>
              <a:avLst/>
              <a:gdLst/>
              <a:ahLst/>
              <a:cxnLst/>
              <a:rect l="l" t="t" r="r" b="b"/>
              <a:pathLst>
                <a:path w="16231" h="19303" extrusionOk="0">
                  <a:moveTo>
                    <a:pt x="8131" y="1"/>
                  </a:moveTo>
                  <a:cubicBezTo>
                    <a:pt x="4771" y="1"/>
                    <a:pt x="2056" y="903"/>
                    <a:pt x="2056" y="4259"/>
                  </a:cubicBezTo>
                  <a:lnTo>
                    <a:pt x="2056" y="4598"/>
                  </a:lnTo>
                  <a:cubicBezTo>
                    <a:pt x="2137" y="5979"/>
                    <a:pt x="1797" y="7345"/>
                    <a:pt x="1107" y="8536"/>
                  </a:cubicBezTo>
                  <a:cubicBezTo>
                    <a:pt x="401" y="9774"/>
                    <a:pt x="0" y="11221"/>
                    <a:pt x="16" y="12744"/>
                  </a:cubicBezTo>
                  <a:cubicBezTo>
                    <a:pt x="97" y="17103"/>
                    <a:pt x="3664" y="19240"/>
                    <a:pt x="8003" y="19301"/>
                  </a:cubicBezTo>
                  <a:cubicBezTo>
                    <a:pt x="8068" y="19302"/>
                    <a:pt x="8132" y="19303"/>
                    <a:pt x="8196" y="19303"/>
                  </a:cubicBezTo>
                  <a:cubicBezTo>
                    <a:pt x="12639" y="19303"/>
                    <a:pt x="16231" y="17054"/>
                    <a:pt x="16231" y="12602"/>
                  </a:cubicBezTo>
                  <a:cubicBezTo>
                    <a:pt x="16231" y="11155"/>
                    <a:pt x="15845" y="9790"/>
                    <a:pt x="15170" y="8617"/>
                  </a:cubicBezTo>
                  <a:cubicBezTo>
                    <a:pt x="14479" y="7379"/>
                    <a:pt x="14109" y="5995"/>
                    <a:pt x="14190" y="4598"/>
                  </a:cubicBezTo>
                  <a:lnTo>
                    <a:pt x="14190" y="4259"/>
                  </a:lnTo>
                  <a:cubicBezTo>
                    <a:pt x="14190" y="903"/>
                    <a:pt x="11475" y="1"/>
                    <a:pt x="8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9"/>
            <p:cNvSpPr/>
            <p:nvPr/>
          </p:nvSpPr>
          <p:spPr>
            <a:xfrm>
              <a:off x="2893866" y="2529554"/>
              <a:ext cx="389761" cy="487082"/>
            </a:xfrm>
            <a:custGeom>
              <a:avLst/>
              <a:gdLst/>
              <a:ahLst/>
              <a:cxnLst/>
              <a:rect l="l" t="t" r="r" b="b"/>
              <a:pathLst>
                <a:path w="13825" h="17277" extrusionOk="0">
                  <a:moveTo>
                    <a:pt x="6928" y="0"/>
                  </a:moveTo>
                  <a:cubicBezTo>
                    <a:pt x="4340" y="0"/>
                    <a:pt x="2203" y="660"/>
                    <a:pt x="1817" y="3005"/>
                  </a:cubicBezTo>
                  <a:cubicBezTo>
                    <a:pt x="1771" y="3244"/>
                    <a:pt x="1752" y="3518"/>
                    <a:pt x="1752" y="3807"/>
                  </a:cubicBezTo>
                  <a:lnTo>
                    <a:pt x="1752" y="4112"/>
                  </a:lnTo>
                  <a:cubicBezTo>
                    <a:pt x="1817" y="5095"/>
                    <a:pt x="1640" y="6075"/>
                    <a:pt x="1269" y="6974"/>
                  </a:cubicBezTo>
                  <a:cubicBezTo>
                    <a:pt x="1223" y="7070"/>
                    <a:pt x="1173" y="7182"/>
                    <a:pt x="1127" y="7278"/>
                  </a:cubicBezTo>
                  <a:cubicBezTo>
                    <a:pt x="1077" y="7410"/>
                    <a:pt x="1015" y="7521"/>
                    <a:pt x="949" y="7649"/>
                  </a:cubicBezTo>
                  <a:cubicBezTo>
                    <a:pt x="918" y="7680"/>
                    <a:pt x="903" y="7730"/>
                    <a:pt x="868" y="7776"/>
                  </a:cubicBezTo>
                  <a:cubicBezTo>
                    <a:pt x="787" y="7938"/>
                    <a:pt x="710" y="8100"/>
                    <a:pt x="645" y="8277"/>
                  </a:cubicBezTo>
                  <a:cubicBezTo>
                    <a:pt x="228" y="9222"/>
                    <a:pt x="1" y="10283"/>
                    <a:pt x="16" y="11409"/>
                  </a:cubicBezTo>
                  <a:cubicBezTo>
                    <a:pt x="16" y="11587"/>
                    <a:pt x="35" y="11749"/>
                    <a:pt x="51" y="11907"/>
                  </a:cubicBezTo>
                  <a:cubicBezTo>
                    <a:pt x="51" y="12038"/>
                    <a:pt x="66" y="12181"/>
                    <a:pt x="97" y="12308"/>
                  </a:cubicBezTo>
                  <a:cubicBezTo>
                    <a:pt x="112" y="12455"/>
                    <a:pt x="132" y="12582"/>
                    <a:pt x="163" y="12713"/>
                  </a:cubicBezTo>
                  <a:cubicBezTo>
                    <a:pt x="209" y="12921"/>
                    <a:pt x="259" y="13114"/>
                    <a:pt x="325" y="13292"/>
                  </a:cubicBezTo>
                  <a:cubicBezTo>
                    <a:pt x="402" y="13546"/>
                    <a:pt x="498" y="13774"/>
                    <a:pt x="614" y="13997"/>
                  </a:cubicBezTo>
                  <a:cubicBezTo>
                    <a:pt x="1674" y="16150"/>
                    <a:pt x="4050" y="17226"/>
                    <a:pt x="6816" y="17276"/>
                  </a:cubicBezTo>
                  <a:cubicBezTo>
                    <a:pt x="6868" y="17277"/>
                    <a:pt x="6919" y="17277"/>
                    <a:pt x="6971" y="17277"/>
                  </a:cubicBezTo>
                  <a:cubicBezTo>
                    <a:pt x="9061" y="17277"/>
                    <a:pt x="10943" y="16667"/>
                    <a:pt x="12200" y="15444"/>
                  </a:cubicBezTo>
                  <a:cubicBezTo>
                    <a:pt x="12794" y="14865"/>
                    <a:pt x="13246" y="14140"/>
                    <a:pt x="13516" y="13292"/>
                  </a:cubicBezTo>
                  <a:cubicBezTo>
                    <a:pt x="13581" y="13114"/>
                    <a:pt x="13631" y="12921"/>
                    <a:pt x="13678" y="12713"/>
                  </a:cubicBezTo>
                  <a:cubicBezTo>
                    <a:pt x="13708" y="12582"/>
                    <a:pt x="13728" y="12455"/>
                    <a:pt x="13743" y="12308"/>
                  </a:cubicBezTo>
                  <a:cubicBezTo>
                    <a:pt x="13774" y="12181"/>
                    <a:pt x="13789" y="12038"/>
                    <a:pt x="13789" y="11907"/>
                  </a:cubicBezTo>
                  <a:cubicBezTo>
                    <a:pt x="13805" y="11699"/>
                    <a:pt x="13824" y="11490"/>
                    <a:pt x="13824" y="11282"/>
                  </a:cubicBezTo>
                  <a:cubicBezTo>
                    <a:pt x="13824" y="10206"/>
                    <a:pt x="13597" y="9191"/>
                    <a:pt x="13195" y="8277"/>
                  </a:cubicBezTo>
                  <a:cubicBezTo>
                    <a:pt x="13130" y="8100"/>
                    <a:pt x="13053" y="7938"/>
                    <a:pt x="12972" y="7776"/>
                  </a:cubicBezTo>
                  <a:cubicBezTo>
                    <a:pt x="12956" y="7745"/>
                    <a:pt x="12937" y="7730"/>
                    <a:pt x="12922" y="7699"/>
                  </a:cubicBezTo>
                  <a:cubicBezTo>
                    <a:pt x="12860" y="7568"/>
                    <a:pt x="12779" y="7425"/>
                    <a:pt x="12713" y="7278"/>
                  </a:cubicBezTo>
                  <a:cubicBezTo>
                    <a:pt x="12667" y="7182"/>
                    <a:pt x="12617" y="7070"/>
                    <a:pt x="12586" y="6974"/>
                  </a:cubicBezTo>
                  <a:cubicBezTo>
                    <a:pt x="12216" y="6060"/>
                    <a:pt x="12038" y="5095"/>
                    <a:pt x="12088" y="4112"/>
                  </a:cubicBezTo>
                  <a:lnTo>
                    <a:pt x="12088" y="3807"/>
                  </a:lnTo>
                  <a:cubicBezTo>
                    <a:pt x="12088" y="3583"/>
                    <a:pt x="12069" y="3360"/>
                    <a:pt x="12054" y="3167"/>
                  </a:cubicBezTo>
                  <a:cubicBezTo>
                    <a:pt x="11734" y="691"/>
                    <a:pt x="9562" y="0"/>
                    <a:pt x="6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9"/>
            <p:cNvSpPr/>
            <p:nvPr/>
          </p:nvSpPr>
          <p:spPr>
            <a:xfrm>
              <a:off x="2945092" y="2530400"/>
              <a:ext cx="288607" cy="88440"/>
            </a:xfrm>
            <a:custGeom>
              <a:avLst/>
              <a:gdLst/>
              <a:ahLst/>
              <a:cxnLst/>
              <a:rect l="l" t="t" r="r" b="b"/>
              <a:pathLst>
                <a:path w="10237" h="3137" extrusionOk="0">
                  <a:moveTo>
                    <a:pt x="4162" y="1"/>
                  </a:moveTo>
                  <a:cubicBezTo>
                    <a:pt x="2010" y="163"/>
                    <a:pt x="340" y="919"/>
                    <a:pt x="0" y="2975"/>
                  </a:cubicBezTo>
                  <a:cubicBezTo>
                    <a:pt x="513" y="2172"/>
                    <a:pt x="1223" y="742"/>
                    <a:pt x="4162" y="452"/>
                  </a:cubicBezTo>
                  <a:lnTo>
                    <a:pt x="4162" y="1"/>
                  </a:lnTo>
                  <a:close/>
                  <a:moveTo>
                    <a:pt x="6060" y="1"/>
                  </a:moveTo>
                  <a:lnTo>
                    <a:pt x="6060" y="437"/>
                  </a:lnTo>
                  <a:cubicBezTo>
                    <a:pt x="8902" y="661"/>
                    <a:pt x="9546" y="2122"/>
                    <a:pt x="10237" y="3137"/>
                  </a:cubicBezTo>
                  <a:cubicBezTo>
                    <a:pt x="9947" y="965"/>
                    <a:pt x="8247" y="163"/>
                    <a:pt x="6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9"/>
            <p:cNvSpPr/>
            <p:nvPr/>
          </p:nvSpPr>
          <p:spPr>
            <a:xfrm>
              <a:off x="2896573" y="2876522"/>
              <a:ext cx="384771" cy="27770"/>
            </a:xfrm>
            <a:custGeom>
              <a:avLst/>
              <a:gdLst/>
              <a:ahLst/>
              <a:cxnLst/>
              <a:rect l="l" t="t" r="r" b="b"/>
              <a:pathLst>
                <a:path w="13648" h="985" extrusionOk="0">
                  <a:moveTo>
                    <a:pt x="1" y="1"/>
                  </a:moveTo>
                  <a:cubicBezTo>
                    <a:pt x="16" y="148"/>
                    <a:pt x="36" y="275"/>
                    <a:pt x="67" y="406"/>
                  </a:cubicBezTo>
                  <a:cubicBezTo>
                    <a:pt x="113" y="614"/>
                    <a:pt x="163" y="807"/>
                    <a:pt x="229" y="985"/>
                  </a:cubicBezTo>
                  <a:lnTo>
                    <a:pt x="13420" y="985"/>
                  </a:lnTo>
                  <a:cubicBezTo>
                    <a:pt x="13485" y="807"/>
                    <a:pt x="13535" y="614"/>
                    <a:pt x="13582" y="406"/>
                  </a:cubicBezTo>
                  <a:cubicBezTo>
                    <a:pt x="13612" y="275"/>
                    <a:pt x="13632" y="148"/>
                    <a:pt x="1364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9"/>
            <p:cNvSpPr/>
            <p:nvPr/>
          </p:nvSpPr>
          <p:spPr>
            <a:xfrm>
              <a:off x="2912022" y="2734741"/>
              <a:ext cx="353872" cy="28192"/>
            </a:xfrm>
            <a:custGeom>
              <a:avLst/>
              <a:gdLst/>
              <a:ahLst/>
              <a:cxnLst/>
              <a:rect l="l" t="t" r="r" b="b"/>
              <a:pathLst>
                <a:path w="12552" h="1000" extrusionOk="0">
                  <a:moveTo>
                    <a:pt x="483" y="0"/>
                  </a:moveTo>
                  <a:cubicBezTo>
                    <a:pt x="433" y="132"/>
                    <a:pt x="371" y="243"/>
                    <a:pt x="305" y="371"/>
                  </a:cubicBezTo>
                  <a:cubicBezTo>
                    <a:pt x="274" y="402"/>
                    <a:pt x="259" y="452"/>
                    <a:pt x="224" y="498"/>
                  </a:cubicBezTo>
                  <a:cubicBezTo>
                    <a:pt x="143" y="660"/>
                    <a:pt x="66" y="822"/>
                    <a:pt x="1" y="999"/>
                  </a:cubicBezTo>
                  <a:lnTo>
                    <a:pt x="12551" y="999"/>
                  </a:lnTo>
                  <a:cubicBezTo>
                    <a:pt x="12486" y="822"/>
                    <a:pt x="12409" y="660"/>
                    <a:pt x="12328" y="498"/>
                  </a:cubicBezTo>
                  <a:cubicBezTo>
                    <a:pt x="12312" y="467"/>
                    <a:pt x="12293" y="452"/>
                    <a:pt x="12278" y="421"/>
                  </a:cubicBezTo>
                  <a:cubicBezTo>
                    <a:pt x="12216" y="290"/>
                    <a:pt x="12135" y="147"/>
                    <a:pt x="12069"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9"/>
            <p:cNvSpPr/>
            <p:nvPr/>
          </p:nvSpPr>
          <p:spPr>
            <a:xfrm>
              <a:off x="2895276" y="2865217"/>
              <a:ext cx="387365" cy="22751"/>
            </a:xfrm>
            <a:custGeom>
              <a:avLst/>
              <a:gdLst/>
              <a:ahLst/>
              <a:cxnLst/>
              <a:rect l="l" t="t" r="r" b="b"/>
              <a:pathLst>
                <a:path w="13740" h="807" extrusionOk="0">
                  <a:moveTo>
                    <a:pt x="1" y="1"/>
                  </a:moveTo>
                  <a:cubicBezTo>
                    <a:pt x="16" y="275"/>
                    <a:pt x="62" y="549"/>
                    <a:pt x="113" y="807"/>
                  </a:cubicBezTo>
                  <a:lnTo>
                    <a:pt x="13628" y="807"/>
                  </a:lnTo>
                  <a:cubicBezTo>
                    <a:pt x="13678" y="549"/>
                    <a:pt x="13724" y="275"/>
                    <a:pt x="13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9"/>
            <p:cNvSpPr/>
            <p:nvPr/>
          </p:nvSpPr>
          <p:spPr>
            <a:xfrm>
              <a:off x="2918338" y="2726142"/>
              <a:ext cx="341242" cy="22639"/>
            </a:xfrm>
            <a:custGeom>
              <a:avLst/>
              <a:gdLst/>
              <a:ahLst/>
              <a:cxnLst/>
              <a:rect l="l" t="t" r="r" b="b"/>
              <a:pathLst>
                <a:path w="12104" h="803" extrusionOk="0">
                  <a:moveTo>
                    <a:pt x="401" y="1"/>
                  </a:moveTo>
                  <a:cubicBezTo>
                    <a:pt x="305" y="224"/>
                    <a:pt x="193" y="452"/>
                    <a:pt x="81" y="676"/>
                  </a:cubicBezTo>
                  <a:cubicBezTo>
                    <a:pt x="50" y="707"/>
                    <a:pt x="35" y="757"/>
                    <a:pt x="0" y="803"/>
                  </a:cubicBezTo>
                  <a:lnTo>
                    <a:pt x="12104" y="803"/>
                  </a:lnTo>
                  <a:cubicBezTo>
                    <a:pt x="12088" y="772"/>
                    <a:pt x="12069" y="757"/>
                    <a:pt x="12054" y="726"/>
                  </a:cubicBezTo>
                  <a:cubicBezTo>
                    <a:pt x="11926" y="483"/>
                    <a:pt x="11814" y="244"/>
                    <a:pt x="117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9"/>
            <p:cNvSpPr/>
            <p:nvPr/>
          </p:nvSpPr>
          <p:spPr>
            <a:xfrm>
              <a:off x="3026203" y="2157551"/>
              <a:ext cx="28080" cy="22187"/>
            </a:xfrm>
            <a:custGeom>
              <a:avLst/>
              <a:gdLst/>
              <a:ahLst/>
              <a:cxnLst/>
              <a:rect l="l" t="t" r="r" b="b"/>
              <a:pathLst>
                <a:path w="996" h="787" extrusionOk="0">
                  <a:moveTo>
                    <a:pt x="1" y="0"/>
                  </a:moveTo>
                  <a:lnTo>
                    <a:pt x="1" y="787"/>
                  </a:lnTo>
                  <a:lnTo>
                    <a:pt x="996" y="787"/>
                  </a:lnTo>
                  <a:lnTo>
                    <a:pt x="99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9"/>
            <p:cNvSpPr/>
            <p:nvPr/>
          </p:nvSpPr>
          <p:spPr>
            <a:xfrm>
              <a:off x="3018478" y="2151659"/>
              <a:ext cx="15478" cy="35382"/>
            </a:xfrm>
            <a:custGeom>
              <a:avLst/>
              <a:gdLst/>
              <a:ahLst/>
              <a:cxnLst/>
              <a:rect l="l" t="t" r="r" b="b"/>
              <a:pathLst>
                <a:path w="549" h="1255" extrusionOk="0">
                  <a:moveTo>
                    <a:pt x="224" y="1"/>
                  </a:moveTo>
                  <a:cubicBezTo>
                    <a:pt x="97" y="1"/>
                    <a:pt x="1" y="97"/>
                    <a:pt x="1" y="225"/>
                  </a:cubicBezTo>
                  <a:lnTo>
                    <a:pt x="1" y="1027"/>
                  </a:lnTo>
                  <a:cubicBezTo>
                    <a:pt x="1" y="1158"/>
                    <a:pt x="97" y="1254"/>
                    <a:pt x="224" y="1254"/>
                  </a:cubicBezTo>
                  <a:lnTo>
                    <a:pt x="321" y="1254"/>
                  </a:lnTo>
                  <a:cubicBezTo>
                    <a:pt x="452" y="1254"/>
                    <a:pt x="548" y="1158"/>
                    <a:pt x="548" y="1027"/>
                  </a:cubicBezTo>
                  <a:lnTo>
                    <a:pt x="548" y="225"/>
                  </a:lnTo>
                  <a:cubicBezTo>
                    <a:pt x="548" y="97"/>
                    <a:pt x="452" y="1"/>
                    <a:pt x="32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9"/>
            <p:cNvSpPr/>
            <p:nvPr/>
          </p:nvSpPr>
          <p:spPr>
            <a:xfrm>
              <a:off x="3030234" y="2205592"/>
              <a:ext cx="28192" cy="22667"/>
            </a:xfrm>
            <a:custGeom>
              <a:avLst/>
              <a:gdLst/>
              <a:ahLst/>
              <a:cxnLst/>
              <a:rect l="l" t="t" r="r" b="b"/>
              <a:pathLst>
                <a:path w="1000" h="804" extrusionOk="0">
                  <a:moveTo>
                    <a:pt x="0" y="1"/>
                  </a:moveTo>
                  <a:lnTo>
                    <a:pt x="0" y="803"/>
                  </a:lnTo>
                  <a:lnTo>
                    <a:pt x="999" y="803"/>
                  </a:lnTo>
                  <a:lnTo>
                    <a:pt x="99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9"/>
            <p:cNvSpPr/>
            <p:nvPr/>
          </p:nvSpPr>
          <p:spPr>
            <a:xfrm>
              <a:off x="3022622" y="2199615"/>
              <a:ext cx="15365" cy="35917"/>
            </a:xfrm>
            <a:custGeom>
              <a:avLst/>
              <a:gdLst/>
              <a:ahLst/>
              <a:cxnLst/>
              <a:rect l="l" t="t" r="r" b="b"/>
              <a:pathLst>
                <a:path w="545" h="1274" extrusionOk="0">
                  <a:moveTo>
                    <a:pt x="224" y="1"/>
                  </a:moveTo>
                  <a:cubicBezTo>
                    <a:pt x="97" y="1"/>
                    <a:pt x="0" y="117"/>
                    <a:pt x="0" y="244"/>
                  </a:cubicBezTo>
                  <a:lnTo>
                    <a:pt x="0" y="1046"/>
                  </a:lnTo>
                  <a:cubicBezTo>
                    <a:pt x="0" y="1177"/>
                    <a:pt x="97" y="1274"/>
                    <a:pt x="224" y="1274"/>
                  </a:cubicBezTo>
                  <a:lnTo>
                    <a:pt x="320" y="1274"/>
                  </a:lnTo>
                  <a:cubicBezTo>
                    <a:pt x="448" y="1274"/>
                    <a:pt x="544" y="1177"/>
                    <a:pt x="544" y="1046"/>
                  </a:cubicBezTo>
                  <a:lnTo>
                    <a:pt x="544" y="244"/>
                  </a:lnTo>
                  <a:cubicBezTo>
                    <a:pt x="544" y="117"/>
                    <a:pt x="448" y="1"/>
                    <a:pt x="32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9"/>
            <p:cNvSpPr/>
            <p:nvPr/>
          </p:nvSpPr>
          <p:spPr>
            <a:xfrm>
              <a:off x="3123637" y="2157551"/>
              <a:ext cx="28080" cy="22187"/>
            </a:xfrm>
            <a:custGeom>
              <a:avLst/>
              <a:gdLst/>
              <a:ahLst/>
              <a:cxnLst/>
              <a:rect l="l" t="t" r="r" b="b"/>
              <a:pathLst>
                <a:path w="996" h="787" extrusionOk="0">
                  <a:moveTo>
                    <a:pt x="0" y="0"/>
                  </a:moveTo>
                  <a:lnTo>
                    <a:pt x="0" y="787"/>
                  </a:lnTo>
                  <a:lnTo>
                    <a:pt x="996" y="787"/>
                  </a:lnTo>
                  <a:lnTo>
                    <a:pt x="99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9"/>
            <p:cNvSpPr/>
            <p:nvPr/>
          </p:nvSpPr>
          <p:spPr>
            <a:xfrm>
              <a:off x="3143964" y="2151659"/>
              <a:ext cx="15478" cy="35382"/>
            </a:xfrm>
            <a:custGeom>
              <a:avLst/>
              <a:gdLst/>
              <a:ahLst/>
              <a:cxnLst/>
              <a:rect l="l" t="t" r="r" b="b"/>
              <a:pathLst>
                <a:path w="549" h="1255" extrusionOk="0">
                  <a:moveTo>
                    <a:pt x="228" y="1"/>
                  </a:moveTo>
                  <a:cubicBezTo>
                    <a:pt x="97" y="1"/>
                    <a:pt x="1" y="97"/>
                    <a:pt x="1" y="225"/>
                  </a:cubicBezTo>
                  <a:lnTo>
                    <a:pt x="1" y="1027"/>
                  </a:lnTo>
                  <a:cubicBezTo>
                    <a:pt x="1" y="1158"/>
                    <a:pt x="97" y="1254"/>
                    <a:pt x="228" y="1254"/>
                  </a:cubicBezTo>
                  <a:lnTo>
                    <a:pt x="325" y="1254"/>
                  </a:lnTo>
                  <a:cubicBezTo>
                    <a:pt x="452" y="1254"/>
                    <a:pt x="548" y="1158"/>
                    <a:pt x="548" y="1027"/>
                  </a:cubicBezTo>
                  <a:lnTo>
                    <a:pt x="548" y="225"/>
                  </a:lnTo>
                  <a:cubicBezTo>
                    <a:pt x="548" y="97"/>
                    <a:pt x="452" y="1"/>
                    <a:pt x="325"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9"/>
            <p:cNvSpPr/>
            <p:nvPr/>
          </p:nvSpPr>
          <p:spPr>
            <a:xfrm>
              <a:off x="3119493" y="2205592"/>
              <a:ext cx="28192" cy="22667"/>
            </a:xfrm>
            <a:custGeom>
              <a:avLst/>
              <a:gdLst/>
              <a:ahLst/>
              <a:cxnLst/>
              <a:rect l="l" t="t" r="r" b="b"/>
              <a:pathLst>
                <a:path w="1000" h="804" extrusionOk="0">
                  <a:moveTo>
                    <a:pt x="1" y="1"/>
                  </a:moveTo>
                  <a:lnTo>
                    <a:pt x="1" y="803"/>
                  </a:lnTo>
                  <a:lnTo>
                    <a:pt x="1000" y="803"/>
                  </a:lnTo>
                  <a:lnTo>
                    <a:pt x="1000"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9"/>
            <p:cNvSpPr/>
            <p:nvPr/>
          </p:nvSpPr>
          <p:spPr>
            <a:xfrm>
              <a:off x="3139932" y="2199615"/>
              <a:ext cx="15365" cy="35917"/>
            </a:xfrm>
            <a:custGeom>
              <a:avLst/>
              <a:gdLst/>
              <a:ahLst/>
              <a:cxnLst/>
              <a:rect l="l" t="t" r="r" b="b"/>
              <a:pathLst>
                <a:path w="545" h="1274" extrusionOk="0">
                  <a:moveTo>
                    <a:pt x="225" y="1"/>
                  </a:moveTo>
                  <a:cubicBezTo>
                    <a:pt x="97" y="1"/>
                    <a:pt x="1" y="117"/>
                    <a:pt x="1" y="244"/>
                  </a:cubicBezTo>
                  <a:lnTo>
                    <a:pt x="1" y="1046"/>
                  </a:lnTo>
                  <a:cubicBezTo>
                    <a:pt x="1" y="1177"/>
                    <a:pt x="97" y="1274"/>
                    <a:pt x="225" y="1274"/>
                  </a:cubicBezTo>
                  <a:lnTo>
                    <a:pt x="321" y="1274"/>
                  </a:lnTo>
                  <a:cubicBezTo>
                    <a:pt x="448" y="1274"/>
                    <a:pt x="545" y="1177"/>
                    <a:pt x="545" y="1046"/>
                  </a:cubicBezTo>
                  <a:lnTo>
                    <a:pt x="545" y="244"/>
                  </a:lnTo>
                  <a:cubicBezTo>
                    <a:pt x="545" y="117"/>
                    <a:pt x="448" y="1"/>
                    <a:pt x="32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9"/>
            <p:cNvSpPr/>
            <p:nvPr/>
          </p:nvSpPr>
          <p:spPr>
            <a:xfrm>
              <a:off x="3061980" y="2236378"/>
              <a:ext cx="53960" cy="315812"/>
            </a:xfrm>
            <a:custGeom>
              <a:avLst/>
              <a:gdLst/>
              <a:ahLst/>
              <a:cxnLst/>
              <a:rect l="l" t="t" r="r" b="b"/>
              <a:pathLst>
                <a:path w="1914" h="11202" extrusionOk="0">
                  <a:moveTo>
                    <a:pt x="16" y="0"/>
                  </a:moveTo>
                  <a:lnTo>
                    <a:pt x="16" y="980"/>
                  </a:lnTo>
                  <a:lnTo>
                    <a:pt x="16" y="10943"/>
                  </a:lnTo>
                  <a:cubicBezTo>
                    <a:pt x="0" y="11090"/>
                    <a:pt x="128" y="11201"/>
                    <a:pt x="259" y="11201"/>
                  </a:cubicBezTo>
                  <a:lnTo>
                    <a:pt x="1655" y="11201"/>
                  </a:lnTo>
                  <a:cubicBezTo>
                    <a:pt x="1802" y="11201"/>
                    <a:pt x="1914" y="11090"/>
                    <a:pt x="1914" y="10943"/>
                  </a:cubicBezTo>
                  <a:lnTo>
                    <a:pt x="1914" y="980"/>
                  </a:lnTo>
                  <a:lnTo>
                    <a:pt x="191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9"/>
            <p:cNvSpPr/>
            <p:nvPr/>
          </p:nvSpPr>
          <p:spPr>
            <a:xfrm>
              <a:off x="3062402" y="2236378"/>
              <a:ext cx="53538" cy="27657"/>
            </a:xfrm>
            <a:custGeom>
              <a:avLst/>
              <a:gdLst/>
              <a:ahLst/>
              <a:cxnLst/>
              <a:rect l="l" t="t" r="r" b="b"/>
              <a:pathLst>
                <a:path w="1899" h="981" extrusionOk="0">
                  <a:moveTo>
                    <a:pt x="1" y="0"/>
                  </a:moveTo>
                  <a:lnTo>
                    <a:pt x="1" y="980"/>
                  </a:lnTo>
                  <a:lnTo>
                    <a:pt x="1899" y="980"/>
                  </a:lnTo>
                  <a:lnTo>
                    <a:pt x="1899"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9"/>
            <p:cNvSpPr/>
            <p:nvPr/>
          </p:nvSpPr>
          <p:spPr>
            <a:xfrm>
              <a:off x="3046530" y="2138070"/>
              <a:ext cx="84859" cy="115082"/>
            </a:xfrm>
            <a:custGeom>
              <a:avLst/>
              <a:gdLst/>
              <a:ahLst/>
              <a:cxnLst/>
              <a:rect l="l" t="t" r="r" b="b"/>
              <a:pathLst>
                <a:path w="3010" h="4082" extrusionOk="0">
                  <a:moveTo>
                    <a:pt x="371" y="1"/>
                  </a:moveTo>
                  <a:cubicBezTo>
                    <a:pt x="163" y="1"/>
                    <a:pt x="1" y="159"/>
                    <a:pt x="1" y="371"/>
                  </a:cubicBezTo>
                  <a:lnTo>
                    <a:pt x="147" y="4081"/>
                  </a:lnTo>
                  <a:lnTo>
                    <a:pt x="2863" y="4081"/>
                  </a:lnTo>
                  <a:lnTo>
                    <a:pt x="3009" y="371"/>
                  </a:lnTo>
                  <a:cubicBezTo>
                    <a:pt x="3009" y="159"/>
                    <a:pt x="2847" y="1"/>
                    <a:pt x="26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9"/>
            <p:cNvSpPr/>
            <p:nvPr/>
          </p:nvSpPr>
          <p:spPr>
            <a:xfrm>
              <a:off x="3062402" y="2288478"/>
              <a:ext cx="53538" cy="8176"/>
            </a:xfrm>
            <a:custGeom>
              <a:avLst/>
              <a:gdLst/>
              <a:ahLst/>
              <a:cxnLst/>
              <a:rect l="l" t="t" r="r" b="b"/>
              <a:pathLst>
                <a:path w="1899" h="290" extrusionOk="0">
                  <a:moveTo>
                    <a:pt x="1" y="0"/>
                  </a:moveTo>
                  <a:lnTo>
                    <a:pt x="1" y="289"/>
                  </a:lnTo>
                  <a:lnTo>
                    <a:pt x="1899" y="289"/>
                  </a:lnTo>
                  <a:lnTo>
                    <a:pt x="1899"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9"/>
            <p:cNvSpPr/>
            <p:nvPr/>
          </p:nvSpPr>
          <p:spPr>
            <a:xfrm>
              <a:off x="3061980" y="2346414"/>
              <a:ext cx="53960" cy="8204"/>
            </a:xfrm>
            <a:custGeom>
              <a:avLst/>
              <a:gdLst/>
              <a:ahLst/>
              <a:cxnLst/>
              <a:rect l="l" t="t" r="r" b="b"/>
              <a:pathLst>
                <a:path w="1914" h="291" extrusionOk="0">
                  <a:moveTo>
                    <a:pt x="0" y="1"/>
                  </a:moveTo>
                  <a:lnTo>
                    <a:pt x="0" y="290"/>
                  </a:lnTo>
                  <a:lnTo>
                    <a:pt x="1914" y="290"/>
                  </a:lnTo>
                  <a:lnTo>
                    <a:pt x="1914"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9"/>
            <p:cNvSpPr/>
            <p:nvPr/>
          </p:nvSpPr>
          <p:spPr>
            <a:xfrm>
              <a:off x="3061980" y="2404491"/>
              <a:ext cx="53538" cy="7753"/>
            </a:xfrm>
            <a:custGeom>
              <a:avLst/>
              <a:gdLst/>
              <a:ahLst/>
              <a:cxnLst/>
              <a:rect l="l" t="t" r="r" b="b"/>
              <a:pathLst>
                <a:path w="1899" h="275" extrusionOk="0">
                  <a:moveTo>
                    <a:pt x="0" y="1"/>
                  </a:moveTo>
                  <a:lnTo>
                    <a:pt x="0" y="274"/>
                  </a:lnTo>
                  <a:lnTo>
                    <a:pt x="1898" y="274"/>
                  </a:lnTo>
                  <a:lnTo>
                    <a:pt x="1898"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9"/>
            <p:cNvSpPr/>
            <p:nvPr/>
          </p:nvSpPr>
          <p:spPr>
            <a:xfrm>
              <a:off x="3061557" y="2462456"/>
              <a:ext cx="53509" cy="7753"/>
            </a:xfrm>
            <a:custGeom>
              <a:avLst/>
              <a:gdLst/>
              <a:ahLst/>
              <a:cxnLst/>
              <a:rect l="l" t="t" r="r" b="b"/>
              <a:pathLst>
                <a:path w="1898" h="275" extrusionOk="0">
                  <a:moveTo>
                    <a:pt x="0" y="0"/>
                  </a:moveTo>
                  <a:lnTo>
                    <a:pt x="0" y="274"/>
                  </a:lnTo>
                  <a:lnTo>
                    <a:pt x="1898" y="274"/>
                  </a:lnTo>
                  <a:lnTo>
                    <a:pt x="1898"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9"/>
            <p:cNvSpPr/>
            <p:nvPr/>
          </p:nvSpPr>
          <p:spPr>
            <a:xfrm>
              <a:off x="3074272" y="2163838"/>
              <a:ext cx="3609" cy="388352"/>
            </a:xfrm>
            <a:custGeom>
              <a:avLst/>
              <a:gdLst/>
              <a:ahLst/>
              <a:cxnLst/>
              <a:rect l="l" t="t" r="r" b="b"/>
              <a:pathLst>
                <a:path w="128" h="13775" extrusionOk="0">
                  <a:moveTo>
                    <a:pt x="0" y="1"/>
                  </a:moveTo>
                  <a:lnTo>
                    <a:pt x="0" y="13774"/>
                  </a:lnTo>
                  <a:lnTo>
                    <a:pt x="128" y="13774"/>
                  </a:lnTo>
                  <a:lnTo>
                    <a:pt x="128"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9"/>
            <p:cNvSpPr/>
            <p:nvPr/>
          </p:nvSpPr>
          <p:spPr>
            <a:xfrm>
              <a:off x="3089157" y="2186026"/>
              <a:ext cx="3637" cy="366164"/>
            </a:xfrm>
            <a:custGeom>
              <a:avLst/>
              <a:gdLst/>
              <a:ahLst/>
              <a:cxnLst/>
              <a:rect l="l" t="t" r="r" b="b"/>
              <a:pathLst>
                <a:path w="129" h="12988" extrusionOk="0">
                  <a:moveTo>
                    <a:pt x="1" y="1"/>
                  </a:moveTo>
                  <a:lnTo>
                    <a:pt x="1" y="12987"/>
                  </a:lnTo>
                  <a:lnTo>
                    <a:pt x="128" y="12987"/>
                  </a:lnTo>
                  <a:lnTo>
                    <a:pt x="128"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9"/>
            <p:cNvSpPr/>
            <p:nvPr/>
          </p:nvSpPr>
          <p:spPr>
            <a:xfrm>
              <a:off x="3103620" y="2163838"/>
              <a:ext cx="4172" cy="388352"/>
            </a:xfrm>
            <a:custGeom>
              <a:avLst/>
              <a:gdLst/>
              <a:ahLst/>
              <a:cxnLst/>
              <a:rect l="l" t="t" r="r" b="b"/>
              <a:pathLst>
                <a:path w="148" h="13775" extrusionOk="0">
                  <a:moveTo>
                    <a:pt x="1" y="1"/>
                  </a:moveTo>
                  <a:lnTo>
                    <a:pt x="1" y="13774"/>
                  </a:lnTo>
                  <a:lnTo>
                    <a:pt x="147" y="13774"/>
                  </a:lnTo>
                  <a:lnTo>
                    <a:pt x="147"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9"/>
            <p:cNvSpPr/>
            <p:nvPr/>
          </p:nvSpPr>
          <p:spPr>
            <a:xfrm>
              <a:off x="3068351" y="2161385"/>
              <a:ext cx="15337" cy="12348"/>
            </a:xfrm>
            <a:custGeom>
              <a:avLst/>
              <a:gdLst/>
              <a:ahLst/>
              <a:cxnLst/>
              <a:rect l="l" t="t" r="r" b="b"/>
              <a:pathLst>
                <a:path w="544" h="438" extrusionOk="0">
                  <a:moveTo>
                    <a:pt x="271" y="1"/>
                  </a:moveTo>
                  <a:cubicBezTo>
                    <a:pt x="236" y="1"/>
                    <a:pt x="198" y="9"/>
                    <a:pt x="160" y="26"/>
                  </a:cubicBezTo>
                  <a:cubicBezTo>
                    <a:pt x="129" y="42"/>
                    <a:pt x="95" y="72"/>
                    <a:pt x="79" y="103"/>
                  </a:cubicBezTo>
                  <a:cubicBezTo>
                    <a:pt x="0" y="277"/>
                    <a:pt x="115" y="437"/>
                    <a:pt x="273" y="437"/>
                  </a:cubicBezTo>
                  <a:cubicBezTo>
                    <a:pt x="309" y="437"/>
                    <a:pt x="346" y="429"/>
                    <a:pt x="384" y="412"/>
                  </a:cubicBezTo>
                  <a:cubicBezTo>
                    <a:pt x="419" y="393"/>
                    <a:pt x="449" y="362"/>
                    <a:pt x="465" y="331"/>
                  </a:cubicBezTo>
                  <a:cubicBezTo>
                    <a:pt x="544" y="161"/>
                    <a:pt x="429" y="1"/>
                    <a:pt x="27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9"/>
            <p:cNvSpPr/>
            <p:nvPr/>
          </p:nvSpPr>
          <p:spPr>
            <a:xfrm>
              <a:off x="3068351" y="2211625"/>
              <a:ext cx="15337" cy="12348"/>
            </a:xfrm>
            <a:custGeom>
              <a:avLst/>
              <a:gdLst/>
              <a:ahLst/>
              <a:cxnLst/>
              <a:rect l="l" t="t" r="r" b="b"/>
              <a:pathLst>
                <a:path w="544" h="438" extrusionOk="0">
                  <a:moveTo>
                    <a:pt x="272" y="0"/>
                  </a:moveTo>
                  <a:cubicBezTo>
                    <a:pt x="236" y="0"/>
                    <a:pt x="198" y="8"/>
                    <a:pt x="160" y="26"/>
                  </a:cubicBezTo>
                  <a:cubicBezTo>
                    <a:pt x="129" y="42"/>
                    <a:pt x="95" y="76"/>
                    <a:pt x="79" y="107"/>
                  </a:cubicBezTo>
                  <a:cubicBezTo>
                    <a:pt x="0" y="277"/>
                    <a:pt x="115" y="437"/>
                    <a:pt x="273" y="437"/>
                  </a:cubicBezTo>
                  <a:cubicBezTo>
                    <a:pt x="308" y="437"/>
                    <a:pt x="346" y="429"/>
                    <a:pt x="384" y="412"/>
                  </a:cubicBezTo>
                  <a:cubicBezTo>
                    <a:pt x="419" y="396"/>
                    <a:pt x="449" y="366"/>
                    <a:pt x="465" y="315"/>
                  </a:cubicBezTo>
                  <a:cubicBezTo>
                    <a:pt x="544" y="158"/>
                    <a:pt x="430" y="0"/>
                    <a:pt x="27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9"/>
            <p:cNvSpPr/>
            <p:nvPr/>
          </p:nvSpPr>
          <p:spPr>
            <a:xfrm>
              <a:off x="3097897" y="2161385"/>
              <a:ext cx="15703" cy="12348"/>
            </a:xfrm>
            <a:custGeom>
              <a:avLst/>
              <a:gdLst/>
              <a:ahLst/>
              <a:cxnLst/>
              <a:rect l="l" t="t" r="r" b="b"/>
              <a:pathLst>
                <a:path w="557" h="438" extrusionOk="0">
                  <a:moveTo>
                    <a:pt x="278" y="1"/>
                  </a:moveTo>
                  <a:cubicBezTo>
                    <a:pt x="244" y="1"/>
                    <a:pt x="208" y="9"/>
                    <a:pt x="173" y="26"/>
                  </a:cubicBezTo>
                  <a:cubicBezTo>
                    <a:pt x="142" y="42"/>
                    <a:pt x="107" y="72"/>
                    <a:pt x="92" y="103"/>
                  </a:cubicBezTo>
                  <a:cubicBezTo>
                    <a:pt x="0" y="277"/>
                    <a:pt x="123" y="437"/>
                    <a:pt x="276" y="437"/>
                  </a:cubicBezTo>
                  <a:cubicBezTo>
                    <a:pt x="310" y="437"/>
                    <a:pt x="346" y="429"/>
                    <a:pt x="381" y="412"/>
                  </a:cubicBezTo>
                  <a:cubicBezTo>
                    <a:pt x="431" y="393"/>
                    <a:pt x="462" y="362"/>
                    <a:pt x="478" y="331"/>
                  </a:cubicBezTo>
                  <a:cubicBezTo>
                    <a:pt x="556" y="161"/>
                    <a:pt x="432" y="1"/>
                    <a:pt x="27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9"/>
            <p:cNvSpPr/>
            <p:nvPr/>
          </p:nvSpPr>
          <p:spPr>
            <a:xfrm>
              <a:off x="3097897" y="2211625"/>
              <a:ext cx="15703" cy="12348"/>
            </a:xfrm>
            <a:custGeom>
              <a:avLst/>
              <a:gdLst/>
              <a:ahLst/>
              <a:cxnLst/>
              <a:rect l="l" t="t" r="r" b="b"/>
              <a:pathLst>
                <a:path w="557" h="438" extrusionOk="0">
                  <a:moveTo>
                    <a:pt x="279" y="0"/>
                  </a:moveTo>
                  <a:cubicBezTo>
                    <a:pt x="244" y="0"/>
                    <a:pt x="208" y="8"/>
                    <a:pt x="173" y="26"/>
                  </a:cubicBezTo>
                  <a:cubicBezTo>
                    <a:pt x="142" y="42"/>
                    <a:pt x="107" y="76"/>
                    <a:pt x="92" y="107"/>
                  </a:cubicBezTo>
                  <a:cubicBezTo>
                    <a:pt x="0" y="277"/>
                    <a:pt x="123" y="437"/>
                    <a:pt x="276" y="437"/>
                  </a:cubicBezTo>
                  <a:cubicBezTo>
                    <a:pt x="310" y="437"/>
                    <a:pt x="346" y="429"/>
                    <a:pt x="381" y="412"/>
                  </a:cubicBezTo>
                  <a:cubicBezTo>
                    <a:pt x="431" y="396"/>
                    <a:pt x="462" y="366"/>
                    <a:pt x="478" y="315"/>
                  </a:cubicBezTo>
                  <a:cubicBezTo>
                    <a:pt x="556" y="158"/>
                    <a:pt x="432" y="0"/>
                    <a:pt x="27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9"/>
            <p:cNvSpPr/>
            <p:nvPr/>
          </p:nvSpPr>
          <p:spPr>
            <a:xfrm>
              <a:off x="3083350" y="2183122"/>
              <a:ext cx="15365" cy="12348"/>
            </a:xfrm>
            <a:custGeom>
              <a:avLst/>
              <a:gdLst/>
              <a:ahLst/>
              <a:cxnLst/>
              <a:rect l="l" t="t" r="r" b="b"/>
              <a:pathLst>
                <a:path w="545" h="438" extrusionOk="0">
                  <a:moveTo>
                    <a:pt x="271" y="1"/>
                  </a:moveTo>
                  <a:cubicBezTo>
                    <a:pt x="236" y="1"/>
                    <a:pt x="198" y="9"/>
                    <a:pt x="160" y="27"/>
                  </a:cubicBezTo>
                  <a:cubicBezTo>
                    <a:pt x="126" y="42"/>
                    <a:pt x="95" y="73"/>
                    <a:pt x="79" y="104"/>
                  </a:cubicBezTo>
                  <a:cubicBezTo>
                    <a:pt x="1" y="277"/>
                    <a:pt x="115" y="438"/>
                    <a:pt x="274" y="438"/>
                  </a:cubicBezTo>
                  <a:cubicBezTo>
                    <a:pt x="309" y="438"/>
                    <a:pt x="346" y="430"/>
                    <a:pt x="384" y="412"/>
                  </a:cubicBezTo>
                  <a:cubicBezTo>
                    <a:pt x="415" y="393"/>
                    <a:pt x="450" y="362"/>
                    <a:pt x="465" y="331"/>
                  </a:cubicBezTo>
                  <a:cubicBezTo>
                    <a:pt x="544" y="161"/>
                    <a:pt x="429" y="1"/>
                    <a:pt x="27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9"/>
            <p:cNvSpPr/>
            <p:nvPr/>
          </p:nvSpPr>
          <p:spPr>
            <a:xfrm>
              <a:off x="2911148" y="2924168"/>
              <a:ext cx="326695" cy="92443"/>
            </a:xfrm>
            <a:custGeom>
              <a:avLst/>
              <a:gdLst/>
              <a:ahLst/>
              <a:cxnLst/>
              <a:rect l="l" t="t" r="r" b="b"/>
              <a:pathLst>
                <a:path w="11588" h="3279" extrusionOk="0">
                  <a:moveTo>
                    <a:pt x="1" y="0"/>
                  </a:moveTo>
                  <a:lnTo>
                    <a:pt x="1" y="0"/>
                  </a:lnTo>
                  <a:cubicBezTo>
                    <a:pt x="1061" y="2153"/>
                    <a:pt x="3437" y="3229"/>
                    <a:pt x="6203" y="3279"/>
                  </a:cubicBezTo>
                  <a:lnTo>
                    <a:pt x="6365" y="3279"/>
                  </a:lnTo>
                  <a:cubicBezTo>
                    <a:pt x="8452" y="3279"/>
                    <a:pt x="10334" y="2669"/>
                    <a:pt x="11587" y="1447"/>
                  </a:cubicBezTo>
                  <a:lnTo>
                    <a:pt x="11587" y="1447"/>
                  </a:lnTo>
                  <a:cubicBezTo>
                    <a:pt x="9994" y="1863"/>
                    <a:pt x="8548" y="2025"/>
                    <a:pt x="7248" y="2025"/>
                  </a:cubicBezTo>
                  <a:cubicBezTo>
                    <a:pt x="3808" y="2025"/>
                    <a:pt x="1351" y="86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9"/>
            <p:cNvSpPr/>
            <p:nvPr/>
          </p:nvSpPr>
          <p:spPr>
            <a:xfrm>
              <a:off x="2988566" y="2607958"/>
              <a:ext cx="32224" cy="5841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9"/>
            <p:cNvSpPr/>
            <p:nvPr/>
          </p:nvSpPr>
          <p:spPr>
            <a:xfrm>
              <a:off x="3008047" y="2594341"/>
              <a:ext cx="36340" cy="66591"/>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9"/>
            <p:cNvSpPr/>
            <p:nvPr/>
          </p:nvSpPr>
          <p:spPr>
            <a:xfrm>
              <a:off x="3039369" y="2607958"/>
              <a:ext cx="32196" cy="5841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9"/>
            <p:cNvSpPr/>
            <p:nvPr/>
          </p:nvSpPr>
          <p:spPr>
            <a:xfrm>
              <a:off x="3058822" y="2594341"/>
              <a:ext cx="36256" cy="66591"/>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9"/>
            <p:cNvSpPr/>
            <p:nvPr/>
          </p:nvSpPr>
          <p:spPr>
            <a:xfrm>
              <a:off x="3030234" y="2600656"/>
              <a:ext cx="35917" cy="64843"/>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9"/>
            <p:cNvSpPr/>
            <p:nvPr/>
          </p:nvSpPr>
          <p:spPr>
            <a:xfrm>
              <a:off x="3073736" y="2607958"/>
              <a:ext cx="32647" cy="5841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9"/>
            <p:cNvSpPr/>
            <p:nvPr/>
          </p:nvSpPr>
          <p:spPr>
            <a:xfrm>
              <a:off x="3093725" y="2594341"/>
              <a:ext cx="35804" cy="66591"/>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9"/>
            <p:cNvSpPr/>
            <p:nvPr/>
          </p:nvSpPr>
          <p:spPr>
            <a:xfrm>
              <a:off x="3124511" y="2607958"/>
              <a:ext cx="32196" cy="5841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9"/>
            <p:cNvSpPr/>
            <p:nvPr/>
          </p:nvSpPr>
          <p:spPr>
            <a:xfrm>
              <a:off x="3143964" y="2607958"/>
              <a:ext cx="36340" cy="66985"/>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9"/>
            <p:cNvSpPr/>
            <p:nvPr/>
          </p:nvSpPr>
          <p:spPr>
            <a:xfrm>
              <a:off x="3115489" y="2600656"/>
              <a:ext cx="35804" cy="64843"/>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9"/>
            <p:cNvSpPr/>
            <p:nvPr/>
          </p:nvSpPr>
          <p:spPr>
            <a:xfrm>
              <a:off x="2973144" y="2652756"/>
              <a:ext cx="234787" cy="72116"/>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9"/>
            <p:cNvSpPr/>
            <p:nvPr/>
          </p:nvSpPr>
          <p:spPr>
            <a:xfrm>
              <a:off x="2983153" y="2652756"/>
              <a:ext cx="194867" cy="48942"/>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9"/>
            <p:cNvSpPr/>
            <p:nvPr/>
          </p:nvSpPr>
          <p:spPr>
            <a:xfrm>
              <a:off x="3201054" y="2660481"/>
              <a:ext cx="13194" cy="33944"/>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9"/>
            <p:cNvSpPr/>
            <p:nvPr/>
          </p:nvSpPr>
          <p:spPr>
            <a:xfrm>
              <a:off x="2983153" y="2675903"/>
              <a:ext cx="194867" cy="25796"/>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9"/>
            <p:cNvSpPr/>
            <p:nvPr/>
          </p:nvSpPr>
          <p:spPr>
            <a:xfrm>
              <a:off x="3013911" y="2669052"/>
              <a:ext cx="7753" cy="6343"/>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9"/>
            <p:cNvSpPr/>
            <p:nvPr/>
          </p:nvSpPr>
          <p:spPr>
            <a:xfrm>
              <a:off x="3130375" y="2670913"/>
              <a:ext cx="8176" cy="6315"/>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9"/>
            <p:cNvSpPr/>
            <p:nvPr/>
          </p:nvSpPr>
          <p:spPr>
            <a:xfrm>
              <a:off x="3150392" y="2662314"/>
              <a:ext cx="8176" cy="6343"/>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9"/>
            <p:cNvSpPr/>
            <p:nvPr/>
          </p:nvSpPr>
          <p:spPr>
            <a:xfrm>
              <a:off x="3140806" y="2688533"/>
              <a:ext cx="7753" cy="5892"/>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9"/>
            <p:cNvSpPr/>
            <p:nvPr/>
          </p:nvSpPr>
          <p:spPr>
            <a:xfrm>
              <a:off x="3028487" y="2665471"/>
              <a:ext cx="12207" cy="9473"/>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9"/>
            <p:cNvSpPr/>
            <p:nvPr/>
          </p:nvSpPr>
          <p:spPr>
            <a:xfrm>
              <a:off x="3150815" y="2686785"/>
              <a:ext cx="12207" cy="9473"/>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9"/>
            <p:cNvSpPr/>
            <p:nvPr/>
          </p:nvSpPr>
          <p:spPr>
            <a:xfrm>
              <a:off x="2994007" y="2660904"/>
              <a:ext cx="12320" cy="9585"/>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9"/>
            <p:cNvSpPr/>
            <p:nvPr/>
          </p:nvSpPr>
          <p:spPr>
            <a:xfrm>
              <a:off x="2987269" y="2673196"/>
              <a:ext cx="8627" cy="34395"/>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9"/>
            <p:cNvSpPr/>
            <p:nvPr/>
          </p:nvSpPr>
          <p:spPr>
            <a:xfrm>
              <a:off x="2940525" y="2791380"/>
              <a:ext cx="67549" cy="73864"/>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9"/>
            <p:cNvSpPr/>
            <p:nvPr/>
          </p:nvSpPr>
          <p:spPr>
            <a:xfrm>
              <a:off x="2940525" y="2791380"/>
              <a:ext cx="67549" cy="21342"/>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9"/>
            <p:cNvSpPr/>
            <p:nvPr/>
          </p:nvSpPr>
          <p:spPr>
            <a:xfrm>
              <a:off x="2932913" y="2783684"/>
              <a:ext cx="82886" cy="15449"/>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9"/>
            <p:cNvSpPr/>
            <p:nvPr/>
          </p:nvSpPr>
          <p:spPr>
            <a:xfrm>
              <a:off x="2950083" y="2825437"/>
              <a:ext cx="6343" cy="25345"/>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9"/>
            <p:cNvSpPr/>
            <p:nvPr/>
          </p:nvSpPr>
          <p:spPr>
            <a:xfrm>
              <a:off x="2964123" y="2825437"/>
              <a:ext cx="6879" cy="25345"/>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9"/>
            <p:cNvSpPr/>
            <p:nvPr/>
          </p:nvSpPr>
          <p:spPr>
            <a:xfrm>
              <a:off x="2978585" y="2825437"/>
              <a:ext cx="6879" cy="25345"/>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9"/>
            <p:cNvSpPr/>
            <p:nvPr/>
          </p:nvSpPr>
          <p:spPr>
            <a:xfrm>
              <a:off x="2993133" y="2825437"/>
              <a:ext cx="6343" cy="25345"/>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9"/>
            <p:cNvSpPr/>
            <p:nvPr/>
          </p:nvSpPr>
          <p:spPr>
            <a:xfrm>
              <a:off x="3142216" y="2817712"/>
              <a:ext cx="107357" cy="46659"/>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9"/>
            <p:cNvSpPr/>
            <p:nvPr/>
          </p:nvSpPr>
          <p:spPr>
            <a:xfrm>
              <a:off x="3212923" y="2770066"/>
              <a:ext cx="10882" cy="62559"/>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9"/>
            <p:cNvSpPr/>
            <p:nvPr/>
          </p:nvSpPr>
          <p:spPr>
            <a:xfrm>
              <a:off x="3195134" y="2793184"/>
              <a:ext cx="22272" cy="16464"/>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9"/>
            <p:cNvSpPr/>
            <p:nvPr/>
          </p:nvSpPr>
          <p:spPr>
            <a:xfrm>
              <a:off x="3171142" y="2783684"/>
              <a:ext cx="24950" cy="29489"/>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9"/>
            <p:cNvSpPr/>
            <p:nvPr/>
          </p:nvSpPr>
          <p:spPr>
            <a:xfrm>
              <a:off x="3217378" y="2805307"/>
              <a:ext cx="24048" cy="14632"/>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9"/>
            <p:cNvSpPr/>
            <p:nvPr/>
          </p:nvSpPr>
          <p:spPr>
            <a:xfrm>
              <a:off x="3193414" y="2741535"/>
              <a:ext cx="57992" cy="47025"/>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9"/>
            <p:cNvSpPr/>
            <p:nvPr/>
          </p:nvSpPr>
          <p:spPr>
            <a:xfrm>
              <a:off x="3205819" y="2751769"/>
              <a:ext cx="33211" cy="2675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9"/>
            <p:cNvSpPr/>
            <p:nvPr/>
          </p:nvSpPr>
          <p:spPr>
            <a:xfrm>
              <a:off x="3214700" y="2758930"/>
              <a:ext cx="15365" cy="12320"/>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9"/>
            <p:cNvSpPr/>
            <p:nvPr/>
          </p:nvSpPr>
          <p:spPr>
            <a:xfrm>
              <a:off x="3162994" y="2785262"/>
              <a:ext cx="19509" cy="50521"/>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9"/>
            <p:cNvSpPr/>
            <p:nvPr/>
          </p:nvSpPr>
          <p:spPr>
            <a:xfrm>
              <a:off x="3123637" y="2740605"/>
              <a:ext cx="68846" cy="48886"/>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9"/>
            <p:cNvSpPr/>
            <p:nvPr/>
          </p:nvSpPr>
          <p:spPr>
            <a:xfrm>
              <a:off x="3152563" y="2825437"/>
              <a:ext cx="87030" cy="31237"/>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9"/>
            <p:cNvSpPr/>
            <p:nvPr/>
          </p:nvSpPr>
          <p:spPr>
            <a:xfrm>
              <a:off x="3152563" y="2836742"/>
              <a:ext cx="87030" cy="19932"/>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9"/>
            <p:cNvSpPr/>
            <p:nvPr/>
          </p:nvSpPr>
          <p:spPr>
            <a:xfrm>
              <a:off x="3158540" y="2829017"/>
              <a:ext cx="8176" cy="21342"/>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9"/>
            <p:cNvSpPr/>
            <p:nvPr/>
          </p:nvSpPr>
          <p:spPr>
            <a:xfrm>
              <a:off x="3045656" y="2803672"/>
              <a:ext cx="48970" cy="61572"/>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9"/>
            <p:cNvSpPr/>
            <p:nvPr/>
          </p:nvSpPr>
          <p:spPr>
            <a:xfrm>
              <a:off x="3067421" y="2782810"/>
              <a:ext cx="7302" cy="38962"/>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9"/>
            <p:cNvSpPr/>
            <p:nvPr/>
          </p:nvSpPr>
          <p:spPr>
            <a:xfrm>
              <a:off x="3047094" y="2766486"/>
              <a:ext cx="29377" cy="31237"/>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9"/>
            <p:cNvSpPr/>
            <p:nvPr/>
          </p:nvSpPr>
          <p:spPr>
            <a:xfrm>
              <a:off x="3071537" y="2780667"/>
              <a:ext cx="28108" cy="1959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9"/>
            <p:cNvSpPr/>
            <p:nvPr/>
          </p:nvSpPr>
          <p:spPr>
            <a:xfrm>
              <a:off x="3051548" y="2809564"/>
              <a:ext cx="37214" cy="49393"/>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9"/>
            <p:cNvSpPr/>
            <p:nvPr/>
          </p:nvSpPr>
          <p:spPr>
            <a:xfrm>
              <a:off x="3051548" y="2844890"/>
              <a:ext cx="37214" cy="14068"/>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9"/>
            <p:cNvSpPr/>
            <p:nvPr/>
          </p:nvSpPr>
          <p:spPr>
            <a:xfrm>
              <a:off x="3073285" y="2835333"/>
              <a:ext cx="9614" cy="7753"/>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9"/>
            <p:cNvSpPr/>
            <p:nvPr/>
          </p:nvSpPr>
          <p:spPr>
            <a:xfrm>
              <a:off x="3056989" y="2828595"/>
              <a:ext cx="11869" cy="9473"/>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9"/>
            <p:cNvSpPr/>
            <p:nvPr/>
          </p:nvSpPr>
          <p:spPr>
            <a:xfrm>
              <a:off x="3054255" y="2815429"/>
              <a:ext cx="8176" cy="28080"/>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9"/>
            <p:cNvSpPr/>
            <p:nvPr/>
          </p:nvSpPr>
          <p:spPr>
            <a:xfrm>
              <a:off x="3073285" y="2823153"/>
              <a:ext cx="7753" cy="5469"/>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39"/>
          <p:cNvGrpSpPr/>
          <p:nvPr/>
        </p:nvGrpSpPr>
        <p:grpSpPr>
          <a:xfrm>
            <a:off x="6951239" y="1745852"/>
            <a:ext cx="1254521" cy="881026"/>
            <a:chOff x="7315864" y="1745852"/>
            <a:chExt cx="1254521" cy="881026"/>
          </a:xfrm>
        </p:grpSpPr>
        <p:grpSp>
          <p:nvGrpSpPr>
            <p:cNvPr id="1773" name="Google Shape;1773;p39"/>
            <p:cNvGrpSpPr/>
            <p:nvPr/>
          </p:nvGrpSpPr>
          <p:grpSpPr>
            <a:xfrm>
              <a:off x="8026723" y="1745852"/>
              <a:ext cx="343305" cy="519921"/>
              <a:chOff x="6673046" y="1861217"/>
              <a:chExt cx="150520" cy="227966"/>
            </a:xfrm>
          </p:grpSpPr>
          <p:sp>
            <p:nvSpPr>
              <p:cNvPr id="1774" name="Google Shape;1774;p39"/>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9"/>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9"/>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9"/>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9"/>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9"/>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9"/>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9"/>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9"/>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9"/>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9"/>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9"/>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9"/>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9"/>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39"/>
            <p:cNvGrpSpPr/>
            <p:nvPr/>
          </p:nvGrpSpPr>
          <p:grpSpPr>
            <a:xfrm>
              <a:off x="7315864" y="2263011"/>
              <a:ext cx="1254521" cy="363867"/>
              <a:chOff x="6361375" y="2370463"/>
              <a:chExt cx="550036" cy="159542"/>
            </a:xfrm>
          </p:grpSpPr>
          <p:sp>
            <p:nvSpPr>
              <p:cNvPr id="1789" name="Google Shape;1789;p39"/>
              <p:cNvSpPr/>
              <p:nvPr/>
            </p:nvSpPr>
            <p:spPr>
              <a:xfrm>
                <a:off x="6388581" y="2426228"/>
                <a:ext cx="490662" cy="40823"/>
              </a:xfrm>
              <a:custGeom>
                <a:avLst/>
                <a:gdLst/>
                <a:ahLst/>
                <a:cxnLst/>
                <a:rect l="l" t="t" r="r" b="b"/>
                <a:pathLst>
                  <a:path w="17404" h="1448" extrusionOk="0">
                    <a:moveTo>
                      <a:pt x="0" y="1"/>
                    </a:moveTo>
                    <a:lnTo>
                      <a:pt x="0" y="579"/>
                    </a:lnTo>
                    <a:cubicBezTo>
                      <a:pt x="0" y="1062"/>
                      <a:pt x="370" y="1447"/>
                      <a:pt x="852" y="1447"/>
                    </a:cubicBezTo>
                    <a:lnTo>
                      <a:pt x="3182" y="1447"/>
                    </a:lnTo>
                    <a:lnTo>
                      <a:pt x="3182" y="1"/>
                    </a:lnTo>
                    <a:close/>
                    <a:moveTo>
                      <a:pt x="5654" y="1"/>
                    </a:moveTo>
                    <a:lnTo>
                      <a:pt x="5654" y="900"/>
                    </a:lnTo>
                    <a:lnTo>
                      <a:pt x="5654" y="1447"/>
                    </a:lnTo>
                    <a:lnTo>
                      <a:pt x="11922" y="1447"/>
                    </a:lnTo>
                    <a:lnTo>
                      <a:pt x="11922" y="1"/>
                    </a:lnTo>
                    <a:close/>
                    <a:moveTo>
                      <a:pt x="14398" y="1"/>
                    </a:moveTo>
                    <a:lnTo>
                      <a:pt x="14398" y="900"/>
                    </a:lnTo>
                    <a:lnTo>
                      <a:pt x="14398" y="1447"/>
                    </a:lnTo>
                    <a:lnTo>
                      <a:pt x="16551" y="1447"/>
                    </a:lnTo>
                    <a:cubicBezTo>
                      <a:pt x="17017" y="1447"/>
                      <a:pt x="17403" y="1062"/>
                      <a:pt x="17403" y="579"/>
                    </a:cubicBezTo>
                    <a:lnTo>
                      <a:pt x="17403"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9"/>
              <p:cNvSpPr/>
              <p:nvPr/>
            </p:nvSpPr>
            <p:spPr>
              <a:xfrm>
                <a:off x="6478291" y="2424818"/>
                <a:ext cx="69720" cy="105186"/>
              </a:xfrm>
              <a:custGeom>
                <a:avLst/>
                <a:gdLst/>
                <a:ahLst/>
                <a:cxnLst/>
                <a:rect l="l" t="t" r="r" b="b"/>
                <a:pathLst>
                  <a:path w="2473" h="3731" extrusionOk="0">
                    <a:moveTo>
                      <a:pt x="0" y="1"/>
                    </a:moveTo>
                    <a:lnTo>
                      <a:pt x="0" y="3086"/>
                    </a:lnTo>
                    <a:cubicBezTo>
                      <a:pt x="0" y="3441"/>
                      <a:pt x="274" y="3731"/>
                      <a:pt x="625" y="3731"/>
                    </a:cubicBezTo>
                    <a:lnTo>
                      <a:pt x="1832" y="3731"/>
                    </a:lnTo>
                    <a:cubicBezTo>
                      <a:pt x="2183" y="3731"/>
                      <a:pt x="2472" y="3441"/>
                      <a:pt x="2472" y="3086"/>
                    </a:cubicBezTo>
                    <a:lnTo>
                      <a:pt x="247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9"/>
              <p:cNvSpPr/>
              <p:nvPr/>
            </p:nvSpPr>
            <p:spPr>
              <a:xfrm>
                <a:off x="6478291" y="2426228"/>
                <a:ext cx="69720" cy="25373"/>
              </a:xfrm>
              <a:custGeom>
                <a:avLst/>
                <a:gdLst/>
                <a:ahLst/>
                <a:cxnLst/>
                <a:rect l="l" t="t" r="r" b="b"/>
                <a:pathLst>
                  <a:path w="2473" h="900" extrusionOk="0">
                    <a:moveTo>
                      <a:pt x="0" y="1"/>
                    </a:moveTo>
                    <a:lnTo>
                      <a:pt x="0" y="900"/>
                    </a:lnTo>
                    <a:lnTo>
                      <a:pt x="2472" y="900"/>
                    </a:lnTo>
                    <a:lnTo>
                      <a:pt x="2472"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9"/>
              <p:cNvSpPr/>
              <p:nvPr/>
            </p:nvSpPr>
            <p:spPr>
              <a:xfrm>
                <a:off x="6724695" y="2424818"/>
                <a:ext cx="69833" cy="105186"/>
              </a:xfrm>
              <a:custGeom>
                <a:avLst/>
                <a:gdLst/>
                <a:ahLst/>
                <a:cxnLst/>
                <a:rect l="l" t="t" r="r" b="b"/>
                <a:pathLst>
                  <a:path w="2477" h="3731" extrusionOk="0">
                    <a:moveTo>
                      <a:pt x="0" y="1"/>
                    </a:moveTo>
                    <a:lnTo>
                      <a:pt x="0" y="3086"/>
                    </a:lnTo>
                    <a:cubicBezTo>
                      <a:pt x="0" y="3441"/>
                      <a:pt x="289" y="3731"/>
                      <a:pt x="629" y="3731"/>
                    </a:cubicBezTo>
                    <a:lnTo>
                      <a:pt x="1852" y="3731"/>
                    </a:lnTo>
                    <a:cubicBezTo>
                      <a:pt x="2187" y="3731"/>
                      <a:pt x="2476" y="3441"/>
                      <a:pt x="2476" y="3086"/>
                    </a:cubicBezTo>
                    <a:lnTo>
                      <a:pt x="247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9"/>
              <p:cNvSpPr/>
              <p:nvPr/>
            </p:nvSpPr>
            <p:spPr>
              <a:xfrm>
                <a:off x="6724695" y="2426228"/>
                <a:ext cx="69833" cy="25373"/>
              </a:xfrm>
              <a:custGeom>
                <a:avLst/>
                <a:gdLst/>
                <a:ahLst/>
                <a:cxnLst/>
                <a:rect l="l" t="t" r="r" b="b"/>
                <a:pathLst>
                  <a:path w="2477" h="900" extrusionOk="0">
                    <a:moveTo>
                      <a:pt x="0" y="1"/>
                    </a:moveTo>
                    <a:lnTo>
                      <a:pt x="0" y="900"/>
                    </a:lnTo>
                    <a:lnTo>
                      <a:pt x="2476" y="900"/>
                    </a:lnTo>
                    <a:lnTo>
                      <a:pt x="2476"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9"/>
              <p:cNvSpPr/>
              <p:nvPr/>
            </p:nvSpPr>
            <p:spPr>
              <a:xfrm>
                <a:off x="6361375" y="2370463"/>
                <a:ext cx="550036" cy="55793"/>
              </a:xfrm>
              <a:custGeom>
                <a:avLst/>
                <a:gdLst/>
                <a:ahLst/>
                <a:cxnLst/>
                <a:rect l="l" t="t" r="r" b="b"/>
                <a:pathLst>
                  <a:path w="19510" h="1979" extrusionOk="0">
                    <a:moveTo>
                      <a:pt x="996" y="0"/>
                    </a:moveTo>
                    <a:cubicBezTo>
                      <a:pt x="722" y="0"/>
                      <a:pt x="468" y="112"/>
                      <a:pt x="290" y="290"/>
                    </a:cubicBezTo>
                    <a:cubicBezTo>
                      <a:pt x="113" y="467"/>
                      <a:pt x="1" y="725"/>
                      <a:pt x="1" y="999"/>
                    </a:cubicBezTo>
                    <a:lnTo>
                      <a:pt x="1" y="1142"/>
                    </a:lnTo>
                    <a:cubicBezTo>
                      <a:pt x="82" y="1624"/>
                      <a:pt x="498" y="1979"/>
                      <a:pt x="996" y="1979"/>
                    </a:cubicBezTo>
                    <a:lnTo>
                      <a:pt x="18515" y="1979"/>
                    </a:lnTo>
                    <a:cubicBezTo>
                      <a:pt x="18788" y="1979"/>
                      <a:pt x="19043" y="1882"/>
                      <a:pt x="19220" y="1690"/>
                    </a:cubicBezTo>
                    <a:cubicBezTo>
                      <a:pt x="19367" y="1543"/>
                      <a:pt x="19463" y="1350"/>
                      <a:pt x="19494" y="1142"/>
                    </a:cubicBezTo>
                    <a:cubicBezTo>
                      <a:pt x="19510" y="1096"/>
                      <a:pt x="19510" y="1046"/>
                      <a:pt x="19510" y="999"/>
                    </a:cubicBezTo>
                    <a:cubicBezTo>
                      <a:pt x="19510" y="436"/>
                      <a:pt x="19058" y="0"/>
                      <a:pt x="1851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9"/>
              <p:cNvSpPr/>
              <p:nvPr/>
            </p:nvSpPr>
            <p:spPr>
              <a:xfrm>
                <a:off x="6361375" y="2402631"/>
                <a:ext cx="549613" cy="23625"/>
              </a:xfrm>
              <a:custGeom>
                <a:avLst/>
                <a:gdLst/>
                <a:ahLst/>
                <a:cxnLst/>
                <a:rect l="l" t="t" r="r" b="b"/>
                <a:pathLst>
                  <a:path w="19495" h="838" extrusionOk="0">
                    <a:moveTo>
                      <a:pt x="1" y="1"/>
                    </a:moveTo>
                    <a:cubicBezTo>
                      <a:pt x="82" y="483"/>
                      <a:pt x="498" y="838"/>
                      <a:pt x="996" y="838"/>
                    </a:cubicBezTo>
                    <a:lnTo>
                      <a:pt x="18515" y="838"/>
                    </a:lnTo>
                    <a:cubicBezTo>
                      <a:pt x="18788" y="838"/>
                      <a:pt x="19043" y="741"/>
                      <a:pt x="19220" y="549"/>
                    </a:cubicBezTo>
                    <a:cubicBezTo>
                      <a:pt x="19367" y="402"/>
                      <a:pt x="19463" y="209"/>
                      <a:pt x="19494"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39"/>
            <p:cNvGrpSpPr/>
            <p:nvPr/>
          </p:nvGrpSpPr>
          <p:grpSpPr>
            <a:xfrm>
              <a:off x="7483307" y="1769642"/>
              <a:ext cx="284277" cy="496131"/>
              <a:chOff x="6434789" y="1871649"/>
              <a:chExt cx="124639" cy="217535"/>
            </a:xfrm>
          </p:grpSpPr>
          <p:sp>
            <p:nvSpPr>
              <p:cNvPr id="1797" name="Google Shape;1797;p39"/>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9"/>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9"/>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9"/>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9"/>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9"/>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9"/>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9"/>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9"/>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9"/>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9"/>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9"/>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9"/>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9"/>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9"/>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9"/>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3" name="Google Shape;1813;p39"/>
          <p:cNvGrpSpPr/>
          <p:nvPr/>
        </p:nvGrpSpPr>
        <p:grpSpPr>
          <a:xfrm>
            <a:off x="5069091" y="1559143"/>
            <a:ext cx="756931" cy="891421"/>
            <a:chOff x="6024726" y="2154394"/>
            <a:chExt cx="216631" cy="255115"/>
          </a:xfrm>
        </p:grpSpPr>
        <p:sp>
          <p:nvSpPr>
            <p:cNvPr id="1814" name="Google Shape;1814;p39"/>
            <p:cNvSpPr/>
            <p:nvPr/>
          </p:nvSpPr>
          <p:spPr>
            <a:xfrm>
              <a:off x="6033325" y="2223212"/>
              <a:ext cx="199885" cy="186296"/>
            </a:xfrm>
            <a:custGeom>
              <a:avLst/>
              <a:gdLst/>
              <a:ahLst/>
              <a:cxnLst/>
              <a:rect l="l" t="t" r="r" b="b"/>
              <a:pathLst>
                <a:path w="7090" h="6608" extrusionOk="0">
                  <a:moveTo>
                    <a:pt x="0" y="1"/>
                  </a:moveTo>
                  <a:lnTo>
                    <a:pt x="0" y="6608"/>
                  </a:lnTo>
                  <a:lnTo>
                    <a:pt x="7089" y="6608"/>
                  </a:lnTo>
                  <a:lnTo>
                    <a:pt x="7089"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9"/>
            <p:cNvSpPr/>
            <p:nvPr/>
          </p:nvSpPr>
          <p:spPr>
            <a:xfrm>
              <a:off x="6024726" y="2154394"/>
              <a:ext cx="216631" cy="238819"/>
            </a:xfrm>
            <a:custGeom>
              <a:avLst/>
              <a:gdLst/>
              <a:ahLst/>
              <a:cxnLst/>
              <a:rect l="l" t="t" r="r" b="b"/>
              <a:pathLst>
                <a:path w="7684" h="8471" extrusionOk="0">
                  <a:moveTo>
                    <a:pt x="0" y="0"/>
                  </a:moveTo>
                  <a:lnTo>
                    <a:pt x="0" y="8470"/>
                  </a:lnTo>
                  <a:lnTo>
                    <a:pt x="7684" y="8470"/>
                  </a:lnTo>
                  <a:lnTo>
                    <a:pt x="768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p:cNvSpPr/>
            <p:nvPr/>
          </p:nvSpPr>
          <p:spPr>
            <a:xfrm>
              <a:off x="6053200" y="2180585"/>
              <a:ext cx="159570" cy="186296"/>
            </a:xfrm>
            <a:custGeom>
              <a:avLst/>
              <a:gdLst/>
              <a:ahLst/>
              <a:cxnLst/>
              <a:rect l="l" t="t" r="r" b="b"/>
              <a:pathLst>
                <a:path w="5660" h="6608" extrusionOk="0">
                  <a:moveTo>
                    <a:pt x="1" y="1"/>
                  </a:moveTo>
                  <a:lnTo>
                    <a:pt x="1" y="6608"/>
                  </a:lnTo>
                  <a:lnTo>
                    <a:pt x="5659" y="6608"/>
                  </a:lnTo>
                  <a:lnTo>
                    <a:pt x="565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9"/>
            <p:cNvSpPr/>
            <p:nvPr/>
          </p:nvSpPr>
          <p:spPr>
            <a:xfrm>
              <a:off x="6039612" y="2169730"/>
              <a:ext cx="186747" cy="208484"/>
            </a:xfrm>
            <a:custGeom>
              <a:avLst/>
              <a:gdLst/>
              <a:ahLst/>
              <a:cxnLst/>
              <a:rect l="l" t="t" r="r" b="b"/>
              <a:pathLst>
                <a:path w="6624" h="7395" extrusionOk="0">
                  <a:moveTo>
                    <a:pt x="6558" y="81"/>
                  </a:moveTo>
                  <a:lnTo>
                    <a:pt x="6558" y="7313"/>
                  </a:lnTo>
                  <a:lnTo>
                    <a:pt x="82" y="7313"/>
                  </a:lnTo>
                  <a:lnTo>
                    <a:pt x="82" y="81"/>
                  </a:lnTo>
                  <a:close/>
                  <a:moveTo>
                    <a:pt x="1" y="0"/>
                  </a:moveTo>
                  <a:lnTo>
                    <a:pt x="1" y="7394"/>
                  </a:lnTo>
                  <a:lnTo>
                    <a:pt x="6623" y="7394"/>
                  </a:lnTo>
                  <a:lnTo>
                    <a:pt x="662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9"/>
            <p:cNvSpPr/>
            <p:nvPr/>
          </p:nvSpPr>
          <p:spPr>
            <a:xfrm>
              <a:off x="6128475" y="2201024"/>
              <a:ext cx="86579" cy="67803"/>
            </a:xfrm>
            <a:custGeom>
              <a:avLst/>
              <a:gdLst/>
              <a:ahLst/>
              <a:cxnLst/>
              <a:rect l="l" t="t" r="r" b="b"/>
              <a:pathLst>
                <a:path w="3071" h="2405" extrusionOk="0">
                  <a:moveTo>
                    <a:pt x="2604" y="1"/>
                  </a:moveTo>
                  <a:lnTo>
                    <a:pt x="2604" y="1"/>
                  </a:lnTo>
                  <a:cubicBezTo>
                    <a:pt x="0" y="884"/>
                    <a:pt x="1269" y="2396"/>
                    <a:pt x="1269" y="2396"/>
                  </a:cubicBezTo>
                  <a:cubicBezTo>
                    <a:pt x="1269" y="2396"/>
                    <a:pt x="1324" y="2404"/>
                    <a:pt x="1413" y="2404"/>
                  </a:cubicBezTo>
                  <a:cubicBezTo>
                    <a:pt x="1844" y="2404"/>
                    <a:pt x="3071" y="2216"/>
                    <a:pt x="260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9"/>
            <p:cNvSpPr/>
            <p:nvPr/>
          </p:nvSpPr>
          <p:spPr>
            <a:xfrm>
              <a:off x="6159233" y="2215487"/>
              <a:ext cx="34931" cy="60839"/>
            </a:xfrm>
            <a:custGeom>
              <a:avLst/>
              <a:gdLst/>
              <a:ahLst/>
              <a:cxnLst/>
              <a:rect l="l" t="t" r="r" b="b"/>
              <a:pathLst>
                <a:path w="1239" h="2158" extrusionOk="0">
                  <a:moveTo>
                    <a:pt x="1208" y="1"/>
                  </a:moveTo>
                  <a:cubicBezTo>
                    <a:pt x="1192" y="1"/>
                    <a:pt x="1158" y="1"/>
                    <a:pt x="1158" y="16"/>
                  </a:cubicBezTo>
                  <a:lnTo>
                    <a:pt x="20" y="2091"/>
                  </a:lnTo>
                  <a:cubicBezTo>
                    <a:pt x="1" y="2107"/>
                    <a:pt x="1" y="2138"/>
                    <a:pt x="35" y="2138"/>
                  </a:cubicBezTo>
                  <a:cubicBezTo>
                    <a:pt x="35" y="2138"/>
                    <a:pt x="35" y="2157"/>
                    <a:pt x="51" y="2157"/>
                  </a:cubicBezTo>
                  <a:cubicBezTo>
                    <a:pt x="66" y="2157"/>
                    <a:pt x="66" y="2138"/>
                    <a:pt x="82" y="2122"/>
                  </a:cubicBezTo>
                  <a:lnTo>
                    <a:pt x="1223" y="51"/>
                  </a:lnTo>
                  <a:cubicBezTo>
                    <a:pt x="1239" y="36"/>
                    <a:pt x="1223" y="16"/>
                    <a:pt x="120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9"/>
            <p:cNvSpPr/>
            <p:nvPr/>
          </p:nvSpPr>
          <p:spPr>
            <a:xfrm>
              <a:off x="6180547" y="2219209"/>
              <a:ext cx="16352" cy="13053"/>
            </a:xfrm>
            <a:custGeom>
              <a:avLst/>
              <a:gdLst/>
              <a:ahLst/>
              <a:cxnLst/>
              <a:rect l="l" t="t" r="r" b="b"/>
              <a:pathLst>
                <a:path w="580" h="463" extrusionOk="0">
                  <a:moveTo>
                    <a:pt x="35" y="0"/>
                  </a:moveTo>
                  <a:cubicBezTo>
                    <a:pt x="1" y="16"/>
                    <a:pt x="1" y="31"/>
                    <a:pt x="1" y="46"/>
                  </a:cubicBezTo>
                  <a:lnTo>
                    <a:pt x="132" y="463"/>
                  </a:lnTo>
                  <a:lnTo>
                    <a:pt x="548" y="336"/>
                  </a:lnTo>
                  <a:cubicBezTo>
                    <a:pt x="564" y="320"/>
                    <a:pt x="579" y="305"/>
                    <a:pt x="579" y="289"/>
                  </a:cubicBezTo>
                  <a:cubicBezTo>
                    <a:pt x="564" y="270"/>
                    <a:pt x="548" y="255"/>
                    <a:pt x="533" y="255"/>
                  </a:cubicBezTo>
                  <a:lnTo>
                    <a:pt x="178" y="366"/>
                  </a:lnTo>
                  <a:lnTo>
                    <a:pt x="82" y="31"/>
                  </a:lnTo>
                  <a:cubicBezTo>
                    <a:pt x="66" y="16"/>
                    <a:pt x="51" y="0"/>
                    <a:pt x="3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9"/>
            <p:cNvSpPr/>
            <p:nvPr/>
          </p:nvSpPr>
          <p:spPr>
            <a:xfrm>
              <a:off x="6173809" y="2231388"/>
              <a:ext cx="16323" cy="13166"/>
            </a:xfrm>
            <a:custGeom>
              <a:avLst/>
              <a:gdLst/>
              <a:ahLst/>
              <a:cxnLst/>
              <a:rect l="l" t="t" r="r" b="b"/>
              <a:pathLst>
                <a:path w="579" h="467" extrusionOk="0">
                  <a:moveTo>
                    <a:pt x="31" y="0"/>
                  </a:moveTo>
                  <a:cubicBezTo>
                    <a:pt x="16" y="15"/>
                    <a:pt x="0" y="31"/>
                    <a:pt x="0" y="50"/>
                  </a:cubicBezTo>
                  <a:lnTo>
                    <a:pt x="128" y="467"/>
                  </a:lnTo>
                  <a:lnTo>
                    <a:pt x="544" y="339"/>
                  </a:lnTo>
                  <a:cubicBezTo>
                    <a:pt x="564" y="320"/>
                    <a:pt x="579" y="305"/>
                    <a:pt x="579" y="289"/>
                  </a:cubicBezTo>
                  <a:cubicBezTo>
                    <a:pt x="564" y="274"/>
                    <a:pt x="544" y="258"/>
                    <a:pt x="529" y="258"/>
                  </a:cubicBezTo>
                  <a:lnTo>
                    <a:pt x="178" y="370"/>
                  </a:lnTo>
                  <a:lnTo>
                    <a:pt x="81" y="31"/>
                  </a:lnTo>
                  <a:cubicBezTo>
                    <a:pt x="62" y="15"/>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9"/>
            <p:cNvSpPr/>
            <p:nvPr/>
          </p:nvSpPr>
          <p:spPr>
            <a:xfrm>
              <a:off x="6166958" y="2243652"/>
              <a:ext cx="16323" cy="13081"/>
            </a:xfrm>
            <a:custGeom>
              <a:avLst/>
              <a:gdLst/>
              <a:ahLst/>
              <a:cxnLst/>
              <a:rect l="l" t="t" r="r" b="b"/>
              <a:pathLst>
                <a:path w="579" h="464" extrusionOk="0">
                  <a:moveTo>
                    <a:pt x="35" y="1"/>
                  </a:moveTo>
                  <a:cubicBezTo>
                    <a:pt x="16" y="16"/>
                    <a:pt x="0" y="32"/>
                    <a:pt x="0" y="47"/>
                  </a:cubicBezTo>
                  <a:lnTo>
                    <a:pt x="132" y="464"/>
                  </a:lnTo>
                  <a:lnTo>
                    <a:pt x="548" y="336"/>
                  </a:lnTo>
                  <a:cubicBezTo>
                    <a:pt x="564" y="321"/>
                    <a:pt x="579" y="306"/>
                    <a:pt x="579" y="290"/>
                  </a:cubicBezTo>
                  <a:cubicBezTo>
                    <a:pt x="564" y="271"/>
                    <a:pt x="548" y="255"/>
                    <a:pt x="533" y="255"/>
                  </a:cubicBezTo>
                  <a:lnTo>
                    <a:pt x="193" y="367"/>
                  </a:lnTo>
                  <a:lnTo>
                    <a:pt x="81"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9"/>
            <p:cNvSpPr/>
            <p:nvPr/>
          </p:nvSpPr>
          <p:spPr>
            <a:xfrm>
              <a:off x="6066818" y="2280753"/>
              <a:ext cx="90272" cy="70397"/>
            </a:xfrm>
            <a:custGeom>
              <a:avLst/>
              <a:gdLst/>
              <a:ahLst/>
              <a:cxnLst/>
              <a:rect l="l" t="t" r="r" b="b"/>
              <a:pathLst>
                <a:path w="3202" h="2497" extrusionOk="0">
                  <a:moveTo>
                    <a:pt x="0" y="0"/>
                  </a:moveTo>
                  <a:lnTo>
                    <a:pt x="0" y="0"/>
                  </a:lnTo>
                  <a:cubicBezTo>
                    <a:pt x="13" y="2130"/>
                    <a:pt x="949" y="2496"/>
                    <a:pt x="1592" y="2496"/>
                  </a:cubicBezTo>
                  <a:cubicBezTo>
                    <a:pt x="1930" y="2496"/>
                    <a:pt x="2187" y="2395"/>
                    <a:pt x="2187" y="2395"/>
                  </a:cubicBezTo>
                  <a:cubicBezTo>
                    <a:pt x="2187" y="2395"/>
                    <a:pt x="3201" y="386"/>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9"/>
            <p:cNvSpPr/>
            <p:nvPr/>
          </p:nvSpPr>
          <p:spPr>
            <a:xfrm>
              <a:off x="6079955" y="2295865"/>
              <a:ext cx="55398" cy="60163"/>
            </a:xfrm>
            <a:custGeom>
              <a:avLst/>
              <a:gdLst/>
              <a:ahLst/>
              <a:cxnLst/>
              <a:rect l="l" t="t" r="r" b="b"/>
              <a:pathLst>
                <a:path w="1965" h="2134" extrusionOk="0">
                  <a:moveTo>
                    <a:pt x="43" y="0"/>
                  </a:moveTo>
                  <a:cubicBezTo>
                    <a:pt x="35" y="0"/>
                    <a:pt x="26" y="4"/>
                    <a:pt x="16" y="12"/>
                  </a:cubicBezTo>
                  <a:cubicBezTo>
                    <a:pt x="1" y="12"/>
                    <a:pt x="1" y="43"/>
                    <a:pt x="16" y="58"/>
                  </a:cubicBezTo>
                  <a:lnTo>
                    <a:pt x="1898" y="2118"/>
                  </a:lnTo>
                  <a:cubicBezTo>
                    <a:pt x="1898" y="2133"/>
                    <a:pt x="1914" y="2133"/>
                    <a:pt x="1914" y="2133"/>
                  </a:cubicBezTo>
                  <a:lnTo>
                    <a:pt x="1945" y="2133"/>
                  </a:lnTo>
                  <a:cubicBezTo>
                    <a:pt x="1964" y="2118"/>
                    <a:pt x="1964" y="2083"/>
                    <a:pt x="1945" y="2068"/>
                  </a:cubicBezTo>
                  <a:lnTo>
                    <a:pt x="66" y="12"/>
                  </a:lnTo>
                  <a:cubicBezTo>
                    <a:pt x="59" y="4"/>
                    <a:pt x="51" y="0"/>
                    <a:pt x="4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a:off x="6079955" y="2296626"/>
              <a:ext cx="15478" cy="15449"/>
            </a:xfrm>
            <a:custGeom>
              <a:avLst/>
              <a:gdLst/>
              <a:ahLst/>
              <a:cxnLst/>
              <a:rect l="l" t="t" r="r" b="b"/>
              <a:pathLst>
                <a:path w="549" h="548" extrusionOk="0">
                  <a:moveTo>
                    <a:pt x="518" y="0"/>
                  </a:moveTo>
                  <a:cubicBezTo>
                    <a:pt x="498" y="0"/>
                    <a:pt x="483" y="16"/>
                    <a:pt x="483" y="31"/>
                  </a:cubicBezTo>
                  <a:lnTo>
                    <a:pt x="467" y="467"/>
                  </a:lnTo>
                  <a:lnTo>
                    <a:pt x="36" y="452"/>
                  </a:lnTo>
                  <a:cubicBezTo>
                    <a:pt x="16" y="452"/>
                    <a:pt x="1" y="467"/>
                    <a:pt x="1" y="498"/>
                  </a:cubicBezTo>
                  <a:cubicBezTo>
                    <a:pt x="1" y="513"/>
                    <a:pt x="16" y="533"/>
                    <a:pt x="36" y="533"/>
                  </a:cubicBezTo>
                  <a:lnTo>
                    <a:pt x="548" y="548"/>
                  </a:lnTo>
                  <a:lnTo>
                    <a:pt x="548" y="31"/>
                  </a:lnTo>
                  <a:cubicBezTo>
                    <a:pt x="548" y="16"/>
                    <a:pt x="533" y="0"/>
                    <a:pt x="5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9"/>
            <p:cNvSpPr/>
            <p:nvPr/>
          </p:nvSpPr>
          <p:spPr>
            <a:xfrm>
              <a:off x="6090838" y="2308918"/>
              <a:ext cx="15901" cy="15337"/>
            </a:xfrm>
            <a:custGeom>
              <a:avLst/>
              <a:gdLst/>
              <a:ahLst/>
              <a:cxnLst/>
              <a:rect l="l" t="t" r="r" b="b"/>
              <a:pathLst>
                <a:path w="564" h="544" extrusionOk="0">
                  <a:moveTo>
                    <a:pt x="533" y="0"/>
                  </a:moveTo>
                  <a:cubicBezTo>
                    <a:pt x="498" y="0"/>
                    <a:pt x="483" y="16"/>
                    <a:pt x="483" y="31"/>
                  </a:cubicBezTo>
                  <a:lnTo>
                    <a:pt x="483" y="463"/>
                  </a:lnTo>
                  <a:lnTo>
                    <a:pt x="51" y="448"/>
                  </a:lnTo>
                  <a:cubicBezTo>
                    <a:pt x="16" y="448"/>
                    <a:pt x="0" y="463"/>
                    <a:pt x="0" y="498"/>
                  </a:cubicBezTo>
                  <a:cubicBezTo>
                    <a:pt x="0" y="513"/>
                    <a:pt x="16" y="529"/>
                    <a:pt x="51" y="529"/>
                  </a:cubicBezTo>
                  <a:lnTo>
                    <a:pt x="548" y="544"/>
                  </a:lnTo>
                  <a:lnTo>
                    <a:pt x="564" y="31"/>
                  </a:lnTo>
                  <a:cubicBezTo>
                    <a:pt x="564" y="16"/>
                    <a:pt x="548" y="0"/>
                    <a:pt x="5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9"/>
            <p:cNvSpPr/>
            <p:nvPr/>
          </p:nvSpPr>
          <p:spPr>
            <a:xfrm>
              <a:off x="6102143" y="2321097"/>
              <a:ext cx="15478" cy="15449"/>
            </a:xfrm>
            <a:custGeom>
              <a:avLst/>
              <a:gdLst/>
              <a:ahLst/>
              <a:cxnLst/>
              <a:rect l="l" t="t" r="r" b="b"/>
              <a:pathLst>
                <a:path w="549" h="548" extrusionOk="0">
                  <a:moveTo>
                    <a:pt x="517" y="0"/>
                  </a:moveTo>
                  <a:cubicBezTo>
                    <a:pt x="502" y="0"/>
                    <a:pt x="483" y="16"/>
                    <a:pt x="483" y="31"/>
                  </a:cubicBezTo>
                  <a:lnTo>
                    <a:pt x="467" y="467"/>
                  </a:lnTo>
                  <a:lnTo>
                    <a:pt x="35" y="451"/>
                  </a:lnTo>
                  <a:cubicBezTo>
                    <a:pt x="20" y="451"/>
                    <a:pt x="1" y="467"/>
                    <a:pt x="1" y="498"/>
                  </a:cubicBezTo>
                  <a:cubicBezTo>
                    <a:pt x="1" y="513"/>
                    <a:pt x="20" y="532"/>
                    <a:pt x="35" y="532"/>
                  </a:cubicBezTo>
                  <a:lnTo>
                    <a:pt x="548" y="548"/>
                  </a:lnTo>
                  <a:lnTo>
                    <a:pt x="548" y="31"/>
                  </a:lnTo>
                  <a:cubicBezTo>
                    <a:pt x="548" y="16"/>
                    <a:pt x="533" y="0"/>
                    <a:pt x="5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9"/>
            <p:cNvSpPr/>
            <p:nvPr/>
          </p:nvSpPr>
          <p:spPr>
            <a:xfrm>
              <a:off x="6098111" y="2217771"/>
              <a:ext cx="34508" cy="26867"/>
            </a:xfrm>
            <a:custGeom>
              <a:avLst/>
              <a:gdLst/>
              <a:ahLst/>
              <a:cxnLst/>
              <a:rect l="l" t="t" r="r" b="b"/>
              <a:pathLst>
                <a:path w="1224" h="953" extrusionOk="0">
                  <a:moveTo>
                    <a:pt x="1224" y="1"/>
                  </a:moveTo>
                  <a:lnTo>
                    <a:pt x="1224" y="1"/>
                  </a:lnTo>
                  <a:cubicBezTo>
                    <a:pt x="1" y="113"/>
                    <a:pt x="402" y="919"/>
                    <a:pt x="402" y="919"/>
                  </a:cubicBezTo>
                  <a:cubicBezTo>
                    <a:pt x="402" y="919"/>
                    <a:pt x="489" y="953"/>
                    <a:pt x="607" y="953"/>
                  </a:cubicBezTo>
                  <a:cubicBezTo>
                    <a:pt x="842" y="953"/>
                    <a:pt x="1200" y="817"/>
                    <a:pt x="12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9"/>
            <p:cNvSpPr/>
            <p:nvPr/>
          </p:nvSpPr>
          <p:spPr>
            <a:xfrm>
              <a:off x="6080942" y="2240128"/>
              <a:ext cx="33098" cy="21877"/>
            </a:xfrm>
            <a:custGeom>
              <a:avLst/>
              <a:gdLst/>
              <a:ahLst/>
              <a:cxnLst/>
              <a:rect l="l" t="t" r="r" b="b"/>
              <a:pathLst>
                <a:path w="1174" h="776" extrusionOk="0">
                  <a:moveTo>
                    <a:pt x="446" y="0"/>
                  </a:moveTo>
                  <a:cubicBezTo>
                    <a:pt x="322" y="0"/>
                    <a:pt x="175" y="18"/>
                    <a:pt x="1" y="60"/>
                  </a:cubicBezTo>
                  <a:cubicBezTo>
                    <a:pt x="214" y="631"/>
                    <a:pt x="482" y="776"/>
                    <a:pt x="700" y="776"/>
                  </a:cubicBezTo>
                  <a:cubicBezTo>
                    <a:pt x="923" y="776"/>
                    <a:pt x="1092" y="623"/>
                    <a:pt x="1092" y="623"/>
                  </a:cubicBezTo>
                  <a:cubicBezTo>
                    <a:pt x="1092" y="623"/>
                    <a:pt x="1174" y="0"/>
                    <a:pt x="4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9"/>
            <p:cNvSpPr/>
            <p:nvPr/>
          </p:nvSpPr>
          <p:spPr>
            <a:xfrm>
              <a:off x="6114971" y="2262033"/>
              <a:ext cx="27544" cy="19199"/>
            </a:xfrm>
            <a:custGeom>
              <a:avLst/>
              <a:gdLst/>
              <a:ahLst/>
              <a:cxnLst/>
              <a:rect l="l" t="t" r="r" b="b"/>
              <a:pathLst>
                <a:path w="977" h="681" extrusionOk="0">
                  <a:moveTo>
                    <a:pt x="853" y="1"/>
                  </a:moveTo>
                  <a:cubicBezTo>
                    <a:pt x="1" y="1"/>
                    <a:pt x="205" y="618"/>
                    <a:pt x="205" y="618"/>
                  </a:cubicBezTo>
                  <a:cubicBezTo>
                    <a:pt x="205" y="618"/>
                    <a:pt x="311" y="680"/>
                    <a:pt x="446" y="680"/>
                  </a:cubicBezTo>
                  <a:cubicBezTo>
                    <a:pt x="632" y="680"/>
                    <a:pt x="874" y="563"/>
                    <a:pt x="977" y="5"/>
                  </a:cubicBezTo>
                  <a:cubicBezTo>
                    <a:pt x="933" y="2"/>
                    <a:pt x="892" y="1"/>
                    <a:pt x="85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9"/>
            <p:cNvSpPr/>
            <p:nvPr/>
          </p:nvSpPr>
          <p:spPr>
            <a:xfrm>
              <a:off x="6150212" y="2307057"/>
              <a:ext cx="37214" cy="28080"/>
            </a:xfrm>
            <a:custGeom>
              <a:avLst/>
              <a:gdLst/>
              <a:ahLst/>
              <a:cxnLst/>
              <a:rect l="l" t="t" r="r" b="b"/>
              <a:pathLst>
                <a:path w="1320" h="996" extrusionOk="0">
                  <a:moveTo>
                    <a:pt x="629" y="1"/>
                  </a:moveTo>
                  <a:lnTo>
                    <a:pt x="629" y="1"/>
                  </a:lnTo>
                  <a:cubicBezTo>
                    <a:pt x="0" y="787"/>
                    <a:pt x="691" y="996"/>
                    <a:pt x="691" y="996"/>
                  </a:cubicBezTo>
                  <a:cubicBezTo>
                    <a:pt x="691" y="996"/>
                    <a:pt x="1320" y="722"/>
                    <a:pt x="6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9"/>
            <p:cNvSpPr/>
            <p:nvPr/>
          </p:nvSpPr>
          <p:spPr>
            <a:xfrm>
              <a:off x="6126191" y="2284869"/>
              <a:ext cx="32872" cy="25373"/>
            </a:xfrm>
            <a:custGeom>
              <a:avLst/>
              <a:gdLst/>
              <a:ahLst/>
              <a:cxnLst/>
              <a:rect l="l" t="t" r="r" b="b"/>
              <a:pathLst>
                <a:path w="1166" h="900" extrusionOk="0">
                  <a:moveTo>
                    <a:pt x="918" y="1"/>
                  </a:moveTo>
                  <a:cubicBezTo>
                    <a:pt x="0" y="386"/>
                    <a:pt x="498" y="899"/>
                    <a:pt x="498" y="899"/>
                  </a:cubicBezTo>
                  <a:cubicBezTo>
                    <a:pt x="498" y="899"/>
                    <a:pt x="504" y="900"/>
                    <a:pt x="515" y="900"/>
                  </a:cubicBezTo>
                  <a:cubicBezTo>
                    <a:pt x="621" y="900"/>
                    <a:pt x="1166" y="859"/>
                    <a:pt x="91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9"/>
            <p:cNvSpPr/>
            <p:nvPr/>
          </p:nvSpPr>
          <p:spPr>
            <a:xfrm>
              <a:off x="6142487" y="2331895"/>
              <a:ext cx="26332" cy="16944"/>
            </a:xfrm>
            <a:custGeom>
              <a:avLst/>
              <a:gdLst/>
              <a:ahLst/>
              <a:cxnLst/>
              <a:rect l="l" t="t" r="r" b="b"/>
              <a:pathLst>
                <a:path w="934" h="601" extrusionOk="0">
                  <a:moveTo>
                    <a:pt x="588" y="1"/>
                  </a:moveTo>
                  <a:cubicBezTo>
                    <a:pt x="423" y="1"/>
                    <a:pt x="215" y="106"/>
                    <a:pt x="1" y="485"/>
                  </a:cubicBezTo>
                  <a:cubicBezTo>
                    <a:pt x="198" y="568"/>
                    <a:pt x="353" y="600"/>
                    <a:pt x="476" y="600"/>
                  </a:cubicBezTo>
                  <a:cubicBezTo>
                    <a:pt x="924" y="600"/>
                    <a:pt x="934" y="165"/>
                    <a:pt x="934" y="165"/>
                  </a:cubicBezTo>
                  <a:cubicBezTo>
                    <a:pt x="934" y="165"/>
                    <a:pt x="795" y="1"/>
                    <a:pt x="58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9"/>
            <p:cNvSpPr/>
            <p:nvPr/>
          </p:nvSpPr>
          <p:spPr>
            <a:xfrm>
              <a:off x="6104004" y="2212358"/>
              <a:ext cx="87876" cy="135944"/>
            </a:xfrm>
            <a:custGeom>
              <a:avLst/>
              <a:gdLst/>
              <a:ahLst/>
              <a:cxnLst/>
              <a:rect l="l" t="t" r="r" b="b"/>
              <a:pathLst>
                <a:path w="3117" h="4822" extrusionOk="0">
                  <a:moveTo>
                    <a:pt x="66" y="0"/>
                  </a:moveTo>
                  <a:cubicBezTo>
                    <a:pt x="31" y="0"/>
                    <a:pt x="16" y="16"/>
                    <a:pt x="16" y="31"/>
                  </a:cubicBezTo>
                  <a:cubicBezTo>
                    <a:pt x="16" y="66"/>
                    <a:pt x="0" y="3599"/>
                    <a:pt x="3055" y="4821"/>
                  </a:cubicBezTo>
                  <a:lnTo>
                    <a:pt x="3070" y="4821"/>
                  </a:lnTo>
                  <a:cubicBezTo>
                    <a:pt x="3086" y="4821"/>
                    <a:pt x="3101" y="4806"/>
                    <a:pt x="3101" y="4791"/>
                  </a:cubicBezTo>
                  <a:cubicBezTo>
                    <a:pt x="3117" y="4775"/>
                    <a:pt x="3101" y="4756"/>
                    <a:pt x="3086" y="4740"/>
                  </a:cubicBezTo>
                  <a:cubicBezTo>
                    <a:pt x="81" y="3552"/>
                    <a:pt x="97" y="66"/>
                    <a:pt x="97" y="31"/>
                  </a:cubicBezTo>
                  <a:cubicBezTo>
                    <a:pt x="97" y="16"/>
                    <a:pt x="81" y="0"/>
                    <a:pt x="6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9"/>
            <p:cNvSpPr/>
            <p:nvPr/>
          </p:nvSpPr>
          <p:spPr>
            <a:xfrm>
              <a:off x="6084974" y="2193328"/>
              <a:ext cx="40795" cy="31322"/>
            </a:xfrm>
            <a:custGeom>
              <a:avLst/>
              <a:gdLst/>
              <a:ahLst/>
              <a:cxnLst/>
              <a:rect l="l" t="t" r="r" b="b"/>
              <a:pathLst>
                <a:path w="1447" h="1111" extrusionOk="0">
                  <a:moveTo>
                    <a:pt x="741" y="0"/>
                  </a:moveTo>
                  <a:cubicBezTo>
                    <a:pt x="0" y="822"/>
                    <a:pt x="741" y="1111"/>
                    <a:pt x="741" y="1111"/>
                  </a:cubicBezTo>
                  <a:cubicBezTo>
                    <a:pt x="741" y="1111"/>
                    <a:pt x="1447" y="837"/>
                    <a:pt x="74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39"/>
          <p:cNvGrpSpPr/>
          <p:nvPr/>
        </p:nvGrpSpPr>
        <p:grpSpPr>
          <a:xfrm>
            <a:off x="5069093" y="2719948"/>
            <a:ext cx="572518" cy="1293906"/>
            <a:chOff x="2646048" y="1369334"/>
            <a:chExt cx="330324" cy="746541"/>
          </a:xfrm>
        </p:grpSpPr>
        <p:sp>
          <p:nvSpPr>
            <p:cNvPr id="1837" name="Google Shape;1837;p39"/>
            <p:cNvSpPr/>
            <p:nvPr/>
          </p:nvSpPr>
          <p:spPr>
            <a:xfrm>
              <a:off x="2646048" y="1647703"/>
              <a:ext cx="94982" cy="94982"/>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9"/>
            <p:cNvSpPr/>
            <p:nvPr/>
          </p:nvSpPr>
          <p:spPr>
            <a:xfrm>
              <a:off x="2881390" y="2020894"/>
              <a:ext cx="94982" cy="94982"/>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9"/>
            <p:cNvSpPr/>
            <p:nvPr/>
          </p:nvSpPr>
          <p:spPr>
            <a:xfrm>
              <a:off x="2892136" y="1553000"/>
              <a:ext cx="68981" cy="68981"/>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9"/>
            <p:cNvSpPr/>
            <p:nvPr/>
          </p:nvSpPr>
          <p:spPr>
            <a:xfrm>
              <a:off x="2752920" y="1369334"/>
              <a:ext cx="71213" cy="72409"/>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44"/>
        <p:cNvGrpSpPr/>
        <p:nvPr/>
      </p:nvGrpSpPr>
      <p:grpSpPr>
        <a:xfrm>
          <a:off x="0" y="0"/>
          <a:ext cx="0" cy="0"/>
          <a:chOff x="0" y="0"/>
          <a:chExt cx="0" cy="0"/>
        </a:xfrm>
      </p:grpSpPr>
      <p:sp>
        <p:nvSpPr>
          <p:cNvPr id="1845" name="Google Shape;1845;p40"/>
          <p:cNvSpPr/>
          <p:nvPr/>
        </p:nvSpPr>
        <p:spPr>
          <a:xfrm>
            <a:off x="5748338" y="4695025"/>
            <a:ext cx="18453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0"/>
          <p:cNvSpPr txBox="1">
            <a:spLocks noGrp="1"/>
          </p:cNvSpPr>
          <p:nvPr>
            <p:ph type="title"/>
          </p:nvPr>
        </p:nvSpPr>
        <p:spPr>
          <a:xfrm>
            <a:off x="720000" y="1251400"/>
            <a:ext cx="3617100" cy="76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1847" name="Google Shape;1847;p40"/>
          <p:cNvSpPr txBox="1">
            <a:spLocks noGrp="1"/>
          </p:cNvSpPr>
          <p:nvPr>
            <p:ph type="subTitle" idx="1"/>
          </p:nvPr>
        </p:nvSpPr>
        <p:spPr>
          <a:xfrm>
            <a:off x="720000" y="2065100"/>
            <a:ext cx="3617100" cy="182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1848" name="Google Shape;1848;p40"/>
          <p:cNvGrpSpPr/>
          <p:nvPr/>
        </p:nvGrpSpPr>
        <p:grpSpPr>
          <a:xfrm>
            <a:off x="5862912" y="3645395"/>
            <a:ext cx="1616171" cy="1180606"/>
            <a:chOff x="1591700" y="2665330"/>
            <a:chExt cx="522407" cy="381616"/>
          </a:xfrm>
        </p:grpSpPr>
        <p:sp>
          <p:nvSpPr>
            <p:cNvPr id="1849" name="Google Shape;1849;p40"/>
            <p:cNvSpPr/>
            <p:nvPr/>
          </p:nvSpPr>
          <p:spPr>
            <a:xfrm>
              <a:off x="1661083" y="2980384"/>
              <a:ext cx="109190" cy="66562"/>
            </a:xfrm>
            <a:custGeom>
              <a:avLst/>
              <a:gdLst/>
              <a:ahLst/>
              <a:cxnLst/>
              <a:rect l="l" t="t" r="r" b="b"/>
              <a:pathLst>
                <a:path w="3873" h="2361" extrusionOk="0">
                  <a:moveTo>
                    <a:pt x="0" y="0"/>
                  </a:moveTo>
                  <a:lnTo>
                    <a:pt x="112" y="641"/>
                  </a:lnTo>
                  <a:lnTo>
                    <a:pt x="336" y="2041"/>
                  </a:lnTo>
                  <a:cubicBezTo>
                    <a:pt x="351" y="2234"/>
                    <a:pt x="513" y="2361"/>
                    <a:pt x="706" y="2361"/>
                  </a:cubicBezTo>
                  <a:lnTo>
                    <a:pt x="3182" y="2361"/>
                  </a:lnTo>
                  <a:cubicBezTo>
                    <a:pt x="3360" y="2361"/>
                    <a:pt x="3518" y="2234"/>
                    <a:pt x="3553" y="2041"/>
                  </a:cubicBezTo>
                  <a:lnTo>
                    <a:pt x="3776"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0"/>
            <p:cNvSpPr/>
            <p:nvPr/>
          </p:nvSpPr>
          <p:spPr>
            <a:xfrm>
              <a:off x="1756233" y="2980384"/>
              <a:ext cx="14040" cy="18071"/>
            </a:xfrm>
            <a:custGeom>
              <a:avLst/>
              <a:gdLst/>
              <a:ahLst/>
              <a:cxnLst/>
              <a:rect l="l" t="t" r="r" b="b"/>
              <a:pathLst>
                <a:path w="498" h="641" extrusionOk="0">
                  <a:moveTo>
                    <a:pt x="97" y="0"/>
                  </a:moveTo>
                  <a:lnTo>
                    <a:pt x="0" y="641"/>
                  </a:lnTo>
                  <a:lnTo>
                    <a:pt x="401" y="641"/>
                  </a:lnTo>
                  <a:lnTo>
                    <a:pt x="498"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0"/>
            <p:cNvSpPr/>
            <p:nvPr/>
          </p:nvSpPr>
          <p:spPr>
            <a:xfrm>
              <a:off x="1935200" y="2980384"/>
              <a:ext cx="109218" cy="66562"/>
            </a:xfrm>
            <a:custGeom>
              <a:avLst/>
              <a:gdLst/>
              <a:ahLst/>
              <a:cxnLst/>
              <a:rect l="l" t="t" r="r" b="b"/>
              <a:pathLst>
                <a:path w="3874" h="2361" extrusionOk="0">
                  <a:moveTo>
                    <a:pt x="1" y="0"/>
                  </a:moveTo>
                  <a:lnTo>
                    <a:pt x="113" y="641"/>
                  </a:lnTo>
                  <a:lnTo>
                    <a:pt x="321" y="2041"/>
                  </a:lnTo>
                  <a:cubicBezTo>
                    <a:pt x="352" y="2234"/>
                    <a:pt x="514" y="2361"/>
                    <a:pt x="691" y="2361"/>
                  </a:cubicBezTo>
                  <a:lnTo>
                    <a:pt x="3164" y="2361"/>
                  </a:lnTo>
                  <a:cubicBezTo>
                    <a:pt x="3356" y="2361"/>
                    <a:pt x="3518" y="2234"/>
                    <a:pt x="3549" y="2041"/>
                  </a:cubicBezTo>
                  <a:lnTo>
                    <a:pt x="3761"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0"/>
            <p:cNvSpPr/>
            <p:nvPr/>
          </p:nvSpPr>
          <p:spPr>
            <a:xfrm>
              <a:off x="1935200" y="2980384"/>
              <a:ext cx="14068" cy="18071"/>
            </a:xfrm>
            <a:custGeom>
              <a:avLst/>
              <a:gdLst/>
              <a:ahLst/>
              <a:cxnLst/>
              <a:rect l="l" t="t" r="r" b="b"/>
              <a:pathLst>
                <a:path w="499" h="641" extrusionOk="0">
                  <a:moveTo>
                    <a:pt x="1" y="0"/>
                  </a:moveTo>
                  <a:lnTo>
                    <a:pt x="113" y="641"/>
                  </a:lnTo>
                  <a:lnTo>
                    <a:pt x="498" y="641"/>
                  </a:lnTo>
                  <a:lnTo>
                    <a:pt x="402"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0"/>
            <p:cNvSpPr/>
            <p:nvPr/>
          </p:nvSpPr>
          <p:spPr>
            <a:xfrm>
              <a:off x="1619329" y="2702545"/>
              <a:ext cx="466727" cy="233378"/>
            </a:xfrm>
            <a:custGeom>
              <a:avLst/>
              <a:gdLst/>
              <a:ahLst/>
              <a:cxnLst/>
              <a:rect l="l" t="t" r="r" b="b"/>
              <a:pathLst>
                <a:path w="16555" h="8278" extrusionOk="0">
                  <a:moveTo>
                    <a:pt x="964" y="1"/>
                  </a:moveTo>
                  <a:cubicBezTo>
                    <a:pt x="436" y="1"/>
                    <a:pt x="0" y="437"/>
                    <a:pt x="0" y="965"/>
                  </a:cubicBezTo>
                  <a:lnTo>
                    <a:pt x="0" y="7298"/>
                  </a:lnTo>
                  <a:cubicBezTo>
                    <a:pt x="0" y="7846"/>
                    <a:pt x="436" y="8278"/>
                    <a:pt x="964" y="8278"/>
                  </a:cubicBezTo>
                  <a:lnTo>
                    <a:pt x="15590" y="8278"/>
                  </a:lnTo>
                  <a:cubicBezTo>
                    <a:pt x="16123" y="8278"/>
                    <a:pt x="16555" y="7846"/>
                    <a:pt x="16555" y="7298"/>
                  </a:cubicBezTo>
                  <a:lnTo>
                    <a:pt x="16555" y="965"/>
                  </a:lnTo>
                  <a:cubicBezTo>
                    <a:pt x="16555" y="437"/>
                    <a:pt x="16123" y="1"/>
                    <a:pt x="1559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0"/>
            <p:cNvSpPr/>
            <p:nvPr/>
          </p:nvSpPr>
          <p:spPr>
            <a:xfrm>
              <a:off x="1645633" y="2723859"/>
              <a:ext cx="105609" cy="85282"/>
            </a:xfrm>
            <a:custGeom>
              <a:avLst/>
              <a:gdLst/>
              <a:ahLst/>
              <a:cxnLst/>
              <a:rect l="l" t="t" r="r" b="b"/>
              <a:pathLst>
                <a:path w="3746" h="3025" extrusionOk="0">
                  <a:moveTo>
                    <a:pt x="514" y="1"/>
                  </a:moveTo>
                  <a:cubicBezTo>
                    <a:pt x="244" y="1"/>
                    <a:pt x="1" y="228"/>
                    <a:pt x="1" y="518"/>
                  </a:cubicBezTo>
                  <a:lnTo>
                    <a:pt x="1" y="2508"/>
                  </a:lnTo>
                  <a:cubicBezTo>
                    <a:pt x="1" y="2797"/>
                    <a:pt x="244" y="3025"/>
                    <a:pt x="514" y="3025"/>
                  </a:cubicBezTo>
                  <a:lnTo>
                    <a:pt x="3233" y="3025"/>
                  </a:lnTo>
                  <a:cubicBezTo>
                    <a:pt x="3522" y="3025"/>
                    <a:pt x="3746" y="2797"/>
                    <a:pt x="3746" y="2508"/>
                  </a:cubicBezTo>
                  <a:lnTo>
                    <a:pt x="3746" y="518"/>
                  </a:lnTo>
                  <a:cubicBezTo>
                    <a:pt x="3746" y="228"/>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0"/>
            <p:cNvSpPr/>
            <p:nvPr/>
          </p:nvSpPr>
          <p:spPr>
            <a:xfrm>
              <a:off x="1645633" y="2831724"/>
              <a:ext cx="105609" cy="85170"/>
            </a:xfrm>
            <a:custGeom>
              <a:avLst/>
              <a:gdLst/>
              <a:ahLst/>
              <a:cxnLst/>
              <a:rect l="l" t="t" r="r" b="b"/>
              <a:pathLst>
                <a:path w="3746" h="3021" extrusionOk="0">
                  <a:moveTo>
                    <a:pt x="514" y="1"/>
                  </a:moveTo>
                  <a:cubicBezTo>
                    <a:pt x="244" y="1"/>
                    <a:pt x="1" y="225"/>
                    <a:pt x="1" y="514"/>
                  </a:cubicBezTo>
                  <a:lnTo>
                    <a:pt x="1" y="2508"/>
                  </a:lnTo>
                  <a:cubicBezTo>
                    <a:pt x="1" y="2782"/>
                    <a:pt x="244" y="3021"/>
                    <a:pt x="514" y="3021"/>
                  </a:cubicBezTo>
                  <a:lnTo>
                    <a:pt x="3233" y="3021"/>
                  </a:lnTo>
                  <a:cubicBezTo>
                    <a:pt x="3522" y="3021"/>
                    <a:pt x="3746" y="2782"/>
                    <a:pt x="3746" y="2508"/>
                  </a:cubicBezTo>
                  <a:lnTo>
                    <a:pt x="3746" y="514"/>
                  </a:lnTo>
                  <a:cubicBezTo>
                    <a:pt x="3746" y="225"/>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0"/>
            <p:cNvSpPr/>
            <p:nvPr/>
          </p:nvSpPr>
          <p:spPr>
            <a:xfrm>
              <a:off x="1629309" y="2838039"/>
              <a:ext cx="72567" cy="75725"/>
            </a:xfrm>
            <a:custGeom>
              <a:avLst/>
              <a:gdLst/>
              <a:ahLst/>
              <a:cxnLst/>
              <a:rect l="l" t="t" r="r" b="b"/>
              <a:pathLst>
                <a:path w="2574" h="2686" extrusionOk="0">
                  <a:moveTo>
                    <a:pt x="209" y="1"/>
                  </a:moveTo>
                  <a:lnTo>
                    <a:pt x="209" y="1"/>
                  </a:lnTo>
                  <a:cubicBezTo>
                    <a:pt x="1" y="2330"/>
                    <a:pt x="2122" y="2685"/>
                    <a:pt x="2122" y="2685"/>
                  </a:cubicBezTo>
                  <a:cubicBezTo>
                    <a:pt x="2122" y="2685"/>
                    <a:pt x="2574" y="517"/>
                    <a:pt x="20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0"/>
            <p:cNvSpPr/>
            <p:nvPr/>
          </p:nvSpPr>
          <p:spPr>
            <a:xfrm>
              <a:off x="1647917" y="2855942"/>
              <a:ext cx="43529" cy="59655"/>
            </a:xfrm>
            <a:custGeom>
              <a:avLst/>
              <a:gdLst/>
              <a:ahLst/>
              <a:cxnLst/>
              <a:rect l="l" t="t" r="r" b="b"/>
              <a:pathLst>
                <a:path w="1544" h="2116" extrusionOk="0">
                  <a:moveTo>
                    <a:pt x="80" y="0"/>
                  </a:moveTo>
                  <a:cubicBezTo>
                    <a:pt x="66" y="0"/>
                    <a:pt x="50" y="4"/>
                    <a:pt x="31" y="10"/>
                  </a:cubicBezTo>
                  <a:cubicBezTo>
                    <a:pt x="1" y="41"/>
                    <a:pt x="1" y="91"/>
                    <a:pt x="16" y="122"/>
                  </a:cubicBezTo>
                  <a:lnTo>
                    <a:pt x="1397" y="2081"/>
                  </a:lnTo>
                  <a:cubicBezTo>
                    <a:pt x="1416" y="2116"/>
                    <a:pt x="1432" y="2116"/>
                    <a:pt x="1462" y="2116"/>
                  </a:cubicBezTo>
                  <a:cubicBezTo>
                    <a:pt x="1478" y="2116"/>
                    <a:pt x="1493" y="2116"/>
                    <a:pt x="1513" y="2100"/>
                  </a:cubicBezTo>
                  <a:cubicBezTo>
                    <a:pt x="1543" y="2081"/>
                    <a:pt x="1543" y="2035"/>
                    <a:pt x="1528" y="2004"/>
                  </a:cubicBezTo>
                  <a:lnTo>
                    <a:pt x="143" y="41"/>
                  </a:lnTo>
                  <a:cubicBezTo>
                    <a:pt x="124" y="11"/>
                    <a:pt x="104" y="0"/>
                    <a:pt x="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0"/>
            <p:cNvSpPr/>
            <p:nvPr/>
          </p:nvSpPr>
          <p:spPr>
            <a:xfrm>
              <a:off x="1676955" y="2818135"/>
              <a:ext cx="85592" cy="89314"/>
            </a:xfrm>
            <a:custGeom>
              <a:avLst/>
              <a:gdLst/>
              <a:ahLst/>
              <a:cxnLst/>
              <a:rect l="l" t="t" r="r" b="b"/>
              <a:pathLst>
                <a:path w="3036" h="3168" extrusionOk="0">
                  <a:moveTo>
                    <a:pt x="1929" y="1"/>
                  </a:moveTo>
                  <a:lnTo>
                    <a:pt x="1929" y="1"/>
                  </a:lnTo>
                  <a:cubicBezTo>
                    <a:pt x="0" y="1320"/>
                    <a:pt x="1076" y="3167"/>
                    <a:pt x="1076" y="3167"/>
                  </a:cubicBezTo>
                  <a:cubicBezTo>
                    <a:pt x="1076" y="3167"/>
                    <a:pt x="3036" y="2138"/>
                    <a:pt x="19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0"/>
            <p:cNvSpPr/>
            <p:nvPr/>
          </p:nvSpPr>
          <p:spPr>
            <a:xfrm>
              <a:off x="1658348" y="2776917"/>
              <a:ext cx="33098" cy="34395"/>
            </a:xfrm>
            <a:custGeom>
              <a:avLst/>
              <a:gdLst/>
              <a:ahLst/>
              <a:cxnLst/>
              <a:rect l="l" t="t" r="r" b="b"/>
              <a:pathLst>
                <a:path w="1174" h="1220" extrusionOk="0">
                  <a:moveTo>
                    <a:pt x="159" y="1"/>
                  </a:moveTo>
                  <a:cubicBezTo>
                    <a:pt x="1" y="996"/>
                    <a:pt x="915" y="1220"/>
                    <a:pt x="915" y="1220"/>
                  </a:cubicBezTo>
                  <a:cubicBezTo>
                    <a:pt x="915" y="1220"/>
                    <a:pt x="1173" y="290"/>
                    <a:pt x="15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0"/>
            <p:cNvSpPr/>
            <p:nvPr/>
          </p:nvSpPr>
          <p:spPr>
            <a:xfrm>
              <a:off x="1684116" y="2798231"/>
              <a:ext cx="30927" cy="25937"/>
            </a:xfrm>
            <a:custGeom>
              <a:avLst/>
              <a:gdLst/>
              <a:ahLst/>
              <a:cxnLst/>
              <a:rect l="l" t="t" r="r" b="b"/>
              <a:pathLst>
                <a:path w="1097" h="920" extrusionOk="0">
                  <a:moveTo>
                    <a:pt x="1096" y="1"/>
                  </a:moveTo>
                  <a:cubicBezTo>
                    <a:pt x="82" y="1"/>
                    <a:pt x="1" y="915"/>
                    <a:pt x="1" y="915"/>
                  </a:cubicBezTo>
                  <a:cubicBezTo>
                    <a:pt x="1" y="915"/>
                    <a:pt x="38" y="920"/>
                    <a:pt x="99" y="920"/>
                  </a:cubicBezTo>
                  <a:cubicBezTo>
                    <a:pt x="348" y="920"/>
                    <a:pt x="991" y="838"/>
                    <a:pt x="109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0"/>
            <p:cNvSpPr/>
            <p:nvPr/>
          </p:nvSpPr>
          <p:spPr>
            <a:xfrm>
              <a:off x="1705007" y="2840210"/>
              <a:ext cx="22639" cy="69523"/>
            </a:xfrm>
            <a:custGeom>
              <a:avLst/>
              <a:gdLst/>
              <a:ahLst/>
              <a:cxnLst/>
              <a:rect l="l" t="t" r="r" b="b"/>
              <a:pathLst>
                <a:path w="803" h="2466" extrusionOk="0">
                  <a:moveTo>
                    <a:pt x="716" y="1"/>
                  </a:moveTo>
                  <a:cubicBezTo>
                    <a:pt x="680" y="1"/>
                    <a:pt x="657" y="26"/>
                    <a:pt x="645" y="55"/>
                  </a:cubicBezTo>
                  <a:lnTo>
                    <a:pt x="16" y="2369"/>
                  </a:lnTo>
                  <a:cubicBezTo>
                    <a:pt x="0" y="2415"/>
                    <a:pt x="31" y="2446"/>
                    <a:pt x="66" y="2465"/>
                  </a:cubicBezTo>
                  <a:lnTo>
                    <a:pt x="81" y="2465"/>
                  </a:lnTo>
                  <a:cubicBezTo>
                    <a:pt x="112" y="2465"/>
                    <a:pt x="143" y="2446"/>
                    <a:pt x="162" y="2415"/>
                  </a:cubicBezTo>
                  <a:lnTo>
                    <a:pt x="787" y="86"/>
                  </a:lnTo>
                  <a:cubicBezTo>
                    <a:pt x="803" y="55"/>
                    <a:pt x="772" y="5"/>
                    <a:pt x="741" y="5"/>
                  </a:cubicBezTo>
                  <a:cubicBezTo>
                    <a:pt x="732" y="2"/>
                    <a:pt x="723" y="1"/>
                    <a:pt x="71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0"/>
            <p:cNvSpPr/>
            <p:nvPr/>
          </p:nvSpPr>
          <p:spPr>
            <a:xfrm>
              <a:off x="1668243" y="2764428"/>
              <a:ext cx="37665" cy="140286"/>
            </a:xfrm>
            <a:custGeom>
              <a:avLst/>
              <a:gdLst/>
              <a:ahLst/>
              <a:cxnLst/>
              <a:rect l="l" t="t" r="r" b="b"/>
              <a:pathLst>
                <a:path w="1336" h="4976" extrusionOk="0">
                  <a:moveTo>
                    <a:pt x="1249" y="0"/>
                  </a:moveTo>
                  <a:cubicBezTo>
                    <a:pt x="1228" y="0"/>
                    <a:pt x="1208" y="8"/>
                    <a:pt x="1193" y="24"/>
                  </a:cubicBezTo>
                  <a:cubicBezTo>
                    <a:pt x="630" y="637"/>
                    <a:pt x="421" y="1663"/>
                    <a:pt x="579" y="3047"/>
                  </a:cubicBezTo>
                  <a:cubicBezTo>
                    <a:pt x="711" y="4058"/>
                    <a:pt x="1000" y="4910"/>
                    <a:pt x="1000" y="4926"/>
                  </a:cubicBezTo>
                  <a:cubicBezTo>
                    <a:pt x="1015" y="4961"/>
                    <a:pt x="1046" y="4976"/>
                    <a:pt x="1081" y="4976"/>
                  </a:cubicBezTo>
                  <a:lnTo>
                    <a:pt x="1096" y="4976"/>
                  </a:lnTo>
                  <a:cubicBezTo>
                    <a:pt x="1142" y="4961"/>
                    <a:pt x="1158" y="4910"/>
                    <a:pt x="1142" y="4880"/>
                  </a:cubicBezTo>
                  <a:cubicBezTo>
                    <a:pt x="1127" y="4845"/>
                    <a:pt x="1" y="1520"/>
                    <a:pt x="1304" y="120"/>
                  </a:cubicBezTo>
                  <a:cubicBezTo>
                    <a:pt x="1335" y="89"/>
                    <a:pt x="1335" y="43"/>
                    <a:pt x="1304" y="24"/>
                  </a:cubicBezTo>
                  <a:cubicBezTo>
                    <a:pt x="1289" y="8"/>
                    <a:pt x="1269" y="0"/>
                    <a:pt x="124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0"/>
            <p:cNvSpPr/>
            <p:nvPr/>
          </p:nvSpPr>
          <p:spPr>
            <a:xfrm>
              <a:off x="1688260" y="2730568"/>
              <a:ext cx="51818" cy="45644"/>
            </a:xfrm>
            <a:custGeom>
              <a:avLst/>
              <a:gdLst/>
              <a:ahLst/>
              <a:cxnLst/>
              <a:rect l="l" t="t" r="r" b="b"/>
              <a:pathLst>
                <a:path w="1838" h="1619" extrusionOk="0">
                  <a:moveTo>
                    <a:pt x="522" y="1"/>
                  </a:moveTo>
                  <a:cubicBezTo>
                    <a:pt x="465" y="1"/>
                    <a:pt x="403" y="20"/>
                    <a:pt x="336" y="67"/>
                  </a:cubicBezTo>
                  <a:cubicBezTo>
                    <a:pt x="1" y="295"/>
                    <a:pt x="128" y="1066"/>
                    <a:pt x="209" y="1437"/>
                  </a:cubicBezTo>
                  <a:cubicBezTo>
                    <a:pt x="235" y="1544"/>
                    <a:pt x="318" y="1618"/>
                    <a:pt x="422" y="1618"/>
                  </a:cubicBezTo>
                  <a:cubicBezTo>
                    <a:pt x="442" y="1618"/>
                    <a:pt x="462" y="1616"/>
                    <a:pt x="483" y="1610"/>
                  </a:cubicBezTo>
                  <a:cubicBezTo>
                    <a:pt x="884" y="1548"/>
                    <a:pt x="1721" y="1356"/>
                    <a:pt x="1782" y="970"/>
                  </a:cubicBezTo>
                  <a:cubicBezTo>
                    <a:pt x="1838" y="641"/>
                    <a:pt x="1450" y="588"/>
                    <a:pt x="1199" y="588"/>
                  </a:cubicBezTo>
                  <a:cubicBezTo>
                    <a:pt x="1083" y="588"/>
                    <a:pt x="996" y="600"/>
                    <a:pt x="996" y="600"/>
                  </a:cubicBezTo>
                  <a:cubicBezTo>
                    <a:pt x="996" y="600"/>
                    <a:pt x="836" y="1"/>
                    <a:pt x="52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0"/>
            <p:cNvSpPr/>
            <p:nvPr/>
          </p:nvSpPr>
          <p:spPr>
            <a:xfrm>
              <a:off x="1702921" y="2736884"/>
              <a:ext cx="26811" cy="21173"/>
            </a:xfrm>
            <a:custGeom>
              <a:avLst/>
              <a:gdLst/>
              <a:ahLst/>
              <a:cxnLst/>
              <a:rect l="l" t="t" r="r" b="b"/>
              <a:pathLst>
                <a:path w="951" h="751" extrusionOk="0">
                  <a:moveTo>
                    <a:pt x="479" y="1"/>
                  </a:moveTo>
                  <a:cubicBezTo>
                    <a:pt x="412" y="1"/>
                    <a:pt x="340" y="18"/>
                    <a:pt x="267" y="56"/>
                  </a:cubicBezTo>
                  <a:cubicBezTo>
                    <a:pt x="217" y="71"/>
                    <a:pt x="171" y="117"/>
                    <a:pt x="155" y="167"/>
                  </a:cubicBezTo>
                  <a:cubicBezTo>
                    <a:pt x="0" y="465"/>
                    <a:pt x="197" y="750"/>
                    <a:pt x="465" y="750"/>
                  </a:cubicBezTo>
                  <a:cubicBezTo>
                    <a:pt x="530" y="750"/>
                    <a:pt x="599" y="734"/>
                    <a:pt x="668" y="696"/>
                  </a:cubicBezTo>
                  <a:cubicBezTo>
                    <a:pt x="734" y="665"/>
                    <a:pt x="765" y="634"/>
                    <a:pt x="796" y="569"/>
                  </a:cubicBezTo>
                  <a:cubicBezTo>
                    <a:pt x="951" y="283"/>
                    <a:pt x="755" y="1"/>
                    <a:pt x="4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0"/>
            <p:cNvSpPr/>
            <p:nvPr/>
          </p:nvSpPr>
          <p:spPr>
            <a:xfrm>
              <a:off x="1648339" y="2896990"/>
              <a:ext cx="102903" cy="48519"/>
            </a:xfrm>
            <a:custGeom>
              <a:avLst/>
              <a:gdLst/>
              <a:ahLst/>
              <a:cxnLst/>
              <a:rect l="l" t="t" r="r" b="b"/>
              <a:pathLst>
                <a:path w="3650" h="1721" extrusionOk="0">
                  <a:moveTo>
                    <a:pt x="1787" y="0"/>
                  </a:moveTo>
                  <a:cubicBezTo>
                    <a:pt x="549" y="0"/>
                    <a:pt x="1" y="1639"/>
                    <a:pt x="1" y="1639"/>
                  </a:cubicBezTo>
                  <a:lnTo>
                    <a:pt x="3650" y="1720"/>
                  </a:lnTo>
                  <a:cubicBezTo>
                    <a:pt x="3650" y="1720"/>
                    <a:pt x="3006" y="0"/>
                    <a:pt x="178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0"/>
            <p:cNvSpPr/>
            <p:nvPr/>
          </p:nvSpPr>
          <p:spPr>
            <a:xfrm>
              <a:off x="1800157" y="2723859"/>
              <a:ext cx="105186" cy="85282"/>
            </a:xfrm>
            <a:custGeom>
              <a:avLst/>
              <a:gdLst/>
              <a:ahLst/>
              <a:cxnLst/>
              <a:rect l="l" t="t" r="r" b="b"/>
              <a:pathLst>
                <a:path w="3731" h="3025" extrusionOk="0">
                  <a:moveTo>
                    <a:pt x="513" y="1"/>
                  </a:moveTo>
                  <a:cubicBezTo>
                    <a:pt x="224" y="1"/>
                    <a:pt x="0" y="228"/>
                    <a:pt x="0" y="518"/>
                  </a:cubicBezTo>
                  <a:lnTo>
                    <a:pt x="0" y="2508"/>
                  </a:lnTo>
                  <a:cubicBezTo>
                    <a:pt x="0" y="2797"/>
                    <a:pt x="224" y="3025"/>
                    <a:pt x="513" y="3025"/>
                  </a:cubicBezTo>
                  <a:lnTo>
                    <a:pt x="3229" y="3025"/>
                  </a:lnTo>
                  <a:cubicBezTo>
                    <a:pt x="3503" y="3025"/>
                    <a:pt x="3730" y="2797"/>
                    <a:pt x="3730" y="2508"/>
                  </a:cubicBezTo>
                  <a:lnTo>
                    <a:pt x="3730" y="518"/>
                  </a:lnTo>
                  <a:cubicBezTo>
                    <a:pt x="3730" y="228"/>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0"/>
            <p:cNvSpPr/>
            <p:nvPr/>
          </p:nvSpPr>
          <p:spPr>
            <a:xfrm>
              <a:off x="1800157" y="2831724"/>
              <a:ext cx="105186" cy="85170"/>
            </a:xfrm>
            <a:custGeom>
              <a:avLst/>
              <a:gdLst/>
              <a:ahLst/>
              <a:cxnLst/>
              <a:rect l="l" t="t" r="r" b="b"/>
              <a:pathLst>
                <a:path w="3731" h="3021" extrusionOk="0">
                  <a:moveTo>
                    <a:pt x="513" y="1"/>
                  </a:moveTo>
                  <a:cubicBezTo>
                    <a:pt x="224" y="1"/>
                    <a:pt x="0" y="225"/>
                    <a:pt x="0" y="514"/>
                  </a:cubicBezTo>
                  <a:lnTo>
                    <a:pt x="0" y="2508"/>
                  </a:lnTo>
                  <a:cubicBezTo>
                    <a:pt x="0" y="2782"/>
                    <a:pt x="224" y="3021"/>
                    <a:pt x="513" y="3021"/>
                  </a:cubicBezTo>
                  <a:lnTo>
                    <a:pt x="3229" y="3021"/>
                  </a:lnTo>
                  <a:cubicBezTo>
                    <a:pt x="3503" y="3021"/>
                    <a:pt x="3730" y="2782"/>
                    <a:pt x="3730" y="2508"/>
                  </a:cubicBezTo>
                  <a:lnTo>
                    <a:pt x="3730" y="514"/>
                  </a:lnTo>
                  <a:cubicBezTo>
                    <a:pt x="3730" y="225"/>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0"/>
            <p:cNvSpPr/>
            <p:nvPr/>
          </p:nvSpPr>
          <p:spPr>
            <a:xfrm>
              <a:off x="1865395" y="2753771"/>
              <a:ext cx="50267" cy="30081"/>
            </a:xfrm>
            <a:custGeom>
              <a:avLst/>
              <a:gdLst/>
              <a:ahLst/>
              <a:cxnLst/>
              <a:rect l="l" t="t" r="r" b="b"/>
              <a:pathLst>
                <a:path w="1783" h="1067" extrusionOk="0">
                  <a:moveTo>
                    <a:pt x="1303" y="0"/>
                  </a:moveTo>
                  <a:cubicBezTo>
                    <a:pt x="273" y="0"/>
                    <a:pt x="1" y="1015"/>
                    <a:pt x="1" y="1015"/>
                  </a:cubicBezTo>
                  <a:cubicBezTo>
                    <a:pt x="1" y="1015"/>
                    <a:pt x="169" y="1067"/>
                    <a:pt x="408" y="1067"/>
                  </a:cubicBezTo>
                  <a:cubicBezTo>
                    <a:pt x="822" y="1067"/>
                    <a:pt x="1448" y="912"/>
                    <a:pt x="1783" y="66"/>
                  </a:cubicBezTo>
                  <a:cubicBezTo>
                    <a:pt x="1607" y="20"/>
                    <a:pt x="1448" y="0"/>
                    <a:pt x="130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0"/>
            <p:cNvSpPr/>
            <p:nvPr/>
          </p:nvSpPr>
          <p:spPr>
            <a:xfrm>
              <a:off x="1834637" y="2763779"/>
              <a:ext cx="30786" cy="25937"/>
            </a:xfrm>
            <a:custGeom>
              <a:avLst/>
              <a:gdLst/>
              <a:ahLst/>
              <a:cxnLst/>
              <a:rect l="l" t="t" r="r" b="b"/>
              <a:pathLst>
                <a:path w="1092" h="920" extrusionOk="0">
                  <a:moveTo>
                    <a:pt x="0" y="0"/>
                  </a:moveTo>
                  <a:cubicBezTo>
                    <a:pt x="114" y="836"/>
                    <a:pt x="743" y="920"/>
                    <a:pt x="991" y="920"/>
                  </a:cubicBezTo>
                  <a:cubicBezTo>
                    <a:pt x="1053" y="920"/>
                    <a:pt x="1092" y="914"/>
                    <a:pt x="1092" y="914"/>
                  </a:cubicBezTo>
                  <a:cubicBezTo>
                    <a:pt x="1092" y="914"/>
                    <a:pt x="1011" y="0"/>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0"/>
            <p:cNvSpPr/>
            <p:nvPr/>
          </p:nvSpPr>
          <p:spPr>
            <a:xfrm>
              <a:off x="1853667" y="2815851"/>
              <a:ext cx="45249" cy="47674"/>
            </a:xfrm>
            <a:custGeom>
              <a:avLst/>
              <a:gdLst/>
              <a:ahLst/>
              <a:cxnLst/>
              <a:rect l="l" t="t" r="r" b="b"/>
              <a:pathLst>
                <a:path w="1605" h="1691" extrusionOk="0">
                  <a:moveTo>
                    <a:pt x="1524" y="1"/>
                  </a:moveTo>
                  <a:lnTo>
                    <a:pt x="1524" y="1"/>
                  </a:lnTo>
                  <a:cubicBezTo>
                    <a:pt x="0" y="290"/>
                    <a:pt x="255" y="1690"/>
                    <a:pt x="255" y="1690"/>
                  </a:cubicBezTo>
                  <a:cubicBezTo>
                    <a:pt x="255" y="1690"/>
                    <a:pt x="1605" y="1497"/>
                    <a:pt x="15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0"/>
            <p:cNvSpPr/>
            <p:nvPr/>
          </p:nvSpPr>
          <p:spPr>
            <a:xfrm>
              <a:off x="1854964" y="2872547"/>
              <a:ext cx="35804" cy="21060"/>
            </a:xfrm>
            <a:custGeom>
              <a:avLst/>
              <a:gdLst/>
              <a:ahLst/>
              <a:cxnLst/>
              <a:rect l="l" t="t" r="r" b="b"/>
              <a:pathLst>
                <a:path w="1270" h="747" extrusionOk="0">
                  <a:moveTo>
                    <a:pt x="932" y="1"/>
                  </a:moveTo>
                  <a:cubicBezTo>
                    <a:pt x="199" y="1"/>
                    <a:pt x="0" y="705"/>
                    <a:pt x="0" y="705"/>
                  </a:cubicBezTo>
                  <a:cubicBezTo>
                    <a:pt x="0" y="705"/>
                    <a:pt x="127" y="747"/>
                    <a:pt x="305" y="747"/>
                  </a:cubicBezTo>
                  <a:cubicBezTo>
                    <a:pt x="598" y="747"/>
                    <a:pt x="1030" y="635"/>
                    <a:pt x="1269" y="46"/>
                  </a:cubicBezTo>
                  <a:cubicBezTo>
                    <a:pt x="1146" y="14"/>
                    <a:pt x="1034" y="1"/>
                    <a:pt x="93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0"/>
            <p:cNvSpPr/>
            <p:nvPr/>
          </p:nvSpPr>
          <p:spPr>
            <a:xfrm>
              <a:off x="1832776" y="2834882"/>
              <a:ext cx="33944" cy="35804"/>
            </a:xfrm>
            <a:custGeom>
              <a:avLst/>
              <a:gdLst/>
              <a:ahLst/>
              <a:cxnLst/>
              <a:rect l="l" t="t" r="r" b="b"/>
              <a:pathLst>
                <a:path w="1204" h="1270" extrusionOk="0">
                  <a:moveTo>
                    <a:pt x="274" y="1"/>
                  </a:moveTo>
                  <a:cubicBezTo>
                    <a:pt x="1" y="1015"/>
                    <a:pt x="934" y="1270"/>
                    <a:pt x="934" y="1270"/>
                  </a:cubicBezTo>
                  <a:cubicBezTo>
                    <a:pt x="934" y="1270"/>
                    <a:pt x="1204" y="386"/>
                    <a:pt x="27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0"/>
            <p:cNvSpPr/>
            <p:nvPr/>
          </p:nvSpPr>
          <p:spPr>
            <a:xfrm>
              <a:off x="1812872" y="2792311"/>
              <a:ext cx="52551" cy="29123"/>
            </a:xfrm>
            <a:custGeom>
              <a:avLst/>
              <a:gdLst/>
              <a:ahLst/>
              <a:cxnLst/>
              <a:rect l="l" t="t" r="r" b="b"/>
              <a:pathLst>
                <a:path w="1864" h="1033" extrusionOk="0">
                  <a:moveTo>
                    <a:pt x="527" y="1"/>
                  </a:moveTo>
                  <a:cubicBezTo>
                    <a:pt x="368" y="1"/>
                    <a:pt x="193" y="24"/>
                    <a:pt x="1" y="80"/>
                  </a:cubicBezTo>
                  <a:cubicBezTo>
                    <a:pt x="336" y="863"/>
                    <a:pt x="888" y="1033"/>
                    <a:pt x="1304" y="1033"/>
                  </a:cubicBezTo>
                  <a:cubicBezTo>
                    <a:pt x="1624" y="1033"/>
                    <a:pt x="1864" y="932"/>
                    <a:pt x="1864" y="932"/>
                  </a:cubicBezTo>
                  <a:cubicBezTo>
                    <a:pt x="1864" y="932"/>
                    <a:pt x="1517" y="1"/>
                    <a:pt x="52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0"/>
            <p:cNvSpPr/>
            <p:nvPr/>
          </p:nvSpPr>
          <p:spPr>
            <a:xfrm>
              <a:off x="1851383" y="2725719"/>
              <a:ext cx="18607" cy="193457"/>
            </a:xfrm>
            <a:custGeom>
              <a:avLst/>
              <a:gdLst/>
              <a:ahLst/>
              <a:cxnLst/>
              <a:rect l="l" t="t" r="r" b="b"/>
              <a:pathLst>
                <a:path w="660" h="6862" extrusionOk="0">
                  <a:moveTo>
                    <a:pt x="544" y="0"/>
                  </a:moveTo>
                  <a:cubicBezTo>
                    <a:pt x="513" y="0"/>
                    <a:pt x="467" y="31"/>
                    <a:pt x="467" y="81"/>
                  </a:cubicBezTo>
                  <a:cubicBezTo>
                    <a:pt x="498" y="3279"/>
                    <a:pt x="15" y="6735"/>
                    <a:pt x="0" y="6766"/>
                  </a:cubicBezTo>
                  <a:cubicBezTo>
                    <a:pt x="0" y="6816"/>
                    <a:pt x="31" y="6847"/>
                    <a:pt x="62" y="6862"/>
                  </a:cubicBezTo>
                  <a:lnTo>
                    <a:pt x="81" y="6862"/>
                  </a:lnTo>
                  <a:cubicBezTo>
                    <a:pt x="112" y="6862"/>
                    <a:pt x="143" y="6831"/>
                    <a:pt x="158" y="6796"/>
                  </a:cubicBezTo>
                  <a:cubicBezTo>
                    <a:pt x="158" y="6750"/>
                    <a:pt x="660" y="3279"/>
                    <a:pt x="625" y="81"/>
                  </a:cubicBezTo>
                  <a:cubicBezTo>
                    <a:pt x="625" y="31"/>
                    <a:pt x="594" y="0"/>
                    <a:pt x="54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0"/>
            <p:cNvSpPr/>
            <p:nvPr/>
          </p:nvSpPr>
          <p:spPr>
            <a:xfrm>
              <a:off x="1819610" y="2668093"/>
              <a:ext cx="93345" cy="70002"/>
            </a:xfrm>
            <a:custGeom>
              <a:avLst/>
              <a:gdLst/>
              <a:ahLst/>
              <a:cxnLst/>
              <a:rect l="l" t="t" r="r" b="b"/>
              <a:pathLst>
                <a:path w="3311" h="2483" extrusionOk="0">
                  <a:moveTo>
                    <a:pt x="691" y="0"/>
                  </a:moveTo>
                  <a:cubicBezTo>
                    <a:pt x="530" y="0"/>
                    <a:pt x="385" y="69"/>
                    <a:pt x="290" y="258"/>
                  </a:cubicBezTo>
                  <a:cubicBezTo>
                    <a:pt x="1" y="837"/>
                    <a:pt x="934" y="1898"/>
                    <a:pt x="1401" y="2364"/>
                  </a:cubicBezTo>
                  <a:cubicBezTo>
                    <a:pt x="1476" y="2442"/>
                    <a:pt x="1574" y="2482"/>
                    <a:pt x="1673" y="2482"/>
                  </a:cubicBezTo>
                  <a:cubicBezTo>
                    <a:pt x="1762" y="2482"/>
                    <a:pt x="1853" y="2449"/>
                    <a:pt x="1929" y="2380"/>
                  </a:cubicBezTo>
                  <a:cubicBezTo>
                    <a:pt x="2396" y="1963"/>
                    <a:pt x="3310" y="1065"/>
                    <a:pt x="3071" y="420"/>
                  </a:cubicBezTo>
                  <a:cubicBezTo>
                    <a:pt x="2982" y="173"/>
                    <a:pt x="2816" y="87"/>
                    <a:pt x="2630" y="87"/>
                  </a:cubicBezTo>
                  <a:cubicBezTo>
                    <a:pt x="2212" y="87"/>
                    <a:pt x="1690" y="517"/>
                    <a:pt x="1690" y="517"/>
                  </a:cubicBezTo>
                  <a:cubicBezTo>
                    <a:pt x="1690" y="517"/>
                    <a:pt x="1130" y="0"/>
                    <a:pt x="69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0"/>
            <p:cNvSpPr/>
            <p:nvPr/>
          </p:nvSpPr>
          <p:spPr>
            <a:xfrm>
              <a:off x="1849523" y="2665330"/>
              <a:ext cx="35804" cy="34902"/>
            </a:xfrm>
            <a:custGeom>
              <a:avLst/>
              <a:gdLst/>
              <a:ahLst/>
              <a:cxnLst/>
              <a:rect l="l" t="t" r="r" b="b"/>
              <a:pathLst>
                <a:path w="1270" h="1238" extrusionOk="0">
                  <a:moveTo>
                    <a:pt x="633" y="1"/>
                  </a:moveTo>
                  <a:cubicBezTo>
                    <a:pt x="347" y="1"/>
                    <a:pt x="71" y="195"/>
                    <a:pt x="16" y="549"/>
                  </a:cubicBezTo>
                  <a:cubicBezTo>
                    <a:pt x="0" y="665"/>
                    <a:pt x="16" y="777"/>
                    <a:pt x="66" y="873"/>
                  </a:cubicBezTo>
                  <a:cubicBezTo>
                    <a:pt x="197" y="1122"/>
                    <a:pt x="418" y="1237"/>
                    <a:pt x="634" y="1237"/>
                  </a:cubicBezTo>
                  <a:cubicBezTo>
                    <a:pt x="920" y="1237"/>
                    <a:pt x="1199" y="1036"/>
                    <a:pt x="1254" y="680"/>
                  </a:cubicBezTo>
                  <a:cubicBezTo>
                    <a:pt x="1269" y="569"/>
                    <a:pt x="1254" y="453"/>
                    <a:pt x="1208" y="356"/>
                  </a:cubicBezTo>
                  <a:cubicBezTo>
                    <a:pt x="1074" y="114"/>
                    <a:pt x="851" y="1"/>
                    <a:pt x="63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0"/>
            <p:cNvSpPr/>
            <p:nvPr/>
          </p:nvSpPr>
          <p:spPr>
            <a:xfrm>
              <a:off x="1801031" y="2911453"/>
              <a:ext cx="102903" cy="48068"/>
            </a:xfrm>
            <a:custGeom>
              <a:avLst/>
              <a:gdLst/>
              <a:ahLst/>
              <a:cxnLst/>
              <a:rect l="l" t="t" r="r" b="b"/>
              <a:pathLst>
                <a:path w="3650" h="1705" extrusionOk="0">
                  <a:moveTo>
                    <a:pt x="1867" y="0"/>
                  </a:moveTo>
                  <a:cubicBezTo>
                    <a:pt x="629" y="0"/>
                    <a:pt x="0" y="1705"/>
                    <a:pt x="0" y="1705"/>
                  </a:cubicBezTo>
                  <a:lnTo>
                    <a:pt x="3649" y="1639"/>
                  </a:lnTo>
                  <a:cubicBezTo>
                    <a:pt x="3649" y="1639"/>
                    <a:pt x="3101" y="0"/>
                    <a:pt x="186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0"/>
            <p:cNvSpPr/>
            <p:nvPr/>
          </p:nvSpPr>
          <p:spPr>
            <a:xfrm>
              <a:off x="1954682" y="2723859"/>
              <a:ext cx="105073" cy="85282"/>
            </a:xfrm>
            <a:custGeom>
              <a:avLst/>
              <a:gdLst/>
              <a:ahLst/>
              <a:cxnLst/>
              <a:rect l="l" t="t" r="r" b="b"/>
              <a:pathLst>
                <a:path w="3727" h="3025" extrusionOk="0">
                  <a:moveTo>
                    <a:pt x="513" y="1"/>
                  </a:moveTo>
                  <a:cubicBezTo>
                    <a:pt x="224" y="1"/>
                    <a:pt x="0" y="228"/>
                    <a:pt x="0" y="518"/>
                  </a:cubicBezTo>
                  <a:lnTo>
                    <a:pt x="0" y="2508"/>
                  </a:lnTo>
                  <a:cubicBezTo>
                    <a:pt x="0" y="2797"/>
                    <a:pt x="224" y="3025"/>
                    <a:pt x="513" y="3025"/>
                  </a:cubicBezTo>
                  <a:lnTo>
                    <a:pt x="3213" y="3025"/>
                  </a:lnTo>
                  <a:cubicBezTo>
                    <a:pt x="3502" y="3025"/>
                    <a:pt x="3726" y="2797"/>
                    <a:pt x="3726" y="2508"/>
                  </a:cubicBezTo>
                  <a:lnTo>
                    <a:pt x="3726" y="518"/>
                  </a:lnTo>
                  <a:cubicBezTo>
                    <a:pt x="3726" y="228"/>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0"/>
            <p:cNvSpPr/>
            <p:nvPr/>
          </p:nvSpPr>
          <p:spPr>
            <a:xfrm>
              <a:off x="1954682" y="2831724"/>
              <a:ext cx="105073" cy="85170"/>
            </a:xfrm>
            <a:custGeom>
              <a:avLst/>
              <a:gdLst/>
              <a:ahLst/>
              <a:cxnLst/>
              <a:rect l="l" t="t" r="r" b="b"/>
              <a:pathLst>
                <a:path w="3727" h="3021" extrusionOk="0">
                  <a:moveTo>
                    <a:pt x="513" y="1"/>
                  </a:moveTo>
                  <a:cubicBezTo>
                    <a:pt x="224" y="1"/>
                    <a:pt x="0" y="225"/>
                    <a:pt x="0" y="514"/>
                  </a:cubicBezTo>
                  <a:lnTo>
                    <a:pt x="0" y="2508"/>
                  </a:lnTo>
                  <a:cubicBezTo>
                    <a:pt x="0" y="2782"/>
                    <a:pt x="224" y="3021"/>
                    <a:pt x="513" y="3021"/>
                  </a:cubicBezTo>
                  <a:lnTo>
                    <a:pt x="3213" y="3021"/>
                  </a:lnTo>
                  <a:cubicBezTo>
                    <a:pt x="3502" y="3021"/>
                    <a:pt x="3726" y="2782"/>
                    <a:pt x="3726" y="2508"/>
                  </a:cubicBezTo>
                  <a:lnTo>
                    <a:pt x="3726" y="514"/>
                  </a:lnTo>
                  <a:cubicBezTo>
                    <a:pt x="3726" y="225"/>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0"/>
            <p:cNvSpPr/>
            <p:nvPr/>
          </p:nvSpPr>
          <p:spPr>
            <a:xfrm>
              <a:off x="2009488" y="2821434"/>
              <a:ext cx="55257" cy="28221"/>
            </a:xfrm>
            <a:custGeom>
              <a:avLst/>
              <a:gdLst/>
              <a:ahLst/>
              <a:cxnLst/>
              <a:rect l="l" t="t" r="r" b="b"/>
              <a:pathLst>
                <a:path w="1960" h="1001" extrusionOk="0">
                  <a:moveTo>
                    <a:pt x="1279" y="1"/>
                  </a:moveTo>
                  <a:cubicBezTo>
                    <a:pt x="357" y="1"/>
                    <a:pt x="0" y="879"/>
                    <a:pt x="0" y="879"/>
                  </a:cubicBezTo>
                  <a:cubicBezTo>
                    <a:pt x="0" y="879"/>
                    <a:pt x="267" y="1000"/>
                    <a:pt x="625" y="1000"/>
                  </a:cubicBezTo>
                  <a:cubicBezTo>
                    <a:pt x="1038" y="1000"/>
                    <a:pt x="1573" y="839"/>
                    <a:pt x="1960" y="142"/>
                  </a:cubicBezTo>
                  <a:cubicBezTo>
                    <a:pt x="1705" y="42"/>
                    <a:pt x="1479" y="1"/>
                    <a:pt x="12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0"/>
            <p:cNvSpPr/>
            <p:nvPr/>
          </p:nvSpPr>
          <p:spPr>
            <a:xfrm>
              <a:off x="2007205" y="2828595"/>
              <a:ext cx="44939" cy="19904"/>
            </a:xfrm>
            <a:custGeom>
              <a:avLst/>
              <a:gdLst/>
              <a:ahLst/>
              <a:cxnLst/>
              <a:rect l="l" t="t" r="r" b="b"/>
              <a:pathLst>
                <a:path w="1594" h="706" extrusionOk="0">
                  <a:moveTo>
                    <a:pt x="1477" y="0"/>
                  </a:moveTo>
                  <a:lnTo>
                    <a:pt x="50" y="563"/>
                  </a:lnTo>
                  <a:cubicBezTo>
                    <a:pt x="16" y="579"/>
                    <a:pt x="0" y="609"/>
                    <a:pt x="16" y="660"/>
                  </a:cubicBezTo>
                  <a:cubicBezTo>
                    <a:pt x="16" y="690"/>
                    <a:pt x="50" y="706"/>
                    <a:pt x="81" y="706"/>
                  </a:cubicBezTo>
                  <a:cubicBezTo>
                    <a:pt x="97" y="706"/>
                    <a:pt x="97" y="706"/>
                    <a:pt x="112" y="690"/>
                  </a:cubicBezTo>
                  <a:lnTo>
                    <a:pt x="1528" y="143"/>
                  </a:lnTo>
                  <a:cubicBezTo>
                    <a:pt x="1574" y="127"/>
                    <a:pt x="1593" y="96"/>
                    <a:pt x="1574" y="46"/>
                  </a:cubicBezTo>
                  <a:cubicBezTo>
                    <a:pt x="1558" y="15"/>
                    <a:pt x="1528" y="0"/>
                    <a:pt x="147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0"/>
            <p:cNvSpPr/>
            <p:nvPr/>
          </p:nvSpPr>
          <p:spPr>
            <a:xfrm>
              <a:off x="1950114" y="2824873"/>
              <a:ext cx="52551" cy="53115"/>
            </a:xfrm>
            <a:custGeom>
              <a:avLst/>
              <a:gdLst/>
              <a:ahLst/>
              <a:cxnLst/>
              <a:rect l="l" t="t" r="r" b="b"/>
              <a:pathLst>
                <a:path w="1864" h="1884" extrusionOk="0">
                  <a:moveTo>
                    <a:pt x="0" y="1"/>
                  </a:moveTo>
                  <a:lnTo>
                    <a:pt x="0" y="1"/>
                  </a:lnTo>
                  <a:cubicBezTo>
                    <a:pt x="76" y="1826"/>
                    <a:pt x="1632" y="1883"/>
                    <a:pt x="1828" y="1883"/>
                  </a:cubicBezTo>
                  <a:cubicBezTo>
                    <a:pt x="1841" y="1883"/>
                    <a:pt x="1848" y="1883"/>
                    <a:pt x="1848" y="1883"/>
                  </a:cubicBezTo>
                  <a:cubicBezTo>
                    <a:pt x="1848" y="1883"/>
                    <a:pt x="1863" y="163"/>
                    <a:pt x="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0"/>
            <p:cNvSpPr/>
            <p:nvPr/>
          </p:nvSpPr>
          <p:spPr>
            <a:xfrm>
              <a:off x="2004047" y="2774211"/>
              <a:ext cx="33070" cy="33944"/>
            </a:xfrm>
            <a:custGeom>
              <a:avLst/>
              <a:gdLst/>
              <a:ahLst/>
              <a:cxnLst/>
              <a:rect l="l" t="t" r="r" b="b"/>
              <a:pathLst>
                <a:path w="1173" h="1204" extrusionOk="0">
                  <a:moveTo>
                    <a:pt x="995" y="0"/>
                  </a:moveTo>
                  <a:cubicBezTo>
                    <a:pt x="0" y="290"/>
                    <a:pt x="259" y="1204"/>
                    <a:pt x="259" y="1204"/>
                  </a:cubicBezTo>
                  <a:cubicBezTo>
                    <a:pt x="259" y="1204"/>
                    <a:pt x="1173" y="996"/>
                    <a:pt x="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0"/>
            <p:cNvSpPr/>
            <p:nvPr/>
          </p:nvSpPr>
          <p:spPr>
            <a:xfrm>
              <a:off x="1961420" y="2837391"/>
              <a:ext cx="43078" cy="42881"/>
            </a:xfrm>
            <a:custGeom>
              <a:avLst/>
              <a:gdLst/>
              <a:ahLst/>
              <a:cxnLst/>
              <a:rect l="l" t="t" r="r" b="b"/>
              <a:pathLst>
                <a:path w="1528" h="1521" extrusionOk="0">
                  <a:moveTo>
                    <a:pt x="90" y="0"/>
                  </a:moveTo>
                  <a:cubicBezTo>
                    <a:pt x="70" y="0"/>
                    <a:pt x="51" y="8"/>
                    <a:pt x="35" y="24"/>
                  </a:cubicBezTo>
                  <a:cubicBezTo>
                    <a:pt x="0" y="58"/>
                    <a:pt x="0" y="105"/>
                    <a:pt x="35" y="120"/>
                  </a:cubicBezTo>
                  <a:lnTo>
                    <a:pt x="1400" y="1485"/>
                  </a:lnTo>
                  <a:cubicBezTo>
                    <a:pt x="1416" y="1505"/>
                    <a:pt x="1431" y="1520"/>
                    <a:pt x="1447" y="1520"/>
                  </a:cubicBezTo>
                  <a:cubicBezTo>
                    <a:pt x="1462" y="1520"/>
                    <a:pt x="1481" y="1505"/>
                    <a:pt x="1497" y="1485"/>
                  </a:cubicBezTo>
                  <a:cubicBezTo>
                    <a:pt x="1528" y="1470"/>
                    <a:pt x="1528" y="1424"/>
                    <a:pt x="1497" y="1389"/>
                  </a:cubicBezTo>
                  <a:lnTo>
                    <a:pt x="147" y="24"/>
                  </a:lnTo>
                  <a:cubicBezTo>
                    <a:pt x="130" y="8"/>
                    <a:pt x="109" y="0"/>
                    <a:pt x="9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0"/>
            <p:cNvSpPr/>
            <p:nvPr/>
          </p:nvSpPr>
          <p:spPr>
            <a:xfrm>
              <a:off x="1989584" y="2761637"/>
              <a:ext cx="37552" cy="140370"/>
            </a:xfrm>
            <a:custGeom>
              <a:avLst/>
              <a:gdLst/>
              <a:ahLst/>
              <a:cxnLst/>
              <a:rect l="l" t="t" r="r" b="b"/>
              <a:pathLst>
                <a:path w="1332" h="4979" extrusionOk="0">
                  <a:moveTo>
                    <a:pt x="77" y="1"/>
                  </a:moveTo>
                  <a:cubicBezTo>
                    <a:pt x="60" y="1"/>
                    <a:pt x="44" y="4"/>
                    <a:pt x="31" y="11"/>
                  </a:cubicBezTo>
                  <a:cubicBezTo>
                    <a:pt x="0" y="45"/>
                    <a:pt x="0" y="92"/>
                    <a:pt x="31" y="123"/>
                  </a:cubicBezTo>
                  <a:cubicBezTo>
                    <a:pt x="1331" y="1523"/>
                    <a:pt x="209" y="4847"/>
                    <a:pt x="193" y="4882"/>
                  </a:cubicBezTo>
                  <a:cubicBezTo>
                    <a:pt x="174" y="4913"/>
                    <a:pt x="193" y="4963"/>
                    <a:pt x="240" y="4979"/>
                  </a:cubicBezTo>
                  <a:lnTo>
                    <a:pt x="255" y="4979"/>
                  </a:lnTo>
                  <a:cubicBezTo>
                    <a:pt x="290" y="4979"/>
                    <a:pt x="320" y="4963"/>
                    <a:pt x="336" y="4928"/>
                  </a:cubicBezTo>
                  <a:cubicBezTo>
                    <a:pt x="336" y="4913"/>
                    <a:pt x="625" y="4061"/>
                    <a:pt x="752" y="3035"/>
                  </a:cubicBezTo>
                  <a:cubicBezTo>
                    <a:pt x="914" y="1650"/>
                    <a:pt x="706" y="639"/>
                    <a:pt x="143" y="26"/>
                  </a:cubicBezTo>
                  <a:cubicBezTo>
                    <a:pt x="125" y="8"/>
                    <a:pt x="100" y="1"/>
                    <a:pt x="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0"/>
            <p:cNvSpPr/>
            <p:nvPr/>
          </p:nvSpPr>
          <p:spPr>
            <a:xfrm>
              <a:off x="1965536" y="2738152"/>
              <a:ext cx="55285" cy="45193"/>
            </a:xfrm>
            <a:custGeom>
              <a:avLst/>
              <a:gdLst/>
              <a:ahLst/>
              <a:cxnLst/>
              <a:rect l="l" t="t" r="r" b="b"/>
              <a:pathLst>
                <a:path w="1961" h="1603" extrusionOk="0">
                  <a:moveTo>
                    <a:pt x="1472" y="1"/>
                  </a:moveTo>
                  <a:cubicBezTo>
                    <a:pt x="1191" y="1"/>
                    <a:pt x="915" y="443"/>
                    <a:pt x="915" y="443"/>
                  </a:cubicBezTo>
                  <a:cubicBezTo>
                    <a:pt x="915" y="443"/>
                    <a:pt x="631" y="317"/>
                    <a:pt x="387" y="317"/>
                  </a:cubicBezTo>
                  <a:cubicBezTo>
                    <a:pt x="221" y="317"/>
                    <a:pt x="74" y="375"/>
                    <a:pt x="47" y="570"/>
                  </a:cubicBezTo>
                  <a:cubicBezTo>
                    <a:pt x="1" y="956"/>
                    <a:pt x="757" y="1391"/>
                    <a:pt x="1108" y="1584"/>
                  </a:cubicBezTo>
                  <a:cubicBezTo>
                    <a:pt x="1138" y="1597"/>
                    <a:pt x="1170" y="1602"/>
                    <a:pt x="1202" y="1602"/>
                  </a:cubicBezTo>
                  <a:cubicBezTo>
                    <a:pt x="1291" y="1602"/>
                    <a:pt x="1379" y="1559"/>
                    <a:pt x="1413" y="1488"/>
                  </a:cubicBezTo>
                  <a:cubicBezTo>
                    <a:pt x="1605" y="1148"/>
                    <a:pt x="1960" y="443"/>
                    <a:pt x="1702" y="122"/>
                  </a:cubicBezTo>
                  <a:cubicBezTo>
                    <a:pt x="1629" y="35"/>
                    <a:pt x="1550" y="1"/>
                    <a:pt x="147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0"/>
            <p:cNvSpPr/>
            <p:nvPr/>
          </p:nvSpPr>
          <p:spPr>
            <a:xfrm>
              <a:off x="1979378" y="2740267"/>
              <a:ext cx="23992" cy="21229"/>
            </a:xfrm>
            <a:custGeom>
              <a:avLst/>
              <a:gdLst/>
              <a:ahLst/>
              <a:cxnLst/>
              <a:rect l="l" t="t" r="r" b="b"/>
              <a:pathLst>
                <a:path w="851" h="753" extrusionOk="0">
                  <a:moveTo>
                    <a:pt x="423" y="1"/>
                  </a:moveTo>
                  <a:cubicBezTo>
                    <a:pt x="199" y="1"/>
                    <a:pt x="0" y="201"/>
                    <a:pt x="54" y="479"/>
                  </a:cubicBezTo>
                  <a:cubicBezTo>
                    <a:pt x="73" y="530"/>
                    <a:pt x="104" y="591"/>
                    <a:pt x="135" y="626"/>
                  </a:cubicBezTo>
                  <a:cubicBezTo>
                    <a:pt x="223" y="714"/>
                    <a:pt x="326" y="753"/>
                    <a:pt x="424" y="753"/>
                  </a:cubicBezTo>
                  <a:cubicBezTo>
                    <a:pt x="649" y="753"/>
                    <a:pt x="851" y="550"/>
                    <a:pt x="794" y="271"/>
                  </a:cubicBezTo>
                  <a:cubicBezTo>
                    <a:pt x="779" y="225"/>
                    <a:pt x="763" y="159"/>
                    <a:pt x="713" y="128"/>
                  </a:cubicBezTo>
                  <a:cubicBezTo>
                    <a:pt x="625" y="40"/>
                    <a:pt x="521" y="1"/>
                    <a:pt x="42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0"/>
            <p:cNvSpPr/>
            <p:nvPr/>
          </p:nvSpPr>
          <p:spPr>
            <a:xfrm>
              <a:off x="1944222" y="2894707"/>
              <a:ext cx="114208" cy="48068"/>
            </a:xfrm>
            <a:custGeom>
              <a:avLst/>
              <a:gdLst/>
              <a:ahLst/>
              <a:cxnLst/>
              <a:rect l="l" t="t" r="r" b="b"/>
              <a:pathLst>
                <a:path w="4051" h="1705" extrusionOk="0">
                  <a:moveTo>
                    <a:pt x="1976" y="0"/>
                  </a:moveTo>
                  <a:cubicBezTo>
                    <a:pt x="610" y="0"/>
                    <a:pt x="1" y="1639"/>
                    <a:pt x="1" y="1639"/>
                  </a:cubicBezTo>
                  <a:lnTo>
                    <a:pt x="4051" y="1705"/>
                  </a:lnTo>
                  <a:cubicBezTo>
                    <a:pt x="4051" y="1705"/>
                    <a:pt x="3345" y="0"/>
                    <a:pt x="197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0"/>
            <p:cNvSpPr/>
            <p:nvPr/>
          </p:nvSpPr>
          <p:spPr>
            <a:xfrm>
              <a:off x="1650200" y="2980384"/>
              <a:ext cx="108767" cy="66562"/>
            </a:xfrm>
            <a:custGeom>
              <a:avLst/>
              <a:gdLst/>
              <a:ahLst/>
              <a:cxnLst/>
              <a:rect l="l" t="t" r="r" b="b"/>
              <a:pathLst>
                <a:path w="3858" h="2361" extrusionOk="0">
                  <a:moveTo>
                    <a:pt x="1" y="0"/>
                  </a:moveTo>
                  <a:lnTo>
                    <a:pt x="97" y="641"/>
                  </a:lnTo>
                  <a:lnTo>
                    <a:pt x="321" y="2041"/>
                  </a:lnTo>
                  <a:cubicBezTo>
                    <a:pt x="352" y="2234"/>
                    <a:pt x="514" y="2361"/>
                    <a:pt x="691" y="2361"/>
                  </a:cubicBezTo>
                  <a:lnTo>
                    <a:pt x="3167" y="2361"/>
                  </a:lnTo>
                  <a:cubicBezTo>
                    <a:pt x="3360" y="2361"/>
                    <a:pt x="3518" y="2234"/>
                    <a:pt x="3534"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0"/>
            <p:cNvSpPr/>
            <p:nvPr/>
          </p:nvSpPr>
          <p:spPr>
            <a:xfrm>
              <a:off x="1798297" y="2980384"/>
              <a:ext cx="108767" cy="66562"/>
            </a:xfrm>
            <a:custGeom>
              <a:avLst/>
              <a:gdLst/>
              <a:ahLst/>
              <a:cxnLst/>
              <a:rect l="l" t="t" r="r" b="b"/>
              <a:pathLst>
                <a:path w="3858" h="2361" extrusionOk="0">
                  <a:moveTo>
                    <a:pt x="1" y="0"/>
                  </a:moveTo>
                  <a:lnTo>
                    <a:pt x="97" y="641"/>
                  </a:lnTo>
                  <a:lnTo>
                    <a:pt x="325" y="2041"/>
                  </a:lnTo>
                  <a:cubicBezTo>
                    <a:pt x="356" y="2234"/>
                    <a:pt x="518" y="2361"/>
                    <a:pt x="691" y="2361"/>
                  </a:cubicBezTo>
                  <a:lnTo>
                    <a:pt x="3167" y="2361"/>
                  </a:lnTo>
                  <a:cubicBezTo>
                    <a:pt x="3360" y="2361"/>
                    <a:pt x="3507" y="2234"/>
                    <a:pt x="3538"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0"/>
            <p:cNvSpPr/>
            <p:nvPr/>
          </p:nvSpPr>
          <p:spPr>
            <a:xfrm>
              <a:off x="1946506" y="2980384"/>
              <a:ext cx="108795" cy="66562"/>
            </a:xfrm>
            <a:custGeom>
              <a:avLst/>
              <a:gdLst/>
              <a:ahLst/>
              <a:cxnLst/>
              <a:rect l="l" t="t" r="r" b="b"/>
              <a:pathLst>
                <a:path w="3859" h="2361" extrusionOk="0">
                  <a:moveTo>
                    <a:pt x="1" y="0"/>
                  </a:moveTo>
                  <a:lnTo>
                    <a:pt x="97" y="641"/>
                  </a:lnTo>
                  <a:lnTo>
                    <a:pt x="321" y="2041"/>
                  </a:lnTo>
                  <a:cubicBezTo>
                    <a:pt x="352" y="2234"/>
                    <a:pt x="514" y="2361"/>
                    <a:pt x="691" y="2361"/>
                  </a:cubicBezTo>
                  <a:lnTo>
                    <a:pt x="3168" y="2361"/>
                  </a:lnTo>
                  <a:cubicBezTo>
                    <a:pt x="3360" y="2361"/>
                    <a:pt x="3503" y="2234"/>
                    <a:pt x="3534" y="2041"/>
                  </a:cubicBezTo>
                  <a:lnTo>
                    <a:pt x="3762"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0"/>
            <p:cNvSpPr/>
            <p:nvPr/>
          </p:nvSpPr>
          <p:spPr>
            <a:xfrm>
              <a:off x="1650200"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0"/>
            <p:cNvSpPr/>
            <p:nvPr/>
          </p:nvSpPr>
          <p:spPr>
            <a:xfrm>
              <a:off x="1798297"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0"/>
            <p:cNvSpPr/>
            <p:nvPr/>
          </p:nvSpPr>
          <p:spPr>
            <a:xfrm>
              <a:off x="1946506" y="2980384"/>
              <a:ext cx="108795" cy="18071"/>
            </a:xfrm>
            <a:custGeom>
              <a:avLst/>
              <a:gdLst/>
              <a:ahLst/>
              <a:cxnLst/>
              <a:rect l="l" t="t" r="r" b="b"/>
              <a:pathLst>
                <a:path w="3859" h="641" extrusionOk="0">
                  <a:moveTo>
                    <a:pt x="1" y="0"/>
                  </a:moveTo>
                  <a:lnTo>
                    <a:pt x="97" y="641"/>
                  </a:lnTo>
                  <a:lnTo>
                    <a:pt x="3762"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0"/>
            <p:cNvSpPr/>
            <p:nvPr/>
          </p:nvSpPr>
          <p:spPr>
            <a:xfrm>
              <a:off x="1591700" y="2931893"/>
              <a:ext cx="522407" cy="53960"/>
            </a:xfrm>
            <a:custGeom>
              <a:avLst/>
              <a:gdLst/>
              <a:ahLst/>
              <a:cxnLst/>
              <a:rect l="l" t="t" r="r" b="b"/>
              <a:pathLst>
                <a:path w="18530" h="1914" extrusionOk="0">
                  <a:moveTo>
                    <a:pt x="949" y="0"/>
                  </a:moveTo>
                  <a:cubicBezTo>
                    <a:pt x="421" y="0"/>
                    <a:pt x="0" y="432"/>
                    <a:pt x="0" y="964"/>
                  </a:cubicBezTo>
                  <a:cubicBezTo>
                    <a:pt x="0" y="1493"/>
                    <a:pt x="421" y="1913"/>
                    <a:pt x="949" y="1913"/>
                  </a:cubicBezTo>
                  <a:lnTo>
                    <a:pt x="17565" y="1913"/>
                  </a:lnTo>
                  <a:cubicBezTo>
                    <a:pt x="18098" y="1913"/>
                    <a:pt x="18530" y="1493"/>
                    <a:pt x="18530" y="964"/>
                  </a:cubicBezTo>
                  <a:cubicBezTo>
                    <a:pt x="18530" y="432"/>
                    <a:pt x="18098" y="0"/>
                    <a:pt x="1756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40"/>
          <p:cNvGrpSpPr/>
          <p:nvPr/>
        </p:nvGrpSpPr>
        <p:grpSpPr>
          <a:xfrm>
            <a:off x="5212434" y="83617"/>
            <a:ext cx="2917095" cy="3264079"/>
            <a:chOff x="-2470654" y="83617"/>
            <a:chExt cx="2917095" cy="3264079"/>
          </a:xfrm>
        </p:grpSpPr>
        <p:grpSp>
          <p:nvGrpSpPr>
            <p:cNvPr id="1897" name="Google Shape;1897;p40"/>
            <p:cNvGrpSpPr/>
            <p:nvPr/>
          </p:nvGrpSpPr>
          <p:grpSpPr>
            <a:xfrm>
              <a:off x="-2470654" y="628477"/>
              <a:ext cx="869526" cy="2425814"/>
              <a:chOff x="4221490" y="3070967"/>
              <a:chExt cx="251845" cy="702560"/>
            </a:xfrm>
          </p:grpSpPr>
          <p:sp>
            <p:nvSpPr>
              <p:cNvPr id="1898" name="Google Shape;1898;p40"/>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0"/>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0"/>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0"/>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0"/>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0"/>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0"/>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0"/>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0"/>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0"/>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0"/>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0"/>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0"/>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0"/>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0"/>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0"/>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0"/>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0"/>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0"/>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0"/>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0"/>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0"/>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0"/>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0"/>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0"/>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0"/>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0"/>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0"/>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0"/>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0"/>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0"/>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0"/>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0" name="Google Shape;1930;p40"/>
            <p:cNvSpPr/>
            <p:nvPr/>
          </p:nvSpPr>
          <p:spPr>
            <a:xfrm>
              <a:off x="-1669465" y="1406152"/>
              <a:ext cx="26379" cy="21026"/>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0"/>
            <p:cNvSpPr/>
            <p:nvPr/>
          </p:nvSpPr>
          <p:spPr>
            <a:xfrm>
              <a:off x="-1711710" y="1416276"/>
              <a:ext cx="31246" cy="25796"/>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40"/>
            <p:cNvGrpSpPr/>
            <p:nvPr/>
          </p:nvGrpSpPr>
          <p:grpSpPr>
            <a:xfrm>
              <a:off x="-395049" y="578054"/>
              <a:ext cx="841490" cy="2654183"/>
              <a:chOff x="5200568" y="3081850"/>
              <a:chExt cx="243725" cy="768700"/>
            </a:xfrm>
          </p:grpSpPr>
          <p:sp>
            <p:nvSpPr>
              <p:cNvPr id="1933" name="Google Shape;1933;p40"/>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0"/>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0"/>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0"/>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0"/>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0"/>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0"/>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0"/>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0"/>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0"/>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0"/>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0"/>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0"/>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0"/>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0"/>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0"/>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0"/>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0"/>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0"/>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0"/>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0"/>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0"/>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0"/>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0"/>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0"/>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0"/>
              <p:cNvSpPr/>
              <p:nvPr/>
            </p:nvSpPr>
            <p:spPr>
              <a:xfrm>
                <a:off x="5331495" y="308185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40"/>
            <p:cNvGrpSpPr/>
            <p:nvPr/>
          </p:nvGrpSpPr>
          <p:grpSpPr>
            <a:xfrm>
              <a:off x="-1679279" y="578540"/>
              <a:ext cx="358204" cy="2769156"/>
              <a:chOff x="4538574" y="3056505"/>
              <a:chExt cx="103748" cy="801999"/>
            </a:xfrm>
          </p:grpSpPr>
          <p:sp>
            <p:nvSpPr>
              <p:cNvPr id="1960" name="Google Shape;1960;p40"/>
              <p:cNvSpPr/>
              <p:nvPr/>
            </p:nvSpPr>
            <p:spPr>
              <a:xfrm>
                <a:off x="4603389" y="3056505"/>
                <a:ext cx="1861" cy="759365"/>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0"/>
              <p:cNvSpPr/>
              <p:nvPr/>
            </p:nvSpPr>
            <p:spPr>
              <a:xfrm>
                <a:off x="4544494" y="3738656"/>
                <a:ext cx="91569" cy="73244"/>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0"/>
              <p:cNvSpPr/>
              <p:nvPr/>
            </p:nvSpPr>
            <p:spPr>
              <a:xfrm>
                <a:off x="4561664" y="3752076"/>
                <a:ext cx="57259" cy="46433"/>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0"/>
              <p:cNvSpPr/>
              <p:nvPr/>
            </p:nvSpPr>
            <p:spPr>
              <a:xfrm>
                <a:off x="4589349" y="3787232"/>
                <a:ext cx="2312" cy="17761"/>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0"/>
              <p:cNvSpPr/>
              <p:nvPr/>
            </p:nvSpPr>
            <p:spPr>
              <a:xfrm>
                <a:off x="4563045" y="3797241"/>
                <a:ext cx="54383" cy="34931"/>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0"/>
              <p:cNvSpPr/>
              <p:nvPr/>
            </p:nvSpPr>
            <p:spPr>
              <a:xfrm>
                <a:off x="4539533" y="3814974"/>
                <a:ext cx="101493" cy="43529"/>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0"/>
              <p:cNvSpPr/>
              <p:nvPr/>
            </p:nvSpPr>
            <p:spPr>
              <a:xfrm>
                <a:off x="4546299" y="3836710"/>
                <a:ext cx="87876" cy="21793"/>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0"/>
              <p:cNvSpPr/>
              <p:nvPr/>
            </p:nvSpPr>
            <p:spPr>
              <a:xfrm>
                <a:off x="4583908" y="3769189"/>
                <a:ext cx="13194" cy="1948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0"/>
              <p:cNvSpPr/>
              <p:nvPr/>
            </p:nvSpPr>
            <p:spPr>
              <a:xfrm>
                <a:off x="4538574" y="3813564"/>
                <a:ext cx="103748" cy="2312"/>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 name="Google Shape;1969;p40"/>
            <p:cNvGrpSpPr/>
            <p:nvPr/>
          </p:nvGrpSpPr>
          <p:grpSpPr>
            <a:xfrm>
              <a:off x="-486345" y="564230"/>
              <a:ext cx="356744" cy="2492406"/>
              <a:chOff x="5045620" y="3052360"/>
              <a:chExt cx="103326" cy="721847"/>
            </a:xfrm>
          </p:grpSpPr>
          <p:sp>
            <p:nvSpPr>
              <p:cNvPr id="1970" name="Google Shape;1970;p40"/>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0"/>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0"/>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0"/>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0"/>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0"/>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0"/>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0"/>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0"/>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40"/>
            <p:cNvGrpSpPr/>
            <p:nvPr/>
          </p:nvGrpSpPr>
          <p:grpSpPr>
            <a:xfrm>
              <a:off x="-1219367" y="539508"/>
              <a:ext cx="669876" cy="2085490"/>
              <a:chOff x="-1219367" y="1063258"/>
              <a:chExt cx="669876" cy="2085490"/>
            </a:xfrm>
          </p:grpSpPr>
          <p:sp>
            <p:nvSpPr>
              <p:cNvPr id="1980" name="Google Shape;1980;p40"/>
              <p:cNvSpPr/>
              <p:nvPr/>
            </p:nvSpPr>
            <p:spPr>
              <a:xfrm>
                <a:off x="-829871" y="1806131"/>
                <a:ext cx="192730" cy="666223"/>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0"/>
              <p:cNvSpPr/>
              <p:nvPr/>
            </p:nvSpPr>
            <p:spPr>
              <a:xfrm>
                <a:off x="-931590" y="1654274"/>
                <a:ext cx="215994" cy="170839"/>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0"/>
              <p:cNvSpPr/>
              <p:nvPr/>
            </p:nvSpPr>
            <p:spPr>
              <a:xfrm>
                <a:off x="-952907" y="1682309"/>
                <a:ext cx="290556" cy="212210"/>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0"/>
              <p:cNvSpPr/>
              <p:nvPr/>
            </p:nvSpPr>
            <p:spPr>
              <a:xfrm>
                <a:off x="-912804" y="1971422"/>
                <a:ext cx="164502" cy="334961"/>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0"/>
              <p:cNvSpPr/>
              <p:nvPr/>
            </p:nvSpPr>
            <p:spPr>
              <a:xfrm>
                <a:off x="-1159850" y="1821220"/>
                <a:ext cx="203535" cy="167821"/>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0"/>
              <p:cNvSpPr/>
              <p:nvPr/>
            </p:nvSpPr>
            <p:spPr>
              <a:xfrm>
                <a:off x="-1213191" y="1874564"/>
                <a:ext cx="306324" cy="189432"/>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0"/>
              <p:cNvSpPr/>
              <p:nvPr/>
            </p:nvSpPr>
            <p:spPr>
              <a:xfrm>
                <a:off x="-1009753" y="2090377"/>
                <a:ext cx="123620" cy="288138"/>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0"/>
              <p:cNvSpPr/>
              <p:nvPr/>
            </p:nvSpPr>
            <p:spPr>
              <a:xfrm>
                <a:off x="-1209785" y="2121624"/>
                <a:ext cx="201686" cy="208414"/>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40"/>
              <p:cNvGrpSpPr/>
              <p:nvPr/>
            </p:nvGrpSpPr>
            <p:grpSpPr>
              <a:xfrm>
                <a:off x="-1219367" y="1063258"/>
                <a:ext cx="669876" cy="2085490"/>
                <a:chOff x="4742464" y="3046919"/>
                <a:chExt cx="194021" cy="604000"/>
              </a:xfrm>
            </p:grpSpPr>
            <p:sp>
              <p:nvSpPr>
                <p:cNvPr id="1989" name="Google Shape;1989;p40"/>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0"/>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0"/>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0"/>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0"/>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0"/>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0"/>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0"/>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0"/>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0"/>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0"/>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0"/>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0"/>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0"/>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0"/>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04" name="Google Shape;2004;p40"/>
            <p:cNvGrpSpPr/>
            <p:nvPr/>
          </p:nvGrpSpPr>
          <p:grpSpPr>
            <a:xfrm>
              <a:off x="-2423983" y="83617"/>
              <a:ext cx="2822236" cy="817789"/>
              <a:chOff x="4399922" y="2783793"/>
              <a:chExt cx="817418" cy="236847"/>
            </a:xfrm>
          </p:grpSpPr>
          <p:sp>
            <p:nvSpPr>
              <p:cNvPr id="2005" name="Google Shape;2005;p40"/>
              <p:cNvSpPr/>
              <p:nvPr/>
            </p:nvSpPr>
            <p:spPr>
              <a:xfrm>
                <a:off x="5011141" y="2852048"/>
                <a:ext cx="181306" cy="59373"/>
              </a:xfrm>
              <a:custGeom>
                <a:avLst/>
                <a:gdLst/>
                <a:ahLst/>
                <a:cxnLst/>
                <a:rect l="l" t="t" r="r" b="b"/>
                <a:pathLst>
                  <a:path w="6431" h="2106" extrusionOk="0">
                    <a:moveTo>
                      <a:pt x="4599" y="1"/>
                    </a:moveTo>
                    <a:cubicBezTo>
                      <a:pt x="4583" y="1"/>
                      <a:pt x="4564" y="1"/>
                      <a:pt x="4548" y="16"/>
                    </a:cubicBezTo>
                    <a:lnTo>
                      <a:pt x="4533" y="16"/>
                    </a:lnTo>
                    <a:lnTo>
                      <a:pt x="290" y="1416"/>
                    </a:lnTo>
                    <a:cubicBezTo>
                      <a:pt x="275" y="1416"/>
                      <a:pt x="275" y="1416"/>
                      <a:pt x="259" y="1432"/>
                    </a:cubicBezTo>
                    <a:cubicBezTo>
                      <a:pt x="82" y="1497"/>
                      <a:pt x="1" y="1705"/>
                      <a:pt x="67" y="1883"/>
                    </a:cubicBezTo>
                    <a:cubicBezTo>
                      <a:pt x="127" y="2026"/>
                      <a:pt x="257" y="2105"/>
                      <a:pt x="392" y="2105"/>
                    </a:cubicBezTo>
                    <a:cubicBezTo>
                      <a:pt x="439" y="2105"/>
                      <a:pt x="487" y="2096"/>
                      <a:pt x="533" y="2076"/>
                    </a:cubicBezTo>
                    <a:lnTo>
                      <a:pt x="4610" y="370"/>
                    </a:lnTo>
                    <a:lnTo>
                      <a:pt x="4610" y="370"/>
                    </a:lnTo>
                    <a:lnTo>
                      <a:pt x="6380" y="224"/>
                    </a:lnTo>
                    <a:cubicBezTo>
                      <a:pt x="6396" y="224"/>
                      <a:pt x="6415" y="209"/>
                      <a:pt x="6431" y="194"/>
                    </a:cubicBezTo>
                    <a:cubicBezTo>
                      <a:pt x="6431" y="163"/>
                      <a:pt x="6415" y="147"/>
                      <a:pt x="6380" y="147"/>
                    </a:cubicBezTo>
                    <a:lnTo>
                      <a:pt x="4599"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0"/>
              <p:cNvSpPr/>
              <p:nvPr/>
            </p:nvSpPr>
            <p:spPr>
              <a:xfrm>
                <a:off x="4747454" y="2807250"/>
                <a:ext cx="141385" cy="114772"/>
              </a:xfrm>
              <a:custGeom>
                <a:avLst/>
                <a:gdLst/>
                <a:ahLst/>
                <a:cxnLst/>
                <a:rect l="l" t="t" r="r" b="b"/>
                <a:pathLst>
                  <a:path w="5015" h="4071" extrusionOk="0">
                    <a:moveTo>
                      <a:pt x="4934" y="1"/>
                    </a:moveTo>
                    <a:lnTo>
                      <a:pt x="2635" y="656"/>
                    </a:lnTo>
                    <a:cubicBezTo>
                      <a:pt x="2604" y="656"/>
                      <a:pt x="2573" y="676"/>
                      <a:pt x="2558" y="706"/>
                    </a:cubicBezTo>
                    <a:lnTo>
                      <a:pt x="2523" y="737"/>
                    </a:lnTo>
                    <a:lnTo>
                      <a:pt x="224" y="3163"/>
                    </a:lnTo>
                    <a:cubicBezTo>
                      <a:pt x="209" y="3183"/>
                      <a:pt x="193" y="3198"/>
                      <a:pt x="178" y="3229"/>
                    </a:cubicBezTo>
                    <a:cubicBezTo>
                      <a:pt x="1" y="3472"/>
                      <a:pt x="66" y="3807"/>
                      <a:pt x="305" y="3969"/>
                    </a:cubicBezTo>
                    <a:cubicBezTo>
                      <a:pt x="405" y="4038"/>
                      <a:pt x="516" y="4070"/>
                      <a:pt x="624" y="4070"/>
                    </a:cubicBezTo>
                    <a:cubicBezTo>
                      <a:pt x="796" y="4070"/>
                      <a:pt x="962" y="3988"/>
                      <a:pt x="1061" y="3838"/>
                    </a:cubicBezTo>
                    <a:lnTo>
                      <a:pt x="2918" y="1114"/>
                    </a:lnTo>
                    <a:lnTo>
                      <a:pt x="2918" y="1114"/>
                    </a:lnTo>
                    <a:lnTo>
                      <a:pt x="4984" y="112"/>
                    </a:lnTo>
                    <a:cubicBezTo>
                      <a:pt x="4999" y="97"/>
                      <a:pt x="5015" y="78"/>
                      <a:pt x="4999" y="47"/>
                    </a:cubicBezTo>
                    <a:cubicBezTo>
                      <a:pt x="4999" y="16"/>
                      <a:pt x="4968" y="1"/>
                      <a:pt x="493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0"/>
              <p:cNvSpPr/>
              <p:nvPr/>
            </p:nvSpPr>
            <p:spPr>
              <a:xfrm>
                <a:off x="4791378" y="2783793"/>
                <a:ext cx="37665" cy="56554"/>
              </a:xfrm>
              <a:custGeom>
                <a:avLst/>
                <a:gdLst/>
                <a:ahLst/>
                <a:cxnLst/>
                <a:rect l="l" t="t" r="r" b="b"/>
                <a:pathLst>
                  <a:path w="1336" h="2006" extrusionOk="0">
                    <a:moveTo>
                      <a:pt x="76" y="1"/>
                    </a:moveTo>
                    <a:cubicBezTo>
                      <a:pt x="66" y="1"/>
                      <a:pt x="57" y="5"/>
                      <a:pt x="51" y="11"/>
                    </a:cubicBezTo>
                    <a:cubicBezTo>
                      <a:pt x="16" y="11"/>
                      <a:pt x="1" y="42"/>
                      <a:pt x="16" y="77"/>
                    </a:cubicBezTo>
                    <a:lnTo>
                      <a:pt x="822" y="1859"/>
                    </a:lnTo>
                    <a:cubicBezTo>
                      <a:pt x="822" y="1874"/>
                      <a:pt x="838" y="1893"/>
                      <a:pt x="853" y="1909"/>
                    </a:cubicBezTo>
                    <a:cubicBezTo>
                      <a:pt x="900" y="1974"/>
                      <a:pt x="974" y="2006"/>
                      <a:pt x="1050" y="2006"/>
                    </a:cubicBezTo>
                    <a:cubicBezTo>
                      <a:pt x="1105" y="2006"/>
                      <a:pt x="1161" y="1989"/>
                      <a:pt x="1208" y="1955"/>
                    </a:cubicBezTo>
                    <a:cubicBezTo>
                      <a:pt x="1320" y="1874"/>
                      <a:pt x="1335" y="1716"/>
                      <a:pt x="1254" y="1604"/>
                    </a:cubicBezTo>
                    <a:lnTo>
                      <a:pt x="113" y="26"/>
                    </a:lnTo>
                    <a:cubicBezTo>
                      <a:pt x="104" y="8"/>
                      <a:pt x="89" y="1"/>
                      <a:pt x="7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0"/>
              <p:cNvSpPr/>
              <p:nvPr/>
            </p:nvSpPr>
            <p:spPr>
              <a:xfrm>
                <a:off x="4720276" y="2813565"/>
                <a:ext cx="20891" cy="92894"/>
              </a:xfrm>
              <a:custGeom>
                <a:avLst/>
                <a:gdLst/>
                <a:ahLst/>
                <a:cxnLst/>
                <a:rect l="l" t="t" r="r" b="b"/>
                <a:pathLst>
                  <a:path w="741" h="3295" extrusionOk="0">
                    <a:moveTo>
                      <a:pt x="563" y="0"/>
                    </a:moveTo>
                    <a:cubicBezTo>
                      <a:pt x="513" y="0"/>
                      <a:pt x="467" y="16"/>
                      <a:pt x="467" y="66"/>
                    </a:cubicBezTo>
                    <a:lnTo>
                      <a:pt x="0" y="2862"/>
                    </a:lnTo>
                    <a:lnTo>
                      <a:pt x="0" y="2939"/>
                    </a:lnTo>
                    <a:cubicBezTo>
                      <a:pt x="0" y="3132"/>
                      <a:pt x="178" y="3294"/>
                      <a:pt x="371" y="3294"/>
                    </a:cubicBezTo>
                    <a:cubicBezTo>
                      <a:pt x="579" y="3279"/>
                      <a:pt x="741" y="3117"/>
                      <a:pt x="725" y="2908"/>
                    </a:cubicBezTo>
                    <a:lnTo>
                      <a:pt x="629" y="81"/>
                    </a:lnTo>
                    <a:cubicBezTo>
                      <a:pt x="629" y="47"/>
                      <a:pt x="594" y="0"/>
                      <a:pt x="56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0"/>
              <p:cNvSpPr/>
              <p:nvPr/>
            </p:nvSpPr>
            <p:spPr>
              <a:xfrm>
                <a:off x="4399922" y="2864763"/>
                <a:ext cx="817413" cy="97039"/>
              </a:xfrm>
              <a:custGeom>
                <a:avLst/>
                <a:gdLst/>
                <a:ahLst/>
                <a:cxnLst/>
                <a:rect l="l" t="t" r="r" b="b"/>
                <a:pathLst>
                  <a:path w="28994" h="3442" extrusionOk="0">
                    <a:moveTo>
                      <a:pt x="18113" y="1"/>
                    </a:moveTo>
                    <a:lnTo>
                      <a:pt x="18048" y="16"/>
                    </a:lnTo>
                    <a:lnTo>
                      <a:pt x="13805" y="225"/>
                    </a:lnTo>
                    <a:cubicBezTo>
                      <a:pt x="12409" y="306"/>
                      <a:pt x="10993" y="371"/>
                      <a:pt x="9581" y="468"/>
                    </a:cubicBezTo>
                    <a:cubicBezTo>
                      <a:pt x="8166" y="545"/>
                      <a:pt x="6750" y="641"/>
                      <a:pt x="5354" y="738"/>
                    </a:cubicBezTo>
                    <a:cubicBezTo>
                      <a:pt x="3939" y="834"/>
                      <a:pt x="2523" y="930"/>
                      <a:pt x="1127" y="1046"/>
                    </a:cubicBezTo>
                    <a:cubicBezTo>
                      <a:pt x="787" y="1077"/>
                      <a:pt x="517" y="1239"/>
                      <a:pt x="305" y="1478"/>
                    </a:cubicBezTo>
                    <a:cubicBezTo>
                      <a:pt x="112" y="1702"/>
                      <a:pt x="1" y="2010"/>
                      <a:pt x="35" y="2331"/>
                    </a:cubicBezTo>
                    <a:cubicBezTo>
                      <a:pt x="79" y="2959"/>
                      <a:pt x="607" y="3441"/>
                      <a:pt x="1228" y="3441"/>
                    </a:cubicBezTo>
                    <a:cubicBezTo>
                      <a:pt x="1258" y="3441"/>
                      <a:pt x="1289" y="3440"/>
                      <a:pt x="1320" y="3438"/>
                    </a:cubicBezTo>
                    <a:cubicBezTo>
                      <a:pt x="2716" y="3326"/>
                      <a:pt x="4131" y="3198"/>
                      <a:pt x="5547" y="3071"/>
                    </a:cubicBezTo>
                    <a:cubicBezTo>
                      <a:pt x="6075" y="3021"/>
                      <a:pt x="6608" y="2955"/>
                      <a:pt x="7151" y="2909"/>
                    </a:cubicBezTo>
                    <a:cubicBezTo>
                      <a:pt x="8019" y="2828"/>
                      <a:pt x="8887" y="2732"/>
                      <a:pt x="9755" y="2651"/>
                    </a:cubicBezTo>
                    <a:cubicBezTo>
                      <a:pt x="11171" y="2508"/>
                      <a:pt x="12571" y="2346"/>
                      <a:pt x="13967" y="2203"/>
                    </a:cubicBezTo>
                    <a:lnTo>
                      <a:pt x="18129" y="1721"/>
                    </a:lnTo>
                    <a:lnTo>
                      <a:pt x="19047" y="1798"/>
                    </a:lnTo>
                    <a:lnTo>
                      <a:pt x="20686" y="1945"/>
                    </a:lnTo>
                    <a:cubicBezTo>
                      <a:pt x="21585" y="2010"/>
                      <a:pt x="22468" y="2072"/>
                      <a:pt x="23370" y="2138"/>
                    </a:cubicBezTo>
                    <a:cubicBezTo>
                      <a:pt x="24269" y="2203"/>
                      <a:pt x="25152" y="2250"/>
                      <a:pt x="26051" y="2300"/>
                    </a:cubicBezTo>
                    <a:cubicBezTo>
                      <a:pt x="26954" y="2346"/>
                      <a:pt x="27852" y="2396"/>
                      <a:pt x="28751" y="2412"/>
                    </a:cubicBezTo>
                    <a:cubicBezTo>
                      <a:pt x="28760" y="2413"/>
                      <a:pt x="28770" y="2413"/>
                      <a:pt x="28779" y="2413"/>
                    </a:cubicBezTo>
                    <a:cubicBezTo>
                      <a:pt x="28882" y="2413"/>
                      <a:pt x="28964" y="2337"/>
                      <a:pt x="28978" y="2234"/>
                    </a:cubicBezTo>
                    <a:cubicBezTo>
                      <a:pt x="28994" y="2203"/>
                      <a:pt x="28994" y="2184"/>
                      <a:pt x="28994" y="2153"/>
                    </a:cubicBezTo>
                    <a:cubicBezTo>
                      <a:pt x="28978" y="2057"/>
                      <a:pt x="28913" y="1976"/>
                      <a:pt x="28801" y="1945"/>
                    </a:cubicBezTo>
                    <a:cubicBezTo>
                      <a:pt x="27933" y="1752"/>
                      <a:pt x="27050" y="1575"/>
                      <a:pt x="26167" y="1413"/>
                    </a:cubicBezTo>
                    <a:cubicBezTo>
                      <a:pt x="25280" y="1239"/>
                      <a:pt x="24396" y="1077"/>
                      <a:pt x="23528" y="915"/>
                    </a:cubicBezTo>
                    <a:cubicBezTo>
                      <a:pt x="22645" y="757"/>
                      <a:pt x="21762" y="610"/>
                      <a:pt x="20879" y="448"/>
                    </a:cubicBezTo>
                    <a:lnTo>
                      <a:pt x="18225" y="16"/>
                    </a:lnTo>
                    <a:cubicBezTo>
                      <a:pt x="18194" y="1"/>
                      <a:pt x="18144" y="1"/>
                      <a:pt x="1811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0"/>
              <p:cNvSpPr/>
              <p:nvPr/>
            </p:nvSpPr>
            <p:spPr>
              <a:xfrm>
                <a:off x="4929156" y="2895972"/>
                <a:ext cx="288184" cy="36791"/>
              </a:xfrm>
              <a:custGeom>
                <a:avLst/>
                <a:gdLst/>
                <a:ahLst/>
                <a:cxnLst/>
                <a:rect l="l" t="t" r="r" b="b"/>
                <a:pathLst>
                  <a:path w="10222" h="1305" extrusionOk="0">
                    <a:moveTo>
                      <a:pt x="1" y="1"/>
                    </a:moveTo>
                    <a:lnTo>
                      <a:pt x="275" y="691"/>
                    </a:lnTo>
                    <a:lnTo>
                      <a:pt x="1914" y="838"/>
                    </a:lnTo>
                    <a:cubicBezTo>
                      <a:pt x="2813" y="903"/>
                      <a:pt x="3696" y="965"/>
                      <a:pt x="4598" y="1031"/>
                    </a:cubicBezTo>
                    <a:cubicBezTo>
                      <a:pt x="5497" y="1096"/>
                      <a:pt x="6380" y="1143"/>
                      <a:pt x="7279" y="1193"/>
                    </a:cubicBezTo>
                    <a:cubicBezTo>
                      <a:pt x="8182" y="1239"/>
                      <a:pt x="9080" y="1289"/>
                      <a:pt x="9979" y="1305"/>
                    </a:cubicBezTo>
                    <a:cubicBezTo>
                      <a:pt x="10095" y="1305"/>
                      <a:pt x="10191" y="1239"/>
                      <a:pt x="10206" y="1127"/>
                    </a:cubicBezTo>
                    <a:cubicBezTo>
                      <a:pt x="10222" y="1112"/>
                      <a:pt x="10222" y="1096"/>
                      <a:pt x="10222" y="1077"/>
                    </a:cubicBezTo>
                    <a:lnTo>
                      <a:pt x="10222" y="1046"/>
                    </a:lnTo>
                    <a:lnTo>
                      <a:pt x="1" y="1"/>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0"/>
              <p:cNvSpPr/>
              <p:nvPr/>
            </p:nvSpPr>
            <p:spPr>
              <a:xfrm>
                <a:off x="4400909" y="2906432"/>
                <a:ext cx="127797" cy="55257"/>
              </a:xfrm>
              <a:custGeom>
                <a:avLst/>
                <a:gdLst/>
                <a:ahLst/>
                <a:cxnLst/>
                <a:rect l="l" t="t" r="r" b="b"/>
                <a:pathLst>
                  <a:path w="4533" h="1960" extrusionOk="0">
                    <a:moveTo>
                      <a:pt x="270" y="0"/>
                    </a:moveTo>
                    <a:cubicBezTo>
                      <a:pt x="97" y="208"/>
                      <a:pt x="0" y="482"/>
                      <a:pt x="0" y="772"/>
                    </a:cubicBezTo>
                    <a:lnTo>
                      <a:pt x="0" y="853"/>
                    </a:lnTo>
                    <a:cubicBezTo>
                      <a:pt x="47" y="1497"/>
                      <a:pt x="560" y="1960"/>
                      <a:pt x="1188" y="1960"/>
                    </a:cubicBezTo>
                    <a:lnTo>
                      <a:pt x="1285" y="1960"/>
                    </a:lnTo>
                    <a:cubicBezTo>
                      <a:pt x="2361" y="1882"/>
                      <a:pt x="3452" y="1786"/>
                      <a:pt x="4532" y="1670"/>
                    </a:cubicBezTo>
                    <a:cubicBezTo>
                      <a:pt x="4436" y="1574"/>
                      <a:pt x="4370" y="1462"/>
                      <a:pt x="4339" y="1350"/>
                    </a:cubicBezTo>
                    <a:cubicBezTo>
                      <a:pt x="2199" y="1254"/>
                      <a:pt x="914" y="498"/>
                      <a:pt x="270"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0"/>
              <p:cNvSpPr/>
              <p:nvPr/>
            </p:nvSpPr>
            <p:spPr>
              <a:xfrm>
                <a:off x="4886980" y="2874771"/>
                <a:ext cx="174004" cy="132815"/>
              </a:xfrm>
              <a:custGeom>
                <a:avLst/>
                <a:gdLst/>
                <a:ahLst/>
                <a:cxnLst/>
                <a:rect l="l" t="t" r="r" b="b"/>
                <a:pathLst>
                  <a:path w="6172" h="4711" extrusionOk="0">
                    <a:moveTo>
                      <a:pt x="571" y="1"/>
                    </a:moveTo>
                    <a:cubicBezTo>
                      <a:pt x="444" y="1"/>
                      <a:pt x="314" y="49"/>
                      <a:pt x="212" y="143"/>
                    </a:cubicBezTo>
                    <a:cubicBezTo>
                      <a:pt x="0" y="336"/>
                      <a:pt x="0" y="656"/>
                      <a:pt x="193" y="865"/>
                    </a:cubicBezTo>
                    <a:lnTo>
                      <a:pt x="3040" y="3823"/>
                    </a:lnTo>
                    <a:lnTo>
                      <a:pt x="3055" y="3839"/>
                    </a:lnTo>
                    <a:cubicBezTo>
                      <a:pt x="3086" y="3873"/>
                      <a:pt x="3121" y="3889"/>
                      <a:pt x="3167" y="3904"/>
                    </a:cubicBezTo>
                    <a:lnTo>
                      <a:pt x="5998" y="4706"/>
                    </a:lnTo>
                    <a:cubicBezTo>
                      <a:pt x="6008" y="4709"/>
                      <a:pt x="6019" y="4710"/>
                      <a:pt x="6030" y="4710"/>
                    </a:cubicBezTo>
                    <a:cubicBezTo>
                      <a:pt x="6081" y="4710"/>
                      <a:pt x="6130" y="4680"/>
                      <a:pt x="6156" y="4625"/>
                    </a:cubicBezTo>
                    <a:cubicBezTo>
                      <a:pt x="6171" y="4564"/>
                      <a:pt x="6141" y="4483"/>
                      <a:pt x="6075" y="4452"/>
                    </a:cubicBezTo>
                    <a:lnTo>
                      <a:pt x="3442" y="3360"/>
                    </a:lnTo>
                    <a:lnTo>
                      <a:pt x="3442" y="3360"/>
                    </a:lnTo>
                    <a:lnTo>
                      <a:pt x="964" y="190"/>
                    </a:lnTo>
                    <a:lnTo>
                      <a:pt x="934" y="159"/>
                    </a:lnTo>
                    <a:cubicBezTo>
                      <a:pt x="835" y="53"/>
                      <a:pt x="704" y="1"/>
                      <a:pt x="57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0"/>
              <p:cNvSpPr/>
              <p:nvPr/>
            </p:nvSpPr>
            <p:spPr>
              <a:xfrm>
                <a:off x="5000286" y="2982693"/>
                <a:ext cx="23625" cy="37947"/>
              </a:xfrm>
              <a:custGeom>
                <a:avLst/>
                <a:gdLst/>
                <a:ahLst/>
                <a:cxnLst/>
                <a:rect l="l" t="t" r="r" b="b"/>
                <a:pathLst>
                  <a:path w="838" h="1346" extrusionOk="0">
                    <a:moveTo>
                      <a:pt x="190" y="0"/>
                    </a:moveTo>
                    <a:cubicBezTo>
                      <a:pt x="159" y="0"/>
                      <a:pt x="127" y="9"/>
                      <a:pt x="97" y="26"/>
                    </a:cubicBezTo>
                    <a:cubicBezTo>
                      <a:pt x="16" y="76"/>
                      <a:pt x="0" y="173"/>
                      <a:pt x="50" y="254"/>
                    </a:cubicBezTo>
                    <a:lnTo>
                      <a:pt x="756" y="1330"/>
                    </a:lnTo>
                    <a:cubicBezTo>
                      <a:pt x="772" y="1345"/>
                      <a:pt x="787" y="1345"/>
                      <a:pt x="803" y="1345"/>
                    </a:cubicBezTo>
                    <a:cubicBezTo>
                      <a:pt x="822" y="1330"/>
                      <a:pt x="837" y="1314"/>
                      <a:pt x="822" y="1299"/>
                    </a:cubicBezTo>
                    <a:lnTo>
                      <a:pt x="340" y="107"/>
                    </a:lnTo>
                    <a:cubicBezTo>
                      <a:pt x="340" y="92"/>
                      <a:pt x="340" y="76"/>
                      <a:pt x="320" y="76"/>
                    </a:cubicBezTo>
                    <a:cubicBezTo>
                      <a:pt x="291" y="25"/>
                      <a:pt x="242" y="0"/>
                      <a:pt x="19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0"/>
              <p:cNvSpPr/>
              <p:nvPr/>
            </p:nvSpPr>
            <p:spPr>
              <a:xfrm>
                <a:off x="5024307" y="2976068"/>
                <a:ext cx="38539" cy="22892"/>
              </a:xfrm>
              <a:custGeom>
                <a:avLst/>
                <a:gdLst/>
                <a:ahLst/>
                <a:cxnLst/>
                <a:rect l="l" t="t" r="r" b="b"/>
                <a:pathLst>
                  <a:path w="1367" h="812" extrusionOk="0">
                    <a:moveTo>
                      <a:pt x="1319" y="0"/>
                    </a:moveTo>
                    <a:cubicBezTo>
                      <a:pt x="1313" y="0"/>
                      <a:pt x="1306" y="2"/>
                      <a:pt x="1300" y="6"/>
                    </a:cubicBezTo>
                    <a:lnTo>
                      <a:pt x="113" y="489"/>
                    </a:lnTo>
                    <a:lnTo>
                      <a:pt x="97" y="504"/>
                    </a:lnTo>
                    <a:cubicBezTo>
                      <a:pt x="16" y="550"/>
                      <a:pt x="1" y="666"/>
                      <a:pt x="47" y="743"/>
                    </a:cubicBezTo>
                    <a:cubicBezTo>
                      <a:pt x="78" y="784"/>
                      <a:pt x="127" y="811"/>
                      <a:pt x="179" y="811"/>
                    </a:cubicBezTo>
                    <a:cubicBezTo>
                      <a:pt x="211" y="811"/>
                      <a:pt x="244" y="801"/>
                      <a:pt x="274" y="778"/>
                    </a:cubicBezTo>
                    <a:lnTo>
                      <a:pt x="1335" y="68"/>
                    </a:lnTo>
                    <a:cubicBezTo>
                      <a:pt x="1351" y="53"/>
                      <a:pt x="1366" y="37"/>
                      <a:pt x="1351" y="22"/>
                    </a:cubicBezTo>
                    <a:cubicBezTo>
                      <a:pt x="1351" y="11"/>
                      <a:pt x="1335" y="0"/>
                      <a:pt x="131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0"/>
              <p:cNvSpPr/>
              <p:nvPr/>
            </p:nvSpPr>
            <p:spPr>
              <a:xfrm>
                <a:off x="5082694" y="2822840"/>
                <a:ext cx="30476" cy="54947"/>
              </a:xfrm>
              <a:custGeom>
                <a:avLst/>
                <a:gdLst/>
                <a:ahLst/>
                <a:cxnLst/>
                <a:rect l="l" t="t" r="r" b="b"/>
                <a:pathLst>
                  <a:path w="1081" h="1949" extrusionOk="0">
                    <a:moveTo>
                      <a:pt x="1045" y="1"/>
                    </a:moveTo>
                    <a:cubicBezTo>
                      <a:pt x="1030" y="1"/>
                      <a:pt x="1011" y="12"/>
                      <a:pt x="1000" y="26"/>
                    </a:cubicBezTo>
                    <a:lnTo>
                      <a:pt x="51" y="1712"/>
                    </a:lnTo>
                    <a:cubicBezTo>
                      <a:pt x="36" y="1712"/>
                      <a:pt x="36" y="1712"/>
                      <a:pt x="36" y="1727"/>
                    </a:cubicBezTo>
                    <a:cubicBezTo>
                      <a:pt x="1" y="1808"/>
                      <a:pt x="36" y="1904"/>
                      <a:pt x="132" y="1935"/>
                    </a:cubicBezTo>
                    <a:cubicBezTo>
                      <a:pt x="153" y="1944"/>
                      <a:pt x="176" y="1949"/>
                      <a:pt x="198" y="1949"/>
                    </a:cubicBezTo>
                    <a:cubicBezTo>
                      <a:pt x="259" y="1949"/>
                      <a:pt x="318" y="1915"/>
                      <a:pt x="340" y="1858"/>
                    </a:cubicBezTo>
                    <a:lnTo>
                      <a:pt x="1081" y="57"/>
                    </a:lnTo>
                    <a:cubicBezTo>
                      <a:pt x="1081" y="42"/>
                      <a:pt x="1081" y="26"/>
                      <a:pt x="1062" y="7"/>
                    </a:cubicBezTo>
                    <a:cubicBezTo>
                      <a:pt x="1057" y="2"/>
                      <a:pt x="1051" y="1"/>
                      <a:pt x="104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0"/>
              <p:cNvSpPr/>
              <p:nvPr/>
            </p:nvSpPr>
            <p:spPr>
              <a:xfrm>
                <a:off x="4522701" y="2912296"/>
                <a:ext cx="89286" cy="55370"/>
              </a:xfrm>
              <a:custGeom>
                <a:avLst/>
                <a:gdLst/>
                <a:ahLst/>
                <a:cxnLst/>
                <a:rect l="l" t="t" r="r" b="b"/>
                <a:pathLst>
                  <a:path w="3167" h="1964" extrusionOk="0">
                    <a:moveTo>
                      <a:pt x="1593" y="0"/>
                    </a:moveTo>
                    <a:cubicBezTo>
                      <a:pt x="710" y="0"/>
                      <a:pt x="0" y="452"/>
                      <a:pt x="0" y="980"/>
                    </a:cubicBezTo>
                    <a:cubicBezTo>
                      <a:pt x="0" y="1528"/>
                      <a:pt x="710" y="1964"/>
                      <a:pt x="1593" y="1964"/>
                    </a:cubicBezTo>
                    <a:cubicBezTo>
                      <a:pt x="2461" y="1964"/>
                      <a:pt x="3167" y="1528"/>
                      <a:pt x="3167" y="980"/>
                    </a:cubicBezTo>
                    <a:cubicBezTo>
                      <a:pt x="3167" y="452"/>
                      <a:pt x="2461" y="0"/>
                      <a:pt x="159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0"/>
              <p:cNvSpPr/>
              <p:nvPr/>
            </p:nvSpPr>
            <p:spPr>
              <a:xfrm>
                <a:off x="4550415" y="2910999"/>
                <a:ext cx="46236" cy="8176"/>
              </a:xfrm>
              <a:custGeom>
                <a:avLst/>
                <a:gdLst/>
                <a:ahLst/>
                <a:cxnLst/>
                <a:rect l="l" t="t" r="r" b="b"/>
                <a:pathLst>
                  <a:path w="1640" h="290" extrusionOk="0">
                    <a:moveTo>
                      <a:pt x="676" y="0"/>
                    </a:moveTo>
                    <a:cubicBezTo>
                      <a:pt x="433" y="0"/>
                      <a:pt x="194" y="46"/>
                      <a:pt x="1" y="127"/>
                    </a:cubicBezTo>
                    <a:cubicBezTo>
                      <a:pt x="194" y="81"/>
                      <a:pt x="386" y="46"/>
                      <a:pt x="610" y="46"/>
                    </a:cubicBezTo>
                    <a:cubicBezTo>
                      <a:pt x="996" y="46"/>
                      <a:pt x="1351" y="143"/>
                      <a:pt x="1640" y="289"/>
                    </a:cubicBezTo>
                    <a:cubicBezTo>
                      <a:pt x="1412" y="112"/>
                      <a:pt x="1061" y="0"/>
                      <a:pt x="676"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0"/>
              <p:cNvSpPr/>
              <p:nvPr/>
            </p:nvSpPr>
            <p:spPr>
              <a:xfrm>
                <a:off x="4535839" y="2912296"/>
                <a:ext cx="67577" cy="40372"/>
              </a:xfrm>
              <a:custGeom>
                <a:avLst/>
                <a:gdLst/>
                <a:ahLst/>
                <a:cxnLst/>
                <a:rect l="l" t="t" r="r" b="b"/>
                <a:pathLst>
                  <a:path w="2397" h="1432" extrusionOk="0">
                    <a:moveTo>
                      <a:pt x="1193" y="243"/>
                    </a:moveTo>
                    <a:cubicBezTo>
                      <a:pt x="1609" y="243"/>
                      <a:pt x="1929" y="436"/>
                      <a:pt x="1929" y="691"/>
                    </a:cubicBezTo>
                    <a:cubicBezTo>
                      <a:pt x="1929" y="949"/>
                      <a:pt x="1609" y="1142"/>
                      <a:pt x="1193" y="1142"/>
                    </a:cubicBezTo>
                    <a:cubicBezTo>
                      <a:pt x="788" y="1142"/>
                      <a:pt x="452" y="949"/>
                      <a:pt x="452" y="691"/>
                    </a:cubicBezTo>
                    <a:cubicBezTo>
                      <a:pt x="452" y="436"/>
                      <a:pt x="788" y="243"/>
                      <a:pt x="1193" y="243"/>
                    </a:cubicBezTo>
                    <a:close/>
                    <a:moveTo>
                      <a:pt x="1127" y="0"/>
                    </a:moveTo>
                    <a:cubicBezTo>
                      <a:pt x="903" y="0"/>
                      <a:pt x="711" y="35"/>
                      <a:pt x="518" y="81"/>
                    </a:cubicBezTo>
                    <a:cubicBezTo>
                      <a:pt x="194" y="209"/>
                      <a:pt x="1" y="436"/>
                      <a:pt x="1" y="691"/>
                    </a:cubicBezTo>
                    <a:cubicBezTo>
                      <a:pt x="1" y="1111"/>
                      <a:pt x="533" y="1431"/>
                      <a:pt x="1193" y="1431"/>
                    </a:cubicBezTo>
                    <a:cubicBezTo>
                      <a:pt x="1868" y="1431"/>
                      <a:pt x="2396" y="1111"/>
                      <a:pt x="2396" y="691"/>
                    </a:cubicBezTo>
                    <a:cubicBezTo>
                      <a:pt x="2396" y="517"/>
                      <a:pt x="2300" y="371"/>
                      <a:pt x="2157" y="243"/>
                    </a:cubicBezTo>
                    <a:cubicBezTo>
                      <a:pt x="1868" y="97"/>
                      <a:pt x="1513" y="0"/>
                      <a:pt x="1127"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0"/>
              <p:cNvSpPr/>
              <p:nvPr/>
            </p:nvSpPr>
            <p:spPr>
              <a:xfrm>
                <a:off x="4548582" y="2919147"/>
                <a:ext cx="41669" cy="25373"/>
              </a:xfrm>
              <a:custGeom>
                <a:avLst/>
                <a:gdLst/>
                <a:ahLst/>
                <a:cxnLst/>
                <a:rect l="l" t="t" r="r" b="b"/>
                <a:pathLst>
                  <a:path w="1478" h="900" extrusionOk="0">
                    <a:moveTo>
                      <a:pt x="741" y="0"/>
                    </a:moveTo>
                    <a:cubicBezTo>
                      <a:pt x="336" y="0"/>
                      <a:pt x="0" y="193"/>
                      <a:pt x="0" y="448"/>
                    </a:cubicBezTo>
                    <a:cubicBezTo>
                      <a:pt x="0" y="706"/>
                      <a:pt x="336" y="899"/>
                      <a:pt x="741" y="899"/>
                    </a:cubicBezTo>
                    <a:cubicBezTo>
                      <a:pt x="1157" y="899"/>
                      <a:pt x="1477" y="706"/>
                      <a:pt x="1477" y="448"/>
                    </a:cubicBezTo>
                    <a:cubicBezTo>
                      <a:pt x="1477" y="193"/>
                      <a:pt x="1157" y="0"/>
                      <a:pt x="741" y="0"/>
                    </a:cubicBezTo>
                    <a:close/>
                  </a:path>
                </a:pathLst>
              </a:custGeom>
              <a:solidFill>
                <a:srgbClr val="25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0"/>
              <p:cNvSpPr/>
              <p:nvPr/>
            </p:nvSpPr>
            <p:spPr>
              <a:xfrm>
                <a:off x="4748864" y="2879677"/>
                <a:ext cx="91485" cy="32224"/>
              </a:xfrm>
              <a:custGeom>
                <a:avLst/>
                <a:gdLst/>
                <a:ahLst/>
                <a:cxnLst/>
                <a:rect l="l" t="t" r="r" b="b"/>
                <a:pathLst>
                  <a:path w="3245" h="1143" extrusionOk="0">
                    <a:moveTo>
                      <a:pt x="1976" y="274"/>
                    </a:moveTo>
                    <a:cubicBezTo>
                      <a:pt x="2346" y="274"/>
                      <a:pt x="2620" y="340"/>
                      <a:pt x="2620" y="452"/>
                    </a:cubicBezTo>
                    <a:cubicBezTo>
                      <a:pt x="2635" y="614"/>
                      <a:pt x="2199" y="787"/>
                      <a:pt x="1655" y="853"/>
                    </a:cubicBezTo>
                    <a:cubicBezTo>
                      <a:pt x="1509" y="868"/>
                      <a:pt x="1382" y="868"/>
                      <a:pt x="1270" y="868"/>
                    </a:cubicBezTo>
                    <a:cubicBezTo>
                      <a:pt x="899" y="868"/>
                      <a:pt x="626" y="806"/>
                      <a:pt x="626" y="691"/>
                    </a:cubicBezTo>
                    <a:cubicBezTo>
                      <a:pt x="595" y="533"/>
                      <a:pt x="1042" y="355"/>
                      <a:pt x="1590" y="290"/>
                    </a:cubicBezTo>
                    <a:cubicBezTo>
                      <a:pt x="1736" y="274"/>
                      <a:pt x="1864" y="274"/>
                      <a:pt x="1976" y="274"/>
                    </a:cubicBezTo>
                    <a:close/>
                    <a:moveTo>
                      <a:pt x="2072" y="0"/>
                    </a:moveTo>
                    <a:cubicBezTo>
                      <a:pt x="1910" y="0"/>
                      <a:pt x="1736" y="16"/>
                      <a:pt x="1559" y="35"/>
                    </a:cubicBezTo>
                    <a:cubicBezTo>
                      <a:pt x="676" y="131"/>
                      <a:pt x="1" y="452"/>
                      <a:pt x="32" y="756"/>
                    </a:cubicBezTo>
                    <a:cubicBezTo>
                      <a:pt x="62" y="999"/>
                      <a:pt x="529" y="1142"/>
                      <a:pt x="1173" y="1142"/>
                    </a:cubicBezTo>
                    <a:cubicBezTo>
                      <a:pt x="1331" y="1142"/>
                      <a:pt x="1509" y="1127"/>
                      <a:pt x="1686" y="1111"/>
                    </a:cubicBezTo>
                    <a:cubicBezTo>
                      <a:pt x="2570" y="1015"/>
                      <a:pt x="3245" y="691"/>
                      <a:pt x="3214" y="386"/>
                    </a:cubicBezTo>
                    <a:cubicBezTo>
                      <a:pt x="3183" y="147"/>
                      <a:pt x="2716" y="0"/>
                      <a:pt x="2072" y="0"/>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0"/>
              <p:cNvSpPr/>
              <p:nvPr/>
            </p:nvSpPr>
            <p:spPr>
              <a:xfrm>
                <a:off x="4765610" y="2887402"/>
                <a:ext cx="57569" cy="16775"/>
              </a:xfrm>
              <a:custGeom>
                <a:avLst/>
                <a:gdLst/>
                <a:ahLst/>
                <a:cxnLst/>
                <a:rect l="l" t="t" r="r" b="b"/>
                <a:pathLst>
                  <a:path w="2042" h="595" extrusionOk="0">
                    <a:moveTo>
                      <a:pt x="1382" y="0"/>
                    </a:moveTo>
                    <a:cubicBezTo>
                      <a:pt x="1270" y="0"/>
                      <a:pt x="1142" y="0"/>
                      <a:pt x="996" y="16"/>
                    </a:cubicBezTo>
                    <a:cubicBezTo>
                      <a:pt x="448" y="81"/>
                      <a:pt x="1" y="259"/>
                      <a:pt x="32" y="417"/>
                    </a:cubicBezTo>
                    <a:cubicBezTo>
                      <a:pt x="32" y="532"/>
                      <a:pt x="305" y="594"/>
                      <a:pt x="676" y="594"/>
                    </a:cubicBezTo>
                    <a:cubicBezTo>
                      <a:pt x="788" y="594"/>
                      <a:pt x="915" y="594"/>
                      <a:pt x="1061" y="579"/>
                    </a:cubicBezTo>
                    <a:cubicBezTo>
                      <a:pt x="1605" y="513"/>
                      <a:pt x="2041" y="340"/>
                      <a:pt x="2026" y="178"/>
                    </a:cubicBezTo>
                    <a:cubicBezTo>
                      <a:pt x="2026" y="66"/>
                      <a:pt x="1752" y="0"/>
                      <a:pt x="1382" y="0"/>
                    </a:cubicBezTo>
                    <a:close/>
                  </a:path>
                </a:pathLst>
              </a:custGeom>
              <a:solidFill>
                <a:srgbClr val="25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22" name="Google Shape;2022;p40"/>
          <p:cNvSpPr/>
          <p:nvPr/>
        </p:nvSpPr>
        <p:spPr>
          <a:xfrm>
            <a:off x="883161" y="4164341"/>
            <a:ext cx="151632" cy="151142"/>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26"/>
        <p:cNvGrpSpPr/>
        <p:nvPr/>
      </p:nvGrpSpPr>
      <p:grpSpPr>
        <a:xfrm>
          <a:off x="0" y="0"/>
          <a:ext cx="0" cy="0"/>
          <a:chOff x="0" y="0"/>
          <a:chExt cx="0" cy="0"/>
        </a:xfrm>
      </p:grpSpPr>
      <p:sp>
        <p:nvSpPr>
          <p:cNvPr id="2027" name="Google Shape;2027;p41"/>
          <p:cNvSpPr txBox="1">
            <a:spLocks noGrp="1"/>
          </p:cNvSpPr>
          <p:nvPr>
            <p:ph type="title"/>
          </p:nvPr>
        </p:nvSpPr>
        <p:spPr>
          <a:xfrm>
            <a:off x="3297850" y="3252082"/>
            <a:ext cx="51330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sp>
        <p:nvSpPr>
          <p:cNvPr id="2028" name="Google Shape;2028;p41"/>
          <p:cNvSpPr txBox="1">
            <a:spLocks noGrp="1"/>
          </p:cNvSpPr>
          <p:nvPr>
            <p:ph type="subTitle" idx="1"/>
          </p:nvPr>
        </p:nvSpPr>
        <p:spPr>
          <a:xfrm>
            <a:off x="3297957" y="1333800"/>
            <a:ext cx="5133000" cy="1944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grpSp>
        <p:nvGrpSpPr>
          <p:cNvPr id="2029" name="Google Shape;2029;p41"/>
          <p:cNvGrpSpPr/>
          <p:nvPr/>
        </p:nvGrpSpPr>
        <p:grpSpPr>
          <a:xfrm>
            <a:off x="1124542" y="1074026"/>
            <a:ext cx="1594344" cy="3160408"/>
            <a:chOff x="2859950" y="2138070"/>
            <a:chExt cx="457592" cy="907069"/>
          </a:xfrm>
        </p:grpSpPr>
        <p:sp>
          <p:nvSpPr>
            <p:cNvPr id="2030" name="Google Shape;2030;p41"/>
            <p:cNvSpPr/>
            <p:nvPr/>
          </p:nvSpPr>
          <p:spPr>
            <a:xfrm>
              <a:off x="2859950" y="2500939"/>
              <a:ext cx="457592" cy="544200"/>
            </a:xfrm>
            <a:custGeom>
              <a:avLst/>
              <a:gdLst/>
              <a:ahLst/>
              <a:cxnLst/>
              <a:rect l="l" t="t" r="r" b="b"/>
              <a:pathLst>
                <a:path w="16231" h="19303" extrusionOk="0">
                  <a:moveTo>
                    <a:pt x="8131" y="1"/>
                  </a:moveTo>
                  <a:cubicBezTo>
                    <a:pt x="4771" y="1"/>
                    <a:pt x="2056" y="903"/>
                    <a:pt x="2056" y="4259"/>
                  </a:cubicBezTo>
                  <a:lnTo>
                    <a:pt x="2056" y="4598"/>
                  </a:lnTo>
                  <a:cubicBezTo>
                    <a:pt x="2137" y="5979"/>
                    <a:pt x="1797" y="7345"/>
                    <a:pt x="1107" y="8536"/>
                  </a:cubicBezTo>
                  <a:cubicBezTo>
                    <a:pt x="401" y="9774"/>
                    <a:pt x="0" y="11221"/>
                    <a:pt x="16" y="12744"/>
                  </a:cubicBezTo>
                  <a:cubicBezTo>
                    <a:pt x="97" y="17103"/>
                    <a:pt x="3664" y="19240"/>
                    <a:pt x="8003" y="19301"/>
                  </a:cubicBezTo>
                  <a:cubicBezTo>
                    <a:pt x="8068" y="19302"/>
                    <a:pt x="8132" y="19303"/>
                    <a:pt x="8196" y="19303"/>
                  </a:cubicBezTo>
                  <a:cubicBezTo>
                    <a:pt x="12639" y="19303"/>
                    <a:pt x="16231" y="17054"/>
                    <a:pt x="16231" y="12602"/>
                  </a:cubicBezTo>
                  <a:cubicBezTo>
                    <a:pt x="16231" y="11155"/>
                    <a:pt x="15845" y="9790"/>
                    <a:pt x="15170" y="8617"/>
                  </a:cubicBezTo>
                  <a:cubicBezTo>
                    <a:pt x="14479" y="7379"/>
                    <a:pt x="14109" y="5995"/>
                    <a:pt x="14190" y="4598"/>
                  </a:cubicBezTo>
                  <a:lnTo>
                    <a:pt x="14190" y="4259"/>
                  </a:lnTo>
                  <a:cubicBezTo>
                    <a:pt x="14190" y="903"/>
                    <a:pt x="11475" y="1"/>
                    <a:pt x="81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2893866" y="2529554"/>
              <a:ext cx="389761" cy="487082"/>
            </a:xfrm>
            <a:custGeom>
              <a:avLst/>
              <a:gdLst/>
              <a:ahLst/>
              <a:cxnLst/>
              <a:rect l="l" t="t" r="r" b="b"/>
              <a:pathLst>
                <a:path w="13825" h="17277" extrusionOk="0">
                  <a:moveTo>
                    <a:pt x="6928" y="0"/>
                  </a:moveTo>
                  <a:cubicBezTo>
                    <a:pt x="4340" y="0"/>
                    <a:pt x="2203" y="660"/>
                    <a:pt x="1817" y="3005"/>
                  </a:cubicBezTo>
                  <a:cubicBezTo>
                    <a:pt x="1771" y="3244"/>
                    <a:pt x="1752" y="3518"/>
                    <a:pt x="1752" y="3807"/>
                  </a:cubicBezTo>
                  <a:lnTo>
                    <a:pt x="1752" y="4112"/>
                  </a:lnTo>
                  <a:cubicBezTo>
                    <a:pt x="1817" y="5095"/>
                    <a:pt x="1640" y="6075"/>
                    <a:pt x="1269" y="6974"/>
                  </a:cubicBezTo>
                  <a:cubicBezTo>
                    <a:pt x="1223" y="7070"/>
                    <a:pt x="1173" y="7182"/>
                    <a:pt x="1127" y="7278"/>
                  </a:cubicBezTo>
                  <a:cubicBezTo>
                    <a:pt x="1077" y="7410"/>
                    <a:pt x="1015" y="7521"/>
                    <a:pt x="949" y="7649"/>
                  </a:cubicBezTo>
                  <a:cubicBezTo>
                    <a:pt x="918" y="7680"/>
                    <a:pt x="903" y="7730"/>
                    <a:pt x="868" y="7776"/>
                  </a:cubicBezTo>
                  <a:cubicBezTo>
                    <a:pt x="787" y="7938"/>
                    <a:pt x="710" y="8100"/>
                    <a:pt x="645" y="8277"/>
                  </a:cubicBezTo>
                  <a:cubicBezTo>
                    <a:pt x="228" y="9222"/>
                    <a:pt x="1" y="10283"/>
                    <a:pt x="16" y="11409"/>
                  </a:cubicBezTo>
                  <a:cubicBezTo>
                    <a:pt x="16" y="11587"/>
                    <a:pt x="35" y="11749"/>
                    <a:pt x="51" y="11907"/>
                  </a:cubicBezTo>
                  <a:cubicBezTo>
                    <a:pt x="51" y="12038"/>
                    <a:pt x="66" y="12181"/>
                    <a:pt x="97" y="12308"/>
                  </a:cubicBezTo>
                  <a:cubicBezTo>
                    <a:pt x="112" y="12455"/>
                    <a:pt x="132" y="12582"/>
                    <a:pt x="163" y="12713"/>
                  </a:cubicBezTo>
                  <a:cubicBezTo>
                    <a:pt x="209" y="12921"/>
                    <a:pt x="259" y="13114"/>
                    <a:pt x="325" y="13292"/>
                  </a:cubicBezTo>
                  <a:cubicBezTo>
                    <a:pt x="402" y="13546"/>
                    <a:pt x="498" y="13774"/>
                    <a:pt x="614" y="13997"/>
                  </a:cubicBezTo>
                  <a:cubicBezTo>
                    <a:pt x="1674" y="16150"/>
                    <a:pt x="4050" y="17226"/>
                    <a:pt x="6816" y="17276"/>
                  </a:cubicBezTo>
                  <a:cubicBezTo>
                    <a:pt x="6868" y="17277"/>
                    <a:pt x="6919" y="17277"/>
                    <a:pt x="6971" y="17277"/>
                  </a:cubicBezTo>
                  <a:cubicBezTo>
                    <a:pt x="9061" y="17277"/>
                    <a:pt x="10943" y="16667"/>
                    <a:pt x="12200" y="15444"/>
                  </a:cubicBezTo>
                  <a:cubicBezTo>
                    <a:pt x="12794" y="14865"/>
                    <a:pt x="13246" y="14140"/>
                    <a:pt x="13516" y="13292"/>
                  </a:cubicBezTo>
                  <a:cubicBezTo>
                    <a:pt x="13581" y="13114"/>
                    <a:pt x="13631" y="12921"/>
                    <a:pt x="13678" y="12713"/>
                  </a:cubicBezTo>
                  <a:cubicBezTo>
                    <a:pt x="13708" y="12582"/>
                    <a:pt x="13728" y="12455"/>
                    <a:pt x="13743" y="12308"/>
                  </a:cubicBezTo>
                  <a:cubicBezTo>
                    <a:pt x="13774" y="12181"/>
                    <a:pt x="13789" y="12038"/>
                    <a:pt x="13789" y="11907"/>
                  </a:cubicBezTo>
                  <a:cubicBezTo>
                    <a:pt x="13805" y="11699"/>
                    <a:pt x="13824" y="11490"/>
                    <a:pt x="13824" y="11282"/>
                  </a:cubicBezTo>
                  <a:cubicBezTo>
                    <a:pt x="13824" y="10206"/>
                    <a:pt x="13597" y="9191"/>
                    <a:pt x="13195" y="8277"/>
                  </a:cubicBezTo>
                  <a:cubicBezTo>
                    <a:pt x="13130" y="8100"/>
                    <a:pt x="13053" y="7938"/>
                    <a:pt x="12972" y="7776"/>
                  </a:cubicBezTo>
                  <a:cubicBezTo>
                    <a:pt x="12956" y="7745"/>
                    <a:pt x="12937" y="7730"/>
                    <a:pt x="12922" y="7699"/>
                  </a:cubicBezTo>
                  <a:cubicBezTo>
                    <a:pt x="12860" y="7568"/>
                    <a:pt x="12779" y="7425"/>
                    <a:pt x="12713" y="7278"/>
                  </a:cubicBezTo>
                  <a:cubicBezTo>
                    <a:pt x="12667" y="7182"/>
                    <a:pt x="12617" y="7070"/>
                    <a:pt x="12586" y="6974"/>
                  </a:cubicBezTo>
                  <a:cubicBezTo>
                    <a:pt x="12216" y="6060"/>
                    <a:pt x="12038" y="5095"/>
                    <a:pt x="12088" y="4112"/>
                  </a:cubicBezTo>
                  <a:lnTo>
                    <a:pt x="12088" y="3807"/>
                  </a:lnTo>
                  <a:cubicBezTo>
                    <a:pt x="12088" y="3583"/>
                    <a:pt x="12069" y="3360"/>
                    <a:pt x="12054" y="3167"/>
                  </a:cubicBezTo>
                  <a:cubicBezTo>
                    <a:pt x="11734" y="691"/>
                    <a:pt x="9562" y="0"/>
                    <a:pt x="692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2945092" y="2530400"/>
              <a:ext cx="288607" cy="88440"/>
            </a:xfrm>
            <a:custGeom>
              <a:avLst/>
              <a:gdLst/>
              <a:ahLst/>
              <a:cxnLst/>
              <a:rect l="l" t="t" r="r" b="b"/>
              <a:pathLst>
                <a:path w="10237" h="3137" extrusionOk="0">
                  <a:moveTo>
                    <a:pt x="4162" y="1"/>
                  </a:moveTo>
                  <a:cubicBezTo>
                    <a:pt x="2010" y="163"/>
                    <a:pt x="340" y="919"/>
                    <a:pt x="0" y="2975"/>
                  </a:cubicBezTo>
                  <a:cubicBezTo>
                    <a:pt x="513" y="2172"/>
                    <a:pt x="1223" y="742"/>
                    <a:pt x="4162" y="452"/>
                  </a:cubicBezTo>
                  <a:lnTo>
                    <a:pt x="4162" y="1"/>
                  </a:lnTo>
                  <a:close/>
                  <a:moveTo>
                    <a:pt x="6060" y="1"/>
                  </a:moveTo>
                  <a:lnTo>
                    <a:pt x="6060" y="437"/>
                  </a:lnTo>
                  <a:cubicBezTo>
                    <a:pt x="8902" y="661"/>
                    <a:pt x="9546" y="2122"/>
                    <a:pt x="10237" y="3137"/>
                  </a:cubicBezTo>
                  <a:cubicBezTo>
                    <a:pt x="9947" y="965"/>
                    <a:pt x="8247" y="163"/>
                    <a:pt x="606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2896573" y="2876522"/>
              <a:ext cx="384771" cy="27770"/>
            </a:xfrm>
            <a:custGeom>
              <a:avLst/>
              <a:gdLst/>
              <a:ahLst/>
              <a:cxnLst/>
              <a:rect l="l" t="t" r="r" b="b"/>
              <a:pathLst>
                <a:path w="13648" h="985" extrusionOk="0">
                  <a:moveTo>
                    <a:pt x="1" y="1"/>
                  </a:moveTo>
                  <a:cubicBezTo>
                    <a:pt x="16" y="148"/>
                    <a:pt x="36" y="275"/>
                    <a:pt x="67" y="406"/>
                  </a:cubicBezTo>
                  <a:cubicBezTo>
                    <a:pt x="113" y="614"/>
                    <a:pt x="163" y="807"/>
                    <a:pt x="229" y="985"/>
                  </a:cubicBezTo>
                  <a:lnTo>
                    <a:pt x="13420" y="985"/>
                  </a:lnTo>
                  <a:cubicBezTo>
                    <a:pt x="13485" y="807"/>
                    <a:pt x="13535" y="614"/>
                    <a:pt x="13582" y="406"/>
                  </a:cubicBezTo>
                  <a:cubicBezTo>
                    <a:pt x="13612" y="275"/>
                    <a:pt x="13632" y="148"/>
                    <a:pt x="1364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2912022" y="2734741"/>
              <a:ext cx="353872" cy="28192"/>
            </a:xfrm>
            <a:custGeom>
              <a:avLst/>
              <a:gdLst/>
              <a:ahLst/>
              <a:cxnLst/>
              <a:rect l="l" t="t" r="r" b="b"/>
              <a:pathLst>
                <a:path w="12552" h="1000" extrusionOk="0">
                  <a:moveTo>
                    <a:pt x="483" y="0"/>
                  </a:moveTo>
                  <a:cubicBezTo>
                    <a:pt x="433" y="132"/>
                    <a:pt x="371" y="243"/>
                    <a:pt x="305" y="371"/>
                  </a:cubicBezTo>
                  <a:cubicBezTo>
                    <a:pt x="274" y="402"/>
                    <a:pt x="259" y="452"/>
                    <a:pt x="224" y="498"/>
                  </a:cubicBezTo>
                  <a:cubicBezTo>
                    <a:pt x="143" y="660"/>
                    <a:pt x="66" y="822"/>
                    <a:pt x="1" y="999"/>
                  </a:cubicBezTo>
                  <a:lnTo>
                    <a:pt x="12551" y="999"/>
                  </a:lnTo>
                  <a:cubicBezTo>
                    <a:pt x="12486" y="822"/>
                    <a:pt x="12409" y="660"/>
                    <a:pt x="12328" y="498"/>
                  </a:cubicBezTo>
                  <a:cubicBezTo>
                    <a:pt x="12312" y="467"/>
                    <a:pt x="12293" y="452"/>
                    <a:pt x="12278" y="421"/>
                  </a:cubicBezTo>
                  <a:cubicBezTo>
                    <a:pt x="12216" y="290"/>
                    <a:pt x="12135" y="147"/>
                    <a:pt x="12069"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2895276" y="2865217"/>
              <a:ext cx="387365" cy="22751"/>
            </a:xfrm>
            <a:custGeom>
              <a:avLst/>
              <a:gdLst/>
              <a:ahLst/>
              <a:cxnLst/>
              <a:rect l="l" t="t" r="r" b="b"/>
              <a:pathLst>
                <a:path w="13740" h="807" extrusionOk="0">
                  <a:moveTo>
                    <a:pt x="1" y="1"/>
                  </a:moveTo>
                  <a:cubicBezTo>
                    <a:pt x="16" y="275"/>
                    <a:pt x="62" y="549"/>
                    <a:pt x="113" y="807"/>
                  </a:cubicBezTo>
                  <a:lnTo>
                    <a:pt x="13628" y="807"/>
                  </a:lnTo>
                  <a:cubicBezTo>
                    <a:pt x="13678" y="549"/>
                    <a:pt x="13724" y="275"/>
                    <a:pt x="13739" y="1"/>
                  </a:cubicBezTo>
                  <a:close/>
                </a:path>
              </a:pathLst>
            </a:custGeom>
            <a:solidFill>
              <a:srgbClr val="BBA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2918338" y="2726142"/>
              <a:ext cx="341242" cy="22639"/>
            </a:xfrm>
            <a:custGeom>
              <a:avLst/>
              <a:gdLst/>
              <a:ahLst/>
              <a:cxnLst/>
              <a:rect l="l" t="t" r="r" b="b"/>
              <a:pathLst>
                <a:path w="12104" h="803" extrusionOk="0">
                  <a:moveTo>
                    <a:pt x="401" y="1"/>
                  </a:moveTo>
                  <a:cubicBezTo>
                    <a:pt x="305" y="224"/>
                    <a:pt x="193" y="452"/>
                    <a:pt x="81" y="676"/>
                  </a:cubicBezTo>
                  <a:cubicBezTo>
                    <a:pt x="50" y="707"/>
                    <a:pt x="35" y="757"/>
                    <a:pt x="0" y="803"/>
                  </a:cubicBezTo>
                  <a:lnTo>
                    <a:pt x="12104" y="803"/>
                  </a:lnTo>
                  <a:cubicBezTo>
                    <a:pt x="12088" y="772"/>
                    <a:pt x="12069" y="757"/>
                    <a:pt x="12054" y="726"/>
                  </a:cubicBezTo>
                  <a:cubicBezTo>
                    <a:pt x="11926" y="483"/>
                    <a:pt x="11814" y="244"/>
                    <a:pt x="11718" y="1"/>
                  </a:cubicBezTo>
                  <a:close/>
                </a:path>
              </a:pathLst>
            </a:custGeom>
            <a:solidFill>
              <a:srgbClr val="BBA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3026203" y="2157551"/>
              <a:ext cx="28080" cy="22187"/>
            </a:xfrm>
            <a:custGeom>
              <a:avLst/>
              <a:gdLst/>
              <a:ahLst/>
              <a:cxnLst/>
              <a:rect l="l" t="t" r="r" b="b"/>
              <a:pathLst>
                <a:path w="996" h="787" extrusionOk="0">
                  <a:moveTo>
                    <a:pt x="1" y="0"/>
                  </a:moveTo>
                  <a:lnTo>
                    <a:pt x="1" y="787"/>
                  </a:lnTo>
                  <a:lnTo>
                    <a:pt x="996" y="787"/>
                  </a:lnTo>
                  <a:lnTo>
                    <a:pt x="99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a:off x="3018478" y="2151659"/>
              <a:ext cx="15478" cy="35382"/>
            </a:xfrm>
            <a:custGeom>
              <a:avLst/>
              <a:gdLst/>
              <a:ahLst/>
              <a:cxnLst/>
              <a:rect l="l" t="t" r="r" b="b"/>
              <a:pathLst>
                <a:path w="549" h="1255" extrusionOk="0">
                  <a:moveTo>
                    <a:pt x="224" y="1"/>
                  </a:moveTo>
                  <a:cubicBezTo>
                    <a:pt x="97" y="1"/>
                    <a:pt x="1" y="97"/>
                    <a:pt x="1" y="225"/>
                  </a:cubicBezTo>
                  <a:lnTo>
                    <a:pt x="1" y="1027"/>
                  </a:lnTo>
                  <a:cubicBezTo>
                    <a:pt x="1" y="1158"/>
                    <a:pt x="97" y="1254"/>
                    <a:pt x="224" y="1254"/>
                  </a:cubicBezTo>
                  <a:lnTo>
                    <a:pt x="321" y="1254"/>
                  </a:lnTo>
                  <a:cubicBezTo>
                    <a:pt x="452" y="1254"/>
                    <a:pt x="548" y="1158"/>
                    <a:pt x="548" y="1027"/>
                  </a:cubicBezTo>
                  <a:lnTo>
                    <a:pt x="548" y="225"/>
                  </a:lnTo>
                  <a:cubicBezTo>
                    <a:pt x="548" y="97"/>
                    <a:pt x="452" y="1"/>
                    <a:pt x="32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1"/>
            <p:cNvSpPr/>
            <p:nvPr/>
          </p:nvSpPr>
          <p:spPr>
            <a:xfrm>
              <a:off x="3030234" y="2205592"/>
              <a:ext cx="28192" cy="22667"/>
            </a:xfrm>
            <a:custGeom>
              <a:avLst/>
              <a:gdLst/>
              <a:ahLst/>
              <a:cxnLst/>
              <a:rect l="l" t="t" r="r" b="b"/>
              <a:pathLst>
                <a:path w="1000" h="804" extrusionOk="0">
                  <a:moveTo>
                    <a:pt x="0" y="1"/>
                  </a:moveTo>
                  <a:lnTo>
                    <a:pt x="0" y="803"/>
                  </a:lnTo>
                  <a:lnTo>
                    <a:pt x="999" y="803"/>
                  </a:lnTo>
                  <a:lnTo>
                    <a:pt x="99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3022622" y="2199615"/>
              <a:ext cx="15365" cy="35917"/>
            </a:xfrm>
            <a:custGeom>
              <a:avLst/>
              <a:gdLst/>
              <a:ahLst/>
              <a:cxnLst/>
              <a:rect l="l" t="t" r="r" b="b"/>
              <a:pathLst>
                <a:path w="545" h="1274" extrusionOk="0">
                  <a:moveTo>
                    <a:pt x="224" y="1"/>
                  </a:moveTo>
                  <a:cubicBezTo>
                    <a:pt x="97" y="1"/>
                    <a:pt x="0" y="117"/>
                    <a:pt x="0" y="244"/>
                  </a:cubicBezTo>
                  <a:lnTo>
                    <a:pt x="0" y="1046"/>
                  </a:lnTo>
                  <a:cubicBezTo>
                    <a:pt x="0" y="1177"/>
                    <a:pt x="97" y="1274"/>
                    <a:pt x="224" y="1274"/>
                  </a:cubicBezTo>
                  <a:lnTo>
                    <a:pt x="320" y="1274"/>
                  </a:lnTo>
                  <a:cubicBezTo>
                    <a:pt x="448" y="1274"/>
                    <a:pt x="544" y="1177"/>
                    <a:pt x="544" y="1046"/>
                  </a:cubicBezTo>
                  <a:lnTo>
                    <a:pt x="544" y="244"/>
                  </a:lnTo>
                  <a:cubicBezTo>
                    <a:pt x="544" y="117"/>
                    <a:pt x="448" y="1"/>
                    <a:pt x="32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3123637" y="2157551"/>
              <a:ext cx="28080" cy="22187"/>
            </a:xfrm>
            <a:custGeom>
              <a:avLst/>
              <a:gdLst/>
              <a:ahLst/>
              <a:cxnLst/>
              <a:rect l="l" t="t" r="r" b="b"/>
              <a:pathLst>
                <a:path w="996" h="787" extrusionOk="0">
                  <a:moveTo>
                    <a:pt x="0" y="0"/>
                  </a:moveTo>
                  <a:lnTo>
                    <a:pt x="0" y="787"/>
                  </a:lnTo>
                  <a:lnTo>
                    <a:pt x="996" y="787"/>
                  </a:lnTo>
                  <a:lnTo>
                    <a:pt x="99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3143964" y="2151659"/>
              <a:ext cx="15478" cy="35382"/>
            </a:xfrm>
            <a:custGeom>
              <a:avLst/>
              <a:gdLst/>
              <a:ahLst/>
              <a:cxnLst/>
              <a:rect l="l" t="t" r="r" b="b"/>
              <a:pathLst>
                <a:path w="549" h="1255" extrusionOk="0">
                  <a:moveTo>
                    <a:pt x="228" y="1"/>
                  </a:moveTo>
                  <a:cubicBezTo>
                    <a:pt x="97" y="1"/>
                    <a:pt x="1" y="97"/>
                    <a:pt x="1" y="225"/>
                  </a:cubicBezTo>
                  <a:lnTo>
                    <a:pt x="1" y="1027"/>
                  </a:lnTo>
                  <a:cubicBezTo>
                    <a:pt x="1" y="1158"/>
                    <a:pt x="97" y="1254"/>
                    <a:pt x="228" y="1254"/>
                  </a:cubicBezTo>
                  <a:lnTo>
                    <a:pt x="325" y="1254"/>
                  </a:lnTo>
                  <a:cubicBezTo>
                    <a:pt x="452" y="1254"/>
                    <a:pt x="548" y="1158"/>
                    <a:pt x="548" y="1027"/>
                  </a:cubicBezTo>
                  <a:lnTo>
                    <a:pt x="548" y="225"/>
                  </a:lnTo>
                  <a:cubicBezTo>
                    <a:pt x="548" y="97"/>
                    <a:pt x="452" y="1"/>
                    <a:pt x="325"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3119493" y="2205592"/>
              <a:ext cx="28192" cy="22667"/>
            </a:xfrm>
            <a:custGeom>
              <a:avLst/>
              <a:gdLst/>
              <a:ahLst/>
              <a:cxnLst/>
              <a:rect l="l" t="t" r="r" b="b"/>
              <a:pathLst>
                <a:path w="1000" h="804" extrusionOk="0">
                  <a:moveTo>
                    <a:pt x="1" y="1"/>
                  </a:moveTo>
                  <a:lnTo>
                    <a:pt x="1" y="803"/>
                  </a:lnTo>
                  <a:lnTo>
                    <a:pt x="1000" y="803"/>
                  </a:lnTo>
                  <a:lnTo>
                    <a:pt x="1000"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3139932" y="2199615"/>
              <a:ext cx="15365" cy="35917"/>
            </a:xfrm>
            <a:custGeom>
              <a:avLst/>
              <a:gdLst/>
              <a:ahLst/>
              <a:cxnLst/>
              <a:rect l="l" t="t" r="r" b="b"/>
              <a:pathLst>
                <a:path w="545" h="1274" extrusionOk="0">
                  <a:moveTo>
                    <a:pt x="225" y="1"/>
                  </a:moveTo>
                  <a:cubicBezTo>
                    <a:pt x="97" y="1"/>
                    <a:pt x="1" y="117"/>
                    <a:pt x="1" y="244"/>
                  </a:cubicBezTo>
                  <a:lnTo>
                    <a:pt x="1" y="1046"/>
                  </a:lnTo>
                  <a:cubicBezTo>
                    <a:pt x="1" y="1177"/>
                    <a:pt x="97" y="1274"/>
                    <a:pt x="225" y="1274"/>
                  </a:cubicBezTo>
                  <a:lnTo>
                    <a:pt x="321" y="1274"/>
                  </a:lnTo>
                  <a:cubicBezTo>
                    <a:pt x="448" y="1274"/>
                    <a:pt x="545" y="1177"/>
                    <a:pt x="545" y="1046"/>
                  </a:cubicBezTo>
                  <a:lnTo>
                    <a:pt x="545" y="244"/>
                  </a:lnTo>
                  <a:cubicBezTo>
                    <a:pt x="545" y="117"/>
                    <a:pt x="448" y="1"/>
                    <a:pt x="32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3061980" y="2236378"/>
              <a:ext cx="53960" cy="315812"/>
            </a:xfrm>
            <a:custGeom>
              <a:avLst/>
              <a:gdLst/>
              <a:ahLst/>
              <a:cxnLst/>
              <a:rect l="l" t="t" r="r" b="b"/>
              <a:pathLst>
                <a:path w="1914" h="11202" extrusionOk="0">
                  <a:moveTo>
                    <a:pt x="16" y="0"/>
                  </a:moveTo>
                  <a:lnTo>
                    <a:pt x="16" y="980"/>
                  </a:lnTo>
                  <a:lnTo>
                    <a:pt x="16" y="10943"/>
                  </a:lnTo>
                  <a:cubicBezTo>
                    <a:pt x="0" y="11090"/>
                    <a:pt x="128" y="11201"/>
                    <a:pt x="259" y="11201"/>
                  </a:cubicBezTo>
                  <a:lnTo>
                    <a:pt x="1655" y="11201"/>
                  </a:lnTo>
                  <a:cubicBezTo>
                    <a:pt x="1802" y="11201"/>
                    <a:pt x="1914" y="11090"/>
                    <a:pt x="1914" y="10943"/>
                  </a:cubicBezTo>
                  <a:lnTo>
                    <a:pt x="1914" y="980"/>
                  </a:lnTo>
                  <a:lnTo>
                    <a:pt x="191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1"/>
            <p:cNvSpPr/>
            <p:nvPr/>
          </p:nvSpPr>
          <p:spPr>
            <a:xfrm>
              <a:off x="3062402" y="2236378"/>
              <a:ext cx="53538" cy="27657"/>
            </a:xfrm>
            <a:custGeom>
              <a:avLst/>
              <a:gdLst/>
              <a:ahLst/>
              <a:cxnLst/>
              <a:rect l="l" t="t" r="r" b="b"/>
              <a:pathLst>
                <a:path w="1899" h="981" extrusionOk="0">
                  <a:moveTo>
                    <a:pt x="1" y="0"/>
                  </a:moveTo>
                  <a:lnTo>
                    <a:pt x="1" y="980"/>
                  </a:lnTo>
                  <a:lnTo>
                    <a:pt x="1899" y="980"/>
                  </a:lnTo>
                  <a:lnTo>
                    <a:pt x="1899"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3046530" y="2138070"/>
              <a:ext cx="84859" cy="115082"/>
            </a:xfrm>
            <a:custGeom>
              <a:avLst/>
              <a:gdLst/>
              <a:ahLst/>
              <a:cxnLst/>
              <a:rect l="l" t="t" r="r" b="b"/>
              <a:pathLst>
                <a:path w="3010" h="4082" extrusionOk="0">
                  <a:moveTo>
                    <a:pt x="371" y="1"/>
                  </a:moveTo>
                  <a:cubicBezTo>
                    <a:pt x="163" y="1"/>
                    <a:pt x="1" y="159"/>
                    <a:pt x="1" y="371"/>
                  </a:cubicBezTo>
                  <a:lnTo>
                    <a:pt x="147" y="4081"/>
                  </a:lnTo>
                  <a:lnTo>
                    <a:pt x="2863" y="4081"/>
                  </a:lnTo>
                  <a:lnTo>
                    <a:pt x="3009" y="371"/>
                  </a:lnTo>
                  <a:cubicBezTo>
                    <a:pt x="3009" y="159"/>
                    <a:pt x="2847" y="1"/>
                    <a:pt x="26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3062402" y="2288478"/>
              <a:ext cx="53538" cy="8176"/>
            </a:xfrm>
            <a:custGeom>
              <a:avLst/>
              <a:gdLst/>
              <a:ahLst/>
              <a:cxnLst/>
              <a:rect l="l" t="t" r="r" b="b"/>
              <a:pathLst>
                <a:path w="1899" h="290" extrusionOk="0">
                  <a:moveTo>
                    <a:pt x="1" y="0"/>
                  </a:moveTo>
                  <a:lnTo>
                    <a:pt x="1" y="289"/>
                  </a:lnTo>
                  <a:lnTo>
                    <a:pt x="1899" y="289"/>
                  </a:lnTo>
                  <a:lnTo>
                    <a:pt x="1899"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3061980" y="2346414"/>
              <a:ext cx="53960" cy="8204"/>
            </a:xfrm>
            <a:custGeom>
              <a:avLst/>
              <a:gdLst/>
              <a:ahLst/>
              <a:cxnLst/>
              <a:rect l="l" t="t" r="r" b="b"/>
              <a:pathLst>
                <a:path w="1914" h="291" extrusionOk="0">
                  <a:moveTo>
                    <a:pt x="0" y="1"/>
                  </a:moveTo>
                  <a:lnTo>
                    <a:pt x="0" y="290"/>
                  </a:lnTo>
                  <a:lnTo>
                    <a:pt x="1914" y="290"/>
                  </a:lnTo>
                  <a:lnTo>
                    <a:pt x="1914"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3061980" y="2404491"/>
              <a:ext cx="53538" cy="7753"/>
            </a:xfrm>
            <a:custGeom>
              <a:avLst/>
              <a:gdLst/>
              <a:ahLst/>
              <a:cxnLst/>
              <a:rect l="l" t="t" r="r" b="b"/>
              <a:pathLst>
                <a:path w="1899" h="275" extrusionOk="0">
                  <a:moveTo>
                    <a:pt x="0" y="1"/>
                  </a:moveTo>
                  <a:lnTo>
                    <a:pt x="0" y="274"/>
                  </a:lnTo>
                  <a:lnTo>
                    <a:pt x="1898" y="274"/>
                  </a:lnTo>
                  <a:lnTo>
                    <a:pt x="1898"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1"/>
            <p:cNvSpPr/>
            <p:nvPr/>
          </p:nvSpPr>
          <p:spPr>
            <a:xfrm>
              <a:off x="3061557" y="2462456"/>
              <a:ext cx="53509" cy="7753"/>
            </a:xfrm>
            <a:custGeom>
              <a:avLst/>
              <a:gdLst/>
              <a:ahLst/>
              <a:cxnLst/>
              <a:rect l="l" t="t" r="r" b="b"/>
              <a:pathLst>
                <a:path w="1898" h="275" extrusionOk="0">
                  <a:moveTo>
                    <a:pt x="0" y="0"/>
                  </a:moveTo>
                  <a:lnTo>
                    <a:pt x="0" y="274"/>
                  </a:lnTo>
                  <a:lnTo>
                    <a:pt x="1898" y="274"/>
                  </a:lnTo>
                  <a:lnTo>
                    <a:pt x="1898"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3074272" y="2163838"/>
              <a:ext cx="3609" cy="388352"/>
            </a:xfrm>
            <a:custGeom>
              <a:avLst/>
              <a:gdLst/>
              <a:ahLst/>
              <a:cxnLst/>
              <a:rect l="l" t="t" r="r" b="b"/>
              <a:pathLst>
                <a:path w="128" h="13775" extrusionOk="0">
                  <a:moveTo>
                    <a:pt x="0" y="1"/>
                  </a:moveTo>
                  <a:lnTo>
                    <a:pt x="0" y="13774"/>
                  </a:lnTo>
                  <a:lnTo>
                    <a:pt x="128" y="13774"/>
                  </a:lnTo>
                  <a:lnTo>
                    <a:pt x="128"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3089157" y="2186026"/>
              <a:ext cx="3637" cy="366164"/>
            </a:xfrm>
            <a:custGeom>
              <a:avLst/>
              <a:gdLst/>
              <a:ahLst/>
              <a:cxnLst/>
              <a:rect l="l" t="t" r="r" b="b"/>
              <a:pathLst>
                <a:path w="129" h="12988" extrusionOk="0">
                  <a:moveTo>
                    <a:pt x="1" y="1"/>
                  </a:moveTo>
                  <a:lnTo>
                    <a:pt x="1" y="12987"/>
                  </a:lnTo>
                  <a:lnTo>
                    <a:pt x="128" y="12987"/>
                  </a:lnTo>
                  <a:lnTo>
                    <a:pt x="128"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3103620" y="2163838"/>
              <a:ext cx="4172" cy="388352"/>
            </a:xfrm>
            <a:custGeom>
              <a:avLst/>
              <a:gdLst/>
              <a:ahLst/>
              <a:cxnLst/>
              <a:rect l="l" t="t" r="r" b="b"/>
              <a:pathLst>
                <a:path w="148" h="13775" extrusionOk="0">
                  <a:moveTo>
                    <a:pt x="1" y="1"/>
                  </a:moveTo>
                  <a:lnTo>
                    <a:pt x="1" y="13774"/>
                  </a:lnTo>
                  <a:lnTo>
                    <a:pt x="147" y="13774"/>
                  </a:lnTo>
                  <a:lnTo>
                    <a:pt x="147"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3068351" y="2161385"/>
              <a:ext cx="15337" cy="12348"/>
            </a:xfrm>
            <a:custGeom>
              <a:avLst/>
              <a:gdLst/>
              <a:ahLst/>
              <a:cxnLst/>
              <a:rect l="l" t="t" r="r" b="b"/>
              <a:pathLst>
                <a:path w="544" h="438" extrusionOk="0">
                  <a:moveTo>
                    <a:pt x="271" y="1"/>
                  </a:moveTo>
                  <a:cubicBezTo>
                    <a:pt x="236" y="1"/>
                    <a:pt x="198" y="9"/>
                    <a:pt x="160" y="26"/>
                  </a:cubicBezTo>
                  <a:cubicBezTo>
                    <a:pt x="129" y="42"/>
                    <a:pt x="95" y="72"/>
                    <a:pt x="79" y="103"/>
                  </a:cubicBezTo>
                  <a:cubicBezTo>
                    <a:pt x="0" y="277"/>
                    <a:pt x="115" y="437"/>
                    <a:pt x="273" y="437"/>
                  </a:cubicBezTo>
                  <a:cubicBezTo>
                    <a:pt x="309" y="437"/>
                    <a:pt x="346" y="429"/>
                    <a:pt x="384" y="412"/>
                  </a:cubicBezTo>
                  <a:cubicBezTo>
                    <a:pt x="419" y="393"/>
                    <a:pt x="449" y="362"/>
                    <a:pt x="465" y="331"/>
                  </a:cubicBezTo>
                  <a:cubicBezTo>
                    <a:pt x="544" y="161"/>
                    <a:pt x="429" y="1"/>
                    <a:pt x="27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3068351" y="2211625"/>
              <a:ext cx="15337" cy="12348"/>
            </a:xfrm>
            <a:custGeom>
              <a:avLst/>
              <a:gdLst/>
              <a:ahLst/>
              <a:cxnLst/>
              <a:rect l="l" t="t" r="r" b="b"/>
              <a:pathLst>
                <a:path w="544" h="438" extrusionOk="0">
                  <a:moveTo>
                    <a:pt x="272" y="0"/>
                  </a:moveTo>
                  <a:cubicBezTo>
                    <a:pt x="236" y="0"/>
                    <a:pt x="198" y="8"/>
                    <a:pt x="160" y="26"/>
                  </a:cubicBezTo>
                  <a:cubicBezTo>
                    <a:pt x="129" y="42"/>
                    <a:pt x="95" y="76"/>
                    <a:pt x="79" y="107"/>
                  </a:cubicBezTo>
                  <a:cubicBezTo>
                    <a:pt x="0" y="277"/>
                    <a:pt x="115" y="437"/>
                    <a:pt x="273" y="437"/>
                  </a:cubicBezTo>
                  <a:cubicBezTo>
                    <a:pt x="308" y="437"/>
                    <a:pt x="346" y="429"/>
                    <a:pt x="384" y="412"/>
                  </a:cubicBezTo>
                  <a:cubicBezTo>
                    <a:pt x="419" y="396"/>
                    <a:pt x="449" y="366"/>
                    <a:pt x="465" y="315"/>
                  </a:cubicBezTo>
                  <a:cubicBezTo>
                    <a:pt x="544" y="158"/>
                    <a:pt x="430" y="0"/>
                    <a:pt x="27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3097897" y="2161385"/>
              <a:ext cx="15703" cy="12348"/>
            </a:xfrm>
            <a:custGeom>
              <a:avLst/>
              <a:gdLst/>
              <a:ahLst/>
              <a:cxnLst/>
              <a:rect l="l" t="t" r="r" b="b"/>
              <a:pathLst>
                <a:path w="557" h="438" extrusionOk="0">
                  <a:moveTo>
                    <a:pt x="278" y="1"/>
                  </a:moveTo>
                  <a:cubicBezTo>
                    <a:pt x="244" y="1"/>
                    <a:pt x="208" y="9"/>
                    <a:pt x="173" y="26"/>
                  </a:cubicBezTo>
                  <a:cubicBezTo>
                    <a:pt x="142" y="42"/>
                    <a:pt x="107" y="72"/>
                    <a:pt x="92" y="103"/>
                  </a:cubicBezTo>
                  <a:cubicBezTo>
                    <a:pt x="0" y="277"/>
                    <a:pt x="123" y="437"/>
                    <a:pt x="276" y="437"/>
                  </a:cubicBezTo>
                  <a:cubicBezTo>
                    <a:pt x="310" y="437"/>
                    <a:pt x="346" y="429"/>
                    <a:pt x="381" y="412"/>
                  </a:cubicBezTo>
                  <a:cubicBezTo>
                    <a:pt x="431" y="393"/>
                    <a:pt x="462" y="362"/>
                    <a:pt x="478" y="331"/>
                  </a:cubicBezTo>
                  <a:cubicBezTo>
                    <a:pt x="556" y="161"/>
                    <a:pt x="432" y="1"/>
                    <a:pt x="27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3097897" y="2211625"/>
              <a:ext cx="15703" cy="12348"/>
            </a:xfrm>
            <a:custGeom>
              <a:avLst/>
              <a:gdLst/>
              <a:ahLst/>
              <a:cxnLst/>
              <a:rect l="l" t="t" r="r" b="b"/>
              <a:pathLst>
                <a:path w="557" h="438" extrusionOk="0">
                  <a:moveTo>
                    <a:pt x="279" y="0"/>
                  </a:moveTo>
                  <a:cubicBezTo>
                    <a:pt x="244" y="0"/>
                    <a:pt x="208" y="8"/>
                    <a:pt x="173" y="26"/>
                  </a:cubicBezTo>
                  <a:cubicBezTo>
                    <a:pt x="142" y="42"/>
                    <a:pt x="107" y="76"/>
                    <a:pt x="92" y="107"/>
                  </a:cubicBezTo>
                  <a:cubicBezTo>
                    <a:pt x="0" y="277"/>
                    <a:pt x="123" y="437"/>
                    <a:pt x="276" y="437"/>
                  </a:cubicBezTo>
                  <a:cubicBezTo>
                    <a:pt x="310" y="437"/>
                    <a:pt x="346" y="429"/>
                    <a:pt x="381" y="412"/>
                  </a:cubicBezTo>
                  <a:cubicBezTo>
                    <a:pt x="431" y="396"/>
                    <a:pt x="462" y="366"/>
                    <a:pt x="478" y="315"/>
                  </a:cubicBezTo>
                  <a:cubicBezTo>
                    <a:pt x="556" y="158"/>
                    <a:pt x="432" y="0"/>
                    <a:pt x="27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3083350" y="2183122"/>
              <a:ext cx="15365" cy="12348"/>
            </a:xfrm>
            <a:custGeom>
              <a:avLst/>
              <a:gdLst/>
              <a:ahLst/>
              <a:cxnLst/>
              <a:rect l="l" t="t" r="r" b="b"/>
              <a:pathLst>
                <a:path w="545" h="438" extrusionOk="0">
                  <a:moveTo>
                    <a:pt x="271" y="1"/>
                  </a:moveTo>
                  <a:cubicBezTo>
                    <a:pt x="236" y="1"/>
                    <a:pt x="198" y="9"/>
                    <a:pt x="160" y="27"/>
                  </a:cubicBezTo>
                  <a:cubicBezTo>
                    <a:pt x="126" y="42"/>
                    <a:pt x="95" y="73"/>
                    <a:pt x="79" y="104"/>
                  </a:cubicBezTo>
                  <a:cubicBezTo>
                    <a:pt x="1" y="277"/>
                    <a:pt x="115" y="438"/>
                    <a:pt x="274" y="438"/>
                  </a:cubicBezTo>
                  <a:cubicBezTo>
                    <a:pt x="309" y="438"/>
                    <a:pt x="346" y="430"/>
                    <a:pt x="384" y="412"/>
                  </a:cubicBezTo>
                  <a:cubicBezTo>
                    <a:pt x="415" y="393"/>
                    <a:pt x="450" y="362"/>
                    <a:pt x="465" y="331"/>
                  </a:cubicBezTo>
                  <a:cubicBezTo>
                    <a:pt x="544" y="161"/>
                    <a:pt x="429" y="1"/>
                    <a:pt x="27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2911148" y="2924168"/>
              <a:ext cx="326695" cy="92443"/>
            </a:xfrm>
            <a:custGeom>
              <a:avLst/>
              <a:gdLst/>
              <a:ahLst/>
              <a:cxnLst/>
              <a:rect l="l" t="t" r="r" b="b"/>
              <a:pathLst>
                <a:path w="11588" h="3279" extrusionOk="0">
                  <a:moveTo>
                    <a:pt x="1" y="0"/>
                  </a:moveTo>
                  <a:lnTo>
                    <a:pt x="1" y="0"/>
                  </a:lnTo>
                  <a:cubicBezTo>
                    <a:pt x="1061" y="2153"/>
                    <a:pt x="3437" y="3229"/>
                    <a:pt x="6203" y="3279"/>
                  </a:cubicBezTo>
                  <a:lnTo>
                    <a:pt x="6365" y="3279"/>
                  </a:lnTo>
                  <a:cubicBezTo>
                    <a:pt x="8452" y="3279"/>
                    <a:pt x="10334" y="2669"/>
                    <a:pt x="11587" y="1447"/>
                  </a:cubicBezTo>
                  <a:lnTo>
                    <a:pt x="11587" y="1447"/>
                  </a:lnTo>
                  <a:cubicBezTo>
                    <a:pt x="9994" y="1863"/>
                    <a:pt x="8548" y="2025"/>
                    <a:pt x="7248" y="2025"/>
                  </a:cubicBezTo>
                  <a:cubicBezTo>
                    <a:pt x="3808" y="2025"/>
                    <a:pt x="1351" y="868"/>
                    <a:pt x="1" y="0"/>
                  </a:cubicBezTo>
                  <a:close/>
                </a:path>
              </a:pathLst>
            </a:custGeom>
            <a:solidFill>
              <a:srgbClr val="649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2988566" y="2607958"/>
              <a:ext cx="32224" cy="5841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3008047" y="2594341"/>
              <a:ext cx="36340" cy="66591"/>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3039369" y="2607958"/>
              <a:ext cx="32196" cy="5841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3058822" y="2594341"/>
              <a:ext cx="36256" cy="66591"/>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3030234" y="2600656"/>
              <a:ext cx="35917" cy="64843"/>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1"/>
            <p:cNvSpPr/>
            <p:nvPr/>
          </p:nvSpPr>
          <p:spPr>
            <a:xfrm>
              <a:off x="3073736" y="2607958"/>
              <a:ext cx="32647" cy="5841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1"/>
            <p:cNvSpPr/>
            <p:nvPr/>
          </p:nvSpPr>
          <p:spPr>
            <a:xfrm>
              <a:off x="3093725" y="2594341"/>
              <a:ext cx="35804" cy="66591"/>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1"/>
            <p:cNvSpPr/>
            <p:nvPr/>
          </p:nvSpPr>
          <p:spPr>
            <a:xfrm>
              <a:off x="3124511" y="2607958"/>
              <a:ext cx="32196" cy="5841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1"/>
            <p:cNvSpPr/>
            <p:nvPr/>
          </p:nvSpPr>
          <p:spPr>
            <a:xfrm>
              <a:off x="3143964" y="2607958"/>
              <a:ext cx="36340" cy="66985"/>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1"/>
            <p:cNvSpPr/>
            <p:nvPr/>
          </p:nvSpPr>
          <p:spPr>
            <a:xfrm>
              <a:off x="3115489" y="2600656"/>
              <a:ext cx="35804" cy="64843"/>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2973144" y="2652756"/>
              <a:ext cx="234787" cy="72116"/>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2983153" y="2652756"/>
              <a:ext cx="194867" cy="48942"/>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3201054" y="2660481"/>
              <a:ext cx="13194" cy="33944"/>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1"/>
            <p:cNvSpPr/>
            <p:nvPr/>
          </p:nvSpPr>
          <p:spPr>
            <a:xfrm>
              <a:off x="2983153" y="2675903"/>
              <a:ext cx="194867" cy="25796"/>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1"/>
            <p:cNvSpPr/>
            <p:nvPr/>
          </p:nvSpPr>
          <p:spPr>
            <a:xfrm>
              <a:off x="3013911" y="2669052"/>
              <a:ext cx="7753" cy="6343"/>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1"/>
            <p:cNvSpPr/>
            <p:nvPr/>
          </p:nvSpPr>
          <p:spPr>
            <a:xfrm>
              <a:off x="3130375" y="2670913"/>
              <a:ext cx="8176" cy="6315"/>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1"/>
            <p:cNvSpPr/>
            <p:nvPr/>
          </p:nvSpPr>
          <p:spPr>
            <a:xfrm>
              <a:off x="3150392" y="2662314"/>
              <a:ext cx="8176" cy="6343"/>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1"/>
            <p:cNvSpPr/>
            <p:nvPr/>
          </p:nvSpPr>
          <p:spPr>
            <a:xfrm>
              <a:off x="3140806" y="2688533"/>
              <a:ext cx="7753" cy="5892"/>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1"/>
            <p:cNvSpPr/>
            <p:nvPr/>
          </p:nvSpPr>
          <p:spPr>
            <a:xfrm>
              <a:off x="3028487" y="2665471"/>
              <a:ext cx="12207" cy="9473"/>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1"/>
            <p:cNvSpPr/>
            <p:nvPr/>
          </p:nvSpPr>
          <p:spPr>
            <a:xfrm>
              <a:off x="3150815" y="2686785"/>
              <a:ext cx="12207" cy="9473"/>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1"/>
            <p:cNvSpPr/>
            <p:nvPr/>
          </p:nvSpPr>
          <p:spPr>
            <a:xfrm>
              <a:off x="2994007" y="2660904"/>
              <a:ext cx="12320" cy="9585"/>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1"/>
            <p:cNvSpPr/>
            <p:nvPr/>
          </p:nvSpPr>
          <p:spPr>
            <a:xfrm>
              <a:off x="2987269" y="2673196"/>
              <a:ext cx="8627" cy="34395"/>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1"/>
            <p:cNvSpPr/>
            <p:nvPr/>
          </p:nvSpPr>
          <p:spPr>
            <a:xfrm>
              <a:off x="2940525" y="2791380"/>
              <a:ext cx="67549" cy="73864"/>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1"/>
            <p:cNvSpPr/>
            <p:nvPr/>
          </p:nvSpPr>
          <p:spPr>
            <a:xfrm>
              <a:off x="2940525" y="2791380"/>
              <a:ext cx="67549" cy="21342"/>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1"/>
            <p:cNvSpPr/>
            <p:nvPr/>
          </p:nvSpPr>
          <p:spPr>
            <a:xfrm>
              <a:off x="2932913" y="2783684"/>
              <a:ext cx="82886" cy="15449"/>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1"/>
            <p:cNvSpPr/>
            <p:nvPr/>
          </p:nvSpPr>
          <p:spPr>
            <a:xfrm>
              <a:off x="2950083" y="2825437"/>
              <a:ext cx="6343" cy="25345"/>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1"/>
            <p:cNvSpPr/>
            <p:nvPr/>
          </p:nvSpPr>
          <p:spPr>
            <a:xfrm>
              <a:off x="2964123" y="2825437"/>
              <a:ext cx="6879" cy="25345"/>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1"/>
            <p:cNvSpPr/>
            <p:nvPr/>
          </p:nvSpPr>
          <p:spPr>
            <a:xfrm>
              <a:off x="2978585" y="2825437"/>
              <a:ext cx="6879" cy="25345"/>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1"/>
            <p:cNvSpPr/>
            <p:nvPr/>
          </p:nvSpPr>
          <p:spPr>
            <a:xfrm>
              <a:off x="2993133" y="2825437"/>
              <a:ext cx="6343" cy="25345"/>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1"/>
            <p:cNvSpPr/>
            <p:nvPr/>
          </p:nvSpPr>
          <p:spPr>
            <a:xfrm>
              <a:off x="3142216" y="2817712"/>
              <a:ext cx="107357" cy="46659"/>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1"/>
            <p:cNvSpPr/>
            <p:nvPr/>
          </p:nvSpPr>
          <p:spPr>
            <a:xfrm>
              <a:off x="3212923" y="2770066"/>
              <a:ext cx="10882" cy="62559"/>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1"/>
            <p:cNvSpPr/>
            <p:nvPr/>
          </p:nvSpPr>
          <p:spPr>
            <a:xfrm>
              <a:off x="3195134" y="2793184"/>
              <a:ext cx="22272" cy="16464"/>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1"/>
            <p:cNvSpPr/>
            <p:nvPr/>
          </p:nvSpPr>
          <p:spPr>
            <a:xfrm>
              <a:off x="3171142" y="2783684"/>
              <a:ext cx="24950" cy="29489"/>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1"/>
            <p:cNvSpPr/>
            <p:nvPr/>
          </p:nvSpPr>
          <p:spPr>
            <a:xfrm>
              <a:off x="3217378" y="2805307"/>
              <a:ext cx="24048" cy="14632"/>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1"/>
            <p:cNvSpPr/>
            <p:nvPr/>
          </p:nvSpPr>
          <p:spPr>
            <a:xfrm>
              <a:off x="3193414" y="2741535"/>
              <a:ext cx="57992" cy="47025"/>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1"/>
            <p:cNvSpPr/>
            <p:nvPr/>
          </p:nvSpPr>
          <p:spPr>
            <a:xfrm>
              <a:off x="3205819" y="2751769"/>
              <a:ext cx="33211" cy="2675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1"/>
            <p:cNvSpPr/>
            <p:nvPr/>
          </p:nvSpPr>
          <p:spPr>
            <a:xfrm>
              <a:off x="3214700" y="2758930"/>
              <a:ext cx="15365" cy="12320"/>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1"/>
            <p:cNvSpPr/>
            <p:nvPr/>
          </p:nvSpPr>
          <p:spPr>
            <a:xfrm>
              <a:off x="3162994" y="2785262"/>
              <a:ext cx="19509" cy="50521"/>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1"/>
            <p:cNvSpPr/>
            <p:nvPr/>
          </p:nvSpPr>
          <p:spPr>
            <a:xfrm>
              <a:off x="3123637" y="2740605"/>
              <a:ext cx="68846" cy="48886"/>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1"/>
            <p:cNvSpPr/>
            <p:nvPr/>
          </p:nvSpPr>
          <p:spPr>
            <a:xfrm>
              <a:off x="3152563" y="2825437"/>
              <a:ext cx="87030" cy="31237"/>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1"/>
            <p:cNvSpPr/>
            <p:nvPr/>
          </p:nvSpPr>
          <p:spPr>
            <a:xfrm>
              <a:off x="3152563" y="2836742"/>
              <a:ext cx="87030" cy="19932"/>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1"/>
            <p:cNvSpPr/>
            <p:nvPr/>
          </p:nvSpPr>
          <p:spPr>
            <a:xfrm>
              <a:off x="3158540" y="2829017"/>
              <a:ext cx="8176" cy="21342"/>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1"/>
            <p:cNvSpPr/>
            <p:nvPr/>
          </p:nvSpPr>
          <p:spPr>
            <a:xfrm>
              <a:off x="3045656" y="2803672"/>
              <a:ext cx="48970" cy="61572"/>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1"/>
            <p:cNvSpPr/>
            <p:nvPr/>
          </p:nvSpPr>
          <p:spPr>
            <a:xfrm>
              <a:off x="3067421" y="2782810"/>
              <a:ext cx="7302" cy="38962"/>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1"/>
            <p:cNvSpPr/>
            <p:nvPr/>
          </p:nvSpPr>
          <p:spPr>
            <a:xfrm>
              <a:off x="3047094" y="2766486"/>
              <a:ext cx="29377" cy="31237"/>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1"/>
            <p:cNvSpPr/>
            <p:nvPr/>
          </p:nvSpPr>
          <p:spPr>
            <a:xfrm>
              <a:off x="3071537" y="2780667"/>
              <a:ext cx="28108" cy="1959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1"/>
            <p:cNvSpPr/>
            <p:nvPr/>
          </p:nvSpPr>
          <p:spPr>
            <a:xfrm>
              <a:off x="3051548" y="2809564"/>
              <a:ext cx="37214" cy="49393"/>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1"/>
            <p:cNvSpPr/>
            <p:nvPr/>
          </p:nvSpPr>
          <p:spPr>
            <a:xfrm>
              <a:off x="3051548" y="2844890"/>
              <a:ext cx="37214" cy="14068"/>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1"/>
            <p:cNvSpPr/>
            <p:nvPr/>
          </p:nvSpPr>
          <p:spPr>
            <a:xfrm>
              <a:off x="3073285" y="2835333"/>
              <a:ext cx="9614" cy="7753"/>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1"/>
            <p:cNvSpPr/>
            <p:nvPr/>
          </p:nvSpPr>
          <p:spPr>
            <a:xfrm>
              <a:off x="3056989" y="2828595"/>
              <a:ext cx="11869" cy="9473"/>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1"/>
            <p:cNvSpPr/>
            <p:nvPr/>
          </p:nvSpPr>
          <p:spPr>
            <a:xfrm>
              <a:off x="3054255" y="2815429"/>
              <a:ext cx="8176" cy="28080"/>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1"/>
            <p:cNvSpPr/>
            <p:nvPr/>
          </p:nvSpPr>
          <p:spPr>
            <a:xfrm>
              <a:off x="3073285" y="2823153"/>
              <a:ext cx="7753" cy="5469"/>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41"/>
          <p:cNvGrpSpPr/>
          <p:nvPr/>
        </p:nvGrpSpPr>
        <p:grpSpPr>
          <a:xfrm>
            <a:off x="619313" y="801570"/>
            <a:ext cx="847115" cy="1478885"/>
            <a:chOff x="2460121" y="2155719"/>
            <a:chExt cx="270704" cy="472593"/>
          </a:xfrm>
        </p:grpSpPr>
        <p:sp>
          <p:nvSpPr>
            <p:cNvPr id="2114" name="Google Shape;2114;p41"/>
            <p:cNvSpPr/>
            <p:nvPr/>
          </p:nvSpPr>
          <p:spPr>
            <a:xfrm>
              <a:off x="2548167" y="2167898"/>
              <a:ext cx="94755" cy="217167"/>
            </a:xfrm>
            <a:custGeom>
              <a:avLst/>
              <a:gdLst/>
              <a:ahLst/>
              <a:cxnLst/>
              <a:rect l="l" t="t" r="r" b="b"/>
              <a:pathLst>
                <a:path w="3361" h="7703" extrusionOk="0">
                  <a:moveTo>
                    <a:pt x="1488" y="0"/>
                  </a:moveTo>
                  <a:cubicBezTo>
                    <a:pt x="1480" y="0"/>
                    <a:pt x="1472" y="1"/>
                    <a:pt x="1463" y="3"/>
                  </a:cubicBezTo>
                  <a:cubicBezTo>
                    <a:pt x="1417" y="3"/>
                    <a:pt x="1366" y="34"/>
                    <a:pt x="1366" y="84"/>
                  </a:cubicBezTo>
                  <a:lnTo>
                    <a:pt x="1" y="7683"/>
                  </a:lnTo>
                  <a:lnTo>
                    <a:pt x="67" y="7702"/>
                  </a:lnTo>
                  <a:lnTo>
                    <a:pt x="1432" y="100"/>
                  </a:lnTo>
                  <a:cubicBezTo>
                    <a:pt x="1432" y="84"/>
                    <a:pt x="1447" y="65"/>
                    <a:pt x="1463" y="65"/>
                  </a:cubicBezTo>
                  <a:cubicBezTo>
                    <a:pt x="1478" y="65"/>
                    <a:pt x="1498" y="84"/>
                    <a:pt x="1513" y="100"/>
                  </a:cubicBezTo>
                  <a:lnTo>
                    <a:pt x="3279" y="7702"/>
                  </a:lnTo>
                  <a:lnTo>
                    <a:pt x="3360" y="7683"/>
                  </a:lnTo>
                  <a:lnTo>
                    <a:pt x="1575" y="84"/>
                  </a:lnTo>
                  <a:cubicBezTo>
                    <a:pt x="1575" y="41"/>
                    <a:pt x="1540" y="0"/>
                    <a:pt x="148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1"/>
            <p:cNvSpPr/>
            <p:nvPr/>
          </p:nvSpPr>
          <p:spPr>
            <a:xfrm>
              <a:off x="2570721" y="2155719"/>
              <a:ext cx="37440" cy="29940"/>
            </a:xfrm>
            <a:custGeom>
              <a:avLst/>
              <a:gdLst/>
              <a:ahLst/>
              <a:cxnLst/>
              <a:rect l="l" t="t" r="r" b="b"/>
              <a:pathLst>
                <a:path w="1328" h="1062" extrusionOk="0">
                  <a:moveTo>
                    <a:pt x="671" y="0"/>
                  </a:moveTo>
                  <a:cubicBezTo>
                    <a:pt x="586" y="0"/>
                    <a:pt x="497" y="20"/>
                    <a:pt x="408" y="65"/>
                  </a:cubicBezTo>
                  <a:cubicBezTo>
                    <a:pt x="312" y="96"/>
                    <a:pt x="231" y="177"/>
                    <a:pt x="196" y="273"/>
                  </a:cubicBezTo>
                  <a:cubicBezTo>
                    <a:pt x="1" y="668"/>
                    <a:pt x="287" y="1062"/>
                    <a:pt x="662" y="1062"/>
                  </a:cubicBezTo>
                  <a:cubicBezTo>
                    <a:pt x="745" y="1062"/>
                    <a:pt x="833" y="1042"/>
                    <a:pt x="921" y="999"/>
                  </a:cubicBezTo>
                  <a:cubicBezTo>
                    <a:pt x="1018" y="948"/>
                    <a:pt x="1083" y="883"/>
                    <a:pt x="1129" y="786"/>
                  </a:cubicBezTo>
                  <a:cubicBezTo>
                    <a:pt x="1328" y="393"/>
                    <a:pt x="1044" y="0"/>
                    <a:pt x="67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1"/>
            <p:cNvSpPr/>
            <p:nvPr/>
          </p:nvSpPr>
          <p:spPr>
            <a:xfrm>
              <a:off x="2582167" y="2164966"/>
              <a:ext cx="14463" cy="11474"/>
            </a:xfrm>
            <a:custGeom>
              <a:avLst/>
              <a:gdLst/>
              <a:ahLst/>
              <a:cxnLst/>
              <a:rect l="l" t="t" r="r" b="b"/>
              <a:pathLst>
                <a:path w="513" h="407" extrusionOk="0">
                  <a:moveTo>
                    <a:pt x="258" y="1"/>
                  </a:moveTo>
                  <a:cubicBezTo>
                    <a:pt x="226" y="1"/>
                    <a:pt x="193" y="9"/>
                    <a:pt x="160" y="26"/>
                  </a:cubicBezTo>
                  <a:cubicBezTo>
                    <a:pt x="130" y="42"/>
                    <a:pt x="99" y="73"/>
                    <a:pt x="79" y="107"/>
                  </a:cubicBezTo>
                  <a:cubicBezTo>
                    <a:pt x="1" y="252"/>
                    <a:pt x="104" y="407"/>
                    <a:pt x="250" y="407"/>
                  </a:cubicBezTo>
                  <a:cubicBezTo>
                    <a:pt x="283" y="407"/>
                    <a:pt x="318" y="399"/>
                    <a:pt x="353" y="381"/>
                  </a:cubicBezTo>
                  <a:cubicBezTo>
                    <a:pt x="388" y="362"/>
                    <a:pt x="419" y="331"/>
                    <a:pt x="434" y="300"/>
                  </a:cubicBezTo>
                  <a:cubicBezTo>
                    <a:pt x="513" y="156"/>
                    <a:pt x="399" y="1"/>
                    <a:pt x="25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1"/>
            <p:cNvSpPr/>
            <p:nvPr/>
          </p:nvSpPr>
          <p:spPr>
            <a:xfrm>
              <a:off x="2550028" y="2366431"/>
              <a:ext cx="90611" cy="90611"/>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1"/>
            <p:cNvSpPr/>
            <p:nvPr/>
          </p:nvSpPr>
          <p:spPr>
            <a:xfrm>
              <a:off x="2460121" y="2411850"/>
              <a:ext cx="270704" cy="216462"/>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1"/>
            <p:cNvSpPr/>
            <p:nvPr/>
          </p:nvSpPr>
          <p:spPr>
            <a:xfrm>
              <a:off x="2573512" y="2272436"/>
              <a:ext cx="93430" cy="228106"/>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1"/>
            <p:cNvSpPr/>
            <p:nvPr/>
          </p:nvSpPr>
          <p:spPr>
            <a:xfrm>
              <a:off x="2532745" y="2320308"/>
              <a:ext cx="60360" cy="180235"/>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1"/>
            <p:cNvSpPr/>
            <p:nvPr/>
          </p:nvSpPr>
          <p:spPr>
            <a:xfrm>
              <a:off x="2494234" y="2265416"/>
              <a:ext cx="13194" cy="23513"/>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1"/>
            <p:cNvSpPr/>
            <p:nvPr/>
          </p:nvSpPr>
          <p:spPr>
            <a:xfrm>
              <a:off x="2477065" y="2272155"/>
              <a:ext cx="26332" cy="29066"/>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1"/>
            <p:cNvSpPr/>
            <p:nvPr/>
          </p:nvSpPr>
          <p:spPr>
            <a:xfrm>
              <a:off x="2497927" y="2320928"/>
              <a:ext cx="44854" cy="28249"/>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1"/>
            <p:cNvSpPr/>
            <p:nvPr/>
          </p:nvSpPr>
          <p:spPr>
            <a:xfrm>
              <a:off x="2523724" y="2283460"/>
              <a:ext cx="45785" cy="41781"/>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1"/>
            <p:cNvSpPr/>
            <p:nvPr/>
          </p:nvSpPr>
          <p:spPr>
            <a:xfrm>
              <a:off x="2484790" y="2275199"/>
              <a:ext cx="50267" cy="48745"/>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1"/>
            <p:cNvSpPr/>
            <p:nvPr/>
          </p:nvSpPr>
          <p:spPr>
            <a:xfrm>
              <a:off x="2483803" y="2268997"/>
              <a:ext cx="72990" cy="68339"/>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1"/>
            <p:cNvSpPr/>
            <p:nvPr/>
          </p:nvSpPr>
          <p:spPr>
            <a:xfrm>
              <a:off x="2472723" y="2289042"/>
              <a:ext cx="9134" cy="7950"/>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1"/>
            <p:cNvSpPr/>
            <p:nvPr/>
          </p:nvSpPr>
          <p:spPr>
            <a:xfrm>
              <a:off x="2472047" y="2267503"/>
              <a:ext cx="13250" cy="10685"/>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1"/>
            <p:cNvSpPr/>
            <p:nvPr/>
          </p:nvSpPr>
          <p:spPr>
            <a:xfrm>
              <a:off x="2489244" y="2261103"/>
              <a:ext cx="11756" cy="9191"/>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1"/>
            <p:cNvSpPr/>
            <p:nvPr/>
          </p:nvSpPr>
          <p:spPr>
            <a:xfrm>
              <a:off x="2691386" y="2235955"/>
              <a:ext cx="23513" cy="13617"/>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1"/>
            <p:cNvSpPr/>
            <p:nvPr/>
          </p:nvSpPr>
          <p:spPr>
            <a:xfrm>
              <a:off x="2678671" y="2218645"/>
              <a:ext cx="29489" cy="26783"/>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1"/>
            <p:cNvSpPr/>
            <p:nvPr/>
          </p:nvSpPr>
          <p:spPr>
            <a:xfrm>
              <a:off x="2630602" y="2246443"/>
              <a:ext cx="31378" cy="32872"/>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1"/>
            <p:cNvSpPr/>
            <p:nvPr/>
          </p:nvSpPr>
          <p:spPr>
            <a:xfrm>
              <a:off x="2654651" y="2276271"/>
              <a:ext cx="41217" cy="23033"/>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1"/>
            <p:cNvSpPr/>
            <p:nvPr/>
          </p:nvSpPr>
          <p:spPr>
            <a:xfrm>
              <a:off x="2652903" y="2229076"/>
              <a:ext cx="55257" cy="45559"/>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1"/>
            <p:cNvSpPr/>
            <p:nvPr/>
          </p:nvSpPr>
          <p:spPr>
            <a:xfrm>
              <a:off x="2633873" y="2225496"/>
              <a:ext cx="77022" cy="65012"/>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1"/>
            <p:cNvSpPr/>
            <p:nvPr/>
          </p:nvSpPr>
          <p:spPr>
            <a:xfrm>
              <a:off x="2682533" y="2215205"/>
              <a:ext cx="9473" cy="7668"/>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1"/>
            <p:cNvSpPr/>
            <p:nvPr/>
          </p:nvSpPr>
          <p:spPr>
            <a:xfrm>
              <a:off x="2700802" y="2215403"/>
              <a:ext cx="13279" cy="1071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1"/>
            <p:cNvSpPr/>
            <p:nvPr/>
          </p:nvSpPr>
          <p:spPr>
            <a:xfrm>
              <a:off x="2708555" y="2232600"/>
              <a:ext cx="11841" cy="8937"/>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1"/>
            <p:cNvSpPr/>
            <p:nvPr/>
          </p:nvSpPr>
          <p:spPr>
            <a:xfrm>
              <a:off x="2573089" y="2275735"/>
              <a:ext cx="49393" cy="70707"/>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1"/>
            <p:cNvSpPr/>
            <p:nvPr/>
          </p:nvSpPr>
          <p:spPr>
            <a:xfrm>
              <a:off x="2538187" y="2296626"/>
              <a:ext cx="51226" cy="56667"/>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1"/>
            <p:cNvSpPr/>
            <p:nvPr/>
          </p:nvSpPr>
          <p:spPr>
            <a:xfrm>
              <a:off x="2614843" y="2312019"/>
              <a:ext cx="72004" cy="2325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1"/>
            <p:cNvSpPr/>
            <p:nvPr/>
          </p:nvSpPr>
          <p:spPr>
            <a:xfrm>
              <a:off x="2605257" y="2446132"/>
              <a:ext cx="51254" cy="4668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1"/>
            <p:cNvSpPr/>
            <p:nvPr/>
          </p:nvSpPr>
          <p:spPr>
            <a:xfrm>
              <a:off x="2537313" y="2446132"/>
              <a:ext cx="40795" cy="37214"/>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1"/>
            <p:cNvSpPr/>
            <p:nvPr/>
          </p:nvSpPr>
          <p:spPr>
            <a:xfrm>
              <a:off x="2510981" y="2484982"/>
              <a:ext cx="169127" cy="11928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1"/>
            <p:cNvSpPr/>
            <p:nvPr/>
          </p:nvSpPr>
          <p:spPr>
            <a:xfrm>
              <a:off x="2638327" y="2533558"/>
              <a:ext cx="24048" cy="19058"/>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1"/>
            <p:cNvSpPr/>
            <p:nvPr/>
          </p:nvSpPr>
          <p:spPr>
            <a:xfrm>
              <a:off x="2602974" y="2544863"/>
              <a:ext cx="20919" cy="16352"/>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1"/>
            <p:cNvSpPr/>
            <p:nvPr/>
          </p:nvSpPr>
          <p:spPr>
            <a:xfrm>
              <a:off x="2607992" y="2513231"/>
              <a:ext cx="25909" cy="20355"/>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1"/>
            <p:cNvSpPr/>
            <p:nvPr/>
          </p:nvSpPr>
          <p:spPr>
            <a:xfrm>
              <a:off x="2550028" y="2366431"/>
              <a:ext cx="90611" cy="28531"/>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1"/>
            <p:cNvSpPr/>
            <p:nvPr/>
          </p:nvSpPr>
          <p:spPr>
            <a:xfrm>
              <a:off x="2591668" y="2366431"/>
              <a:ext cx="11784" cy="28531"/>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1"/>
            <p:cNvSpPr/>
            <p:nvPr/>
          </p:nvSpPr>
          <p:spPr>
            <a:xfrm>
              <a:off x="2565364" y="2366431"/>
              <a:ext cx="12743" cy="28531"/>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1"/>
            <p:cNvSpPr/>
            <p:nvPr/>
          </p:nvSpPr>
          <p:spPr>
            <a:xfrm>
              <a:off x="2537736" y="2361864"/>
              <a:ext cx="115617" cy="23202"/>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1"/>
            <p:cNvSpPr/>
            <p:nvPr/>
          </p:nvSpPr>
          <p:spPr>
            <a:xfrm>
              <a:off x="2552311" y="2368715"/>
              <a:ext cx="62559" cy="7640"/>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1"/>
            <p:cNvSpPr/>
            <p:nvPr/>
          </p:nvSpPr>
          <p:spPr>
            <a:xfrm>
              <a:off x="2513264" y="2538576"/>
              <a:ext cx="153677" cy="65689"/>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1"/>
            <p:cNvSpPr/>
            <p:nvPr/>
          </p:nvSpPr>
          <p:spPr>
            <a:xfrm>
              <a:off x="2552734" y="2494652"/>
              <a:ext cx="78432" cy="10459"/>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1"/>
            <p:cNvSpPr/>
            <p:nvPr/>
          </p:nvSpPr>
          <p:spPr>
            <a:xfrm>
              <a:off x="2504694" y="2485489"/>
              <a:ext cx="76994" cy="108344"/>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41"/>
          <p:cNvGrpSpPr/>
          <p:nvPr/>
        </p:nvGrpSpPr>
        <p:grpSpPr>
          <a:xfrm>
            <a:off x="2802337" y="1254907"/>
            <a:ext cx="532848" cy="1825818"/>
            <a:chOff x="3524989" y="2153520"/>
            <a:chExt cx="180602" cy="618859"/>
          </a:xfrm>
        </p:grpSpPr>
        <p:sp>
          <p:nvSpPr>
            <p:cNvPr id="2157" name="Google Shape;2157;p41"/>
            <p:cNvSpPr/>
            <p:nvPr/>
          </p:nvSpPr>
          <p:spPr>
            <a:xfrm>
              <a:off x="3536858" y="2522703"/>
              <a:ext cx="162699" cy="2312"/>
            </a:xfrm>
            <a:custGeom>
              <a:avLst/>
              <a:gdLst/>
              <a:ahLst/>
              <a:cxnLst/>
              <a:rect l="l" t="t" r="r" b="b"/>
              <a:pathLst>
                <a:path w="5771" h="82" extrusionOk="0">
                  <a:moveTo>
                    <a:pt x="0" y="0"/>
                  </a:moveTo>
                  <a:lnTo>
                    <a:pt x="0" y="81"/>
                  </a:lnTo>
                  <a:lnTo>
                    <a:pt x="5770" y="81"/>
                  </a:lnTo>
                  <a:lnTo>
                    <a:pt x="57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1"/>
            <p:cNvSpPr/>
            <p:nvPr/>
          </p:nvSpPr>
          <p:spPr>
            <a:xfrm>
              <a:off x="3535871" y="2166996"/>
              <a:ext cx="164983" cy="357143"/>
            </a:xfrm>
            <a:custGeom>
              <a:avLst/>
              <a:gdLst/>
              <a:ahLst/>
              <a:cxnLst/>
              <a:rect l="l" t="t" r="r" b="b"/>
              <a:pathLst>
                <a:path w="5852" h="12668" extrusionOk="0">
                  <a:moveTo>
                    <a:pt x="2928" y="1"/>
                  </a:moveTo>
                  <a:lnTo>
                    <a:pt x="0" y="12652"/>
                  </a:lnTo>
                  <a:lnTo>
                    <a:pt x="81" y="12667"/>
                  </a:lnTo>
                  <a:lnTo>
                    <a:pt x="2928" y="325"/>
                  </a:lnTo>
                  <a:lnTo>
                    <a:pt x="5771" y="12667"/>
                  </a:lnTo>
                  <a:lnTo>
                    <a:pt x="5852" y="12652"/>
                  </a:lnTo>
                  <a:lnTo>
                    <a:pt x="292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1"/>
            <p:cNvSpPr/>
            <p:nvPr/>
          </p:nvSpPr>
          <p:spPr>
            <a:xfrm>
              <a:off x="3536858" y="2524113"/>
              <a:ext cx="162699" cy="233378"/>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1"/>
            <p:cNvSpPr/>
            <p:nvPr/>
          </p:nvSpPr>
          <p:spPr>
            <a:xfrm>
              <a:off x="3558172" y="2346499"/>
              <a:ext cx="76994" cy="260048"/>
            </a:xfrm>
            <a:custGeom>
              <a:avLst/>
              <a:gdLst/>
              <a:ahLst/>
              <a:cxnLst/>
              <a:rect l="l" t="t" r="r" b="b"/>
              <a:pathLst>
                <a:path w="2731" h="9224" extrusionOk="0">
                  <a:moveTo>
                    <a:pt x="120" y="0"/>
                  </a:moveTo>
                  <a:cubicBezTo>
                    <a:pt x="95" y="0"/>
                    <a:pt x="69" y="10"/>
                    <a:pt x="46" y="33"/>
                  </a:cubicBezTo>
                  <a:cubicBezTo>
                    <a:pt x="0" y="79"/>
                    <a:pt x="0" y="144"/>
                    <a:pt x="31" y="191"/>
                  </a:cubicBezTo>
                  <a:cubicBezTo>
                    <a:pt x="2731" y="3180"/>
                    <a:pt x="1493" y="9031"/>
                    <a:pt x="1477" y="9097"/>
                  </a:cubicBezTo>
                  <a:cubicBezTo>
                    <a:pt x="1462" y="9143"/>
                    <a:pt x="1508" y="9208"/>
                    <a:pt x="1558" y="9224"/>
                  </a:cubicBezTo>
                  <a:lnTo>
                    <a:pt x="1589" y="9224"/>
                  </a:lnTo>
                  <a:cubicBezTo>
                    <a:pt x="1639" y="9224"/>
                    <a:pt x="1686" y="9193"/>
                    <a:pt x="1701" y="9143"/>
                  </a:cubicBezTo>
                  <a:cubicBezTo>
                    <a:pt x="1701" y="9127"/>
                    <a:pt x="2025" y="7616"/>
                    <a:pt x="2006" y="5768"/>
                  </a:cubicBezTo>
                  <a:cubicBezTo>
                    <a:pt x="1975" y="2636"/>
                    <a:pt x="1011" y="931"/>
                    <a:pt x="208" y="33"/>
                  </a:cubicBezTo>
                  <a:cubicBezTo>
                    <a:pt x="181" y="14"/>
                    <a:pt x="150" y="0"/>
                    <a:pt x="12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1"/>
            <p:cNvSpPr/>
            <p:nvPr/>
          </p:nvSpPr>
          <p:spPr>
            <a:xfrm>
              <a:off x="3618391" y="2359580"/>
              <a:ext cx="51254" cy="246966"/>
            </a:xfrm>
            <a:custGeom>
              <a:avLst/>
              <a:gdLst/>
              <a:ahLst/>
              <a:cxnLst/>
              <a:rect l="l" t="t" r="r" b="b"/>
              <a:pathLst>
                <a:path w="1818" h="8760" extrusionOk="0">
                  <a:moveTo>
                    <a:pt x="1702" y="1"/>
                  </a:moveTo>
                  <a:cubicBezTo>
                    <a:pt x="1640" y="1"/>
                    <a:pt x="1590" y="51"/>
                    <a:pt x="1590" y="112"/>
                  </a:cubicBezTo>
                  <a:cubicBezTo>
                    <a:pt x="1413" y="4309"/>
                    <a:pt x="32" y="8567"/>
                    <a:pt x="16" y="8617"/>
                  </a:cubicBezTo>
                  <a:cubicBezTo>
                    <a:pt x="1" y="8679"/>
                    <a:pt x="32" y="8744"/>
                    <a:pt x="82" y="8760"/>
                  </a:cubicBezTo>
                  <a:lnTo>
                    <a:pt x="128" y="8760"/>
                  </a:lnTo>
                  <a:cubicBezTo>
                    <a:pt x="159" y="8760"/>
                    <a:pt x="209" y="8729"/>
                    <a:pt x="225" y="8679"/>
                  </a:cubicBezTo>
                  <a:cubicBezTo>
                    <a:pt x="240" y="8648"/>
                    <a:pt x="1640" y="4355"/>
                    <a:pt x="1818" y="132"/>
                  </a:cubicBezTo>
                  <a:cubicBezTo>
                    <a:pt x="1818" y="66"/>
                    <a:pt x="1767" y="1"/>
                    <a:pt x="170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1"/>
            <p:cNvSpPr/>
            <p:nvPr/>
          </p:nvSpPr>
          <p:spPr>
            <a:xfrm>
              <a:off x="3657777" y="2294765"/>
              <a:ext cx="5469" cy="25486"/>
            </a:xfrm>
            <a:custGeom>
              <a:avLst/>
              <a:gdLst/>
              <a:ahLst/>
              <a:cxnLst/>
              <a:rect l="l" t="t" r="r" b="b"/>
              <a:pathLst>
                <a:path w="194" h="904" extrusionOk="0">
                  <a:moveTo>
                    <a:pt x="66" y="1"/>
                  </a:moveTo>
                  <a:lnTo>
                    <a:pt x="0" y="20"/>
                  </a:lnTo>
                  <a:lnTo>
                    <a:pt x="131" y="903"/>
                  </a:lnTo>
                  <a:lnTo>
                    <a:pt x="193" y="903"/>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1"/>
            <p:cNvSpPr/>
            <p:nvPr/>
          </p:nvSpPr>
          <p:spPr>
            <a:xfrm>
              <a:off x="3669082" y="2289888"/>
              <a:ext cx="20468" cy="36650"/>
            </a:xfrm>
            <a:custGeom>
              <a:avLst/>
              <a:gdLst/>
              <a:ahLst/>
              <a:cxnLst/>
              <a:rect l="l" t="t" r="r" b="b"/>
              <a:pathLst>
                <a:path w="726" h="1300" extrusionOk="0">
                  <a:moveTo>
                    <a:pt x="309" y="0"/>
                  </a:moveTo>
                  <a:lnTo>
                    <a:pt x="0" y="1300"/>
                  </a:lnTo>
                  <a:lnTo>
                    <a:pt x="0" y="1300"/>
                  </a:lnTo>
                  <a:lnTo>
                    <a:pt x="725" y="656"/>
                  </a:lnTo>
                  <a:lnTo>
                    <a:pt x="675" y="610"/>
                  </a:lnTo>
                  <a:lnTo>
                    <a:pt x="131" y="1092"/>
                  </a:lnTo>
                  <a:lnTo>
                    <a:pt x="131" y="1092"/>
                  </a:lnTo>
                  <a:lnTo>
                    <a:pt x="371" y="16"/>
                  </a:lnTo>
                  <a:lnTo>
                    <a:pt x="30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1"/>
            <p:cNvSpPr/>
            <p:nvPr/>
          </p:nvSpPr>
          <p:spPr>
            <a:xfrm>
              <a:off x="3684954" y="2303787"/>
              <a:ext cx="7753" cy="7753"/>
            </a:xfrm>
            <a:custGeom>
              <a:avLst/>
              <a:gdLst/>
              <a:ahLst/>
              <a:cxnLst/>
              <a:rect l="l" t="t" r="r" b="b"/>
              <a:pathLst>
                <a:path w="275" h="275" extrusionOk="0">
                  <a:moveTo>
                    <a:pt x="140" y="1"/>
                  </a:moveTo>
                  <a:cubicBezTo>
                    <a:pt x="102" y="1"/>
                    <a:pt x="63" y="16"/>
                    <a:pt x="35" y="51"/>
                  </a:cubicBezTo>
                  <a:cubicBezTo>
                    <a:pt x="16" y="66"/>
                    <a:pt x="0" y="101"/>
                    <a:pt x="0" y="132"/>
                  </a:cubicBezTo>
                  <a:cubicBezTo>
                    <a:pt x="11" y="217"/>
                    <a:pt x="80" y="275"/>
                    <a:pt x="148" y="275"/>
                  </a:cubicBezTo>
                  <a:cubicBezTo>
                    <a:pt x="183" y="275"/>
                    <a:pt x="217" y="260"/>
                    <a:pt x="243" y="228"/>
                  </a:cubicBezTo>
                  <a:cubicBezTo>
                    <a:pt x="274" y="198"/>
                    <a:pt x="274" y="163"/>
                    <a:pt x="274" y="132"/>
                  </a:cubicBezTo>
                  <a:cubicBezTo>
                    <a:pt x="274" y="50"/>
                    <a:pt x="208" y="1"/>
                    <a:pt x="14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1"/>
            <p:cNvSpPr/>
            <p:nvPr/>
          </p:nvSpPr>
          <p:spPr>
            <a:xfrm>
              <a:off x="3673198" y="2284898"/>
              <a:ext cx="10910" cy="10544"/>
            </a:xfrm>
            <a:custGeom>
              <a:avLst/>
              <a:gdLst/>
              <a:ahLst/>
              <a:cxnLst/>
              <a:rect l="l" t="t" r="r" b="b"/>
              <a:pathLst>
                <a:path w="387" h="374" extrusionOk="0">
                  <a:moveTo>
                    <a:pt x="205" y="1"/>
                  </a:moveTo>
                  <a:cubicBezTo>
                    <a:pt x="149" y="1"/>
                    <a:pt x="90" y="26"/>
                    <a:pt x="47" y="81"/>
                  </a:cubicBezTo>
                  <a:cubicBezTo>
                    <a:pt x="16" y="112"/>
                    <a:pt x="1" y="142"/>
                    <a:pt x="1" y="177"/>
                  </a:cubicBezTo>
                  <a:cubicBezTo>
                    <a:pt x="1" y="298"/>
                    <a:pt x="96" y="374"/>
                    <a:pt x="195" y="374"/>
                  </a:cubicBezTo>
                  <a:cubicBezTo>
                    <a:pt x="253" y="374"/>
                    <a:pt x="313" y="348"/>
                    <a:pt x="356" y="289"/>
                  </a:cubicBezTo>
                  <a:cubicBezTo>
                    <a:pt x="371" y="274"/>
                    <a:pt x="387" y="223"/>
                    <a:pt x="387" y="193"/>
                  </a:cubicBezTo>
                  <a:cubicBezTo>
                    <a:pt x="387" y="72"/>
                    <a:pt x="299" y="1"/>
                    <a:pt x="20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1"/>
            <p:cNvSpPr/>
            <p:nvPr/>
          </p:nvSpPr>
          <p:spPr>
            <a:xfrm>
              <a:off x="3653322" y="2289268"/>
              <a:ext cx="9473" cy="8909"/>
            </a:xfrm>
            <a:custGeom>
              <a:avLst/>
              <a:gdLst/>
              <a:ahLst/>
              <a:cxnLst/>
              <a:rect l="l" t="t" r="r" b="b"/>
              <a:pathLst>
                <a:path w="336" h="316" extrusionOk="0">
                  <a:moveTo>
                    <a:pt x="159" y="1"/>
                  </a:moveTo>
                  <a:cubicBezTo>
                    <a:pt x="91" y="1"/>
                    <a:pt x="23" y="45"/>
                    <a:pt x="0" y="134"/>
                  </a:cubicBezTo>
                  <a:cubicBezTo>
                    <a:pt x="0" y="149"/>
                    <a:pt x="0" y="165"/>
                    <a:pt x="16" y="196"/>
                  </a:cubicBezTo>
                  <a:cubicBezTo>
                    <a:pt x="38" y="275"/>
                    <a:pt x="104" y="315"/>
                    <a:pt x="169" y="315"/>
                  </a:cubicBezTo>
                  <a:cubicBezTo>
                    <a:pt x="237" y="315"/>
                    <a:pt x="304" y="271"/>
                    <a:pt x="320" y="180"/>
                  </a:cubicBezTo>
                  <a:cubicBezTo>
                    <a:pt x="336" y="165"/>
                    <a:pt x="336" y="149"/>
                    <a:pt x="320" y="134"/>
                  </a:cubicBezTo>
                  <a:cubicBezTo>
                    <a:pt x="295" y="45"/>
                    <a:pt x="227" y="1"/>
                    <a:pt x="15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1"/>
            <p:cNvSpPr/>
            <p:nvPr/>
          </p:nvSpPr>
          <p:spPr>
            <a:xfrm>
              <a:off x="3662344" y="2352109"/>
              <a:ext cx="41246" cy="23851"/>
            </a:xfrm>
            <a:custGeom>
              <a:avLst/>
              <a:gdLst/>
              <a:ahLst/>
              <a:cxnLst/>
              <a:rect l="l" t="t" r="r" b="b"/>
              <a:pathLst>
                <a:path w="1463" h="846" extrusionOk="0">
                  <a:moveTo>
                    <a:pt x="871" y="0"/>
                  </a:moveTo>
                  <a:cubicBezTo>
                    <a:pt x="426" y="0"/>
                    <a:pt x="0" y="539"/>
                    <a:pt x="0" y="539"/>
                  </a:cubicBezTo>
                  <a:cubicBezTo>
                    <a:pt x="0" y="539"/>
                    <a:pt x="200" y="846"/>
                    <a:pt x="603" y="846"/>
                  </a:cubicBezTo>
                  <a:cubicBezTo>
                    <a:pt x="826" y="846"/>
                    <a:pt x="1112" y="752"/>
                    <a:pt x="1462" y="458"/>
                  </a:cubicBezTo>
                  <a:cubicBezTo>
                    <a:pt x="1288" y="117"/>
                    <a:pt x="1077" y="0"/>
                    <a:pt x="87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1"/>
            <p:cNvSpPr/>
            <p:nvPr/>
          </p:nvSpPr>
          <p:spPr>
            <a:xfrm>
              <a:off x="3625158" y="2351179"/>
              <a:ext cx="39498" cy="22498"/>
            </a:xfrm>
            <a:custGeom>
              <a:avLst/>
              <a:gdLst/>
              <a:ahLst/>
              <a:cxnLst/>
              <a:rect l="l" t="t" r="r" b="b"/>
              <a:pathLst>
                <a:path w="1401" h="798" extrusionOk="0">
                  <a:moveTo>
                    <a:pt x="330" y="1"/>
                  </a:moveTo>
                  <a:cubicBezTo>
                    <a:pt x="229" y="1"/>
                    <a:pt x="120" y="8"/>
                    <a:pt x="0" y="25"/>
                  </a:cubicBezTo>
                  <a:cubicBezTo>
                    <a:pt x="181" y="651"/>
                    <a:pt x="566" y="797"/>
                    <a:pt x="886" y="797"/>
                  </a:cubicBezTo>
                  <a:cubicBezTo>
                    <a:pt x="1168" y="797"/>
                    <a:pt x="1400" y="684"/>
                    <a:pt x="1400" y="684"/>
                  </a:cubicBezTo>
                  <a:cubicBezTo>
                    <a:pt x="1400" y="684"/>
                    <a:pt x="1293" y="1"/>
                    <a:pt x="3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1"/>
            <p:cNvSpPr/>
            <p:nvPr/>
          </p:nvSpPr>
          <p:spPr>
            <a:xfrm>
              <a:off x="3637872" y="2313119"/>
              <a:ext cx="55708" cy="39047"/>
            </a:xfrm>
            <a:custGeom>
              <a:avLst/>
              <a:gdLst/>
              <a:ahLst/>
              <a:cxnLst/>
              <a:rect l="l" t="t" r="r" b="b"/>
              <a:pathLst>
                <a:path w="1976" h="1385" extrusionOk="0">
                  <a:moveTo>
                    <a:pt x="910" y="0"/>
                  </a:moveTo>
                  <a:cubicBezTo>
                    <a:pt x="446" y="0"/>
                    <a:pt x="77" y="253"/>
                    <a:pt x="31" y="588"/>
                  </a:cubicBezTo>
                  <a:cubicBezTo>
                    <a:pt x="0" y="974"/>
                    <a:pt x="402" y="1328"/>
                    <a:pt x="915" y="1375"/>
                  </a:cubicBezTo>
                  <a:cubicBezTo>
                    <a:pt x="968" y="1381"/>
                    <a:pt x="1020" y="1384"/>
                    <a:pt x="1072" y="1384"/>
                  </a:cubicBezTo>
                  <a:cubicBezTo>
                    <a:pt x="1536" y="1384"/>
                    <a:pt x="1917" y="1128"/>
                    <a:pt x="1944" y="781"/>
                  </a:cubicBezTo>
                  <a:cubicBezTo>
                    <a:pt x="1975" y="410"/>
                    <a:pt x="1589" y="59"/>
                    <a:pt x="1061" y="9"/>
                  </a:cubicBezTo>
                  <a:cubicBezTo>
                    <a:pt x="1010" y="3"/>
                    <a:pt x="959" y="0"/>
                    <a:pt x="9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1"/>
            <p:cNvSpPr/>
            <p:nvPr/>
          </p:nvSpPr>
          <p:spPr>
            <a:xfrm>
              <a:off x="3623410" y="2305225"/>
              <a:ext cx="82181" cy="66901"/>
            </a:xfrm>
            <a:custGeom>
              <a:avLst/>
              <a:gdLst/>
              <a:ahLst/>
              <a:cxnLst/>
              <a:rect l="l" t="t" r="r" b="b"/>
              <a:pathLst>
                <a:path w="2915" h="2373" extrusionOk="0">
                  <a:moveTo>
                    <a:pt x="1559" y="0"/>
                  </a:moveTo>
                  <a:cubicBezTo>
                    <a:pt x="1026" y="324"/>
                    <a:pt x="868" y="1045"/>
                    <a:pt x="868" y="1045"/>
                  </a:cubicBezTo>
                  <a:cubicBezTo>
                    <a:pt x="868" y="1045"/>
                    <a:pt x="722" y="741"/>
                    <a:pt x="305" y="644"/>
                  </a:cubicBezTo>
                  <a:lnTo>
                    <a:pt x="305" y="644"/>
                  </a:lnTo>
                  <a:cubicBezTo>
                    <a:pt x="0" y="1288"/>
                    <a:pt x="483" y="2283"/>
                    <a:pt x="1350" y="2364"/>
                  </a:cubicBezTo>
                  <a:cubicBezTo>
                    <a:pt x="1401" y="2370"/>
                    <a:pt x="1450" y="2373"/>
                    <a:pt x="1499" y="2373"/>
                  </a:cubicBezTo>
                  <a:cubicBezTo>
                    <a:pt x="2402" y="2373"/>
                    <a:pt x="2914" y="1418"/>
                    <a:pt x="2731" y="883"/>
                  </a:cubicBezTo>
                  <a:cubicBezTo>
                    <a:pt x="2457" y="883"/>
                    <a:pt x="2072" y="1157"/>
                    <a:pt x="2072" y="1157"/>
                  </a:cubicBezTo>
                  <a:cubicBezTo>
                    <a:pt x="2072" y="1157"/>
                    <a:pt x="2056" y="498"/>
                    <a:pt x="15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1"/>
            <p:cNvSpPr/>
            <p:nvPr/>
          </p:nvSpPr>
          <p:spPr>
            <a:xfrm>
              <a:off x="3532291" y="2300206"/>
              <a:ext cx="19058" cy="20468"/>
            </a:xfrm>
            <a:custGeom>
              <a:avLst/>
              <a:gdLst/>
              <a:ahLst/>
              <a:cxnLst/>
              <a:rect l="l" t="t" r="r" b="b"/>
              <a:pathLst>
                <a:path w="676" h="726" extrusionOk="0">
                  <a:moveTo>
                    <a:pt x="66" y="1"/>
                  </a:moveTo>
                  <a:lnTo>
                    <a:pt x="0" y="66"/>
                  </a:lnTo>
                  <a:lnTo>
                    <a:pt x="610" y="726"/>
                  </a:lnTo>
                  <a:lnTo>
                    <a:pt x="675" y="660"/>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1"/>
            <p:cNvSpPr/>
            <p:nvPr/>
          </p:nvSpPr>
          <p:spPr>
            <a:xfrm>
              <a:off x="3549460" y="2282586"/>
              <a:ext cx="24076" cy="40372"/>
            </a:xfrm>
            <a:custGeom>
              <a:avLst/>
              <a:gdLst/>
              <a:ahLst/>
              <a:cxnLst/>
              <a:rect l="l" t="t" r="r" b="b"/>
              <a:pathLst>
                <a:path w="854" h="1432" extrusionOk="0">
                  <a:moveTo>
                    <a:pt x="66" y="1"/>
                  </a:moveTo>
                  <a:lnTo>
                    <a:pt x="1" y="32"/>
                  </a:lnTo>
                  <a:lnTo>
                    <a:pt x="436" y="1432"/>
                  </a:lnTo>
                  <a:lnTo>
                    <a:pt x="853" y="402"/>
                  </a:lnTo>
                  <a:lnTo>
                    <a:pt x="772" y="402"/>
                  </a:lnTo>
                  <a:lnTo>
                    <a:pt x="452" y="1127"/>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1"/>
            <p:cNvSpPr/>
            <p:nvPr/>
          </p:nvSpPr>
          <p:spPr>
            <a:xfrm>
              <a:off x="3570774" y="2334348"/>
              <a:ext cx="36791" cy="28080"/>
            </a:xfrm>
            <a:custGeom>
              <a:avLst/>
              <a:gdLst/>
              <a:ahLst/>
              <a:cxnLst/>
              <a:rect l="l" t="t" r="r" b="b"/>
              <a:pathLst>
                <a:path w="1305" h="996" extrusionOk="0">
                  <a:moveTo>
                    <a:pt x="791" y="0"/>
                  </a:moveTo>
                  <a:cubicBezTo>
                    <a:pt x="232" y="0"/>
                    <a:pt x="1" y="896"/>
                    <a:pt x="1" y="896"/>
                  </a:cubicBezTo>
                  <a:cubicBezTo>
                    <a:pt x="1" y="896"/>
                    <a:pt x="157" y="995"/>
                    <a:pt x="379" y="995"/>
                  </a:cubicBezTo>
                  <a:cubicBezTo>
                    <a:pt x="645" y="995"/>
                    <a:pt x="1006" y="852"/>
                    <a:pt x="1304" y="221"/>
                  </a:cubicBezTo>
                  <a:cubicBezTo>
                    <a:pt x="1109" y="63"/>
                    <a:pt x="939" y="0"/>
                    <a:pt x="7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1"/>
            <p:cNvSpPr/>
            <p:nvPr/>
          </p:nvSpPr>
          <p:spPr>
            <a:xfrm>
              <a:off x="3530430" y="2352758"/>
              <a:ext cx="44065" cy="20129"/>
            </a:xfrm>
            <a:custGeom>
              <a:avLst/>
              <a:gdLst/>
              <a:ahLst/>
              <a:cxnLst/>
              <a:rect l="l" t="t" r="r" b="b"/>
              <a:pathLst>
                <a:path w="1563" h="714" extrusionOk="0">
                  <a:moveTo>
                    <a:pt x="872" y="0"/>
                  </a:moveTo>
                  <a:cubicBezTo>
                    <a:pt x="644" y="0"/>
                    <a:pt x="355" y="74"/>
                    <a:pt x="1" y="293"/>
                  </a:cubicBezTo>
                  <a:cubicBezTo>
                    <a:pt x="270" y="610"/>
                    <a:pt x="537" y="714"/>
                    <a:pt x="773" y="714"/>
                  </a:cubicBezTo>
                  <a:cubicBezTo>
                    <a:pt x="1228" y="714"/>
                    <a:pt x="1563" y="324"/>
                    <a:pt x="1563" y="324"/>
                  </a:cubicBezTo>
                  <a:cubicBezTo>
                    <a:pt x="1563" y="324"/>
                    <a:pt x="1349" y="0"/>
                    <a:pt x="87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1"/>
            <p:cNvSpPr/>
            <p:nvPr/>
          </p:nvSpPr>
          <p:spPr>
            <a:xfrm>
              <a:off x="3530966" y="2306381"/>
              <a:ext cx="57992" cy="40795"/>
            </a:xfrm>
            <a:custGeom>
              <a:avLst/>
              <a:gdLst/>
              <a:ahLst/>
              <a:cxnLst/>
              <a:rect l="l" t="t" r="r" b="b"/>
              <a:pathLst>
                <a:path w="2057" h="1447" extrusionOk="0">
                  <a:moveTo>
                    <a:pt x="1209" y="0"/>
                  </a:moveTo>
                  <a:cubicBezTo>
                    <a:pt x="1078" y="0"/>
                    <a:pt x="940" y="23"/>
                    <a:pt x="803" y="71"/>
                  </a:cubicBezTo>
                  <a:cubicBezTo>
                    <a:pt x="306" y="233"/>
                    <a:pt x="1" y="669"/>
                    <a:pt x="113" y="1020"/>
                  </a:cubicBezTo>
                  <a:cubicBezTo>
                    <a:pt x="205" y="1288"/>
                    <a:pt x="491" y="1447"/>
                    <a:pt x="831" y="1447"/>
                  </a:cubicBezTo>
                  <a:cubicBezTo>
                    <a:pt x="960" y="1447"/>
                    <a:pt x="1098" y="1424"/>
                    <a:pt x="1235" y="1375"/>
                  </a:cubicBezTo>
                  <a:cubicBezTo>
                    <a:pt x="1752" y="1213"/>
                    <a:pt x="2057" y="781"/>
                    <a:pt x="1929" y="426"/>
                  </a:cubicBezTo>
                  <a:cubicBezTo>
                    <a:pt x="1846" y="157"/>
                    <a:pt x="1553" y="0"/>
                    <a:pt x="12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1"/>
            <p:cNvSpPr/>
            <p:nvPr/>
          </p:nvSpPr>
          <p:spPr>
            <a:xfrm>
              <a:off x="3524989" y="2301616"/>
              <a:ext cx="77135" cy="64702"/>
            </a:xfrm>
            <a:custGeom>
              <a:avLst/>
              <a:gdLst/>
              <a:ahLst/>
              <a:cxnLst/>
              <a:rect l="l" t="t" r="r" b="b"/>
              <a:pathLst>
                <a:path w="2736" h="2295" extrusionOk="0">
                  <a:moveTo>
                    <a:pt x="888" y="1"/>
                  </a:moveTo>
                  <a:cubicBezTo>
                    <a:pt x="533" y="498"/>
                    <a:pt x="695" y="1223"/>
                    <a:pt x="695" y="1223"/>
                  </a:cubicBezTo>
                  <a:cubicBezTo>
                    <a:pt x="695" y="1223"/>
                    <a:pt x="513" y="1074"/>
                    <a:pt x="196" y="1074"/>
                  </a:cubicBezTo>
                  <a:cubicBezTo>
                    <a:pt x="136" y="1074"/>
                    <a:pt x="71" y="1079"/>
                    <a:pt x="1" y="1092"/>
                  </a:cubicBezTo>
                  <a:cubicBezTo>
                    <a:pt x="1" y="1695"/>
                    <a:pt x="604" y="2294"/>
                    <a:pt x="1289" y="2294"/>
                  </a:cubicBezTo>
                  <a:cubicBezTo>
                    <a:pt x="1411" y="2294"/>
                    <a:pt x="1535" y="2275"/>
                    <a:pt x="1659" y="2234"/>
                  </a:cubicBezTo>
                  <a:cubicBezTo>
                    <a:pt x="2624" y="1914"/>
                    <a:pt x="2735" y="741"/>
                    <a:pt x="2315" y="305"/>
                  </a:cubicBezTo>
                  <a:lnTo>
                    <a:pt x="2315" y="305"/>
                  </a:lnTo>
                  <a:cubicBezTo>
                    <a:pt x="2060" y="417"/>
                    <a:pt x="1833" y="818"/>
                    <a:pt x="1833" y="818"/>
                  </a:cubicBezTo>
                  <a:cubicBezTo>
                    <a:pt x="1833" y="818"/>
                    <a:pt x="1544" y="240"/>
                    <a:pt x="88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1"/>
            <p:cNvSpPr/>
            <p:nvPr/>
          </p:nvSpPr>
          <p:spPr>
            <a:xfrm>
              <a:off x="3568490" y="2290001"/>
              <a:ext cx="8063" cy="7640"/>
            </a:xfrm>
            <a:custGeom>
              <a:avLst/>
              <a:gdLst/>
              <a:ahLst/>
              <a:cxnLst/>
              <a:rect l="l" t="t" r="r" b="b"/>
              <a:pathLst>
                <a:path w="286" h="271" extrusionOk="0">
                  <a:moveTo>
                    <a:pt x="146" y="0"/>
                  </a:moveTo>
                  <a:cubicBezTo>
                    <a:pt x="71" y="0"/>
                    <a:pt x="1" y="66"/>
                    <a:pt x="1" y="154"/>
                  </a:cubicBezTo>
                  <a:cubicBezTo>
                    <a:pt x="1" y="189"/>
                    <a:pt x="20" y="204"/>
                    <a:pt x="51" y="235"/>
                  </a:cubicBezTo>
                  <a:cubicBezTo>
                    <a:pt x="80" y="260"/>
                    <a:pt x="113" y="271"/>
                    <a:pt x="145" y="271"/>
                  </a:cubicBezTo>
                  <a:cubicBezTo>
                    <a:pt x="219" y="271"/>
                    <a:pt x="285" y="212"/>
                    <a:pt x="274" y="123"/>
                  </a:cubicBezTo>
                  <a:cubicBezTo>
                    <a:pt x="274" y="93"/>
                    <a:pt x="259" y="58"/>
                    <a:pt x="244" y="42"/>
                  </a:cubicBezTo>
                  <a:cubicBezTo>
                    <a:pt x="214" y="13"/>
                    <a:pt x="180" y="0"/>
                    <a:pt x="14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1"/>
            <p:cNvSpPr/>
            <p:nvPr/>
          </p:nvSpPr>
          <p:spPr>
            <a:xfrm>
              <a:off x="3545147" y="2277737"/>
              <a:ext cx="11051" cy="10600"/>
            </a:xfrm>
            <a:custGeom>
              <a:avLst/>
              <a:gdLst/>
              <a:ahLst/>
              <a:cxnLst/>
              <a:rect l="l" t="t" r="r" b="b"/>
              <a:pathLst>
                <a:path w="392" h="376" extrusionOk="0">
                  <a:moveTo>
                    <a:pt x="195" y="1"/>
                  </a:moveTo>
                  <a:cubicBezTo>
                    <a:pt x="94" y="1"/>
                    <a:pt x="0" y="87"/>
                    <a:pt x="11" y="219"/>
                  </a:cubicBezTo>
                  <a:cubicBezTo>
                    <a:pt x="11" y="254"/>
                    <a:pt x="26" y="285"/>
                    <a:pt x="57" y="315"/>
                  </a:cubicBezTo>
                  <a:cubicBezTo>
                    <a:pt x="99" y="357"/>
                    <a:pt x="148" y="376"/>
                    <a:pt x="196" y="376"/>
                  </a:cubicBezTo>
                  <a:cubicBezTo>
                    <a:pt x="298" y="376"/>
                    <a:pt x="392" y="289"/>
                    <a:pt x="381" y="157"/>
                  </a:cubicBezTo>
                  <a:cubicBezTo>
                    <a:pt x="381" y="123"/>
                    <a:pt x="366" y="92"/>
                    <a:pt x="331" y="61"/>
                  </a:cubicBezTo>
                  <a:cubicBezTo>
                    <a:pt x="291" y="19"/>
                    <a:pt x="242" y="1"/>
                    <a:pt x="19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1"/>
            <p:cNvSpPr/>
            <p:nvPr/>
          </p:nvSpPr>
          <p:spPr>
            <a:xfrm>
              <a:off x="3528034" y="2296767"/>
              <a:ext cx="10318" cy="8796"/>
            </a:xfrm>
            <a:custGeom>
              <a:avLst/>
              <a:gdLst/>
              <a:ahLst/>
              <a:cxnLst/>
              <a:rect l="l" t="t" r="r" b="b"/>
              <a:pathLst>
                <a:path w="366" h="312" extrusionOk="0">
                  <a:moveTo>
                    <a:pt x="186" y="0"/>
                  </a:moveTo>
                  <a:cubicBezTo>
                    <a:pt x="90" y="0"/>
                    <a:pt x="0" y="83"/>
                    <a:pt x="24" y="204"/>
                  </a:cubicBezTo>
                  <a:cubicBezTo>
                    <a:pt x="24" y="219"/>
                    <a:pt x="39" y="238"/>
                    <a:pt x="55" y="254"/>
                  </a:cubicBezTo>
                  <a:cubicBezTo>
                    <a:pt x="90" y="294"/>
                    <a:pt x="135" y="312"/>
                    <a:pt x="179" y="312"/>
                  </a:cubicBezTo>
                  <a:cubicBezTo>
                    <a:pt x="274" y="312"/>
                    <a:pt x="365" y="228"/>
                    <a:pt x="344" y="107"/>
                  </a:cubicBezTo>
                  <a:cubicBezTo>
                    <a:pt x="329" y="92"/>
                    <a:pt x="329" y="76"/>
                    <a:pt x="313" y="61"/>
                  </a:cubicBezTo>
                  <a:cubicBezTo>
                    <a:pt x="277" y="19"/>
                    <a:pt x="231" y="0"/>
                    <a:pt x="18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1"/>
            <p:cNvSpPr/>
            <p:nvPr/>
          </p:nvSpPr>
          <p:spPr>
            <a:xfrm>
              <a:off x="3639169" y="2451150"/>
              <a:ext cx="57118" cy="88863"/>
            </a:xfrm>
            <a:custGeom>
              <a:avLst/>
              <a:gdLst/>
              <a:ahLst/>
              <a:cxnLst/>
              <a:rect l="l" t="t" r="r" b="b"/>
              <a:pathLst>
                <a:path w="2026" h="3152" extrusionOk="0">
                  <a:moveTo>
                    <a:pt x="2026" y="0"/>
                  </a:moveTo>
                  <a:lnTo>
                    <a:pt x="2026" y="0"/>
                  </a:lnTo>
                  <a:cubicBezTo>
                    <a:pt x="147" y="1126"/>
                    <a:pt x="1" y="3151"/>
                    <a:pt x="1" y="3151"/>
                  </a:cubicBezTo>
                  <a:cubicBezTo>
                    <a:pt x="1" y="3151"/>
                    <a:pt x="1756" y="2361"/>
                    <a:pt x="20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1"/>
            <p:cNvSpPr/>
            <p:nvPr/>
          </p:nvSpPr>
          <p:spPr>
            <a:xfrm>
              <a:off x="3653745" y="2401785"/>
              <a:ext cx="31237" cy="43078"/>
            </a:xfrm>
            <a:custGeom>
              <a:avLst/>
              <a:gdLst/>
              <a:ahLst/>
              <a:cxnLst/>
              <a:rect l="l" t="t" r="r" b="b"/>
              <a:pathLst>
                <a:path w="1108" h="1528" extrusionOk="0">
                  <a:moveTo>
                    <a:pt x="1107" y="0"/>
                  </a:moveTo>
                  <a:lnTo>
                    <a:pt x="1107" y="0"/>
                  </a:lnTo>
                  <a:cubicBezTo>
                    <a:pt x="1" y="579"/>
                    <a:pt x="143" y="1527"/>
                    <a:pt x="143" y="1527"/>
                  </a:cubicBezTo>
                  <a:cubicBezTo>
                    <a:pt x="143" y="1527"/>
                    <a:pt x="1046" y="1477"/>
                    <a:pt x="110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1"/>
            <p:cNvSpPr/>
            <p:nvPr/>
          </p:nvSpPr>
          <p:spPr>
            <a:xfrm>
              <a:off x="3631557" y="2383600"/>
              <a:ext cx="36678" cy="43980"/>
            </a:xfrm>
            <a:custGeom>
              <a:avLst/>
              <a:gdLst/>
              <a:ahLst/>
              <a:cxnLst/>
              <a:rect l="l" t="t" r="r" b="b"/>
              <a:pathLst>
                <a:path w="1301" h="1560" extrusionOk="0">
                  <a:moveTo>
                    <a:pt x="1" y="1"/>
                  </a:moveTo>
                  <a:lnTo>
                    <a:pt x="1" y="1"/>
                  </a:lnTo>
                  <a:cubicBezTo>
                    <a:pt x="16" y="1254"/>
                    <a:pt x="930" y="1559"/>
                    <a:pt x="930" y="1559"/>
                  </a:cubicBezTo>
                  <a:cubicBezTo>
                    <a:pt x="930" y="1559"/>
                    <a:pt x="1300" y="742"/>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1"/>
            <p:cNvSpPr/>
            <p:nvPr/>
          </p:nvSpPr>
          <p:spPr>
            <a:xfrm>
              <a:off x="3551321" y="2397189"/>
              <a:ext cx="46659" cy="22300"/>
            </a:xfrm>
            <a:custGeom>
              <a:avLst/>
              <a:gdLst/>
              <a:ahLst/>
              <a:cxnLst/>
              <a:rect l="l" t="t" r="r" b="b"/>
              <a:pathLst>
                <a:path w="1655" h="791" extrusionOk="0">
                  <a:moveTo>
                    <a:pt x="310" y="1"/>
                  </a:moveTo>
                  <a:cubicBezTo>
                    <a:pt x="214" y="1"/>
                    <a:pt x="111" y="6"/>
                    <a:pt x="0" y="17"/>
                  </a:cubicBezTo>
                  <a:cubicBezTo>
                    <a:pt x="481" y="675"/>
                    <a:pt x="1035" y="791"/>
                    <a:pt x="1365" y="791"/>
                  </a:cubicBezTo>
                  <a:cubicBezTo>
                    <a:pt x="1542" y="791"/>
                    <a:pt x="1655" y="757"/>
                    <a:pt x="1655" y="757"/>
                  </a:cubicBezTo>
                  <a:cubicBezTo>
                    <a:pt x="1655" y="757"/>
                    <a:pt x="1503" y="1"/>
                    <a:pt x="3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1"/>
            <p:cNvSpPr/>
            <p:nvPr/>
          </p:nvSpPr>
          <p:spPr>
            <a:xfrm>
              <a:off x="3604380" y="2419828"/>
              <a:ext cx="32647" cy="41358"/>
            </a:xfrm>
            <a:custGeom>
              <a:avLst/>
              <a:gdLst/>
              <a:ahLst/>
              <a:cxnLst/>
              <a:rect l="l" t="t" r="r" b="b"/>
              <a:pathLst>
                <a:path w="1158" h="1467" extrusionOk="0">
                  <a:moveTo>
                    <a:pt x="1158" y="0"/>
                  </a:moveTo>
                  <a:lnTo>
                    <a:pt x="1158" y="0"/>
                  </a:lnTo>
                  <a:cubicBezTo>
                    <a:pt x="0" y="502"/>
                    <a:pt x="78" y="1466"/>
                    <a:pt x="78" y="1466"/>
                  </a:cubicBezTo>
                  <a:cubicBezTo>
                    <a:pt x="78" y="1466"/>
                    <a:pt x="78" y="1466"/>
                    <a:pt x="79" y="1466"/>
                  </a:cubicBezTo>
                  <a:cubicBezTo>
                    <a:pt x="114" y="1466"/>
                    <a:pt x="984" y="1451"/>
                    <a:pt x="115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1"/>
            <p:cNvSpPr/>
            <p:nvPr/>
          </p:nvSpPr>
          <p:spPr>
            <a:xfrm>
              <a:off x="3548163" y="2434827"/>
              <a:ext cx="62108" cy="112347"/>
            </a:xfrm>
            <a:custGeom>
              <a:avLst/>
              <a:gdLst/>
              <a:ahLst/>
              <a:cxnLst/>
              <a:rect l="l" t="t" r="r" b="b"/>
              <a:pathLst>
                <a:path w="2203" h="3985" extrusionOk="0">
                  <a:moveTo>
                    <a:pt x="0" y="1"/>
                  </a:moveTo>
                  <a:lnTo>
                    <a:pt x="0" y="1"/>
                  </a:lnTo>
                  <a:cubicBezTo>
                    <a:pt x="143" y="2878"/>
                    <a:pt x="2203" y="3985"/>
                    <a:pt x="2203" y="3985"/>
                  </a:cubicBezTo>
                  <a:cubicBezTo>
                    <a:pt x="2203" y="3985"/>
                    <a:pt x="2203" y="1513"/>
                    <a:pt x="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1"/>
            <p:cNvSpPr/>
            <p:nvPr/>
          </p:nvSpPr>
          <p:spPr>
            <a:xfrm>
              <a:off x="3556762" y="2552588"/>
              <a:ext cx="123229" cy="20436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1"/>
            <p:cNvSpPr/>
            <p:nvPr/>
          </p:nvSpPr>
          <p:spPr>
            <a:xfrm>
              <a:off x="3556762" y="2655463"/>
              <a:ext cx="123229" cy="101493"/>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1"/>
            <p:cNvSpPr/>
            <p:nvPr/>
          </p:nvSpPr>
          <p:spPr>
            <a:xfrm>
              <a:off x="3597952" y="2752023"/>
              <a:ext cx="46264" cy="20355"/>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1"/>
            <p:cNvSpPr/>
            <p:nvPr/>
          </p:nvSpPr>
          <p:spPr>
            <a:xfrm>
              <a:off x="3596232" y="2746582"/>
              <a:ext cx="49816" cy="1037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1"/>
            <p:cNvSpPr/>
            <p:nvPr/>
          </p:nvSpPr>
          <p:spPr>
            <a:xfrm>
              <a:off x="3567616" y="2536715"/>
              <a:ext cx="8176" cy="103889"/>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1"/>
            <p:cNvSpPr/>
            <p:nvPr/>
          </p:nvSpPr>
          <p:spPr>
            <a:xfrm>
              <a:off x="3618391" y="2632852"/>
              <a:ext cx="24950" cy="19932"/>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1"/>
            <p:cNvSpPr/>
            <p:nvPr/>
          </p:nvSpPr>
          <p:spPr>
            <a:xfrm>
              <a:off x="3643737" y="2612836"/>
              <a:ext cx="23202" cy="18635"/>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1"/>
            <p:cNvSpPr/>
            <p:nvPr/>
          </p:nvSpPr>
          <p:spPr>
            <a:xfrm>
              <a:off x="3619265" y="2597950"/>
              <a:ext cx="19058" cy="14914"/>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1"/>
            <p:cNvSpPr/>
            <p:nvPr/>
          </p:nvSpPr>
          <p:spPr>
            <a:xfrm>
              <a:off x="3595865" y="2153520"/>
              <a:ext cx="44995" cy="36115"/>
            </a:xfrm>
            <a:custGeom>
              <a:avLst/>
              <a:gdLst/>
              <a:ahLst/>
              <a:cxnLst/>
              <a:rect l="l" t="t" r="r" b="b"/>
              <a:pathLst>
                <a:path w="1596" h="1281" extrusionOk="0">
                  <a:moveTo>
                    <a:pt x="797" y="1"/>
                  </a:moveTo>
                  <a:cubicBezTo>
                    <a:pt x="694" y="1"/>
                    <a:pt x="585" y="25"/>
                    <a:pt x="476" y="78"/>
                  </a:cubicBezTo>
                  <a:cubicBezTo>
                    <a:pt x="380" y="143"/>
                    <a:pt x="283" y="224"/>
                    <a:pt x="237" y="321"/>
                  </a:cubicBezTo>
                  <a:cubicBezTo>
                    <a:pt x="1" y="806"/>
                    <a:pt x="343" y="1281"/>
                    <a:pt x="801" y="1281"/>
                  </a:cubicBezTo>
                  <a:cubicBezTo>
                    <a:pt x="903" y="1281"/>
                    <a:pt x="1011" y="1257"/>
                    <a:pt x="1120" y="1204"/>
                  </a:cubicBezTo>
                  <a:cubicBezTo>
                    <a:pt x="1217" y="1138"/>
                    <a:pt x="1298" y="1057"/>
                    <a:pt x="1344" y="961"/>
                  </a:cubicBezTo>
                  <a:cubicBezTo>
                    <a:pt x="1596" y="476"/>
                    <a:pt x="1256" y="1"/>
                    <a:pt x="7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1"/>
            <p:cNvSpPr/>
            <p:nvPr/>
          </p:nvSpPr>
          <p:spPr>
            <a:xfrm>
              <a:off x="3608665" y="2163979"/>
              <a:ext cx="19030" cy="14970"/>
            </a:xfrm>
            <a:custGeom>
              <a:avLst/>
              <a:gdLst/>
              <a:ahLst/>
              <a:cxnLst/>
              <a:rect l="l" t="t" r="r" b="b"/>
              <a:pathLst>
                <a:path w="675" h="531" extrusionOk="0">
                  <a:moveTo>
                    <a:pt x="333" y="1"/>
                  </a:moveTo>
                  <a:cubicBezTo>
                    <a:pt x="290" y="1"/>
                    <a:pt x="245" y="10"/>
                    <a:pt x="199" y="31"/>
                  </a:cubicBezTo>
                  <a:cubicBezTo>
                    <a:pt x="169" y="61"/>
                    <a:pt x="138" y="92"/>
                    <a:pt x="103" y="127"/>
                  </a:cubicBezTo>
                  <a:cubicBezTo>
                    <a:pt x="0" y="332"/>
                    <a:pt x="149" y="530"/>
                    <a:pt x="335" y="530"/>
                  </a:cubicBezTo>
                  <a:cubicBezTo>
                    <a:pt x="380" y="530"/>
                    <a:pt x="427" y="519"/>
                    <a:pt x="473" y="493"/>
                  </a:cubicBezTo>
                  <a:cubicBezTo>
                    <a:pt x="523" y="478"/>
                    <a:pt x="554" y="447"/>
                    <a:pt x="570" y="397"/>
                  </a:cubicBezTo>
                  <a:cubicBezTo>
                    <a:pt x="674" y="200"/>
                    <a:pt x="531" y="1"/>
                    <a:pt x="3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1"/>
            <p:cNvSpPr/>
            <p:nvPr/>
          </p:nvSpPr>
          <p:spPr>
            <a:xfrm>
              <a:off x="3535871" y="2522703"/>
              <a:ext cx="164983" cy="2312"/>
            </a:xfrm>
            <a:custGeom>
              <a:avLst/>
              <a:gdLst/>
              <a:ahLst/>
              <a:cxnLst/>
              <a:rect l="l" t="t" r="r" b="b"/>
              <a:pathLst>
                <a:path w="5852" h="82" extrusionOk="0">
                  <a:moveTo>
                    <a:pt x="35" y="0"/>
                  </a:moveTo>
                  <a:cubicBezTo>
                    <a:pt x="20" y="0"/>
                    <a:pt x="0" y="35"/>
                    <a:pt x="0" y="50"/>
                  </a:cubicBezTo>
                  <a:cubicBezTo>
                    <a:pt x="0" y="66"/>
                    <a:pt x="20" y="81"/>
                    <a:pt x="35" y="81"/>
                  </a:cubicBezTo>
                  <a:lnTo>
                    <a:pt x="5805" y="81"/>
                  </a:lnTo>
                  <a:cubicBezTo>
                    <a:pt x="5836" y="81"/>
                    <a:pt x="5852" y="66"/>
                    <a:pt x="5852" y="50"/>
                  </a:cubicBezTo>
                  <a:cubicBezTo>
                    <a:pt x="5852" y="35"/>
                    <a:pt x="5836" y="0"/>
                    <a:pt x="58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41"/>
          <p:cNvGrpSpPr/>
          <p:nvPr/>
        </p:nvGrpSpPr>
        <p:grpSpPr>
          <a:xfrm>
            <a:off x="7604037" y="3753676"/>
            <a:ext cx="590392" cy="612629"/>
            <a:chOff x="7820562" y="4137338"/>
            <a:chExt cx="590392" cy="612629"/>
          </a:xfrm>
        </p:grpSpPr>
        <p:sp>
          <p:nvSpPr>
            <p:cNvPr id="2198" name="Google Shape;2198;p41"/>
            <p:cNvSpPr/>
            <p:nvPr/>
          </p:nvSpPr>
          <p:spPr>
            <a:xfrm>
              <a:off x="7820562" y="4137338"/>
              <a:ext cx="322909" cy="320523"/>
            </a:xfrm>
            <a:custGeom>
              <a:avLst/>
              <a:gdLst/>
              <a:ahLst/>
              <a:cxnLst/>
              <a:rect l="l" t="t" r="r" b="b"/>
              <a:pathLst>
                <a:path w="2558" h="2539" extrusionOk="0">
                  <a:moveTo>
                    <a:pt x="1273" y="1"/>
                  </a:moveTo>
                  <a:cubicBezTo>
                    <a:pt x="1273" y="707"/>
                    <a:pt x="710" y="1270"/>
                    <a:pt x="0" y="1270"/>
                  </a:cubicBezTo>
                  <a:cubicBezTo>
                    <a:pt x="710" y="1270"/>
                    <a:pt x="1273" y="1848"/>
                    <a:pt x="1273" y="2539"/>
                  </a:cubicBezTo>
                  <a:cubicBezTo>
                    <a:pt x="1273" y="1848"/>
                    <a:pt x="1852" y="1270"/>
                    <a:pt x="2558" y="1270"/>
                  </a:cubicBezTo>
                  <a:cubicBezTo>
                    <a:pt x="1852" y="1270"/>
                    <a:pt x="1273" y="707"/>
                    <a:pt x="127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1"/>
            <p:cNvSpPr/>
            <p:nvPr/>
          </p:nvSpPr>
          <p:spPr>
            <a:xfrm>
              <a:off x="8256946" y="4593556"/>
              <a:ext cx="154007" cy="156411"/>
            </a:xfrm>
            <a:custGeom>
              <a:avLst/>
              <a:gdLst/>
              <a:ahLst/>
              <a:cxnLst/>
              <a:rect l="l" t="t" r="r" b="b"/>
              <a:pathLst>
                <a:path w="1220" h="1239" extrusionOk="0">
                  <a:moveTo>
                    <a:pt x="610" y="0"/>
                  </a:moveTo>
                  <a:cubicBezTo>
                    <a:pt x="610" y="340"/>
                    <a:pt x="336" y="614"/>
                    <a:pt x="1" y="614"/>
                  </a:cubicBezTo>
                  <a:cubicBezTo>
                    <a:pt x="336" y="614"/>
                    <a:pt x="610" y="888"/>
                    <a:pt x="610" y="1239"/>
                  </a:cubicBezTo>
                  <a:cubicBezTo>
                    <a:pt x="610" y="888"/>
                    <a:pt x="884" y="614"/>
                    <a:pt x="1220" y="614"/>
                  </a:cubicBezTo>
                  <a:cubicBezTo>
                    <a:pt x="884" y="614"/>
                    <a:pt x="610" y="340"/>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0" name="Google Shape;2200;p41"/>
          <p:cNvSpPr/>
          <p:nvPr/>
        </p:nvSpPr>
        <p:spPr>
          <a:xfrm>
            <a:off x="8194429" y="630101"/>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1" name="Google Shape;2201;p41"/>
          <p:cNvGrpSpPr/>
          <p:nvPr/>
        </p:nvGrpSpPr>
        <p:grpSpPr>
          <a:xfrm>
            <a:off x="3936625" y="3735202"/>
            <a:ext cx="1270753" cy="649610"/>
            <a:chOff x="4381862" y="4069552"/>
            <a:chExt cx="1270753" cy="649610"/>
          </a:xfrm>
        </p:grpSpPr>
        <p:sp>
          <p:nvSpPr>
            <p:cNvPr id="2202" name="Google Shape;2202;p41"/>
            <p:cNvSpPr/>
            <p:nvPr/>
          </p:nvSpPr>
          <p:spPr>
            <a:xfrm>
              <a:off x="4668520" y="4497990"/>
              <a:ext cx="221164" cy="22117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1"/>
            <p:cNvSpPr/>
            <p:nvPr/>
          </p:nvSpPr>
          <p:spPr>
            <a:xfrm>
              <a:off x="5496210" y="4069552"/>
              <a:ext cx="156405" cy="156411"/>
            </a:xfrm>
            <a:custGeom>
              <a:avLst/>
              <a:gdLst/>
              <a:ahLst/>
              <a:cxnLst/>
              <a:rect l="l" t="t" r="r" b="b"/>
              <a:pathLst>
                <a:path w="1239" h="1239" extrusionOk="0">
                  <a:moveTo>
                    <a:pt x="626" y="0"/>
                  </a:moveTo>
                  <a:cubicBezTo>
                    <a:pt x="626" y="336"/>
                    <a:pt x="356" y="625"/>
                    <a:pt x="1" y="625"/>
                  </a:cubicBezTo>
                  <a:cubicBezTo>
                    <a:pt x="356" y="625"/>
                    <a:pt x="626" y="899"/>
                    <a:pt x="626" y="1238"/>
                  </a:cubicBezTo>
                  <a:cubicBezTo>
                    <a:pt x="626" y="899"/>
                    <a:pt x="899" y="625"/>
                    <a:pt x="1239" y="625"/>
                  </a:cubicBezTo>
                  <a:cubicBezTo>
                    <a:pt x="899" y="625"/>
                    <a:pt x="626" y="336"/>
                    <a:pt x="6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1"/>
            <p:cNvSpPr/>
            <p:nvPr/>
          </p:nvSpPr>
          <p:spPr>
            <a:xfrm>
              <a:off x="4381862" y="4147970"/>
              <a:ext cx="87355" cy="87232"/>
            </a:xfrm>
            <a:custGeom>
              <a:avLst/>
              <a:gdLst/>
              <a:ahLst/>
              <a:cxnLst/>
              <a:rect l="l" t="t" r="r" b="b"/>
              <a:pathLst>
                <a:path w="692" h="691" extrusionOk="0">
                  <a:moveTo>
                    <a:pt x="356" y="1"/>
                  </a:moveTo>
                  <a:cubicBezTo>
                    <a:pt x="356" y="193"/>
                    <a:pt x="194" y="340"/>
                    <a:pt x="1" y="340"/>
                  </a:cubicBezTo>
                  <a:cubicBezTo>
                    <a:pt x="194" y="340"/>
                    <a:pt x="356" y="498"/>
                    <a:pt x="356" y="691"/>
                  </a:cubicBezTo>
                  <a:cubicBezTo>
                    <a:pt x="356" y="498"/>
                    <a:pt x="498" y="340"/>
                    <a:pt x="691" y="340"/>
                  </a:cubicBezTo>
                  <a:cubicBezTo>
                    <a:pt x="498" y="340"/>
                    <a:pt x="356" y="193"/>
                    <a:pt x="35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5" name="Google Shape;2205;p41"/>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6" name="Google Shape;2206;p41"/>
          <p:cNvGrpSpPr/>
          <p:nvPr/>
        </p:nvGrpSpPr>
        <p:grpSpPr>
          <a:xfrm>
            <a:off x="2496780" y="616449"/>
            <a:ext cx="398955" cy="457493"/>
            <a:chOff x="2496780" y="616449"/>
            <a:chExt cx="398955" cy="457493"/>
          </a:xfrm>
        </p:grpSpPr>
        <p:sp>
          <p:nvSpPr>
            <p:cNvPr id="2207" name="Google Shape;2207;p41"/>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1"/>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 name="Google Shape;2209;p41"/>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1"/>
          <p:cNvSpPr/>
          <p:nvPr/>
        </p:nvSpPr>
        <p:spPr>
          <a:xfrm>
            <a:off x="6303086" y="814641"/>
            <a:ext cx="151632" cy="151142"/>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1"/>
          <p:cNvSpPr/>
          <p:nvPr/>
        </p:nvSpPr>
        <p:spPr>
          <a:xfrm>
            <a:off x="5743801" y="724612"/>
            <a:ext cx="74349" cy="741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215"/>
        <p:cNvGrpSpPr/>
        <p:nvPr/>
      </p:nvGrpSpPr>
      <p:grpSpPr>
        <a:xfrm>
          <a:off x="0" y="0"/>
          <a:ext cx="0" cy="0"/>
          <a:chOff x="0" y="0"/>
          <a:chExt cx="0" cy="0"/>
        </a:xfrm>
      </p:grpSpPr>
      <p:sp>
        <p:nvSpPr>
          <p:cNvPr id="2216" name="Google Shape;2216;p42"/>
          <p:cNvSpPr/>
          <p:nvPr/>
        </p:nvSpPr>
        <p:spPr>
          <a:xfrm>
            <a:off x="3344275" y="4714325"/>
            <a:ext cx="24675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2"/>
          <p:cNvSpPr txBox="1">
            <a:spLocks noGrp="1"/>
          </p:cNvSpPr>
          <p:nvPr>
            <p:ph type="title" idx="2"/>
          </p:nvPr>
        </p:nvSpPr>
        <p:spPr>
          <a:xfrm>
            <a:off x="1543441" y="2112200"/>
            <a:ext cx="25605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Recycling</a:t>
            </a:r>
            <a:endParaRPr/>
          </a:p>
        </p:txBody>
      </p:sp>
      <p:sp>
        <p:nvSpPr>
          <p:cNvPr id="2218" name="Google Shape;2218;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difference </a:t>
            </a:r>
            <a:r>
              <a:rPr lang="en">
                <a:solidFill>
                  <a:schemeClr val="lt1"/>
                </a:solidFill>
              </a:rPr>
              <a:t>between…</a:t>
            </a:r>
            <a:endParaRPr>
              <a:solidFill>
                <a:schemeClr val="lt1"/>
              </a:solidFill>
            </a:endParaRPr>
          </a:p>
        </p:txBody>
      </p:sp>
      <p:sp>
        <p:nvSpPr>
          <p:cNvPr id="2219" name="Google Shape;2219;p42"/>
          <p:cNvSpPr txBox="1">
            <a:spLocks noGrp="1"/>
          </p:cNvSpPr>
          <p:nvPr>
            <p:ph type="title" idx="3"/>
          </p:nvPr>
        </p:nvSpPr>
        <p:spPr>
          <a:xfrm>
            <a:off x="5040056" y="2112200"/>
            <a:ext cx="25605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Upcycling</a:t>
            </a:r>
            <a:endParaRPr/>
          </a:p>
        </p:txBody>
      </p:sp>
      <p:sp>
        <p:nvSpPr>
          <p:cNvPr id="2220" name="Google Shape;2220;p42"/>
          <p:cNvSpPr txBox="1">
            <a:spLocks noGrp="1"/>
          </p:cNvSpPr>
          <p:nvPr>
            <p:ph type="subTitle" idx="1"/>
          </p:nvPr>
        </p:nvSpPr>
        <p:spPr>
          <a:xfrm>
            <a:off x="5040059" y="2523626"/>
            <a:ext cx="25605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2221" name="Google Shape;2221;p42"/>
          <p:cNvSpPr txBox="1">
            <a:spLocks noGrp="1"/>
          </p:cNvSpPr>
          <p:nvPr>
            <p:ph type="subTitle" idx="4"/>
          </p:nvPr>
        </p:nvSpPr>
        <p:spPr>
          <a:xfrm>
            <a:off x="1543441" y="2523626"/>
            <a:ext cx="25605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grpSp>
        <p:nvGrpSpPr>
          <p:cNvPr id="2222" name="Google Shape;2222;p42"/>
          <p:cNvGrpSpPr/>
          <p:nvPr/>
        </p:nvGrpSpPr>
        <p:grpSpPr>
          <a:xfrm>
            <a:off x="3511522" y="4284697"/>
            <a:ext cx="551970" cy="543132"/>
            <a:chOff x="4807060" y="4021097"/>
            <a:chExt cx="551970" cy="543132"/>
          </a:xfrm>
        </p:grpSpPr>
        <p:sp>
          <p:nvSpPr>
            <p:cNvPr id="2223" name="Google Shape;2223;p42"/>
            <p:cNvSpPr/>
            <p:nvPr/>
          </p:nvSpPr>
          <p:spPr>
            <a:xfrm>
              <a:off x="4857751" y="4072350"/>
              <a:ext cx="449837" cy="491879"/>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2"/>
            <p:cNvSpPr/>
            <p:nvPr/>
          </p:nvSpPr>
          <p:spPr>
            <a:xfrm>
              <a:off x="4857751" y="4072350"/>
              <a:ext cx="449837" cy="142119"/>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2"/>
            <p:cNvSpPr/>
            <p:nvPr/>
          </p:nvSpPr>
          <p:spPr>
            <a:xfrm>
              <a:off x="4807060" y="4021097"/>
              <a:ext cx="551970" cy="102882"/>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2"/>
            <p:cNvSpPr/>
            <p:nvPr/>
          </p:nvSpPr>
          <p:spPr>
            <a:xfrm>
              <a:off x="4921397" y="4299141"/>
              <a:ext cx="42243" cy="168778"/>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2"/>
            <p:cNvSpPr/>
            <p:nvPr/>
          </p:nvSpPr>
          <p:spPr>
            <a:xfrm>
              <a:off x="5014895" y="4299141"/>
              <a:ext cx="45810" cy="168778"/>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2"/>
            <p:cNvSpPr/>
            <p:nvPr/>
          </p:nvSpPr>
          <p:spPr>
            <a:xfrm>
              <a:off x="5111208" y="4299141"/>
              <a:ext cx="45810" cy="168778"/>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2"/>
            <p:cNvSpPr/>
            <p:nvPr/>
          </p:nvSpPr>
          <p:spPr>
            <a:xfrm>
              <a:off x="5208085" y="4299141"/>
              <a:ext cx="42243" cy="168778"/>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42"/>
          <p:cNvGrpSpPr/>
          <p:nvPr/>
        </p:nvGrpSpPr>
        <p:grpSpPr>
          <a:xfrm>
            <a:off x="4781624" y="3997829"/>
            <a:ext cx="850863" cy="824181"/>
            <a:chOff x="6077162" y="3734229"/>
            <a:chExt cx="850863" cy="824181"/>
          </a:xfrm>
        </p:grpSpPr>
        <p:sp>
          <p:nvSpPr>
            <p:cNvPr id="2231" name="Google Shape;2231;p42"/>
            <p:cNvSpPr/>
            <p:nvPr/>
          </p:nvSpPr>
          <p:spPr>
            <a:xfrm>
              <a:off x="6200887" y="4247700"/>
              <a:ext cx="714933" cy="310710"/>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2"/>
            <p:cNvSpPr/>
            <p:nvPr/>
          </p:nvSpPr>
          <p:spPr>
            <a:xfrm>
              <a:off x="6671754" y="3930418"/>
              <a:ext cx="72470" cy="416595"/>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2"/>
            <p:cNvSpPr/>
            <p:nvPr/>
          </p:nvSpPr>
          <p:spPr>
            <a:xfrm>
              <a:off x="6553286" y="4084366"/>
              <a:ext cx="148319" cy="109640"/>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2"/>
            <p:cNvSpPr/>
            <p:nvPr/>
          </p:nvSpPr>
          <p:spPr>
            <a:xfrm>
              <a:off x="6393514" y="4021097"/>
              <a:ext cx="166154" cy="196376"/>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2"/>
            <p:cNvSpPr/>
            <p:nvPr/>
          </p:nvSpPr>
          <p:spPr>
            <a:xfrm>
              <a:off x="6701417" y="4165094"/>
              <a:ext cx="160146" cy="974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2"/>
            <p:cNvSpPr/>
            <p:nvPr/>
          </p:nvSpPr>
          <p:spPr>
            <a:xfrm>
              <a:off x="6541833" y="3740424"/>
              <a:ext cx="386191" cy="313150"/>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2"/>
            <p:cNvSpPr/>
            <p:nvPr/>
          </p:nvSpPr>
          <p:spPr>
            <a:xfrm>
              <a:off x="6624442" y="3808574"/>
              <a:ext cx="221164" cy="17816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2"/>
            <p:cNvSpPr/>
            <p:nvPr/>
          </p:nvSpPr>
          <p:spPr>
            <a:xfrm>
              <a:off x="6683582" y="3856260"/>
              <a:ext cx="102321" cy="82042"/>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2"/>
            <p:cNvSpPr/>
            <p:nvPr/>
          </p:nvSpPr>
          <p:spPr>
            <a:xfrm>
              <a:off x="6339255" y="4031610"/>
              <a:ext cx="129920" cy="336430"/>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2"/>
            <p:cNvSpPr/>
            <p:nvPr/>
          </p:nvSpPr>
          <p:spPr>
            <a:xfrm>
              <a:off x="6077162" y="3734229"/>
              <a:ext cx="458473" cy="325541"/>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2"/>
            <p:cNvSpPr/>
            <p:nvPr/>
          </p:nvSpPr>
          <p:spPr>
            <a:xfrm>
              <a:off x="6269789" y="4299141"/>
              <a:ext cx="579569" cy="208016"/>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2"/>
            <p:cNvSpPr/>
            <p:nvPr/>
          </p:nvSpPr>
          <p:spPr>
            <a:xfrm>
              <a:off x="6269789" y="4374425"/>
              <a:ext cx="579569" cy="132732"/>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2"/>
            <p:cNvSpPr/>
            <p:nvPr/>
          </p:nvSpPr>
          <p:spPr>
            <a:xfrm>
              <a:off x="6309591" y="4322984"/>
              <a:ext cx="54446" cy="142119"/>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42"/>
          <p:cNvGrpSpPr/>
          <p:nvPr/>
        </p:nvGrpSpPr>
        <p:grpSpPr>
          <a:xfrm>
            <a:off x="4262319" y="4170175"/>
            <a:ext cx="359533" cy="657654"/>
            <a:chOff x="5557856" y="3906575"/>
            <a:chExt cx="359533" cy="657654"/>
          </a:xfrm>
        </p:grpSpPr>
        <p:sp>
          <p:nvSpPr>
            <p:cNvPr id="2245" name="Google Shape;2245;p42"/>
            <p:cNvSpPr/>
            <p:nvPr/>
          </p:nvSpPr>
          <p:spPr>
            <a:xfrm>
              <a:off x="5557856" y="4154205"/>
              <a:ext cx="326113" cy="410024"/>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2"/>
            <p:cNvSpPr/>
            <p:nvPr/>
          </p:nvSpPr>
          <p:spPr>
            <a:xfrm>
              <a:off x="5702796" y="4015277"/>
              <a:ext cx="48626" cy="259457"/>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2"/>
            <p:cNvSpPr/>
            <p:nvPr/>
          </p:nvSpPr>
          <p:spPr>
            <a:xfrm>
              <a:off x="5567431" y="3906575"/>
              <a:ext cx="195630" cy="208016"/>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2"/>
            <p:cNvSpPr/>
            <p:nvPr/>
          </p:nvSpPr>
          <p:spPr>
            <a:xfrm>
              <a:off x="5730207" y="4001009"/>
              <a:ext cx="187182" cy="130479"/>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2"/>
            <p:cNvSpPr/>
            <p:nvPr/>
          </p:nvSpPr>
          <p:spPr>
            <a:xfrm>
              <a:off x="5597095" y="4193443"/>
              <a:ext cx="247823" cy="328920"/>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2"/>
            <p:cNvSpPr/>
            <p:nvPr/>
          </p:nvSpPr>
          <p:spPr>
            <a:xfrm>
              <a:off x="5597095" y="4428682"/>
              <a:ext cx="247823" cy="93682"/>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2"/>
            <p:cNvSpPr/>
            <p:nvPr/>
          </p:nvSpPr>
          <p:spPr>
            <a:xfrm>
              <a:off x="5741847" y="4365038"/>
              <a:ext cx="64021" cy="51629"/>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2"/>
            <p:cNvSpPr/>
            <p:nvPr/>
          </p:nvSpPr>
          <p:spPr>
            <a:xfrm>
              <a:off x="5633330" y="4320168"/>
              <a:ext cx="79041" cy="63081"/>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2"/>
            <p:cNvSpPr/>
            <p:nvPr/>
          </p:nvSpPr>
          <p:spPr>
            <a:xfrm>
              <a:off x="5615119" y="4232493"/>
              <a:ext cx="54446" cy="18698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2"/>
            <p:cNvSpPr/>
            <p:nvPr/>
          </p:nvSpPr>
          <p:spPr>
            <a:xfrm>
              <a:off x="5741847" y="4283934"/>
              <a:ext cx="51630" cy="3642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42"/>
          <p:cNvGrpSpPr/>
          <p:nvPr/>
        </p:nvGrpSpPr>
        <p:grpSpPr>
          <a:xfrm>
            <a:off x="6101563" y="1745581"/>
            <a:ext cx="437475" cy="366625"/>
            <a:chOff x="3979125" y="3319650"/>
            <a:chExt cx="437475" cy="366625"/>
          </a:xfrm>
        </p:grpSpPr>
        <p:sp>
          <p:nvSpPr>
            <p:cNvPr id="2256" name="Google Shape;2256;p42"/>
            <p:cNvSpPr/>
            <p:nvPr/>
          </p:nvSpPr>
          <p:spPr>
            <a:xfrm>
              <a:off x="4037700" y="3435950"/>
              <a:ext cx="320450" cy="216000"/>
            </a:xfrm>
            <a:custGeom>
              <a:avLst/>
              <a:gdLst/>
              <a:ahLst/>
              <a:cxnLst/>
              <a:rect l="l" t="t" r="r" b="b"/>
              <a:pathLst>
                <a:path w="12818" h="8640" extrusionOk="0">
                  <a:moveTo>
                    <a:pt x="6406" y="0"/>
                  </a:moveTo>
                  <a:cubicBezTo>
                    <a:pt x="6228" y="0"/>
                    <a:pt x="6049" y="58"/>
                    <a:pt x="5897" y="174"/>
                  </a:cubicBezTo>
                  <a:lnTo>
                    <a:pt x="1" y="4623"/>
                  </a:lnTo>
                  <a:lnTo>
                    <a:pt x="1" y="8310"/>
                  </a:lnTo>
                  <a:lnTo>
                    <a:pt x="306" y="8639"/>
                  </a:lnTo>
                  <a:lnTo>
                    <a:pt x="12513" y="8639"/>
                  </a:lnTo>
                  <a:lnTo>
                    <a:pt x="12818" y="8310"/>
                  </a:lnTo>
                  <a:lnTo>
                    <a:pt x="12818" y="4623"/>
                  </a:lnTo>
                  <a:lnTo>
                    <a:pt x="6916" y="174"/>
                  </a:lnTo>
                  <a:cubicBezTo>
                    <a:pt x="6763" y="58"/>
                    <a:pt x="6585" y="0"/>
                    <a:pt x="640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2"/>
            <p:cNvSpPr/>
            <p:nvPr/>
          </p:nvSpPr>
          <p:spPr>
            <a:xfrm>
              <a:off x="4037700" y="3643675"/>
              <a:ext cx="320450" cy="23525"/>
            </a:xfrm>
            <a:custGeom>
              <a:avLst/>
              <a:gdLst/>
              <a:ahLst/>
              <a:cxnLst/>
              <a:rect l="l" t="t" r="r" b="b"/>
              <a:pathLst>
                <a:path w="12818" h="941" extrusionOk="0">
                  <a:moveTo>
                    <a:pt x="1" y="1"/>
                  </a:moveTo>
                  <a:lnTo>
                    <a:pt x="1" y="941"/>
                  </a:lnTo>
                  <a:lnTo>
                    <a:pt x="12818" y="941"/>
                  </a:lnTo>
                  <a:lnTo>
                    <a:pt x="12818"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2"/>
            <p:cNvSpPr/>
            <p:nvPr/>
          </p:nvSpPr>
          <p:spPr>
            <a:xfrm>
              <a:off x="4164200" y="3571825"/>
              <a:ext cx="67325" cy="80125"/>
            </a:xfrm>
            <a:custGeom>
              <a:avLst/>
              <a:gdLst/>
              <a:ahLst/>
              <a:cxnLst/>
              <a:rect l="l" t="t" r="r" b="b"/>
              <a:pathLst>
                <a:path w="2693" h="3205" extrusionOk="0">
                  <a:moveTo>
                    <a:pt x="1349" y="0"/>
                  </a:moveTo>
                  <a:cubicBezTo>
                    <a:pt x="611" y="0"/>
                    <a:pt x="0" y="610"/>
                    <a:pt x="0" y="1349"/>
                  </a:cubicBezTo>
                  <a:lnTo>
                    <a:pt x="0" y="2875"/>
                  </a:lnTo>
                  <a:lnTo>
                    <a:pt x="306" y="3204"/>
                  </a:lnTo>
                  <a:lnTo>
                    <a:pt x="2362" y="3204"/>
                  </a:lnTo>
                  <a:lnTo>
                    <a:pt x="2692" y="2875"/>
                  </a:lnTo>
                  <a:lnTo>
                    <a:pt x="2692" y="1349"/>
                  </a:lnTo>
                  <a:cubicBezTo>
                    <a:pt x="2692" y="610"/>
                    <a:pt x="2082" y="0"/>
                    <a:pt x="134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2"/>
            <p:cNvSpPr/>
            <p:nvPr/>
          </p:nvSpPr>
          <p:spPr>
            <a:xfrm>
              <a:off x="4164200" y="3643675"/>
              <a:ext cx="67325" cy="23525"/>
            </a:xfrm>
            <a:custGeom>
              <a:avLst/>
              <a:gdLst/>
              <a:ahLst/>
              <a:cxnLst/>
              <a:rect l="l" t="t" r="r" b="b"/>
              <a:pathLst>
                <a:path w="2693" h="941" extrusionOk="0">
                  <a:moveTo>
                    <a:pt x="0" y="1"/>
                  </a:moveTo>
                  <a:lnTo>
                    <a:pt x="0" y="941"/>
                  </a:lnTo>
                  <a:lnTo>
                    <a:pt x="2692" y="941"/>
                  </a:lnTo>
                  <a:lnTo>
                    <a:pt x="269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2"/>
            <p:cNvSpPr/>
            <p:nvPr/>
          </p:nvSpPr>
          <p:spPr>
            <a:xfrm>
              <a:off x="4078900" y="3578225"/>
              <a:ext cx="48400" cy="37550"/>
            </a:xfrm>
            <a:custGeom>
              <a:avLst/>
              <a:gdLst/>
              <a:ahLst/>
              <a:cxnLst/>
              <a:rect l="l" t="t" r="r" b="b"/>
              <a:pathLst>
                <a:path w="1936" h="1502" extrusionOk="0">
                  <a:moveTo>
                    <a:pt x="336" y="0"/>
                  </a:moveTo>
                  <a:cubicBezTo>
                    <a:pt x="153" y="0"/>
                    <a:pt x="1" y="153"/>
                    <a:pt x="1" y="330"/>
                  </a:cubicBezTo>
                  <a:lnTo>
                    <a:pt x="1" y="965"/>
                  </a:lnTo>
                  <a:cubicBezTo>
                    <a:pt x="1" y="1142"/>
                    <a:pt x="80" y="1502"/>
                    <a:pt x="336" y="1502"/>
                  </a:cubicBezTo>
                  <a:lnTo>
                    <a:pt x="1606" y="1502"/>
                  </a:lnTo>
                  <a:cubicBezTo>
                    <a:pt x="1887" y="1502"/>
                    <a:pt x="1935" y="1142"/>
                    <a:pt x="1935" y="965"/>
                  </a:cubicBezTo>
                  <a:lnTo>
                    <a:pt x="1935" y="330"/>
                  </a:lnTo>
                  <a:cubicBezTo>
                    <a:pt x="1935" y="153"/>
                    <a:pt x="1783" y="0"/>
                    <a:pt x="160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2"/>
            <p:cNvSpPr/>
            <p:nvPr/>
          </p:nvSpPr>
          <p:spPr>
            <a:xfrm>
              <a:off x="4078900" y="3602325"/>
              <a:ext cx="48400" cy="24150"/>
            </a:xfrm>
            <a:custGeom>
              <a:avLst/>
              <a:gdLst/>
              <a:ahLst/>
              <a:cxnLst/>
              <a:rect l="l" t="t" r="r" b="b"/>
              <a:pathLst>
                <a:path w="1936" h="966" extrusionOk="0">
                  <a:moveTo>
                    <a:pt x="1" y="1"/>
                  </a:moveTo>
                  <a:lnTo>
                    <a:pt x="1" y="635"/>
                  </a:lnTo>
                  <a:cubicBezTo>
                    <a:pt x="1" y="812"/>
                    <a:pt x="153" y="965"/>
                    <a:pt x="336" y="965"/>
                  </a:cubicBezTo>
                  <a:lnTo>
                    <a:pt x="1606" y="965"/>
                  </a:lnTo>
                  <a:cubicBezTo>
                    <a:pt x="1783" y="965"/>
                    <a:pt x="1935" y="812"/>
                    <a:pt x="1935" y="635"/>
                  </a:cubicBezTo>
                  <a:lnTo>
                    <a:pt x="1935" y="1"/>
                  </a:lnTo>
                  <a:cubicBezTo>
                    <a:pt x="1935" y="178"/>
                    <a:pt x="1783" y="330"/>
                    <a:pt x="1606" y="330"/>
                  </a:cubicBezTo>
                  <a:lnTo>
                    <a:pt x="336" y="330"/>
                  </a:lnTo>
                  <a:cubicBezTo>
                    <a:pt x="153" y="330"/>
                    <a:pt x="1" y="178"/>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2"/>
            <p:cNvSpPr/>
            <p:nvPr/>
          </p:nvSpPr>
          <p:spPr>
            <a:xfrm>
              <a:off x="4234700" y="3319650"/>
              <a:ext cx="81500" cy="61650"/>
            </a:xfrm>
            <a:custGeom>
              <a:avLst/>
              <a:gdLst/>
              <a:ahLst/>
              <a:cxnLst/>
              <a:rect l="l" t="t" r="r" b="b"/>
              <a:pathLst>
                <a:path w="3260" h="2466" extrusionOk="0">
                  <a:moveTo>
                    <a:pt x="414" y="0"/>
                  </a:moveTo>
                  <a:cubicBezTo>
                    <a:pt x="177" y="0"/>
                    <a:pt x="25" y="17"/>
                    <a:pt x="25" y="17"/>
                  </a:cubicBezTo>
                  <a:cubicBezTo>
                    <a:pt x="25" y="17"/>
                    <a:pt x="25" y="66"/>
                    <a:pt x="0" y="120"/>
                  </a:cubicBezTo>
                  <a:cubicBezTo>
                    <a:pt x="0" y="120"/>
                    <a:pt x="0" y="1341"/>
                    <a:pt x="739" y="2025"/>
                  </a:cubicBezTo>
                  <a:cubicBezTo>
                    <a:pt x="1128" y="2369"/>
                    <a:pt x="1659" y="2466"/>
                    <a:pt x="2133" y="2466"/>
                  </a:cubicBezTo>
                  <a:cubicBezTo>
                    <a:pt x="2743" y="2466"/>
                    <a:pt x="3259" y="2305"/>
                    <a:pt x="3259" y="2305"/>
                  </a:cubicBezTo>
                  <a:cubicBezTo>
                    <a:pt x="3204" y="1799"/>
                    <a:pt x="3076" y="1109"/>
                    <a:pt x="2570" y="651"/>
                  </a:cubicBezTo>
                  <a:cubicBezTo>
                    <a:pt x="1949" y="86"/>
                    <a:pt x="959" y="0"/>
                    <a:pt x="41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2"/>
            <p:cNvSpPr/>
            <p:nvPr/>
          </p:nvSpPr>
          <p:spPr>
            <a:xfrm>
              <a:off x="4316175" y="3319650"/>
              <a:ext cx="81350" cy="61650"/>
            </a:xfrm>
            <a:custGeom>
              <a:avLst/>
              <a:gdLst/>
              <a:ahLst/>
              <a:cxnLst/>
              <a:rect l="l" t="t" r="r" b="b"/>
              <a:pathLst>
                <a:path w="3254" h="2466" extrusionOk="0">
                  <a:moveTo>
                    <a:pt x="2839" y="0"/>
                  </a:moveTo>
                  <a:cubicBezTo>
                    <a:pt x="2295" y="0"/>
                    <a:pt x="1304" y="86"/>
                    <a:pt x="684" y="651"/>
                  </a:cubicBezTo>
                  <a:cubicBezTo>
                    <a:pt x="177" y="1109"/>
                    <a:pt x="49" y="1799"/>
                    <a:pt x="0" y="2305"/>
                  </a:cubicBezTo>
                  <a:cubicBezTo>
                    <a:pt x="0" y="2305"/>
                    <a:pt x="514" y="2466"/>
                    <a:pt x="1123" y="2466"/>
                  </a:cubicBezTo>
                  <a:cubicBezTo>
                    <a:pt x="1596" y="2466"/>
                    <a:pt x="2125" y="2369"/>
                    <a:pt x="2515" y="2025"/>
                  </a:cubicBezTo>
                  <a:cubicBezTo>
                    <a:pt x="3253" y="1341"/>
                    <a:pt x="3253" y="120"/>
                    <a:pt x="3253" y="120"/>
                  </a:cubicBezTo>
                  <a:cubicBezTo>
                    <a:pt x="3229" y="66"/>
                    <a:pt x="3229" y="17"/>
                    <a:pt x="3229" y="17"/>
                  </a:cubicBezTo>
                  <a:cubicBezTo>
                    <a:pt x="3229" y="17"/>
                    <a:pt x="3076" y="0"/>
                    <a:pt x="2839"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2"/>
            <p:cNvSpPr/>
            <p:nvPr/>
          </p:nvSpPr>
          <p:spPr>
            <a:xfrm>
              <a:off x="4232850" y="3322650"/>
              <a:ext cx="166500" cy="130325"/>
            </a:xfrm>
            <a:custGeom>
              <a:avLst/>
              <a:gdLst/>
              <a:ahLst/>
              <a:cxnLst/>
              <a:rect l="l" t="t" r="r" b="b"/>
              <a:pathLst>
                <a:path w="6660" h="5213" extrusionOk="0">
                  <a:moveTo>
                    <a:pt x="74" y="0"/>
                  </a:moveTo>
                  <a:lnTo>
                    <a:pt x="74" y="0"/>
                  </a:lnTo>
                  <a:cubicBezTo>
                    <a:pt x="50" y="306"/>
                    <a:pt x="1" y="1526"/>
                    <a:pt x="764" y="2210"/>
                  </a:cubicBezTo>
                  <a:cubicBezTo>
                    <a:pt x="1447" y="2820"/>
                    <a:pt x="2570" y="2845"/>
                    <a:pt x="3077" y="2845"/>
                  </a:cubicBezTo>
                  <a:lnTo>
                    <a:pt x="3077" y="4956"/>
                  </a:lnTo>
                  <a:cubicBezTo>
                    <a:pt x="3077" y="5109"/>
                    <a:pt x="3181" y="5213"/>
                    <a:pt x="3333" y="5213"/>
                  </a:cubicBezTo>
                  <a:cubicBezTo>
                    <a:pt x="3486" y="5213"/>
                    <a:pt x="3584" y="5109"/>
                    <a:pt x="3584" y="4956"/>
                  </a:cubicBezTo>
                  <a:lnTo>
                    <a:pt x="3584" y="2845"/>
                  </a:lnTo>
                  <a:cubicBezTo>
                    <a:pt x="4096" y="2845"/>
                    <a:pt x="5213" y="2820"/>
                    <a:pt x="5897" y="2210"/>
                  </a:cubicBezTo>
                  <a:cubicBezTo>
                    <a:pt x="6660" y="1526"/>
                    <a:pt x="6611" y="306"/>
                    <a:pt x="6586" y="0"/>
                  </a:cubicBezTo>
                  <a:lnTo>
                    <a:pt x="6586" y="0"/>
                  </a:lnTo>
                  <a:cubicBezTo>
                    <a:pt x="6538" y="483"/>
                    <a:pt x="6385" y="1142"/>
                    <a:pt x="5897" y="1575"/>
                  </a:cubicBezTo>
                  <a:cubicBezTo>
                    <a:pt x="5286" y="2118"/>
                    <a:pt x="4298" y="2202"/>
                    <a:pt x="3744" y="2202"/>
                  </a:cubicBezTo>
                  <a:cubicBezTo>
                    <a:pt x="3495" y="2202"/>
                    <a:pt x="3333" y="2185"/>
                    <a:pt x="3333" y="2185"/>
                  </a:cubicBezTo>
                  <a:cubicBezTo>
                    <a:pt x="3333" y="2185"/>
                    <a:pt x="3172" y="2202"/>
                    <a:pt x="2923" y="2202"/>
                  </a:cubicBezTo>
                  <a:cubicBezTo>
                    <a:pt x="2368" y="2202"/>
                    <a:pt x="1379" y="2118"/>
                    <a:pt x="764" y="1575"/>
                  </a:cubicBezTo>
                  <a:cubicBezTo>
                    <a:pt x="282" y="1142"/>
                    <a:pt x="129" y="483"/>
                    <a:pt x="7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2"/>
            <p:cNvSpPr/>
            <p:nvPr/>
          </p:nvSpPr>
          <p:spPr>
            <a:xfrm>
              <a:off x="4297100" y="3438300"/>
              <a:ext cx="38775" cy="47025"/>
            </a:xfrm>
            <a:custGeom>
              <a:avLst/>
              <a:gdLst/>
              <a:ahLst/>
              <a:cxnLst/>
              <a:rect l="l" t="t" r="r" b="b"/>
              <a:pathLst>
                <a:path w="1551" h="1881" extrusionOk="0">
                  <a:moveTo>
                    <a:pt x="177" y="1"/>
                  </a:moveTo>
                  <a:cubicBezTo>
                    <a:pt x="74" y="1"/>
                    <a:pt x="0" y="80"/>
                    <a:pt x="0" y="178"/>
                  </a:cubicBezTo>
                  <a:lnTo>
                    <a:pt x="0" y="715"/>
                  </a:lnTo>
                  <a:lnTo>
                    <a:pt x="177" y="1197"/>
                  </a:lnTo>
                  <a:lnTo>
                    <a:pt x="1093" y="1881"/>
                  </a:lnTo>
                  <a:lnTo>
                    <a:pt x="1551" y="1881"/>
                  </a:lnTo>
                  <a:lnTo>
                    <a:pt x="1551" y="178"/>
                  </a:lnTo>
                  <a:cubicBezTo>
                    <a:pt x="1551" y="80"/>
                    <a:pt x="1447" y="1"/>
                    <a:pt x="137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2"/>
            <p:cNvSpPr/>
            <p:nvPr/>
          </p:nvSpPr>
          <p:spPr>
            <a:xfrm>
              <a:off x="4297100" y="3456150"/>
              <a:ext cx="38775" cy="45200"/>
            </a:xfrm>
            <a:custGeom>
              <a:avLst/>
              <a:gdLst/>
              <a:ahLst/>
              <a:cxnLst/>
              <a:rect l="l" t="t" r="r" b="b"/>
              <a:pathLst>
                <a:path w="1551" h="1808" extrusionOk="0">
                  <a:moveTo>
                    <a:pt x="0" y="1"/>
                  </a:moveTo>
                  <a:lnTo>
                    <a:pt x="0" y="636"/>
                  </a:lnTo>
                  <a:lnTo>
                    <a:pt x="684" y="1807"/>
                  </a:lnTo>
                  <a:lnTo>
                    <a:pt x="1551" y="1807"/>
                  </a:lnTo>
                  <a:lnTo>
                    <a:pt x="1551" y="1167"/>
                  </a:lnTo>
                  <a:lnTo>
                    <a:pt x="0"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2"/>
            <p:cNvSpPr/>
            <p:nvPr/>
          </p:nvSpPr>
          <p:spPr>
            <a:xfrm>
              <a:off x="3995750" y="3402675"/>
              <a:ext cx="404375" cy="164750"/>
            </a:xfrm>
            <a:custGeom>
              <a:avLst/>
              <a:gdLst/>
              <a:ahLst/>
              <a:cxnLst/>
              <a:rect l="l" t="t" r="r" b="b"/>
              <a:pathLst>
                <a:path w="16175" h="6590" extrusionOk="0">
                  <a:moveTo>
                    <a:pt x="8084" y="1"/>
                  </a:moveTo>
                  <a:cubicBezTo>
                    <a:pt x="7906" y="1"/>
                    <a:pt x="7727" y="52"/>
                    <a:pt x="7575" y="156"/>
                  </a:cubicBezTo>
                  <a:lnTo>
                    <a:pt x="354" y="5625"/>
                  </a:lnTo>
                  <a:cubicBezTo>
                    <a:pt x="49" y="5851"/>
                    <a:pt x="0" y="6259"/>
                    <a:pt x="226" y="6540"/>
                  </a:cubicBezTo>
                  <a:cubicBezTo>
                    <a:pt x="226" y="6565"/>
                    <a:pt x="251" y="6589"/>
                    <a:pt x="251" y="6589"/>
                  </a:cubicBezTo>
                  <a:lnTo>
                    <a:pt x="1142" y="6357"/>
                  </a:lnTo>
                  <a:lnTo>
                    <a:pt x="7575" y="1505"/>
                  </a:lnTo>
                  <a:cubicBezTo>
                    <a:pt x="7727" y="1389"/>
                    <a:pt x="7906" y="1331"/>
                    <a:pt x="8084" y="1331"/>
                  </a:cubicBezTo>
                  <a:cubicBezTo>
                    <a:pt x="8263" y="1331"/>
                    <a:pt x="8441" y="1389"/>
                    <a:pt x="8594" y="1505"/>
                  </a:cubicBezTo>
                  <a:lnTo>
                    <a:pt x="15027" y="6357"/>
                  </a:lnTo>
                  <a:lnTo>
                    <a:pt x="15893" y="6589"/>
                  </a:lnTo>
                  <a:cubicBezTo>
                    <a:pt x="15918" y="6589"/>
                    <a:pt x="15918" y="6565"/>
                    <a:pt x="15942" y="6540"/>
                  </a:cubicBezTo>
                  <a:cubicBezTo>
                    <a:pt x="16174" y="6259"/>
                    <a:pt x="16095" y="5851"/>
                    <a:pt x="15814" y="5625"/>
                  </a:cubicBezTo>
                  <a:lnTo>
                    <a:pt x="8594" y="156"/>
                  </a:lnTo>
                  <a:cubicBezTo>
                    <a:pt x="8441" y="52"/>
                    <a:pt x="8263" y="1"/>
                    <a:pt x="808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2"/>
            <p:cNvSpPr/>
            <p:nvPr/>
          </p:nvSpPr>
          <p:spPr>
            <a:xfrm>
              <a:off x="4002625" y="3426025"/>
              <a:ext cx="390475" cy="146700"/>
            </a:xfrm>
            <a:custGeom>
              <a:avLst/>
              <a:gdLst/>
              <a:ahLst/>
              <a:cxnLst/>
              <a:rect l="l" t="t" r="r" b="b"/>
              <a:pathLst>
                <a:path w="15619" h="5868" extrusionOk="0">
                  <a:moveTo>
                    <a:pt x="7809" y="0"/>
                  </a:moveTo>
                  <a:cubicBezTo>
                    <a:pt x="7606" y="0"/>
                    <a:pt x="7403" y="71"/>
                    <a:pt x="7226" y="211"/>
                  </a:cubicBezTo>
                  <a:lnTo>
                    <a:pt x="0" y="5655"/>
                  </a:lnTo>
                  <a:cubicBezTo>
                    <a:pt x="128" y="5797"/>
                    <a:pt x="294" y="5868"/>
                    <a:pt x="463" y="5868"/>
                  </a:cubicBezTo>
                  <a:cubicBezTo>
                    <a:pt x="601" y="5868"/>
                    <a:pt x="741" y="5821"/>
                    <a:pt x="867" y="5728"/>
                  </a:cubicBezTo>
                  <a:lnTo>
                    <a:pt x="7300" y="876"/>
                  </a:lnTo>
                  <a:cubicBezTo>
                    <a:pt x="7452" y="760"/>
                    <a:pt x="7631" y="702"/>
                    <a:pt x="7809" y="702"/>
                  </a:cubicBezTo>
                  <a:cubicBezTo>
                    <a:pt x="7988" y="702"/>
                    <a:pt x="8166" y="760"/>
                    <a:pt x="8319" y="876"/>
                  </a:cubicBezTo>
                  <a:lnTo>
                    <a:pt x="14752" y="5728"/>
                  </a:lnTo>
                  <a:cubicBezTo>
                    <a:pt x="14877" y="5821"/>
                    <a:pt x="15018" y="5868"/>
                    <a:pt x="15155" y="5868"/>
                  </a:cubicBezTo>
                  <a:cubicBezTo>
                    <a:pt x="15325" y="5868"/>
                    <a:pt x="15490" y="5797"/>
                    <a:pt x="15618" y="5655"/>
                  </a:cubicBezTo>
                  <a:lnTo>
                    <a:pt x="8392" y="211"/>
                  </a:lnTo>
                  <a:cubicBezTo>
                    <a:pt x="8215" y="71"/>
                    <a:pt x="8012" y="0"/>
                    <a:pt x="780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2"/>
            <p:cNvSpPr/>
            <p:nvPr/>
          </p:nvSpPr>
          <p:spPr>
            <a:xfrm>
              <a:off x="3981100" y="3659550"/>
              <a:ext cx="433500" cy="19100"/>
            </a:xfrm>
            <a:custGeom>
              <a:avLst/>
              <a:gdLst/>
              <a:ahLst/>
              <a:cxnLst/>
              <a:rect l="l" t="t" r="r" b="b"/>
              <a:pathLst>
                <a:path w="17340" h="764" extrusionOk="0">
                  <a:moveTo>
                    <a:pt x="458" y="0"/>
                  </a:moveTo>
                  <a:cubicBezTo>
                    <a:pt x="281" y="0"/>
                    <a:pt x="98" y="104"/>
                    <a:pt x="1" y="257"/>
                  </a:cubicBezTo>
                  <a:cubicBezTo>
                    <a:pt x="1" y="257"/>
                    <a:pt x="1" y="763"/>
                    <a:pt x="458" y="763"/>
                  </a:cubicBezTo>
                  <a:lnTo>
                    <a:pt x="16882" y="763"/>
                  </a:lnTo>
                  <a:cubicBezTo>
                    <a:pt x="17340" y="763"/>
                    <a:pt x="17340" y="257"/>
                    <a:pt x="17340" y="257"/>
                  </a:cubicBezTo>
                  <a:cubicBezTo>
                    <a:pt x="17242" y="104"/>
                    <a:pt x="17065" y="0"/>
                    <a:pt x="1688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2"/>
            <p:cNvSpPr/>
            <p:nvPr/>
          </p:nvSpPr>
          <p:spPr>
            <a:xfrm>
              <a:off x="3979125" y="3665950"/>
              <a:ext cx="437475" cy="20325"/>
            </a:xfrm>
            <a:custGeom>
              <a:avLst/>
              <a:gdLst/>
              <a:ahLst/>
              <a:cxnLst/>
              <a:rect l="l" t="t" r="r" b="b"/>
              <a:pathLst>
                <a:path w="17499" h="813" extrusionOk="0">
                  <a:moveTo>
                    <a:pt x="80" y="1"/>
                  </a:moveTo>
                  <a:cubicBezTo>
                    <a:pt x="25" y="74"/>
                    <a:pt x="0" y="178"/>
                    <a:pt x="0" y="282"/>
                  </a:cubicBezTo>
                  <a:cubicBezTo>
                    <a:pt x="0" y="556"/>
                    <a:pt x="257" y="813"/>
                    <a:pt x="537" y="813"/>
                  </a:cubicBezTo>
                  <a:lnTo>
                    <a:pt x="16961" y="813"/>
                  </a:lnTo>
                  <a:cubicBezTo>
                    <a:pt x="17242" y="813"/>
                    <a:pt x="17498" y="556"/>
                    <a:pt x="17498" y="282"/>
                  </a:cubicBezTo>
                  <a:cubicBezTo>
                    <a:pt x="17498" y="178"/>
                    <a:pt x="17474" y="74"/>
                    <a:pt x="17419" y="1"/>
                  </a:cubicBezTo>
                  <a:cubicBezTo>
                    <a:pt x="17321" y="178"/>
                    <a:pt x="17144" y="282"/>
                    <a:pt x="16961" y="282"/>
                  </a:cubicBezTo>
                  <a:lnTo>
                    <a:pt x="537" y="282"/>
                  </a:lnTo>
                  <a:cubicBezTo>
                    <a:pt x="360" y="282"/>
                    <a:pt x="177" y="178"/>
                    <a:pt x="8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2"/>
            <p:cNvSpPr/>
            <p:nvPr/>
          </p:nvSpPr>
          <p:spPr>
            <a:xfrm>
              <a:off x="4269025" y="3578225"/>
              <a:ext cx="48400" cy="37550"/>
            </a:xfrm>
            <a:custGeom>
              <a:avLst/>
              <a:gdLst/>
              <a:ahLst/>
              <a:cxnLst/>
              <a:rect l="l" t="t" r="r" b="b"/>
              <a:pathLst>
                <a:path w="1936" h="1502" extrusionOk="0">
                  <a:moveTo>
                    <a:pt x="330" y="0"/>
                  </a:moveTo>
                  <a:cubicBezTo>
                    <a:pt x="153" y="0"/>
                    <a:pt x="0" y="153"/>
                    <a:pt x="0" y="330"/>
                  </a:cubicBezTo>
                  <a:lnTo>
                    <a:pt x="0" y="965"/>
                  </a:lnTo>
                  <a:cubicBezTo>
                    <a:pt x="0" y="1142"/>
                    <a:pt x="80" y="1502"/>
                    <a:pt x="330" y="1502"/>
                  </a:cubicBezTo>
                  <a:lnTo>
                    <a:pt x="1606" y="1502"/>
                  </a:lnTo>
                  <a:cubicBezTo>
                    <a:pt x="1886" y="1502"/>
                    <a:pt x="1935" y="1142"/>
                    <a:pt x="1935" y="965"/>
                  </a:cubicBezTo>
                  <a:lnTo>
                    <a:pt x="1935" y="330"/>
                  </a:lnTo>
                  <a:cubicBezTo>
                    <a:pt x="1935" y="153"/>
                    <a:pt x="1783" y="0"/>
                    <a:pt x="160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2"/>
            <p:cNvSpPr/>
            <p:nvPr/>
          </p:nvSpPr>
          <p:spPr>
            <a:xfrm>
              <a:off x="4269025" y="3602325"/>
              <a:ext cx="48400" cy="24150"/>
            </a:xfrm>
            <a:custGeom>
              <a:avLst/>
              <a:gdLst/>
              <a:ahLst/>
              <a:cxnLst/>
              <a:rect l="l" t="t" r="r" b="b"/>
              <a:pathLst>
                <a:path w="1936" h="966" extrusionOk="0">
                  <a:moveTo>
                    <a:pt x="0" y="1"/>
                  </a:moveTo>
                  <a:lnTo>
                    <a:pt x="0" y="635"/>
                  </a:lnTo>
                  <a:cubicBezTo>
                    <a:pt x="0" y="812"/>
                    <a:pt x="153" y="965"/>
                    <a:pt x="330" y="965"/>
                  </a:cubicBezTo>
                  <a:lnTo>
                    <a:pt x="1606" y="965"/>
                  </a:lnTo>
                  <a:cubicBezTo>
                    <a:pt x="1783" y="965"/>
                    <a:pt x="1935" y="812"/>
                    <a:pt x="1935" y="635"/>
                  </a:cubicBezTo>
                  <a:lnTo>
                    <a:pt x="1935" y="1"/>
                  </a:lnTo>
                  <a:cubicBezTo>
                    <a:pt x="1935" y="178"/>
                    <a:pt x="1783" y="330"/>
                    <a:pt x="1606" y="330"/>
                  </a:cubicBezTo>
                  <a:lnTo>
                    <a:pt x="330" y="330"/>
                  </a:lnTo>
                  <a:cubicBezTo>
                    <a:pt x="153" y="330"/>
                    <a:pt x="0" y="178"/>
                    <a:pt x="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42"/>
          <p:cNvGrpSpPr/>
          <p:nvPr/>
        </p:nvGrpSpPr>
        <p:grpSpPr>
          <a:xfrm>
            <a:off x="2626238" y="1710231"/>
            <a:ext cx="394925" cy="437325"/>
            <a:chOff x="4031900" y="2269825"/>
            <a:chExt cx="394925" cy="437325"/>
          </a:xfrm>
        </p:grpSpPr>
        <p:sp>
          <p:nvSpPr>
            <p:cNvPr id="2274" name="Google Shape;2274;p42"/>
            <p:cNvSpPr/>
            <p:nvPr/>
          </p:nvSpPr>
          <p:spPr>
            <a:xfrm>
              <a:off x="4071275" y="2269825"/>
              <a:ext cx="264600" cy="20950"/>
            </a:xfrm>
            <a:custGeom>
              <a:avLst/>
              <a:gdLst/>
              <a:ahLst/>
              <a:cxnLst/>
              <a:rect l="l" t="t" r="r" b="b"/>
              <a:pathLst>
                <a:path w="10584" h="838" extrusionOk="0">
                  <a:moveTo>
                    <a:pt x="1557" y="1"/>
                  </a:moveTo>
                  <a:cubicBezTo>
                    <a:pt x="971" y="1"/>
                    <a:pt x="409" y="202"/>
                    <a:pt x="1" y="587"/>
                  </a:cubicBezTo>
                  <a:lnTo>
                    <a:pt x="361" y="837"/>
                  </a:lnTo>
                  <a:lnTo>
                    <a:pt x="10431" y="837"/>
                  </a:lnTo>
                  <a:lnTo>
                    <a:pt x="10584" y="587"/>
                  </a:lnTo>
                  <a:cubicBezTo>
                    <a:pt x="10303" y="355"/>
                    <a:pt x="9918" y="202"/>
                    <a:pt x="9540" y="202"/>
                  </a:cubicBezTo>
                  <a:lnTo>
                    <a:pt x="1557"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2"/>
            <p:cNvSpPr/>
            <p:nvPr/>
          </p:nvSpPr>
          <p:spPr>
            <a:xfrm>
              <a:off x="4056775" y="2284475"/>
              <a:ext cx="290550" cy="27350"/>
            </a:xfrm>
            <a:custGeom>
              <a:avLst/>
              <a:gdLst/>
              <a:ahLst/>
              <a:cxnLst/>
              <a:rect l="l" t="t" r="r" b="b"/>
              <a:pathLst>
                <a:path w="11622" h="1094" extrusionOk="0">
                  <a:moveTo>
                    <a:pt x="581" y="1"/>
                  </a:moveTo>
                  <a:cubicBezTo>
                    <a:pt x="532" y="25"/>
                    <a:pt x="507" y="50"/>
                    <a:pt x="459" y="98"/>
                  </a:cubicBezTo>
                  <a:lnTo>
                    <a:pt x="1" y="556"/>
                  </a:lnTo>
                  <a:lnTo>
                    <a:pt x="1" y="1093"/>
                  </a:lnTo>
                  <a:lnTo>
                    <a:pt x="11621" y="1093"/>
                  </a:lnTo>
                  <a:lnTo>
                    <a:pt x="11621" y="556"/>
                  </a:lnTo>
                  <a:cubicBezTo>
                    <a:pt x="11518" y="330"/>
                    <a:pt x="11365" y="153"/>
                    <a:pt x="11164"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2"/>
            <p:cNvSpPr/>
            <p:nvPr/>
          </p:nvSpPr>
          <p:spPr>
            <a:xfrm>
              <a:off x="4058000" y="2345525"/>
              <a:ext cx="287350" cy="361625"/>
            </a:xfrm>
            <a:custGeom>
              <a:avLst/>
              <a:gdLst/>
              <a:ahLst/>
              <a:cxnLst/>
              <a:rect l="l" t="t" r="r" b="b"/>
              <a:pathLst>
                <a:path w="11494" h="14465" extrusionOk="0">
                  <a:moveTo>
                    <a:pt x="562" y="0"/>
                  </a:moveTo>
                  <a:lnTo>
                    <a:pt x="1" y="330"/>
                  </a:lnTo>
                  <a:lnTo>
                    <a:pt x="1172" y="13806"/>
                  </a:lnTo>
                  <a:cubicBezTo>
                    <a:pt x="1197" y="14190"/>
                    <a:pt x="1502" y="14465"/>
                    <a:pt x="1880" y="14465"/>
                  </a:cubicBezTo>
                  <a:lnTo>
                    <a:pt x="9638" y="14465"/>
                  </a:lnTo>
                  <a:cubicBezTo>
                    <a:pt x="10022" y="14465"/>
                    <a:pt x="10327" y="14190"/>
                    <a:pt x="10352" y="13806"/>
                  </a:cubicBezTo>
                  <a:lnTo>
                    <a:pt x="11493" y="330"/>
                  </a:lnTo>
                  <a:lnTo>
                    <a:pt x="1093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2"/>
            <p:cNvSpPr/>
            <p:nvPr/>
          </p:nvSpPr>
          <p:spPr>
            <a:xfrm>
              <a:off x="4056025" y="2330250"/>
              <a:ext cx="291900" cy="23525"/>
            </a:xfrm>
            <a:custGeom>
              <a:avLst/>
              <a:gdLst/>
              <a:ahLst/>
              <a:cxnLst/>
              <a:rect l="l" t="t" r="r" b="b"/>
              <a:pathLst>
                <a:path w="11676" h="941" extrusionOk="0">
                  <a:moveTo>
                    <a:pt x="0" y="1"/>
                  </a:moveTo>
                  <a:lnTo>
                    <a:pt x="80" y="941"/>
                  </a:lnTo>
                  <a:lnTo>
                    <a:pt x="11572" y="941"/>
                  </a:lnTo>
                  <a:lnTo>
                    <a:pt x="1167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2"/>
            <p:cNvSpPr/>
            <p:nvPr/>
          </p:nvSpPr>
          <p:spPr>
            <a:xfrm>
              <a:off x="4232850" y="2469350"/>
              <a:ext cx="52075" cy="49075"/>
            </a:xfrm>
            <a:custGeom>
              <a:avLst/>
              <a:gdLst/>
              <a:ahLst/>
              <a:cxnLst/>
              <a:rect l="l" t="t" r="r" b="b"/>
              <a:pathLst>
                <a:path w="2083" h="1963" extrusionOk="0">
                  <a:moveTo>
                    <a:pt x="1057" y="1"/>
                  </a:moveTo>
                  <a:cubicBezTo>
                    <a:pt x="1034" y="1"/>
                    <a:pt x="1011" y="9"/>
                    <a:pt x="990" y="27"/>
                  </a:cubicBezTo>
                  <a:lnTo>
                    <a:pt x="74" y="540"/>
                  </a:lnTo>
                  <a:cubicBezTo>
                    <a:pt x="25" y="589"/>
                    <a:pt x="1" y="662"/>
                    <a:pt x="50" y="717"/>
                  </a:cubicBezTo>
                  <a:lnTo>
                    <a:pt x="587" y="1633"/>
                  </a:lnTo>
                  <a:lnTo>
                    <a:pt x="1270" y="1962"/>
                  </a:lnTo>
                  <a:lnTo>
                    <a:pt x="1832" y="1962"/>
                  </a:lnTo>
                  <a:lnTo>
                    <a:pt x="2082" y="1633"/>
                  </a:lnTo>
                  <a:lnTo>
                    <a:pt x="1142" y="52"/>
                  </a:lnTo>
                  <a:cubicBezTo>
                    <a:pt x="1127" y="22"/>
                    <a:pt x="1093" y="1"/>
                    <a:pt x="105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2"/>
            <p:cNvSpPr/>
            <p:nvPr/>
          </p:nvSpPr>
          <p:spPr>
            <a:xfrm>
              <a:off x="4247500" y="2510150"/>
              <a:ext cx="46425" cy="23525"/>
            </a:xfrm>
            <a:custGeom>
              <a:avLst/>
              <a:gdLst/>
              <a:ahLst/>
              <a:cxnLst/>
              <a:rect l="l" t="t" r="r" b="b"/>
              <a:pathLst>
                <a:path w="1857" h="941" extrusionOk="0">
                  <a:moveTo>
                    <a:pt x="1" y="1"/>
                  </a:moveTo>
                  <a:lnTo>
                    <a:pt x="355" y="635"/>
                  </a:lnTo>
                  <a:lnTo>
                    <a:pt x="1093" y="940"/>
                  </a:lnTo>
                  <a:lnTo>
                    <a:pt x="1856" y="635"/>
                  </a:lnTo>
                  <a:lnTo>
                    <a:pt x="149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2"/>
            <p:cNvSpPr/>
            <p:nvPr/>
          </p:nvSpPr>
          <p:spPr>
            <a:xfrm>
              <a:off x="4139950" y="2526025"/>
              <a:ext cx="55400" cy="31750"/>
            </a:xfrm>
            <a:custGeom>
              <a:avLst/>
              <a:gdLst/>
              <a:ahLst/>
              <a:cxnLst/>
              <a:rect l="l" t="t" r="r" b="b"/>
              <a:pathLst>
                <a:path w="2216" h="1270" extrusionOk="0">
                  <a:moveTo>
                    <a:pt x="916" y="0"/>
                  </a:moveTo>
                  <a:lnTo>
                    <a:pt x="488" y="177"/>
                  </a:lnTo>
                  <a:lnTo>
                    <a:pt x="0" y="989"/>
                  </a:lnTo>
                  <a:lnTo>
                    <a:pt x="153" y="1270"/>
                  </a:lnTo>
                  <a:lnTo>
                    <a:pt x="2087" y="1270"/>
                  </a:lnTo>
                  <a:cubicBezTo>
                    <a:pt x="2167" y="1270"/>
                    <a:pt x="2216" y="1221"/>
                    <a:pt x="2216" y="1142"/>
                  </a:cubicBezTo>
                  <a:lnTo>
                    <a:pt x="2216" y="128"/>
                  </a:lnTo>
                  <a:cubicBezTo>
                    <a:pt x="2216" y="49"/>
                    <a:pt x="2167" y="0"/>
                    <a:pt x="208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2"/>
            <p:cNvSpPr/>
            <p:nvPr/>
          </p:nvSpPr>
          <p:spPr>
            <a:xfrm>
              <a:off x="4150150" y="2414175"/>
              <a:ext cx="43975" cy="58700"/>
            </a:xfrm>
            <a:custGeom>
              <a:avLst/>
              <a:gdLst/>
              <a:ahLst/>
              <a:cxnLst/>
              <a:rect l="l" t="t" r="r" b="b"/>
              <a:pathLst>
                <a:path w="1759" h="2348" extrusionOk="0">
                  <a:moveTo>
                    <a:pt x="996" y="1"/>
                  </a:moveTo>
                  <a:lnTo>
                    <a:pt x="50" y="1648"/>
                  </a:lnTo>
                  <a:cubicBezTo>
                    <a:pt x="1" y="1703"/>
                    <a:pt x="25" y="1777"/>
                    <a:pt x="105" y="1832"/>
                  </a:cubicBezTo>
                  <a:lnTo>
                    <a:pt x="996" y="2338"/>
                  </a:lnTo>
                  <a:cubicBezTo>
                    <a:pt x="1009" y="2345"/>
                    <a:pt x="1024" y="2348"/>
                    <a:pt x="1039" y="2348"/>
                  </a:cubicBezTo>
                  <a:cubicBezTo>
                    <a:pt x="1083" y="2348"/>
                    <a:pt x="1133" y="2325"/>
                    <a:pt x="1173" y="2289"/>
                  </a:cubicBezTo>
                  <a:lnTo>
                    <a:pt x="1728" y="1294"/>
                  </a:lnTo>
                  <a:lnTo>
                    <a:pt x="1759" y="733"/>
                  </a:lnTo>
                  <a:lnTo>
                    <a:pt x="1325" y="49"/>
                  </a:lnTo>
                  <a:lnTo>
                    <a:pt x="996" y="1"/>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2"/>
            <p:cNvSpPr/>
            <p:nvPr/>
          </p:nvSpPr>
          <p:spPr>
            <a:xfrm>
              <a:off x="4213800" y="2522575"/>
              <a:ext cx="80125" cy="38650"/>
            </a:xfrm>
            <a:custGeom>
              <a:avLst/>
              <a:gdLst/>
              <a:ahLst/>
              <a:cxnLst/>
              <a:rect l="l" t="t" r="r" b="b"/>
              <a:pathLst>
                <a:path w="3205" h="1546" extrusionOk="0">
                  <a:moveTo>
                    <a:pt x="715" y="0"/>
                  </a:moveTo>
                  <a:cubicBezTo>
                    <a:pt x="687" y="0"/>
                    <a:pt x="658" y="11"/>
                    <a:pt x="635" y="35"/>
                  </a:cubicBezTo>
                  <a:lnTo>
                    <a:pt x="49" y="700"/>
                  </a:lnTo>
                  <a:cubicBezTo>
                    <a:pt x="0" y="749"/>
                    <a:pt x="0" y="797"/>
                    <a:pt x="49" y="852"/>
                  </a:cubicBezTo>
                  <a:lnTo>
                    <a:pt x="635" y="1512"/>
                  </a:lnTo>
                  <a:cubicBezTo>
                    <a:pt x="658" y="1535"/>
                    <a:pt x="687" y="1546"/>
                    <a:pt x="715" y="1546"/>
                  </a:cubicBezTo>
                  <a:cubicBezTo>
                    <a:pt x="777" y="1546"/>
                    <a:pt x="836" y="1495"/>
                    <a:pt x="836" y="1408"/>
                  </a:cubicBezTo>
                  <a:lnTo>
                    <a:pt x="2386" y="1432"/>
                  </a:lnTo>
                  <a:cubicBezTo>
                    <a:pt x="2441" y="1432"/>
                    <a:pt x="2490" y="1408"/>
                    <a:pt x="2515" y="1359"/>
                  </a:cubicBezTo>
                  <a:lnTo>
                    <a:pt x="3204" y="138"/>
                  </a:lnTo>
                  <a:lnTo>
                    <a:pt x="836" y="138"/>
                  </a:lnTo>
                  <a:cubicBezTo>
                    <a:pt x="836" y="51"/>
                    <a:pt x="777" y="0"/>
                    <a:pt x="715"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2"/>
            <p:cNvSpPr/>
            <p:nvPr/>
          </p:nvSpPr>
          <p:spPr>
            <a:xfrm>
              <a:off x="4127875" y="2526025"/>
              <a:ext cx="34975" cy="31750"/>
            </a:xfrm>
            <a:custGeom>
              <a:avLst/>
              <a:gdLst/>
              <a:ahLst/>
              <a:cxnLst/>
              <a:rect l="l" t="t" r="r" b="b"/>
              <a:pathLst>
                <a:path w="1399" h="1270" extrusionOk="0">
                  <a:moveTo>
                    <a:pt x="764" y="0"/>
                  </a:moveTo>
                  <a:lnTo>
                    <a:pt x="80" y="635"/>
                  </a:lnTo>
                  <a:lnTo>
                    <a:pt x="1" y="1270"/>
                  </a:lnTo>
                  <a:lnTo>
                    <a:pt x="636" y="1270"/>
                  </a:lnTo>
                  <a:lnTo>
                    <a:pt x="1399"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2"/>
            <p:cNvSpPr/>
            <p:nvPr/>
          </p:nvSpPr>
          <p:spPr>
            <a:xfrm>
              <a:off x="4175025" y="2400150"/>
              <a:ext cx="29775" cy="46400"/>
            </a:xfrm>
            <a:custGeom>
              <a:avLst/>
              <a:gdLst/>
              <a:ahLst/>
              <a:cxnLst/>
              <a:rect l="l" t="t" r="r" b="b"/>
              <a:pathLst>
                <a:path w="1191" h="1856" extrusionOk="0">
                  <a:moveTo>
                    <a:pt x="330" y="0"/>
                  </a:moveTo>
                  <a:lnTo>
                    <a:pt x="1" y="562"/>
                  </a:lnTo>
                  <a:lnTo>
                    <a:pt x="733" y="1855"/>
                  </a:lnTo>
                  <a:lnTo>
                    <a:pt x="1069" y="1294"/>
                  </a:lnTo>
                  <a:lnTo>
                    <a:pt x="1191" y="714"/>
                  </a:lnTo>
                  <a:lnTo>
                    <a:pt x="33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2"/>
            <p:cNvSpPr/>
            <p:nvPr/>
          </p:nvSpPr>
          <p:spPr>
            <a:xfrm>
              <a:off x="4048400" y="2601100"/>
              <a:ext cx="105600" cy="97825"/>
            </a:xfrm>
            <a:custGeom>
              <a:avLst/>
              <a:gdLst/>
              <a:ahLst/>
              <a:cxnLst/>
              <a:rect l="l" t="t" r="r" b="b"/>
              <a:pathLst>
                <a:path w="4224" h="3913" extrusionOk="0">
                  <a:moveTo>
                    <a:pt x="2087" y="0"/>
                  </a:moveTo>
                  <a:cubicBezTo>
                    <a:pt x="1044" y="0"/>
                    <a:pt x="153" y="787"/>
                    <a:pt x="0" y="1801"/>
                  </a:cubicBezTo>
                  <a:cubicBezTo>
                    <a:pt x="0" y="1801"/>
                    <a:pt x="0" y="3912"/>
                    <a:pt x="2087" y="3912"/>
                  </a:cubicBezTo>
                  <a:cubicBezTo>
                    <a:pt x="4224" y="3912"/>
                    <a:pt x="4199" y="1801"/>
                    <a:pt x="4199" y="1801"/>
                  </a:cubicBezTo>
                  <a:cubicBezTo>
                    <a:pt x="4047" y="787"/>
                    <a:pt x="3155" y="0"/>
                    <a:pt x="208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2"/>
            <p:cNvSpPr/>
            <p:nvPr/>
          </p:nvSpPr>
          <p:spPr>
            <a:xfrm>
              <a:off x="4031900" y="2278475"/>
              <a:ext cx="391725" cy="51800"/>
            </a:xfrm>
            <a:custGeom>
              <a:avLst/>
              <a:gdLst/>
              <a:ahLst/>
              <a:cxnLst/>
              <a:rect l="l" t="t" r="r" b="b"/>
              <a:pathLst>
                <a:path w="15669" h="2072" extrusionOk="0">
                  <a:moveTo>
                    <a:pt x="14996" y="0"/>
                  </a:moveTo>
                  <a:cubicBezTo>
                    <a:pt x="14932" y="0"/>
                    <a:pt x="14866" y="11"/>
                    <a:pt x="14801" y="33"/>
                  </a:cubicBezTo>
                  <a:lnTo>
                    <a:pt x="12946" y="796"/>
                  </a:lnTo>
                  <a:lnTo>
                    <a:pt x="538" y="796"/>
                  </a:lnTo>
                  <a:cubicBezTo>
                    <a:pt x="257" y="796"/>
                    <a:pt x="25" y="1004"/>
                    <a:pt x="1" y="1254"/>
                  </a:cubicBezTo>
                  <a:lnTo>
                    <a:pt x="1" y="1333"/>
                  </a:lnTo>
                  <a:lnTo>
                    <a:pt x="257" y="2072"/>
                  </a:lnTo>
                  <a:lnTo>
                    <a:pt x="12818" y="2072"/>
                  </a:lnTo>
                  <a:cubicBezTo>
                    <a:pt x="13099" y="2072"/>
                    <a:pt x="13404" y="1992"/>
                    <a:pt x="13660" y="1889"/>
                  </a:cubicBezTo>
                  <a:lnTo>
                    <a:pt x="15387" y="1181"/>
                  </a:lnTo>
                  <a:cubicBezTo>
                    <a:pt x="15668" y="1077"/>
                    <a:pt x="15644" y="668"/>
                    <a:pt x="15644" y="668"/>
                  </a:cubicBezTo>
                  <a:lnTo>
                    <a:pt x="15515" y="338"/>
                  </a:lnTo>
                  <a:cubicBezTo>
                    <a:pt x="15417" y="122"/>
                    <a:pt x="15213" y="0"/>
                    <a:pt x="1499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2"/>
            <p:cNvSpPr/>
            <p:nvPr/>
          </p:nvSpPr>
          <p:spPr>
            <a:xfrm>
              <a:off x="4031900" y="2295175"/>
              <a:ext cx="394925" cy="42725"/>
            </a:xfrm>
            <a:custGeom>
              <a:avLst/>
              <a:gdLst/>
              <a:ahLst/>
              <a:cxnLst/>
              <a:rect l="l" t="t" r="r" b="b"/>
              <a:pathLst>
                <a:path w="15797" h="1709" extrusionOk="0">
                  <a:moveTo>
                    <a:pt x="15644" y="0"/>
                  </a:moveTo>
                  <a:cubicBezTo>
                    <a:pt x="15589" y="79"/>
                    <a:pt x="15491" y="153"/>
                    <a:pt x="15387" y="183"/>
                  </a:cubicBezTo>
                  <a:lnTo>
                    <a:pt x="13660" y="891"/>
                  </a:lnTo>
                  <a:cubicBezTo>
                    <a:pt x="13404" y="1019"/>
                    <a:pt x="13099" y="1068"/>
                    <a:pt x="12818" y="1068"/>
                  </a:cubicBezTo>
                  <a:lnTo>
                    <a:pt x="538" y="1068"/>
                  </a:lnTo>
                  <a:cubicBezTo>
                    <a:pt x="257" y="1068"/>
                    <a:pt x="50" y="867"/>
                    <a:pt x="1" y="586"/>
                  </a:cubicBezTo>
                  <a:lnTo>
                    <a:pt x="1" y="665"/>
                  </a:lnTo>
                  <a:lnTo>
                    <a:pt x="1" y="1172"/>
                  </a:lnTo>
                  <a:cubicBezTo>
                    <a:pt x="1" y="1453"/>
                    <a:pt x="233" y="1709"/>
                    <a:pt x="538" y="1709"/>
                  </a:cubicBezTo>
                  <a:lnTo>
                    <a:pt x="12818" y="1709"/>
                  </a:lnTo>
                  <a:cubicBezTo>
                    <a:pt x="13099" y="1709"/>
                    <a:pt x="13404" y="1654"/>
                    <a:pt x="13660" y="1526"/>
                  </a:cubicBezTo>
                  <a:lnTo>
                    <a:pt x="15387" y="818"/>
                  </a:lnTo>
                  <a:cubicBezTo>
                    <a:pt x="15668" y="714"/>
                    <a:pt x="15796" y="409"/>
                    <a:pt x="15692" y="128"/>
                  </a:cubicBezTo>
                  <a:lnTo>
                    <a:pt x="15644"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2"/>
            <p:cNvSpPr/>
            <p:nvPr/>
          </p:nvSpPr>
          <p:spPr>
            <a:xfrm>
              <a:off x="4047775" y="2646100"/>
              <a:ext cx="106225" cy="61050"/>
            </a:xfrm>
            <a:custGeom>
              <a:avLst/>
              <a:gdLst/>
              <a:ahLst/>
              <a:cxnLst/>
              <a:rect l="l" t="t" r="r" b="b"/>
              <a:pathLst>
                <a:path w="4249" h="2442" extrusionOk="0">
                  <a:moveTo>
                    <a:pt x="25" y="1"/>
                  </a:moveTo>
                  <a:cubicBezTo>
                    <a:pt x="1" y="104"/>
                    <a:pt x="1" y="208"/>
                    <a:pt x="1" y="306"/>
                  </a:cubicBezTo>
                  <a:cubicBezTo>
                    <a:pt x="1" y="1478"/>
                    <a:pt x="941" y="2442"/>
                    <a:pt x="2112" y="2442"/>
                  </a:cubicBezTo>
                  <a:cubicBezTo>
                    <a:pt x="3284" y="2442"/>
                    <a:pt x="4249" y="1478"/>
                    <a:pt x="4249" y="306"/>
                  </a:cubicBezTo>
                  <a:cubicBezTo>
                    <a:pt x="4249" y="208"/>
                    <a:pt x="4224" y="104"/>
                    <a:pt x="4224" y="1"/>
                  </a:cubicBezTo>
                  <a:cubicBezTo>
                    <a:pt x="4072" y="1020"/>
                    <a:pt x="3180" y="1807"/>
                    <a:pt x="2112" y="1807"/>
                  </a:cubicBezTo>
                  <a:cubicBezTo>
                    <a:pt x="1069" y="1807"/>
                    <a:pt x="178" y="1020"/>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2"/>
            <p:cNvSpPr/>
            <p:nvPr/>
          </p:nvSpPr>
          <p:spPr>
            <a:xfrm>
              <a:off x="4081500" y="2632825"/>
              <a:ext cx="38775" cy="33750"/>
            </a:xfrm>
            <a:custGeom>
              <a:avLst/>
              <a:gdLst/>
              <a:ahLst/>
              <a:cxnLst/>
              <a:rect l="l" t="t" r="r" b="b"/>
              <a:pathLst>
                <a:path w="1551" h="1350" extrusionOk="0">
                  <a:moveTo>
                    <a:pt x="763" y="1"/>
                  </a:moveTo>
                  <a:cubicBezTo>
                    <a:pt x="409" y="1"/>
                    <a:pt x="129" y="226"/>
                    <a:pt x="0" y="532"/>
                  </a:cubicBezTo>
                  <a:cubicBezTo>
                    <a:pt x="0" y="532"/>
                    <a:pt x="0" y="1349"/>
                    <a:pt x="763" y="1349"/>
                  </a:cubicBezTo>
                  <a:cubicBezTo>
                    <a:pt x="1551" y="1349"/>
                    <a:pt x="1551" y="532"/>
                    <a:pt x="1551" y="532"/>
                  </a:cubicBezTo>
                  <a:cubicBezTo>
                    <a:pt x="1423" y="226"/>
                    <a:pt x="1117" y="1"/>
                    <a:pt x="76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2"/>
            <p:cNvSpPr/>
            <p:nvPr/>
          </p:nvSpPr>
          <p:spPr>
            <a:xfrm>
              <a:off x="4079675" y="2646100"/>
              <a:ext cx="41975" cy="28700"/>
            </a:xfrm>
            <a:custGeom>
              <a:avLst/>
              <a:gdLst/>
              <a:ahLst/>
              <a:cxnLst/>
              <a:rect l="l" t="t" r="r" b="b"/>
              <a:pathLst>
                <a:path w="1679" h="1148" extrusionOk="0">
                  <a:moveTo>
                    <a:pt x="73" y="1"/>
                  </a:moveTo>
                  <a:cubicBezTo>
                    <a:pt x="25" y="104"/>
                    <a:pt x="0" y="208"/>
                    <a:pt x="0" y="306"/>
                  </a:cubicBezTo>
                  <a:cubicBezTo>
                    <a:pt x="0" y="763"/>
                    <a:pt x="379" y="1148"/>
                    <a:pt x="836" y="1148"/>
                  </a:cubicBezTo>
                  <a:cubicBezTo>
                    <a:pt x="1319" y="1148"/>
                    <a:pt x="1679" y="763"/>
                    <a:pt x="1679" y="306"/>
                  </a:cubicBezTo>
                  <a:cubicBezTo>
                    <a:pt x="1679" y="208"/>
                    <a:pt x="1648" y="104"/>
                    <a:pt x="1624" y="1"/>
                  </a:cubicBezTo>
                  <a:cubicBezTo>
                    <a:pt x="1496" y="306"/>
                    <a:pt x="1190" y="513"/>
                    <a:pt x="836" y="513"/>
                  </a:cubicBezTo>
                  <a:cubicBezTo>
                    <a:pt x="482" y="513"/>
                    <a:pt x="202" y="306"/>
                    <a:pt x="7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2"/>
            <p:cNvSpPr/>
            <p:nvPr/>
          </p:nvSpPr>
          <p:spPr>
            <a:xfrm>
              <a:off x="4110175" y="2480700"/>
              <a:ext cx="53250" cy="77075"/>
            </a:xfrm>
            <a:custGeom>
              <a:avLst/>
              <a:gdLst/>
              <a:ahLst/>
              <a:cxnLst/>
              <a:rect l="l" t="t" r="r" b="b"/>
              <a:pathLst>
                <a:path w="2130" h="3083" extrusionOk="0">
                  <a:moveTo>
                    <a:pt x="1742" y="0"/>
                  </a:moveTo>
                  <a:cubicBezTo>
                    <a:pt x="1730" y="0"/>
                    <a:pt x="1717" y="2"/>
                    <a:pt x="1704" y="7"/>
                  </a:cubicBezTo>
                  <a:lnTo>
                    <a:pt x="861" y="159"/>
                  </a:lnTo>
                  <a:cubicBezTo>
                    <a:pt x="733" y="184"/>
                    <a:pt x="709" y="336"/>
                    <a:pt x="813" y="391"/>
                  </a:cubicBezTo>
                  <a:lnTo>
                    <a:pt x="25" y="1734"/>
                  </a:lnTo>
                  <a:cubicBezTo>
                    <a:pt x="1" y="1789"/>
                    <a:pt x="1" y="1838"/>
                    <a:pt x="25" y="1862"/>
                  </a:cubicBezTo>
                  <a:lnTo>
                    <a:pt x="709" y="3083"/>
                  </a:lnTo>
                  <a:lnTo>
                    <a:pt x="1930" y="1050"/>
                  </a:lnTo>
                  <a:cubicBezTo>
                    <a:pt x="1954" y="1068"/>
                    <a:pt x="1979" y="1076"/>
                    <a:pt x="2002" y="1076"/>
                  </a:cubicBezTo>
                  <a:cubicBezTo>
                    <a:pt x="2075" y="1076"/>
                    <a:pt x="2130" y="996"/>
                    <a:pt x="2107" y="898"/>
                  </a:cubicBezTo>
                  <a:lnTo>
                    <a:pt x="1856" y="86"/>
                  </a:lnTo>
                  <a:cubicBezTo>
                    <a:pt x="1836" y="41"/>
                    <a:pt x="1796" y="0"/>
                    <a:pt x="174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2"/>
            <p:cNvSpPr/>
            <p:nvPr/>
          </p:nvSpPr>
          <p:spPr>
            <a:xfrm>
              <a:off x="4183275" y="2400150"/>
              <a:ext cx="62125" cy="61650"/>
            </a:xfrm>
            <a:custGeom>
              <a:avLst/>
              <a:gdLst/>
              <a:ahLst/>
              <a:cxnLst/>
              <a:rect l="l" t="t" r="r" b="b"/>
              <a:pathLst>
                <a:path w="2485" h="2466" extrusionOk="0">
                  <a:moveTo>
                    <a:pt x="0" y="0"/>
                  </a:moveTo>
                  <a:lnTo>
                    <a:pt x="1142" y="2057"/>
                  </a:lnTo>
                  <a:cubicBezTo>
                    <a:pt x="1068" y="2112"/>
                    <a:pt x="1068" y="2264"/>
                    <a:pt x="1197" y="2289"/>
                  </a:cubicBezTo>
                  <a:lnTo>
                    <a:pt x="2033" y="2466"/>
                  </a:lnTo>
                  <a:cubicBezTo>
                    <a:pt x="2112" y="2466"/>
                    <a:pt x="2161" y="2441"/>
                    <a:pt x="2185" y="2393"/>
                  </a:cubicBezTo>
                  <a:lnTo>
                    <a:pt x="2466" y="1550"/>
                  </a:lnTo>
                  <a:cubicBezTo>
                    <a:pt x="2485" y="1472"/>
                    <a:pt x="2416" y="1397"/>
                    <a:pt x="2349" y="1397"/>
                  </a:cubicBezTo>
                  <a:cubicBezTo>
                    <a:pt x="2328" y="1397"/>
                    <a:pt x="2307" y="1404"/>
                    <a:pt x="2289" y="1422"/>
                  </a:cubicBezTo>
                  <a:lnTo>
                    <a:pt x="1502" y="49"/>
                  </a:lnTo>
                  <a:cubicBezTo>
                    <a:pt x="1471" y="25"/>
                    <a:pt x="1447" y="0"/>
                    <a:pt x="1398"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296"/>
        <p:cNvGrpSpPr/>
        <p:nvPr/>
      </p:nvGrpSpPr>
      <p:grpSpPr>
        <a:xfrm>
          <a:off x="0" y="0"/>
          <a:ext cx="0" cy="0"/>
          <a:chOff x="0" y="0"/>
          <a:chExt cx="0" cy="0"/>
        </a:xfrm>
      </p:grpSpPr>
      <p:sp>
        <p:nvSpPr>
          <p:cNvPr id="2297" name="Google Shape;2297;p43"/>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examples </a:t>
            </a:r>
            <a:r>
              <a:rPr lang="en">
                <a:solidFill>
                  <a:schemeClr val="lt1"/>
                </a:solidFill>
              </a:rPr>
              <a:t>of upcycling</a:t>
            </a:r>
            <a:endParaRPr>
              <a:solidFill>
                <a:schemeClr val="lt1"/>
              </a:solidFill>
            </a:endParaRPr>
          </a:p>
        </p:txBody>
      </p:sp>
      <p:sp>
        <p:nvSpPr>
          <p:cNvPr id="2298" name="Google Shape;2298;p43"/>
          <p:cNvSpPr txBox="1">
            <a:spLocks noGrp="1"/>
          </p:cNvSpPr>
          <p:nvPr>
            <p:ph type="title"/>
          </p:nvPr>
        </p:nvSpPr>
        <p:spPr>
          <a:xfrm>
            <a:off x="1090100" y="2219450"/>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299" name="Google Shape;2299;p43"/>
          <p:cNvSpPr txBox="1">
            <a:spLocks noGrp="1"/>
          </p:cNvSpPr>
          <p:nvPr>
            <p:ph type="subTitle" idx="1"/>
          </p:nvPr>
        </p:nvSpPr>
        <p:spPr>
          <a:xfrm>
            <a:off x="1090100" y="2594750"/>
            <a:ext cx="2175300" cy="73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2300" name="Google Shape;2300;p43"/>
          <p:cNvSpPr txBox="1">
            <a:spLocks noGrp="1"/>
          </p:cNvSpPr>
          <p:nvPr>
            <p:ph type="title" idx="2"/>
          </p:nvPr>
        </p:nvSpPr>
        <p:spPr>
          <a:xfrm>
            <a:off x="3484419" y="2219450"/>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301" name="Google Shape;2301;p43"/>
          <p:cNvSpPr txBox="1">
            <a:spLocks noGrp="1"/>
          </p:cNvSpPr>
          <p:nvPr>
            <p:ph type="subTitle" idx="3"/>
          </p:nvPr>
        </p:nvSpPr>
        <p:spPr>
          <a:xfrm>
            <a:off x="3484425" y="2594750"/>
            <a:ext cx="2175300" cy="73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302" name="Google Shape;2302;p43"/>
          <p:cNvSpPr txBox="1">
            <a:spLocks noGrp="1"/>
          </p:cNvSpPr>
          <p:nvPr>
            <p:ph type="title" idx="4"/>
          </p:nvPr>
        </p:nvSpPr>
        <p:spPr>
          <a:xfrm>
            <a:off x="5878746" y="2219450"/>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303" name="Google Shape;2303;p43"/>
          <p:cNvSpPr txBox="1">
            <a:spLocks noGrp="1"/>
          </p:cNvSpPr>
          <p:nvPr>
            <p:ph type="subTitle" idx="5"/>
          </p:nvPr>
        </p:nvSpPr>
        <p:spPr>
          <a:xfrm>
            <a:off x="5878750" y="2594750"/>
            <a:ext cx="2175300" cy="73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304" name="Google Shape;2304;p43"/>
          <p:cNvSpPr/>
          <p:nvPr/>
        </p:nvSpPr>
        <p:spPr>
          <a:xfrm>
            <a:off x="6989725" y="4714325"/>
            <a:ext cx="17730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3"/>
          <p:cNvSpPr/>
          <p:nvPr/>
        </p:nvSpPr>
        <p:spPr>
          <a:xfrm>
            <a:off x="174600" y="4714325"/>
            <a:ext cx="12651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6" name="Google Shape;2306;p43"/>
          <p:cNvGrpSpPr/>
          <p:nvPr/>
        </p:nvGrpSpPr>
        <p:grpSpPr>
          <a:xfrm>
            <a:off x="7345675" y="4054465"/>
            <a:ext cx="1085092" cy="792655"/>
            <a:chOff x="1591700" y="2665330"/>
            <a:chExt cx="522407" cy="381616"/>
          </a:xfrm>
        </p:grpSpPr>
        <p:sp>
          <p:nvSpPr>
            <p:cNvPr id="2307" name="Google Shape;2307;p43"/>
            <p:cNvSpPr/>
            <p:nvPr/>
          </p:nvSpPr>
          <p:spPr>
            <a:xfrm>
              <a:off x="1661083" y="2980384"/>
              <a:ext cx="109190" cy="66562"/>
            </a:xfrm>
            <a:custGeom>
              <a:avLst/>
              <a:gdLst/>
              <a:ahLst/>
              <a:cxnLst/>
              <a:rect l="l" t="t" r="r" b="b"/>
              <a:pathLst>
                <a:path w="3873" h="2361" extrusionOk="0">
                  <a:moveTo>
                    <a:pt x="0" y="0"/>
                  </a:moveTo>
                  <a:lnTo>
                    <a:pt x="112" y="641"/>
                  </a:lnTo>
                  <a:lnTo>
                    <a:pt x="336" y="2041"/>
                  </a:lnTo>
                  <a:cubicBezTo>
                    <a:pt x="351" y="2234"/>
                    <a:pt x="513" y="2361"/>
                    <a:pt x="706" y="2361"/>
                  </a:cubicBezTo>
                  <a:lnTo>
                    <a:pt x="3182" y="2361"/>
                  </a:lnTo>
                  <a:cubicBezTo>
                    <a:pt x="3360" y="2361"/>
                    <a:pt x="3518" y="2234"/>
                    <a:pt x="3553" y="2041"/>
                  </a:cubicBezTo>
                  <a:lnTo>
                    <a:pt x="3776"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3"/>
            <p:cNvSpPr/>
            <p:nvPr/>
          </p:nvSpPr>
          <p:spPr>
            <a:xfrm>
              <a:off x="1756233" y="2980384"/>
              <a:ext cx="14040" cy="18071"/>
            </a:xfrm>
            <a:custGeom>
              <a:avLst/>
              <a:gdLst/>
              <a:ahLst/>
              <a:cxnLst/>
              <a:rect l="l" t="t" r="r" b="b"/>
              <a:pathLst>
                <a:path w="498" h="641" extrusionOk="0">
                  <a:moveTo>
                    <a:pt x="97" y="0"/>
                  </a:moveTo>
                  <a:lnTo>
                    <a:pt x="0" y="641"/>
                  </a:lnTo>
                  <a:lnTo>
                    <a:pt x="401" y="641"/>
                  </a:lnTo>
                  <a:lnTo>
                    <a:pt x="498"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3"/>
            <p:cNvSpPr/>
            <p:nvPr/>
          </p:nvSpPr>
          <p:spPr>
            <a:xfrm>
              <a:off x="1935200" y="2980384"/>
              <a:ext cx="109218" cy="66562"/>
            </a:xfrm>
            <a:custGeom>
              <a:avLst/>
              <a:gdLst/>
              <a:ahLst/>
              <a:cxnLst/>
              <a:rect l="l" t="t" r="r" b="b"/>
              <a:pathLst>
                <a:path w="3874" h="2361" extrusionOk="0">
                  <a:moveTo>
                    <a:pt x="1" y="0"/>
                  </a:moveTo>
                  <a:lnTo>
                    <a:pt x="113" y="641"/>
                  </a:lnTo>
                  <a:lnTo>
                    <a:pt x="321" y="2041"/>
                  </a:lnTo>
                  <a:cubicBezTo>
                    <a:pt x="352" y="2234"/>
                    <a:pt x="514" y="2361"/>
                    <a:pt x="691" y="2361"/>
                  </a:cubicBezTo>
                  <a:lnTo>
                    <a:pt x="3164" y="2361"/>
                  </a:lnTo>
                  <a:cubicBezTo>
                    <a:pt x="3356" y="2361"/>
                    <a:pt x="3518" y="2234"/>
                    <a:pt x="3549" y="2041"/>
                  </a:cubicBezTo>
                  <a:lnTo>
                    <a:pt x="3761"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3"/>
            <p:cNvSpPr/>
            <p:nvPr/>
          </p:nvSpPr>
          <p:spPr>
            <a:xfrm>
              <a:off x="1935200" y="2980384"/>
              <a:ext cx="14068" cy="18071"/>
            </a:xfrm>
            <a:custGeom>
              <a:avLst/>
              <a:gdLst/>
              <a:ahLst/>
              <a:cxnLst/>
              <a:rect l="l" t="t" r="r" b="b"/>
              <a:pathLst>
                <a:path w="499" h="641" extrusionOk="0">
                  <a:moveTo>
                    <a:pt x="1" y="0"/>
                  </a:moveTo>
                  <a:lnTo>
                    <a:pt x="113" y="641"/>
                  </a:lnTo>
                  <a:lnTo>
                    <a:pt x="498" y="641"/>
                  </a:lnTo>
                  <a:lnTo>
                    <a:pt x="402"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3"/>
            <p:cNvSpPr/>
            <p:nvPr/>
          </p:nvSpPr>
          <p:spPr>
            <a:xfrm>
              <a:off x="1619329" y="2702545"/>
              <a:ext cx="466727" cy="233378"/>
            </a:xfrm>
            <a:custGeom>
              <a:avLst/>
              <a:gdLst/>
              <a:ahLst/>
              <a:cxnLst/>
              <a:rect l="l" t="t" r="r" b="b"/>
              <a:pathLst>
                <a:path w="16555" h="8278" extrusionOk="0">
                  <a:moveTo>
                    <a:pt x="964" y="1"/>
                  </a:moveTo>
                  <a:cubicBezTo>
                    <a:pt x="436" y="1"/>
                    <a:pt x="0" y="437"/>
                    <a:pt x="0" y="965"/>
                  </a:cubicBezTo>
                  <a:lnTo>
                    <a:pt x="0" y="7298"/>
                  </a:lnTo>
                  <a:cubicBezTo>
                    <a:pt x="0" y="7846"/>
                    <a:pt x="436" y="8278"/>
                    <a:pt x="964" y="8278"/>
                  </a:cubicBezTo>
                  <a:lnTo>
                    <a:pt x="15590" y="8278"/>
                  </a:lnTo>
                  <a:cubicBezTo>
                    <a:pt x="16123" y="8278"/>
                    <a:pt x="16555" y="7846"/>
                    <a:pt x="16555" y="7298"/>
                  </a:cubicBezTo>
                  <a:lnTo>
                    <a:pt x="16555" y="965"/>
                  </a:lnTo>
                  <a:cubicBezTo>
                    <a:pt x="16555" y="437"/>
                    <a:pt x="16123" y="1"/>
                    <a:pt x="1559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3"/>
            <p:cNvSpPr/>
            <p:nvPr/>
          </p:nvSpPr>
          <p:spPr>
            <a:xfrm>
              <a:off x="1645633" y="2723859"/>
              <a:ext cx="105609" cy="85282"/>
            </a:xfrm>
            <a:custGeom>
              <a:avLst/>
              <a:gdLst/>
              <a:ahLst/>
              <a:cxnLst/>
              <a:rect l="l" t="t" r="r" b="b"/>
              <a:pathLst>
                <a:path w="3746" h="3025" extrusionOk="0">
                  <a:moveTo>
                    <a:pt x="514" y="1"/>
                  </a:moveTo>
                  <a:cubicBezTo>
                    <a:pt x="244" y="1"/>
                    <a:pt x="1" y="228"/>
                    <a:pt x="1" y="518"/>
                  </a:cubicBezTo>
                  <a:lnTo>
                    <a:pt x="1" y="2508"/>
                  </a:lnTo>
                  <a:cubicBezTo>
                    <a:pt x="1" y="2797"/>
                    <a:pt x="244" y="3025"/>
                    <a:pt x="514" y="3025"/>
                  </a:cubicBezTo>
                  <a:lnTo>
                    <a:pt x="3233" y="3025"/>
                  </a:lnTo>
                  <a:cubicBezTo>
                    <a:pt x="3522" y="3025"/>
                    <a:pt x="3746" y="2797"/>
                    <a:pt x="3746" y="2508"/>
                  </a:cubicBezTo>
                  <a:lnTo>
                    <a:pt x="3746" y="518"/>
                  </a:lnTo>
                  <a:cubicBezTo>
                    <a:pt x="3746" y="228"/>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3"/>
            <p:cNvSpPr/>
            <p:nvPr/>
          </p:nvSpPr>
          <p:spPr>
            <a:xfrm>
              <a:off x="1645633" y="2831724"/>
              <a:ext cx="105609" cy="85170"/>
            </a:xfrm>
            <a:custGeom>
              <a:avLst/>
              <a:gdLst/>
              <a:ahLst/>
              <a:cxnLst/>
              <a:rect l="l" t="t" r="r" b="b"/>
              <a:pathLst>
                <a:path w="3746" h="3021" extrusionOk="0">
                  <a:moveTo>
                    <a:pt x="514" y="1"/>
                  </a:moveTo>
                  <a:cubicBezTo>
                    <a:pt x="244" y="1"/>
                    <a:pt x="1" y="225"/>
                    <a:pt x="1" y="514"/>
                  </a:cubicBezTo>
                  <a:lnTo>
                    <a:pt x="1" y="2508"/>
                  </a:lnTo>
                  <a:cubicBezTo>
                    <a:pt x="1" y="2782"/>
                    <a:pt x="244" y="3021"/>
                    <a:pt x="514" y="3021"/>
                  </a:cubicBezTo>
                  <a:lnTo>
                    <a:pt x="3233" y="3021"/>
                  </a:lnTo>
                  <a:cubicBezTo>
                    <a:pt x="3522" y="3021"/>
                    <a:pt x="3746" y="2782"/>
                    <a:pt x="3746" y="2508"/>
                  </a:cubicBezTo>
                  <a:lnTo>
                    <a:pt x="3746" y="514"/>
                  </a:lnTo>
                  <a:cubicBezTo>
                    <a:pt x="3746" y="225"/>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3"/>
            <p:cNvSpPr/>
            <p:nvPr/>
          </p:nvSpPr>
          <p:spPr>
            <a:xfrm>
              <a:off x="1629309" y="2838039"/>
              <a:ext cx="72567" cy="75725"/>
            </a:xfrm>
            <a:custGeom>
              <a:avLst/>
              <a:gdLst/>
              <a:ahLst/>
              <a:cxnLst/>
              <a:rect l="l" t="t" r="r" b="b"/>
              <a:pathLst>
                <a:path w="2574" h="2686" extrusionOk="0">
                  <a:moveTo>
                    <a:pt x="209" y="1"/>
                  </a:moveTo>
                  <a:lnTo>
                    <a:pt x="209" y="1"/>
                  </a:lnTo>
                  <a:cubicBezTo>
                    <a:pt x="1" y="2330"/>
                    <a:pt x="2122" y="2685"/>
                    <a:pt x="2122" y="2685"/>
                  </a:cubicBezTo>
                  <a:cubicBezTo>
                    <a:pt x="2122" y="2685"/>
                    <a:pt x="2574" y="517"/>
                    <a:pt x="20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3"/>
            <p:cNvSpPr/>
            <p:nvPr/>
          </p:nvSpPr>
          <p:spPr>
            <a:xfrm>
              <a:off x="1647917" y="2855942"/>
              <a:ext cx="43529" cy="59655"/>
            </a:xfrm>
            <a:custGeom>
              <a:avLst/>
              <a:gdLst/>
              <a:ahLst/>
              <a:cxnLst/>
              <a:rect l="l" t="t" r="r" b="b"/>
              <a:pathLst>
                <a:path w="1544" h="2116" extrusionOk="0">
                  <a:moveTo>
                    <a:pt x="80" y="0"/>
                  </a:moveTo>
                  <a:cubicBezTo>
                    <a:pt x="66" y="0"/>
                    <a:pt x="50" y="4"/>
                    <a:pt x="31" y="10"/>
                  </a:cubicBezTo>
                  <a:cubicBezTo>
                    <a:pt x="1" y="41"/>
                    <a:pt x="1" y="91"/>
                    <a:pt x="16" y="122"/>
                  </a:cubicBezTo>
                  <a:lnTo>
                    <a:pt x="1397" y="2081"/>
                  </a:lnTo>
                  <a:cubicBezTo>
                    <a:pt x="1416" y="2116"/>
                    <a:pt x="1432" y="2116"/>
                    <a:pt x="1462" y="2116"/>
                  </a:cubicBezTo>
                  <a:cubicBezTo>
                    <a:pt x="1478" y="2116"/>
                    <a:pt x="1493" y="2116"/>
                    <a:pt x="1513" y="2100"/>
                  </a:cubicBezTo>
                  <a:cubicBezTo>
                    <a:pt x="1543" y="2081"/>
                    <a:pt x="1543" y="2035"/>
                    <a:pt x="1528" y="2004"/>
                  </a:cubicBezTo>
                  <a:lnTo>
                    <a:pt x="143" y="41"/>
                  </a:lnTo>
                  <a:cubicBezTo>
                    <a:pt x="124" y="11"/>
                    <a:pt x="104" y="0"/>
                    <a:pt x="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3"/>
            <p:cNvSpPr/>
            <p:nvPr/>
          </p:nvSpPr>
          <p:spPr>
            <a:xfrm>
              <a:off x="1676955" y="2818135"/>
              <a:ext cx="85592" cy="89314"/>
            </a:xfrm>
            <a:custGeom>
              <a:avLst/>
              <a:gdLst/>
              <a:ahLst/>
              <a:cxnLst/>
              <a:rect l="l" t="t" r="r" b="b"/>
              <a:pathLst>
                <a:path w="3036" h="3168" extrusionOk="0">
                  <a:moveTo>
                    <a:pt x="1929" y="1"/>
                  </a:moveTo>
                  <a:lnTo>
                    <a:pt x="1929" y="1"/>
                  </a:lnTo>
                  <a:cubicBezTo>
                    <a:pt x="0" y="1320"/>
                    <a:pt x="1076" y="3167"/>
                    <a:pt x="1076" y="3167"/>
                  </a:cubicBezTo>
                  <a:cubicBezTo>
                    <a:pt x="1076" y="3167"/>
                    <a:pt x="3036" y="2138"/>
                    <a:pt x="19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3"/>
            <p:cNvSpPr/>
            <p:nvPr/>
          </p:nvSpPr>
          <p:spPr>
            <a:xfrm>
              <a:off x="1658348" y="2776917"/>
              <a:ext cx="33098" cy="34395"/>
            </a:xfrm>
            <a:custGeom>
              <a:avLst/>
              <a:gdLst/>
              <a:ahLst/>
              <a:cxnLst/>
              <a:rect l="l" t="t" r="r" b="b"/>
              <a:pathLst>
                <a:path w="1174" h="1220" extrusionOk="0">
                  <a:moveTo>
                    <a:pt x="159" y="1"/>
                  </a:moveTo>
                  <a:cubicBezTo>
                    <a:pt x="1" y="996"/>
                    <a:pt x="915" y="1220"/>
                    <a:pt x="915" y="1220"/>
                  </a:cubicBezTo>
                  <a:cubicBezTo>
                    <a:pt x="915" y="1220"/>
                    <a:pt x="1173" y="290"/>
                    <a:pt x="15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3"/>
            <p:cNvSpPr/>
            <p:nvPr/>
          </p:nvSpPr>
          <p:spPr>
            <a:xfrm>
              <a:off x="1684116" y="2798231"/>
              <a:ext cx="30927" cy="25937"/>
            </a:xfrm>
            <a:custGeom>
              <a:avLst/>
              <a:gdLst/>
              <a:ahLst/>
              <a:cxnLst/>
              <a:rect l="l" t="t" r="r" b="b"/>
              <a:pathLst>
                <a:path w="1097" h="920" extrusionOk="0">
                  <a:moveTo>
                    <a:pt x="1096" y="1"/>
                  </a:moveTo>
                  <a:cubicBezTo>
                    <a:pt x="82" y="1"/>
                    <a:pt x="1" y="915"/>
                    <a:pt x="1" y="915"/>
                  </a:cubicBezTo>
                  <a:cubicBezTo>
                    <a:pt x="1" y="915"/>
                    <a:pt x="38" y="920"/>
                    <a:pt x="99" y="920"/>
                  </a:cubicBezTo>
                  <a:cubicBezTo>
                    <a:pt x="348" y="920"/>
                    <a:pt x="991" y="838"/>
                    <a:pt x="109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3"/>
            <p:cNvSpPr/>
            <p:nvPr/>
          </p:nvSpPr>
          <p:spPr>
            <a:xfrm>
              <a:off x="1705007" y="2840210"/>
              <a:ext cx="22639" cy="69523"/>
            </a:xfrm>
            <a:custGeom>
              <a:avLst/>
              <a:gdLst/>
              <a:ahLst/>
              <a:cxnLst/>
              <a:rect l="l" t="t" r="r" b="b"/>
              <a:pathLst>
                <a:path w="803" h="2466" extrusionOk="0">
                  <a:moveTo>
                    <a:pt x="716" y="1"/>
                  </a:moveTo>
                  <a:cubicBezTo>
                    <a:pt x="680" y="1"/>
                    <a:pt x="657" y="26"/>
                    <a:pt x="645" y="55"/>
                  </a:cubicBezTo>
                  <a:lnTo>
                    <a:pt x="16" y="2369"/>
                  </a:lnTo>
                  <a:cubicBezTo>
                    <a:pt x="0" y="2415"/>
                    <a:pt x="31" y="2446"/>
                    <a:pt x="66" y="2465"/>
                  </a:cubicBezTo>
                  <a:lnTo>
                    <a:pt x="81" y="2465"/>
                  </a:lnTo>
                  <a:cubicBezTo>
                    <a:pt x="112" y="2465"/>
                    <a:pt x="143" y="2446"/>
                    <a:pt x="162" y="2415"/>
                  </a:cubicBezTo>
                  <a:lnTo>
                    <a:pt x="787" y="86"/>
                  </a:lnTo>
                  <a:cubicBezTo>
                    <a:pt x="803" y="55"/>
                    <a:pt x="772" y="5"/>
                    <a:pt x="741" y="5"/>
                  </a:cubicBezTo>
                  <a:cubicBezTo>
                    <a:pt x="732" y="2"/>
                    <a:pt x="723" y="1"/>
                    <a:pt x="71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3"/>
            <p:cNvSpPr/>
            <p:nvPr/>
          </p:nvSpPr>
          <p:spPr>
            <a:xfrm>
              <a:off x="1668243" y="2764428"/>
              <a:ext cx="37665" cy="140286"/>
            </a:xfrm>
            <a:custGeom>
              <a:avLst/>
              <a:gdLst/>
              <a:ahLst/>
              <a:cxnLst/>
              <a:rect l="l" t="t" r="r" b="b"/>
              <a:pathLst>
                <a:path w="1336" h="4976" extrusionOk="0">
                  <a:moveTo>
                    <a:pt x="1249" y="0"/>
                  </a:moveTo>
                  <a:cubicBezTo>
                    <a:pt x="1228" y="0"/>
                    <a:pt x="1208" y="8"/>
                    <a:pt x="1193" y="24"/>
                  </a:cubicBezTo>
                  <a:cubicBezTo>
                    <a:pt x="630" y="637"/>
                    <a:pt x="421" y="1663"/>
                    <a:pt x="579" y="3047"/>
                  </a:cubicBezTo>
                  <a:cubicBezTo>
                    <a:pt x="711" y="4058"/>
                    <a:pt x="1000" y="4910"/>
                    <a:pt x="1000" y="4926"/>
                  </a:cubicBezTo>
                  <a:cubicBezTo>
                    <a:pt x="1015" y="4961"/>
                    <a:pt x="1046" y="4976"/>
                    <a:pt x="1081" y="4976"/>
                  </a:cubicBezTo>
                  <a:lnTo>
                    <a:pt x="1096" y="4976"/>
                  </a:lnTo>
                  <a:cubicBezTo>
                    <a:pt x="1142" y="4961"/>
                    <a:pt x="1158" y="4910"/>
                    <a:pt x="1142" y="4880"/>
                  </a:cubicBezTo>
                  <a:cubicBezTo>
                    <a:pt x="1127" y="4845"/>
                    <a:pt x="1" y="1520"/>
                    <a:pt x="1304" y="120"/>
                  </a:cubicBezTo>
                  <a:cubicBezTo>
                    <a:pt x="1335" y="89"/>
                    <a:pt x="1335" y="43"/>
                    <a:pt x="1304" y="24"/>
                  </a:cubicBezTo>
                  <a:cubicBezTo>
                    <a:pt x="1289" y="8"/>
                    <a:pt x="1269" y="0"/>
                    <a:pt x="124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3"/>
            <p:cNvSpPr/>
            <p:nvPr/>
          </p:nvSpPr>
          <p:spPr>
            <a:xfrm>
              <a:off x="1688260" y="2730568"/>
              <a:ext cx="51818" cy="45644"/>
            </a:xfrm>
            <a:custGeom>
              <a:avLst/>
              <a:gdLst/>
              <a:ahLst/>
              <a:cxnLst/>
              <a:rect l="l" t="t" r="r" b="b"/>
              <a:pathLst>
                <a:path w="1838" h="1619" extrusionOk="0">
                  <a:moveTo>
                    <a:pt x="522" y="1"/>
                  </a:moveTo>
                  <a:cubicBezTo>
                    <a:pt x="465" y="1"/>
                    <a:pt x="403" y="20"/>
                    <a:pt x="336" y="67"/>
                  </a:cubicBezTo>
                  <a:cubicBezTo>
                    <a:pt x="1" y="295"/>
                    <a:pt x="128" y="1066"/>
                    <a:pt x="209" y="1437"/>
                  </a:cubicBezTo>
                  <a:cubicBezTo>
                    <a:pt x="235" y="1544"/>
                    <a:pt x="318" y="1618"/>
                    <a:pt x="422" y="1618"/>
                  </a:cubicBezTo>
                  <a:cubicBezTo>
                    <a:pt x="442" y="1618"/>
                    <a:pt x="462" y="1616"/>
                    <a:pt x="483" y="1610"/>
                  </a:cubicBezTo>
                  <a:cubicBezTo>
                    <a:pt x="884" y="1548"/>
                    <a:pt x="1721" y="1356"/>
                    <a:pt x="1782" y="970"/>
                  </a:cubicBezTo>
                  <a:cubicBezTo>
                    <a:pt x="1838" y="641"/>
                    <a:pt x="1450" y="588"/>
                    <a:pt x="1199" y="588"/>
                  </a:cubicBezTo>
                  <a:cubicBezTo>
                    <a:pt x="1083" y="588"/>
                    <a:pt x="996" y="600"/>
                    <a:pt x="996" y="600"/>
                  </a:cubicBezTo>
                  <a:cubicBezTo>
                    <a:pt x="996" y="600"/>
                    <a:pt x="836" y="1"/>
                    <a:pt x="52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3"/>
            <p:cNvSpPr/>
            <p:nvPr/>
          </p:nvSpPr>
          <p:spPr>
            <a:xfrm>
              <a:off x="1702921" y="2736884"/>
              <a:ext cx="26811" cy="21173"/>
            </a:xfrm>
            <a:custGeom>
              <a:avLst/>
              <a:gdLst/>
              <a:ahLst/>
              <a:cxnLst/>
              <a:rect l="l" t="t" r="r" b="b"/>
              <a:pathLst>
                <a:path w="951" h="751" extrusionOk="0">
                  <a:moveTo>
                    <a:pt x="479" y="1"/>
                  </a:moveTo>
                  <a:cubicBezTo>
                    <a:pt x="412" y="1"/>
                    <a:pt x="340" y="18"/>
                    <a:pt x="267" y="56"/>
                  </a:cubicBezTo>
                  <a:cubicBezTo>
                    <a:pt x="217" y="71"/>
                    <a:pt x="171" y="117"/>
                    <a:pt x="155" y="167"/>
                  </a:cubicBezTo>
                  <a:cubicBezTo>
                    <a:pt x="0" y="465"/>
                    <a:pt x="197" y="750"/>
                    <a:pt x="465" y="750"/>
                  </a:cubicBezTo>
                  <a:cubicBezTo>
                    <a:pt x="530" y="750"/>
                    <a:pt x="599" y="734"/>
                    <a:pt x="668" y="696"/>
                  </a:cubicBezTo>
                  <a:cubicBezTo>
                    <a:pt x="734" y="665"/>
                    <a:pt x="765" y="634"/>
                    <a:pt x="796" y="569"/>
                  </a:cubicBezTo>
                  <a:cubicBezTo>
                    <a:pt x="951" y="283"/>
                    <a:pt x="755" y="1"/>
                    <a:pt x="4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3"/>
            <p:cNvSpPr/>
            <p:nvPr/>
          </p:nvSpPr>
          <p:spPr>
            <a:xfrm>
              <a:off x="1648339" y="2896990"/>
              <a:ext cx="102903" cy="48519"/>
            </a:xfrm>
            <a:custGeom>
              <a:avLst/>
              <a:gdLst/>
              <a:ahLst/>
              <a:cxnLst/>
              <a:rect l="l" t="t" r="r" b="b"/>
              <a:pathLst>
                <a:path w="3650" h="1721" extrusionOk="0">
                  <a:moveTo>
                    <a:pt x="1787" y="0"/>
                  </a:moveTo>
                  <a:cubicBezTo>
                    <a:pt x="549" y="0"/>
                    <a:pt x="1" y="1639"/>
                    <a:pt x="1" y="1639"/>
                  </a:cubicBezTo>
                  <a:lnTo>
                    <a:pt x="3650" y="1720"/>
                  </a:lnTo>
                  <a:cubicBezTo>
                    <a:pt x="3650" y="1720"/>
                    <a:pt x="3006" y="0"/>
                    <a:pt x="178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3"/>
            <p:cNvSpPr/>
            <p:nvPr/>
          </p:nvSpPr>
          <p:spPr>
            <a:xfrm>
              <a:off x="1800157" y="2723859"/>
              <a:ext cx="105186" cy="85282"/>
            </a:xfrm>
            <a:custGeom>
              <a:avLst/>
              <a:gdLst/>
              <a:ahLst/>
              <a:cxnLst/>
              <a:rect l="l" t="t" r="r" b="b"/>
              <a:pathLst>
                <a:path w="3731" h="3025" extrusionOk="0">
                  <a:moveTo>
                    <a:pt x="513" y="1"/>
                  </a:moveTo>
                  <a:cubicBezTo>
                    <a:pt x="224" y="1"/>
                    <a:pt x="0" y="228"/>
                    <a:pt x="0" y="518"/>
                  </a:cubicBezTo>
                  <a:lnTo>
                    <a:pt x="0" y="2508"/>
                  </a:lnTo>
                  <a:cubicBezTo>
                    <a:pt x="0" y="2797"/>
                    <a:pt x="224" y="3025"/>
                    <a:pt x="513" y="3025"/>
                  </a:cubicBezTo>
                  <a:lnTo>
                    <a:pt x="3229" y="3025"/>
                  </a:lnTo>
                  <a:cubicBezTo>
                    <a:pt x="3503" y="3025"/>
                    <a:pt x="3730" y="2797"/>
                    <a:pt x="3730" y="2508"/>
                  </a:cubicBezTo>
                  <a:lnTo>
                    <a:pt x="3730" y="518"/>
                  </a:lnTo>
                  <a:cubicBezTo>
                    <a:pt x="3730" y="228"/>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3"/>
            <p:cNvSpPr/>
            <p:nvPr/>
          </p:nvSpPr>
          <p:spPr>
            <a:xfrm>
              <a:off x="1800157" y="2831724"/>
              <a:ext cx="105186" cy="85170"/>
            </a:xfrm>
            <a:custGeom>
              <a:avLst/>
              <a:gdLst/>
              <a:ahLst/>
              <a:cxnLst/>
              <a:rect l="l" t="t" r="r" b="b"/>
              <a:pathLst>
                <a:path w="3731" h="3021" extrusionOk="0">
                  <a:moveTo>
                    <a:pt x="513" y="1"/>
                  </a:moveTo>
                  <a:cubicBezTo>
                    <a:pt x="224" y="1"/>
                    <a:pt x="0" y="225"/>
                    <a:pt x="0" y="514"/>
                  </a:cubicBezTo>
                  <a:lnTo>
                    <a:pt x="0" y="2508"/>
                  </a:lnTo>
                  <a:cubicBezTo>
                    <a:pt x="0" y="2782"/>
                    <a:pt x="224" y="3021"/>
                    <a:pt x="513" y="3021"/>
                  </a:cubicBezTo>
                  <a:lnTo>
                    <a:pt x="3229" y="3021"/>
                  </a:lnTo>
                  <a:cubicBezTo>
                    <a:pt x="3503" y="3021"/>
                    <a:pt x="3730" y="2782"/>
                    <a:pt x="3730" y="2508"/>
                  </a:cubicBezTo>
                  <a:lnTo>
                    <a:pt x="3730" y="514"/>
                  </a:lnTo>
                  <a:cubicBezTo>
                    <a:pt x="3730" y="225"/>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3"/>
            <p:cNvSpPr/>
            <p:nvPr/>
          </p:nvSpPr>
          <p:spPr>
            <a:xfrm>
              <a:off x="1865395" y="2753771"/>
              <a:ext cx="50267" cy="30081"/>
            </a:xfrm>
            <a:custGeom>
              <a:avLst/>
              <a:gdLst/>
              <a:ahLst/>
              <a:cxnLst/>
              <a:rect l="l" t="t" r="r" b="b"/>
              <a:pathLst>
                <a:path w="1783" h="1067" extrusionOk="0">
                  <a:moveTo>
                    <a:pt x="1303" y="0"/>
                  </a:moveTo>
                  <a:cubicBezTo>
                    <a:pt x="273" y="0"/>
                    <a:pt x="1" y="1015"/>
                    <a:pt x="1" y="1015"/>
                  </a:cubicBezTo>
                  <a:cubicBezTo>
                    <a:pt x="1" y="1015"/>
                    <a:pt x="169" y="1067"/>
                    <a:pt x="408" y="1067"/>
                  </a:cubicBezTo>
                  <a:cubicBezTo>
                    <a:pt x="822" y="1067"/>
                    <a:pt x="1448" y="912"/>
                    <a:pt x="1783" y="66"/>
                  </a:cubicBezTo>
                  <a:cubicBezTo>
                    <a:pt x="1607" y="20"/>
                    <a:pt x="1448" y="0"/>
                    <a:pt x="130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3"/>
            <p:cNvSpPr/>
            <p:nvPr/>
          </p:nvSpPr>
          <p:spPr>
            <a:xfrm>
              <a:off x="1834637" y="2763779"/>
              <a:ext cx="30786" cy="25937"/>
            </a:xfrm>
            <a:custGeom>
              <a:avLst/>
              <a:gdLst/>
              <a:ahLst/>
              <a:cxnLst/>
              <a:rect l="l" t="t" r="r" b="b"/>
              <a:pathLst>
                <a:path w="1092" h="920" extrusionOk="0">
                  <a:moveTo>
                    <a:pt x="0" y="0"/>
                  </a:moveTo>
                  <a:cubicBezTo>
                    <a:pt x="114" y="836"/>
                    <a:pt x="743" y="920"/>
                    <a:pt x="991" y="920"/>
                  </a:cubicBezTo>
                  <a:cubicBezTo>
                    <a:pt x="1053" y="920"/>
                    <a:pt x="1092" y="914"/>
                    <a:pt x="1092" y="914"/>
                  </a:cubicBezTo>
                  <a:cubicBezTo>
                    <a:pt x="1092" y="914"/>
                    <a:pt x="1011" y="0"/>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3"/>
            <p:cNvSpPr/>
            <p:nvPr/>
          </p:nvSpPr>
          <p:spPr>
            <a:xfrm>
              <a:off x="1853667" y="2815851"/>
              <a:ext cx="45249" cy="47674"/>
            </a:xfrm>
            <a:custGeom>
              <a:avLst/>
              <a:gdLst/>
              <a:ahLst/>
              <a:cxnLst/>
              <a:rect l="l" t="t" r="r" b="b"/>
              <a:pathLst>
                <a:path w="1605" h="1691" extrusionOk="0">
                  <a:moveTo>
                    <a:pt x="1524" y="1"/>
                  </a:moveTo>
                  <a:lnTo>
                    <a:pt x="1524" y="1"/>
                  </a:lnTo>
                  <a:cubicBezTo>
                    <a:pt x="0" y="290"/>
                    <a:pt x="255" y="1690"/>
                    <a:pt x="255" y="1690"/>
                  </a:cubicBezTo>
                  <a:cubicBezTo>
                    <a:pt x="255" y="1690"/>
                    <a:pt x="1605" y="1497"/>
                    <a:pt x="15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3"/>
            <p:cNvSpPr/>
            <p:nvPr/>
          </p:nvSpPr>
          <p:spPr>
            <a:xfrm>
              <a:off x="1854964" y="2872547"/>
              <a:ext cx="35804" cy="21060"/>
            </a:xfrm>
            <a:custGeom>
              <a:avLst/>
              <a:gdLst/>
              <a:ahLst/>
              <a:cxnLst/>
              <a:rect l="l" t="t" r="r" b="b"/>
              <a:pathLst>
                <a:path w="1270" h="747" extrusionOk="0">
                  <a:moveTo>
                    <a:pt x="932" y="1"/>
                  </a:moveTo>
                  <a:cubicBezTo>
                    <a:pt x="199" y="1"/>
                    <a:pt x="0" y="705"/>
                    <a:pt x="0" y="705"/>
                  </a:cubicBezTo>
                  <a:cubicBezTo>
                    <a:pt x="0" y="705"/>
                    <a:pt x="127" y="747"/>
                    <a:pt x="305" y="747"/>
                  </a:cubicBezTo>
                  <a:cubicBezTo>
                    <a:pt x="598" y="747"/>
                    <a:pt x="1030" y="635"/>
                    <a:pt x="1269" y="46"/>
                  </a:cubicBezTo>
                  <a:cubicBezTo>
                    <a:pt x="1146" y="14"/>
                    <a:pt x="1034" y="1"/>
                    <a:pt x="93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3"/>
            <p:cNvSpPr/>
            <p:nvPr/>
          </p:nvSpPr>
          <p:spPr>
            <a:xfrm>
              <a:off x="1832776" y="2834882"/>
              <a:ext cx="33944" cy="35804"/>
            </a:xfrm>
            <a:custGeom>
              <a:avLst/>
              <a:gdLst/>
              <a:ahLst/>
              <a:cxnLst/>
              <a:rect l="l" t="t" r="r" b="b"/>
              <a:pathLst>
                <a:path w="1204" h="1270" extrusionOk="0">
                  <a:moveTo>
                    <a:pt x="274" y="1"/>
                  </a:moveTo>
                  <a:cubicBezTo>
                    <a:pt x="1" y="1015"/>
                    <a:pt x="934" y="1270"/>
                    <a:pt x="934" y="1270"/>
                  </a:cubicBezTo>
                  <a:cubicBezTo>
                    <a:pt x="934" y="1270"/>
                    <a:pt x="1204" y="386"/>
                    <a:pt x="27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3"/>
            <p:cNvSpPr/>
            <p:nvPr/>
          </p:nvSpPr>
          <p:spPr>
            <a:xfrm>
              <a:off x="1812872" y="2792311"/>
              <a:ext cx="52551" cy="29123"/>
            </a:xfrm>
            <a:custGeom>
              <a:avLst/>
              <a:gdLst/>
              <a:ahLst/>
              <a:cxnLst/>
              <a:rect l="l" t="t" r="r" b="b"/>
              <a:pathLst>
                <a:path w="1864" h="1033" extrusionOk="0">
                  <a:moveTo>
                    <a:pt x="527" y="1"/>
                  </a:moveTo>
                  <a:cubicBezTo>
                    <a:pt x="368" y="1"/>
                    <a:pt x="193" y="24"/>
                    <a:pt x="1" y="80"/>
                  </a:cubicBezTo>
                  <a:cubicBezTo>
                    <a:pt x="336" y="863"/>
                    <a:pt x="888" y="1033"/>
                    <a:pt x="1304" y="1033"/>
                  </a:cubicBezTo>
                  <a:cubicBezTo>
                    <a:pt x="1624" y="1033"/>
                    <a:pt x="1864" y="932"/>
                    <a:pt x="1864" y="932"/>
                  </a:cubicBezTo>
                  <a:cubicBezTo>
                    <a:pt x="1864" y="932"/>
                    <a:pt x="1517" y="1"/>
                    <a:pt x="52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3"/>
            <p:cNvSpPr/>
            <p:nvPr/>
          </p:nvSpPr>
          <p:spPr>
            <a:xfrm>
              <a:off x="1851383" y="2725719"/>
              <a:ext cx="18607" cy="193457"/>
            </a:xfrm>
            <a:custGeom>
              <a:avLst/>
              <a:gdLst/>
              <a:ahLst/>
              <a:cxnLst/>
              <a:rect l="l" t="t" r="r" b="b"/>
              <a:pathLst>
                <a:path w="660" h="6862" extrusionOk="0">
                  <a:moveTo>
                    <a:pt x="544" y="0"/>
                  </a:moveTo>
                  <a:cubicBezTo>
                    <a:pt x="513" y="0"/>
                    <a:pt x="467" y="31"/>
                    <a:pt x="467" y="81"/>
                  </a:cubicBezTo>
                  <a:cubicBezTo>
                    <a:pt x="498" y="3279"/>
                    <a:pt x="15" y="6735"/>
                    <a:pt x="0" y="6766"/>
                  </a:cubicBezTo>
                  <a:cubicBezTo>
                    <a:pt x="0" y="6816"/>
                    <a:pt x="31" y="6847"/>
                    <a:pt x="62" y="6862"/>
                  </a:cubicBezTo>
                  <a:lnTo>
                    <a:pt x="81" y="6862"/>
                  </a:lnTo>
                  <a:cubicBezTo>
                    <a:pt x="112" y="6862"/>
                    <a:pt x="143" y="6831"/>
                    <a:pt x="158" y="6796"/>
                  </a:cubicBezTo>
                  <a:cubicBezTo>
                    <a:pt x="158" y="6750"/>
                    <a:pt x="660" y="3279"/>
                    <a:pt x="625" y="81"/>
                  </a:cubicBezTo>
                  <a:cubicBezTo>
                    <a:pt x="625" y="31"/>
                    <a:pt x="594" y="0"/>
                    <a:pt x="54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3"/>
            <p:cNvSpPr/>
            <p:nvPr/>
          </p:nvSpPr>
          <p:spPr>
            <a:xfrm>
              <a:off x="1819610" y="2668093"/>
              <a:ext cx="93345" cy="70002"/>
            </a:xfrm>
            <a:custGeom>
              <a:avLst/>
              <a:gdLst/>
              <a:ahLst/>
              <a:cxnLst/>
              <a:rect l="l" t="t" r="r" b="b"/>
              <a:pathLst>
                <a:path w="3311" h="2483" extrusionOk="0">
                  <a:moveTo>
                    <a:pt x="691" y="0"/>
                  </a:moveTo>
                  <a:cubicBezTo>
                    <a:pt x="530" y="0"/>
                    <a:pt x="385" y="69"/>
                    <a:pt x="290" y="258"/>
                  </a:cubicBezTo>
                  <a:cubicBezTo>
                    <a:pt x="1" y="837"/>
                    <a:pt x="934" y="1898"/>
                    <a:pt x="1401" y="2364"/>
                  </a:cubicBezTo>
                  <a:cubicBezTo>
                    <a:pt x="1476" y="2442"/>
                    <a:pt x="1574" y="2482"/>
                    <a:pt x="1673" y="2482"/>
                  </a:cubicBezTo>
                  <a:cubicBezTo>
                    <a:pt x="1762" y="2482"/>
                    <a:pt x="1853" y="2449"/>
                    <a:pt x="1929" y="2380"/>
                  </a:cubicBezTo>
                  <a:cubicBezTo>
                    <a:pt x="2396" y="1963"/>
                    <a:pt x="3310" y="1065"/>
                    <a:pt x="3071" y="420"/>
                  </a:cubicBezTo>
                  <a:cubicBezTo>
                    <a:pt x="2982" y="173"/>
                    <a:pt x="2816" y="87"/>
                    <a:pt x="2630" y="87"/>
                  </a:cubicBezTo>
                  <a:cubicBezTo>
                    <a:pt x="2212" y="87"/>
                    <a:pt x="1690" y="517"/>
                    <a:pt x="1690" y="517"/>
                  </a:cubicBezTo>
                  <a:cubicBezTo>
                    <a:pt x="1690" y="517"/>
                    <a:pt x="1130" y="0"/>
                    <a:pt x="69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3"/>
            <p:cNvSpPr/>
            <p:nvPr/>
          </p:nvSpPr>
          <p:spPr>
            <a:xfrm>
              <a:off x="1849523" y="2665330"/>
              <a:ext cx="35804" cy="34902"/>
            </a:xfrm>
            <a:custGeom>
              <a:avLst/>
              <a:gdLst/>
              <a:ahLst/>
              <a:cxnLst/>
              <a:rect l="l" t="t" r="r" b="b"/>
              <a:pathLst>
                <a:path w="1270" h="1238" extrusionOk="0">
                  <a:moveTo>
                    <a:pt x="633" y="1"/>
                  </a:moveTo>
                  <a:cubicBezTo>
                    <a:pt x="347" y="1"/>
                    <a:pt x="71" y="195"/>
                    <a:pt x="16" y="549"/>
                  </a:cubicBezTo>
                  <a:cubicBezTo>
                    <a:pt x="0" y="665"/>
                    <a:pt x="16" y="777"/>
                    <a:pt x="66" y="873"/>
                  </a:cubicBezTo>
                  <a:cubicBezTo>
                    <a:pt x="197" y="1122"/>
                    <a:pt x="418" y="1237"/>
                    <a:pt x="634" y="1237"/>
                  </a:cubicBezTo>
                  <a:cubicBezTo>
                    <a:pt x="920" y="1237"/>
                    <a:pt x="1199" y="1036"/>
                    <a:pt x="1254" y="680"/>
                  </a:cubicBezTo>
                  <a:cubicBezTo>
                    <a:pt x="1269" y="569"/>
                    <a:pt x="1254" y="453"/>
                    <a:pt x="1208" y="356"/>
                  </a:cubicBezTo>
                  <a:cubicBezTo>
                    <a:pt x="1074" y="114"/>
                    <a:pt x="851" y="1"/>
                    <a:pt x="63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3"/>
            <p:cNvSpPr/>
            <p:nvPr/>
          </p:nvSpPr>
          <p:spPr>
            <a:xfrm>
              <a:off x="1801031" y="2911453"/>
              <a:ext cx="102903" cy="48068"/>
            </a:xfrm>
            <a:custGeom>
              <a:avLst/>
              <a:gdLst/>
              <a:ahLst/>
              <a:cxnLst/>
              <a:rect l="l" t="t" r="r" b="b"/>
              <a:pathLst>
                <a:path w="3650" h="1705" extrusionOk="0">
                  <a:moveTo>
                    <a:pt x="1867" y="0"/>
                  </a:moveTo>
                  <a:cubicBezTo>
                    <a:pt x="629" y="0"/>
                    <a:pt x="0" y="1705"/>
                    <a:pt x="0" y="1705"/>
                  </a:cubicBezTo>
                  <a:lnTo>
                    <a:pt x="3649" y="1639"/>
                  </a:lnTo>
                  <a:cubicBezTo>
                    <a:pt x="3649" y="1639"/>
                    <a:pt x="3101" y="0"/>
                    <a:pt x="186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3"/>
            <p:cNvSpPr/>
            <p:nvPr/>
          </p:nvSpPr>
          <p:spPr>
            <a:xfrm>
              <a:off x="1954682" y="2723859"/>
              <a:ext cx="105073" cy="85282"/>
            </a:xfrm>
            <a:custGeom>
              <a:avLst/>
              <a:gdLst/>
              <a:ahLst/>
              <a:cxnLst/>
              <a:rect l="l" t="t" r="r" b="b"/>
              <a:pathLst>
                <a:path w="3727" h="3025" extrusionOk="0">
                  <a:moveTo>
                    <a:pt x="513" y="1"/>
                  </a:moveTo>
                  <a:cubicBezTo>
                    <a:pt x="224" y="1"/>
                    <a:pt x="0" y="228"/>
                    <a:pt x="0" y="518"/>
                  </a:cubicBezTo>
                  <a:lnTo>
                    <a:pt x="0" y="2508"/>
                  </a:lnTo>
                  <a:cubicBezTo>
                    <a:pt x="0" y="2797"/>
                    <a:pt x="224" y="3025"/>
                    <a:pt x="513" y="3025"/>
                  </a:cubicBezTo>
                  <a:lnTo>
                    <a:pt x="3213" y="3025"/>
                  </a:lnTo>
                  <a:cubicBezTo>
                    <a:pt x="3502" y="3025"/>
                    <a:pt x="3726" y="2797"/>
                    <a:pt x="3726" y="2508"/>
                  </a:cubicBezTo>
                  <a:lnTo>
                    <a:pt x="3726" y="518"/>
                  </a:lnTo>
                  <a:cubicBezTo>
                    <a:pt x="3726" y="228"/>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3"/>
            <p:cNvSpPr/>
            <p:nvPr/>
          </p:nvSpPr>
          <p:spPr>
            <a:xfrm>
              <a:off x="1954682" y="2831724"/>
              <a:ext cx="105073" cy="85170"/>
            </a:xfrm>
            <a:custGeom>
              <a:avLst/>
              <a:gdLst/>
              <a:ahLst/>
              <a:cxnLst/>
              <a:rect l="l" t="t" r="r" b="b"/>
              <a:pathLst>
                <a:path w="3727" h="3021" extrusionOk="0">
                  <a:moveTo>
                    <a:pt x="513" y="1"/>
                  </a:moveTo>
                  <a:cubicBezTo>
                    <a:pt x="224" y="1"/>
                    <a:pt x="0" y="225"/>
                    <a:pt x="0" y="514"/>
                  </a:cubicBezTo>
                  <a:lnTo>
                    <a:pt x="0" y="2508"/>
                  </a:lnTo>
                  <a:cubicBezTo>
                    <a:pt x="0" y="2782"/>
                    <a:pt x="224" y="3021"/>
                    <a:pt x="513" y="3021"/>
                  </a:cubicBezTo>
                  <a:lnTo>
                    <a:pt x="3213" y="3021"/>
                  </a:lnTo>
                  <a:cubicBezTo>
                    <a:pt x="3502" y="3021"/>
                    <a:pt x="3726" y="2782"/>
                    <a:pt x="3726" y="2508"/>
                  </a:cubicBezTo>
                  <a:lnTo>
                    <a:pt x="3726" y="514"/>
                  </a:lnTo>
                  <a:cubicBezTo>
                    <a:pt x="3726" y="225"/>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3"/>
            <p:cNvSpPr/>
            <p:nvPr/>
          </p:nvSpPr>
          <p:spPr>
            <a:xfrm>
              <a:off x="2009488" y="2821434"/>
              <a:ext cx="55257" cy="28221"/>
            </a:xfrm>
            <a:custGeom>
              <a:avLst/>
              <a:gdLst/>
              <a:ahLst/>
              <a:cxnLst/>
              <a:rect l="l" t="t" r="r" b="b"/>
              <a:pathLst>
                <a:path w="1960" h="1001" extrusionOk="0">
                  <a:moveTo>
                    <a:pt x="1279" y="1"/>
                  </a:moveTo>
                  <a:cubicBezTo>
                    <a:pt x="357" y="1"/>
                    <a:pt x="0" y="879"/>
                    <a:pt x="0" y="879"/>
                  </a:cubicBezTo>
                  <a:cubicBezTo>
                    <a:pt x="0" y="879"/>
                    <a:pt x="267" y="1000"/>
                    <a:pt x="625" y="1000"/>
                  </a:cubicBezTo>
                  <a:cubicBezTo>
                    <a:pt x="1038" y="1000"/>
                    <a:pt x="1573" y="839"/>
                    <a:pt x="1960" y="142"/>
                  </a:cubicBezTo>
                  <a:cubicBezTo>
                    <a:pt x="1705" y="42"/>
                    <a:pt x="1479" y="1"/>
                    <a:pt x="12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3"/>
            <p:cNvSpPr/>
            <p:nvPr/>
          </p:nvSpPr>
          <p:spPr>
            <a:xfrm>
              <a:off x="2007205" y="2828595"/>
              <a:ext cx="44939" cy="19904"/>
            </a:xfrm>
            <a:custGeom>
              <a:avLst/>
              <a:gdLst/>
              <a:ahLst/>
              <a:cxnLst/>
              <a:rect l="l" t="t" r="r" b="b"/>
              <a:pathLst>
                <a:path w="1594" h="706" extrusionOk="0">
                  <a:moveTo>
                    <a:pt x="1477" y="0"/>
                  </a:moveTo>
                  <a:lnTo>
                    <a:pt x="50" y="563"/>
                  </a:lnTo>
                  <a:cubicBezTo>
                    <a:pt x="16" y="579"/>
                    <a:pt x="0" y="609"/>
                    <a:pt x="16" y="660"/>
                  </a:cubicBezTo>
                  <a:cubicBezTo>
                    <a:pt x="16" y="690"/>
                    <a:pt x="50" y="706"/>
                    <a:pt x="81" y="706"/>
                  </a:cubicBezTo>
                  <a:cubicBezTo>
                    <a:pt x="97" y="706"/>
                    <a:pt x="97" y="706"/>
                    <a:pt x="112" y="690"/>
                  </a:cubicBezTo>
                  <a:lnTo>
                    <a:pt x="1528" y="143"/>
                  </a:lnTo>
                  <a:cubicBezTo>
                    <a:pt x="1574" y="127"/>
                    <a:pt x="1593" y="96"/>
                    <a:pt x="1574" y="46"/>
                  </a:cubicBezTo>
                  <a:cubicBezTo>
                    <a:pt x="1558" y="15"/>
                    <a:pt x="1528" y="0"/>
                    <a:pt x="147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3"/>
            <p:cNvSpPr/>
            <p:nvPr/>
          </p:nvSpPr>
          <p:spPr>
            <a:xfrm>
              <a:off x="1950114" y="2824873"/>
              <a:ext cx="52551" cy="53115"/>
            </a:xfrm>
            <a:custGeom>
              <a:avLst/>
              <a:gdLst/>
              <a:ahLst/>
              <a:cxnLst/>
              <a:rect l="l" t="t" r="r" b="b"/>
              <a:pathLst>
                <a:path w="1864" h="1884" extrusionOk="0">
                  <a:moveTo>
                    <a:pt x="0" y="1"/>
                  </a:moveTo>
                  <a:lnTo>
                    <a:pt x="0" y="1"/>
                  </a:lnTo>
                  <a:cubicBezTo>
                    <a:pt x="76" y="1826"/>
                    <a:pt x="1632" y="1883"/>
                    <a:pt x="1828" y="1883"/>
                  </a:cubicBezTo>
                  <a:cubicBezTo>
                    <a:pt x="1841" y="1883"/>
                    <a:pt x="1848" y="1883"/>
                    <a:pt x="1848" y="1883"/>
                  </a:cubicBezTo>
                  <a:cubicBezTo>
                    <a:pt x="1848" y="1883"/>
                    <a:pt x="1863" y="163"/>
                    <a:pt x="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3"/>
            <p:cNvSpPr/>
            <p:nvPr/>
          </p:nvSpPr>
          <p:spPr>
            <a:xfrm>
              <a:off x="2004047" y="2774211"/>
              <a:ext cx="33070" cy="33944"/>
            </a:xfrm>
            <a:custGeom>
              <a:avLst/>
              <a:gdLst/>
              <a:ahLst/>
              <a:cxnLst/>
              <a:rect l="l" t="t" r="r" b="b"/>
              <a:pathLst>
                <a:path w="1173" h="1204" extrusionOk="0">
                  <a:moveTo>
                    <a:pt x="995" y="0"/>
                  </a:moveTo>
                  <a:cubicBezTo>
                    <a:pt x="0" y="290"/>
                    <a:pt x="259" y="1204"/>
                    <a:pt x="259" y="1204"/>
                  </a:cubicBezTo>
                  <a:cubicBezTo>
                    <a:pt x="259" y="1204"/>
                    <a:pt x="1173" y="996"/>
                    <a:pt x="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3"/>
            <p:cNvSpPr/>
            <p:nvPr/>
          </p:nvSpPr>
          <p:spPr>
            <a:xfrm>
              <a:off x="1961420" y="2837391"/>
              <a:ext cx="43078" cy="42881"/>
            </a:xfrm>
            <a:custGeom>
              <a:avLst/>
              <a:gdLst/>
              <a:ahLst/>
              <a:cxnLst/>
              <a:rect l="l" t="t" r="r" b="b"/>
              <a:pathLst>
                <a:path w="1528" h="1521" extrusionOk="0">
                  <a:moveTo>
                    <a:pt x="90" y="0"/>
                  </a:moveTo>
                  <a:cubicBezTo>
                    <a:pt x="70" y="0"/>
                    <a:pt x="51" y="8"/>
                    <a:pt x="35" y="24"/>
                  </a:cubicBezTo>
                  <a:cubicBezTo>
                    <a:pt x="0" y="58"/>
                    <a:pt x="0" y="105"/>
                    <a:pt x="35" y="120"/>
                  </a:cubicBezTo>
                  <a:lnTo>
                    <a:pt x="1400" y="1485"/>
                  </a:lnTo>
                  <a:cubicBezTo>
                    <a:pt x="1416" y="1505"/>
                    <a:pt x="1431" y="1520"/>
                    <a:pt x="1447" y="1520"/>
                  </a:cubicBezTo>
                  <a:cubicBezTo>
                    <a:pt x="1462" y="1520"/>
                    <a:pt x="1481" y="1505"/>
                    <a:pt x="1497" y="1485"/>
                  </a:cubicBezTo>
                  <a:cubicBezTo>
                    <a:pt x="1528" y="1470"/>
                    <a:pt x="1528" y="1424"/>
                    <a:pt x="1497" y="1389"/>
                  </a:cubicBezTo>
                  <a:lnTo>
                    <a:pt x="147" y="24"/>
                  </a:lnTo>
                  <a:cubicBezTo>
                    <a:pt x="130" y="8"/>
                    <a:pt x="109" y="0"/>
                    <a:pt x="9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3"/>
            <p:cNvSpPr/>
            <p:nvPr/>
          </p:nvSpPr>
          <p:spPr>
            <a:xfrm>
              <a:off x="1989584" y="2761637"/>
              <a:ext cx="37552" cy="140370"/>
            </a:xfrm>
            <a:custGeom>
              <a:avLst/>
              <a:gdLst/>
              <a:ahLst/>
              <a:cxnLst/>
              <a:rect l="l" t="t" r="r" b="b"/>
              <a:pathLst>
                <a:path w="1332" h="4979" extrusionOk="0">
                  <a:moveTo>
                    <a:pt x="77" y="1"/>
                  </a:moveTo>
                  <a:cubicBezTo>
                    <a:pt x="60" y="1"/>
                    <a:pt x="44" y="4"/>
                    <a:pt x="31" y="11"/>
                  </a:cubicBezTo>
                  <a:cubicBezTo>
                    <a:pt x="0" y="45"/>
                    <a:pt x="0" y="92"/>
                    <a:pt x="31" y="123"/>
                  </a:cubicBezTo>
                  <a:cubicBezTo>
                    <a:pt x="1331" y="1523"/>
                    <a:pt x="209" y="4847"/>
                    <a:pt x="193" y="4882"/>
                  </a:cubicBezTo>
                  <a:cubicBezTo>
                    <a:pt x="174" y="4913"/>
                    <a:pt x="193" y="4963"/>
                    <a:pt x="240" y="4979"/>
                  </a:cubicBezTo>
                  <a:lnTo>
                    <a:pt x="255" y="4979"/>
                  </a:lnTo>
                  <a:cubicBezTo>
                    <a:pt x="290" y="4979"/>
                    <a:pt x="320" y="4963"/>
                    <a:pt x="336" y="4928"/>
                  </a:cubicBezTo>
                  <a:cubicBezTo>
                    <a:pt x="336" y="4913"/>
                    <a:pt x="625" y="4061"/>
                    <a:pt x="752" y="3035"/>
                  </a:cubicBezTo>
                  <a:cubicBezTo>
                    <a:pt x="914" y="1650"/>
                    <a:pt x="706" y="639"/>
                    <a:pt x="143" y="26"/>
                  </a:cubicBezTo>
                  <a:cubicBezTo>
                    <a:pt x="125" y="8"/>
                    <a:pt x="100" y="1"/>
                    <a:pt x="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3"/>
            <p:cNvSpPr/>
            <p:nvPr/>
          </p:nvSpPr>
          <p:spPr>
            <a:xfrm>
              <a:off x="1965536" y="2738152"/>
              <a:ext cx="55285" cy="45193"/>
            </a:xfrm>
            <a:custGeom>
              <a:avLst/>
              <a:gdLst/>
              <a:ahLst/>
              <a:cxnLst/>
              <a:rect l="l" t="t" r="r" b="b"/>
              <a:pathLst>
                <a:path w="1961" h="1603" extrusionOk="0">
                  <a:moveTo>
                    <a:pt x="1472" y="1"/>
                  </a:moveTo>
                  <a:cubicBezTo>
                    <a:pt x="1191" y="1"/>
                    <a:pt x="915" y="443"/>
                    <a:pt x="915" y="443"/>
                  </a:cubicBezTo>
                  <a:cubicBezTo>
                    <a:pt x="915" y="443"/>
                    <a:pt x="631" y="317"/>
                    <a:pt x="387" y="317"/>
                  </a:cubicBezTo>
                  <a:cubicBezTo>
                    <a:pt x="221" y="317"/>
                    <a:pt x="74" y="375"/>
                    <a:pt x="47" y="570"/>
                  </a:cubicBezTo>
                  <a:cubicBezTo>
                    <a:pt x="1" y="956"/>
                    <a:pt x="757" y="1391"/>
                    <a:pt x="1108" y="1584"/>
                  </a:cubicBezTo>
                  <a:cubicBezTo>
                    <a:pt x="1138" y="1597"/>
                    <a:pt x="1170" y="1602"/>
                    <a:pt x="1202" y="1602"/>
                  </a:cubicBezTo>
                  <a:cubicBezTo>
                    <a:pt x="1291" y="1602"/>
                    <a:pt x="1379" y="1559"/>
                    <a:pt x="1413" y="1488"/>
                  </a:cubicBezTo>
                  <a:cubicBezTo>
                    <a:pt x="1605" y="1148"/>
                    <a:pt x="1960" y="443"/>
                    <a:pt x="1702" y="122"/>
                  </a:cubicBezTo>
                  <a:cubicBezTo>
                    <a:pt x="1629" y="35"/>
                    <a:pt x="1550" y="1"/>
                    <a:pt x="147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3"/>
            <p:cNvSpPr/>
            <p:nvPr/>
          </p:nvSpPr>
          <p:spPr>
            <a:xfrm>
              <a:off x="1979378" y="2740267"/>
              <a:ext cx="23992" cy="21229"/>
            </a:xfrm>
            <a:custGeom>
              <a:avLst/>
              <a:gdLst/>
              <a:ahLst/>
              <a:cxnLst/>
              <a:rect l="l" t="t" r="r" b="b"/>
              <a:pathLst>
                <a:path w="851" h="753" extrusionOk="0">
                  <a:moveTo>
                    <a:pt x="423" y="1"/>
                  </a:moveTo>
                  <a:cubicBezTo>
                    <a:pt x="199" y="1"/>
                    <a:pt x="0" y="201"/>
                    <a:pt x="54" y="479"/>
                  </a:cubicBezTo>
                  <a:cubicBezTo>
                    <a:pt x="73" y="530"/>
                    <a:pt x="104" y="591"/>
                    <a:pt x="135" y="626"/>
                  </a:cubicBezTo>
                  <a:cubicBezTo>
                    <a:pt x="223" y="714"/>
                    <a:pt x="326" y="753"/>
                    <a:pt x="424" y="753"/>
                  </a:cubicBezTo>
                  <a:cubicBezTo>
                    <a:pt x="649" y="753"/>
                    <a:pt x="851" y="550"/>
                    <a:pt x="794" y="271"/>
                  </a:cubicBezTo>
                  <a:cubicBezTo>
                    <a:pt x="779" y="225"/>
                    <a:pt x="763" y="159"/>
                    <a:pt x="713" y="128"/>
                  </a:cubicBezTo>
                  <a:cubicBezTo>
                    <a:pt x="625" y="40"/>
                    <a:pt x="521" y="1"/>
                    <a:pt x="42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3"/>
            <p:cNvSpPr/>
            <p:nvPr/>
          </p:nvSpPr>
          <p:spPr>
            <a:xfrm>
              <a:off x="1944222" y="2894707"/>
              <a:ext cx="114208" cy="48068"/>
            </a:xfrm>
            <a:custGeom>
              <a:avLst/>
              <a:gdLst/>
              <a:ahLst/>
              <a:cxnLst/>
              <a:rect l="l" t="t" r="r" b="b"/>
              <a:pathLst>
                <a:path w="4051" h="1705" extrusionOk="0">
                  <a:moveTo>
                    <a:pt x="1976" y="0"/>
                  </a:moveTo>
                  <a:cubicBezTo>
                    <a:pt x="610" y="0"/>
                    <a:pt x="1" y="1639"/>
                    <a:pt x="1" y="1639"/>
                  </a:cubicBezTo>
                  <a:lnTo>
                    <a:pt x="4051" y="1705"/>
                  </a:lnTo>
                  <a:cubicBezTo>
                    <a:pt x="4051" y="1705"/>
                    <a:pt x="3345" y="0"/>
                    <a:pt x="197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3"/>
            <p:cNvSpPr/>
            <p:nvPr/>
          </p:nvSpPr>
          <p:spPr>
            <a:xfrm>
              <a:off x="1650200" y="2980384"/>
              <a:ext cx="108767" cy="66562"/>
            </a:xfrm>
            <a:custGeom>
              <a:avLst/>
              <a:gdLst/>
              <a:ahLst/>
              <a:cxnLst/>
              <a:rect l="l" t="t" r="r" b="b"/>
              <a:pathLst>
                <a:path w="3858" h="2361" extrusionOk="0">
                  <a:moveTo>
                    <a:pt x="1" y="0"/>
                  </a:moveTo>
                  <a:lnTo>
                    <a:pt x="97" y="641"/>
                  </a:lnTo>
                  <a:lnTo>
                    <a:pt x="321" y="2041"/>
                  </a:lnTo>
                  <a:cubicBezTo>
                    <a:pt x="352" y="2234"/>
                    <a:pt x="514" y="2361"/>
                    <a:pt x="691" y="2361"/>
                  </a:cubicBezTo>
                  <a:lnTo>
                    <a:pt x="3167" y="2361"/>
                  </a:lnTo>
                  <a:cubicBezTo>
                    <a:pt x="3360" y="2361"/>
                    <a:pt x="3518" y="2234"/>
                    <a:pt x="3534"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3"/>
            <p:cNvSpPr/>
            <p:nvPr/>
          </p:nvSpPr>
          <p:spPr>
            <a:xfrm>
              <a:off x="1798297" y="2980384"/>
              <a:ext cx="108767" cy="66562"/>
            </a:xfrm>
            <a:custGeom>
              <a:avLst/>
              <a:gdLst/>
              <a:ahLst/>
              <a:cxnLst/>
              <a:rect l="l" t="t" r="r" b="b"/>
              <a:pathLst>
                <a:path w="3858" h="2361" extrusionOk="0">
                  <a:moveTo>
                    <a:pt x="1" y="0"/>
                  </a:moveTo>
                  <a:lnTo>
                    <a:pt x="97" y="641"/>
                  </a:lnTo>
                  <a:lnTo>
                    <a:pt x="325" y="2041"/>
                  </a:lnTo>
                  <a:cubicBezTo>
                    <a:pt x="356" y="2234"/>
                    <a:pt x="518" y="2361"/>
                    <a:pt x="691" y="2361"/>
                  </a:cubicBezTo>
                  <a:lnTo>
                    <a:pt x="3167" y="2361"/>
                  </a:lnTo>
                  <a:cubicBezTo>
                    <a:pt x="3360" y="2361"/>
                    <a:pt x="3507" y="2234"/>
                    <a:pt x="3538"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3"/>
            <p:cNvSpPr/>
            <p:nvPr/>
          </p:nvSpPr>
          <p:spPr>
            <a:xfrm>
              <a:off x="1946506" y="2980384"/>
              <a:ext cx="108795" cy="66562"/>
            </a:xfrm>
            <a:custGeom>
              <a:avLst/>
              <a:gdLst/>
              <a:ahLst/>
              <a:cxnLst/>
              <a:rect l="l" t="t" r="r" b="b"/>
              <a:pathLst>
                <a:path w="3859" h="2361" extrusionOk="0">
                  <a:moveTo>
                    <a:pt x="1" y="0"/>
                  </a:moveTo>
                  <a:lnTo>
                    <a:pt x="97" y="641"/>
                  </a:lnTo>
                  <a:lnTo>
                    <a:pt x="321" y="2041"/>
                  </a:lnTo>
                  <a:cubicBezTo>
                    <a:pt x="352" y="2234"/>
                    <a:pt x="514" y="2361"/>
                    <a:pt x="691" y="2361"/>
                  </a:cubicBezTo>
                  <a:lnTo>
                    <a:pt x="3168" y="2361"/>
                  </a:lnTo>
                  <a:cubicBezTo>
                    <a:pt x="3360" y="2361"/>
                    <a:pt x="3503" y="2234"/>
                    <a:pt x="3534" y="2041"/>
                  </a:cubicBezTo>
                  <a:lnTo>
                    <a:pt x="3762"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3"/>
            <p:cNvSpPr/>
            <p:nvPr/>
          </p:nvSpPr>
          <p:spPr>
            <a:xfrm>
              <a:off x="1650200"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3"/>
            <p:cNvSpPr/>
            <p:nvPr/>
          </p:nvSpPr>
          <p:spPr>
            <a:xfrm>
              <a:off x="1798297"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3"/>
            <p:cNvSpPr/>
            <p:nvPr/>
          </p:nvSpPr>
          <p:spPr>
            <a:xfrm>
              <a:off x="1946506" y="2980384"/>
              <a:ext cx="108795" cy="18071"/>
            </a:xfrm>
            <a:custGeom>
              <a:avLst/>
              <a:gdLst/>
              <a:ahLst/>
              <a:cxnLst/>
              <a:rect l="l" t="t" r="r" b="b"/>
              <a:pathLst>
                <a:path w="3859" h="641" extrusionOk="0">
                  <a:moveTo>
                    <a:pt x="1" y="0"/>
                  </a:moveTo>
                  <a:lnTo>
                    <a:pt x="97" y="641"/>
                  </a:lnTo>
                  <a:lnTo>
                    <a:pt x="3762"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3"/>
            <p:cNvSpPr/>
            <p:nvPr/>
          </p:nvSpPr>
          <p:spPr>
            <a:xfrm>
              <a:off x="1591700" y="2931893"/>
              <a:ext cx="522407" cy="53960"/>
            </a:xfrm>
            <a:custGeom>
              <a:avLst/>
              <a:gdLst/>
              <a:ahLst/>
              <a:cxnLst/>
              <a:rect l="l" t="t" r="r" b="b"/>
              <a:pathLst>
                <a:path w="18530" h="1914" extrusionOk="0">
                  <a:moveTo>
                    <a:pt x="949" y="0"/>
                  </a:moveTo>
                  <a:cubicBezTo>
                    <a:pt x="421" y="0"/>
                    <a:pt x="0" y="432"/>
                    <a:pt x="0" y="964"/>
                  </a:cubicBezTo>
                  <a:cubicBezTo>
                    <a:pt x="0" y="1493"/>
                    <a:pt x="421" y="1913"/>
                    <a:pt x="949" y="1913"/>
                  </a:cubicBezTo>
                  <a:lnTo>
                    <a:pt x="17565" y="1913"/>
                  </a:lnTo>
                  <a:cubicBezTo>
                    <a:pt x="18098" y="1913"/>
                    <a:pt x="18530" y="1493"/>
                    <a:pt x="18530" y="964"/>
                  </a:cubicBezTo>
                  <a:cubicBezTo>
                    <a:pt x="18530" y="432"/>
                    <a:pt x="18098" y="0"/>
                    <a:pt x="1756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43"/>
          <p:cNvGrpSpPr/>
          <p:nvPr/>
        </p:nvGrpSpPr>
        <p:grpSpPr>
          <a:xfrm>
            <a:off x="447258" y="3488932"/>
            <a:ext cx="691800" cy="1358147"/>
            <a:chOff x="415133" y="2174439"/>
            <a:chExt cx="444430" cy="872509"/>
          </a:xfrm>
        </p:grpSpPr>
        <p:sp>
          <p:nvSpPr>
            <p:cNvPr id="2355" name="Google Shape;2355;p43"/>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3"/>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3"/>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3"/>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3"/>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3"/>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3"/>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3"/>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3"/>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3"/>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3"/>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3"/>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3"/>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3"/>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3"/>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3"/>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3"/>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3"/>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3"/>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3"/>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3"/>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3"/>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3"/>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3"/>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3"/>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3"/>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3"/>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3"/>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3"/>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3"/>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3"/>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3"/>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3"/>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3"/>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3"/>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3"/>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3"/>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3"/>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3"/>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3"/>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3"/>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3"/>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3"/>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3"/>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3"/>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3"/>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3"/>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3"/>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3"/>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3"/>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3"/>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3"/>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3"/>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3"/>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3"/>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3"/>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3"/>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3"/>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3"/>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3"/>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3"/>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3"/>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3"/>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3"/>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43"/>
          <p:cNvGrpSpPr/>
          <p:nvPr/>
        </p:nvGrpSpPr>
        <p:grpSpPr>
          <a:xfrm>
            <a:off x="1977163" y="1782131"/>
            <a:ext cx="401175" cy="437325"/>
            <a:chOff x="3283025" y="2269825"/>
            <a:chExt cx="401175" cy="437325"/>
          </a:xfrm>
        </p:grpSpPr>
        <p:sp>
          <p:nvSpPr>
            <p:cNvPr id="2420" name="Google Shape;2420;p43"/>
            <p:cNvSpPr/>
            <p:nvPr/>
          </p:nvSpPr>
          <p:spPr>
            <a:xfrm>
              <a:off x="3563325" y="2315300"/>
              <a:ext cx="112625" cy="329000"/>
            </a:xfrm>
            <a:custGeom>
              <a:avLst/>
              <a:gdLst/>
              <a:ahLst/>
              <a:cxnLst/>
              <a:rect l="l" t="t" r="r" b="b"/>
              <a:pathLst>
                <a:path w="4505" h="13160" extrusionOk="0">
                  <a:moveTo>
                    <a:pt x="2802" y="0"/>
                  </a:moveTo>
                  <a:cubicBezTo>
                    <a:pt x="2712" y="0"/>
                    <a:pt x="2624" y="54"/>
                    <a:pt x="2570" y="141"/>
                  </a:cubicBezTo>
                  <a:cubicBezTo>
                    <a:pt x="2497" y="263"/>
                    <a:pt x="2546" y="416"/>
                    <a:pt x="2674" y="495"/>
                  </a:cubicBezTo>
                  <a:cubicBezTo>
                    <a:pt x="2723" y="519"/>
                    <a:pt x="3968" y="1258"/>
                    <a:pt x="3968" y="3217"/>
                  </a:cubicBezTo>
                  <a:lnTo>
                    <a:pt x="3968" y="11658"/>
                  </a:lnTo>
                  <a:cubicBezTo>
                    <a:pt x="3968" y="12195"/>
                    <a:pt x="3535" y="12622"/>
                    <a:pt x="3004" y="12622"/>
                  </a:cubicBezTo>
                  <a:cubicBezTo>
                    <a:pt x="2466" y="12622"/>
                    <a:pt x="2039" y="12195"/>
                    <a:pt x="2039" y="11658"/>
                  </a:cubicBezTo>
                  <a:lnTo>
                    <a:pt x="2039" y="2808"/>
                  </a:lnTo>
                  <a:cubicBezTo>
                    <a:pt x="2039" y="2277"/>
                    <a:pt x="1606" y="1844"/>
                    <a:pt x="1069" y="1844"/>
                  </a:cubicBezTo>
                  <a:lnTo>
                    <a:pt x="257" y="1844"/>
                  </a:lnTo>
                  <a:cubicBezTo>
                    <a:pt x="129" y="1844"/>
                    <a:pt x="1" y="1942"/>
                    <a:pt x="1" y="2094"/>
                  </a:cubicBezTo>
                  <a:cubicBezTo>
                    <a:pt x="1" y="2247"/>
                    <a:pt x="129" y="2350"/>
                    <a:pt x="257" y="2350"/>
                  </a:cubicBezTo>
                  <a:lnTo>
                    <a:pt x="1069" y="2350"/>
                  </a:lnTo>
                  <a:cubicBezTo>
                    <a:pt x="1301" y="2350"/>
                    <a:pt x="1502" y="2552"/>
                    <a:pt x="1502" y="2808"/>
                  </a:cubicBezTo>
                  <a:lnTo>
                    <a:pt x="1502" y="11658"/>
                  </a:lnTo>
                  <a:cubicBezTo>
                    <a:pt x="1502" y="12500"/>
                    <a:pt x="2161" y="13159"/>
                    <a:pt x="3004" y="13159"/>
                  </a:cubicBezTo>
                  <a:cubicBezTo>
                    <a:pt x="3815" y="13159"/>
                    <a:pt x="4505" y="12500"/>
                    <a:pt x="4505" y="11658"/>
                  </a:cubicBezTo>
                  <a:lnTo>
                    <a:pt x="4505" y="3217"/>
                  </a:lnTo>
                  <a:cubicBezTo>
                    <a:pt x="4505" y="928"/>
                    <a:pt x="3004" y="62"/>
                    <a:pt x="2924" y="37"/>
                  </a:cubicBezTo>
                  <a:cubicBezTo>
                    <a:pt x="2885" y="12"/>
                    <a:pt x="2843" y="0"/>
                    <a:pt x="28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3"/>
            <p:cNvSpPr/>
            <p:nvPr/>
          </p:nvSpPr>
          <p:spPr>
            <a:xfrm>
              <a:off x="3543025" y="2335900"/>
              <a:ext cx="34975" cy="52825"/>
            </a:xfrm>
            <a:custGeom>
              <a:avLst/>
              <a:gdLst/>
              <a:ahLst/>
              <a:cxnLst/>
              <a:rect l="l" t="t" r="r" b="b"/>
              <a:pathLst>
                <a:path w="1399" h="2113" extrusionOk="0">
                  <a:moveTo>
                    <a:pt x="1" y="1"/>
                  </a:moveTo>
                  <a:lnTo>
                    <a:pt x="1" y="2112"/>
                  </a:lnTo>
                  <a:lnTo>
                    <a:pt x="1045" y="2112"/>
                  </a:lnTo>
                  <a:cubicBezTo>
                    <a:pt x="1399" y="2112"/>
                    <a:pt x="1399" y="1551"/>
                    <a:pt x="1399" y="1551"/>
                  </a:cubicBezTo>
                  <a:lnTo>
                    <a:pt x="1399" y="355"/>
                  </a:lnTo>
                  <a:cubicBezTo>
                    <a:pt x="1399" y="153"/>
                    <a:pt x="1246" y="1"/>
                    <a:pt x="104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3"/>
            <p:cNvSpPr/>
            <p:nvPr/>
          </p:nvSpPr>
          <p:spPr>
            <a:xfrm>
              <a:off x="3543025" y="2374650"/>
              <a:ext cx="34975" cy="24900"/>
            </a:xfrm>
            <a:custGeom>
              <a:avLst/>
              <a:gdLst/>
              <a:ahLst/>
              <a:cxnLst/>
              <a:rect l="l" t="t" r="r" b="b"/>
              <a:pathLst>
                <a:path w="1399" h="996" extrusionOk="0">
                  <a:moveTo>
                    <a:pt x="1399" y="1"/>
                  </a:moveTo>
                  <a:cubicBezTo>
                    <a:pt x="1399" y="208"/>
                    <a:pt x="1246" y="361"/>
                    <a:pt x="1045" y="361"/>
                  </a:cubicBezTo>
                  <a:lnTo>
                    <a:pt x="1" y="361"/>
                  </a:lnTo>
                  <a:lnTo>
                    <a:pt x="1" y="996"/>
                  </a:lnTo>
                  <a:lnTo>
                    <a:pt x="1045" y="996"/>
                  </a:lnTo>
                  <a:cubicBezTo>
                    <a:pt x="1246" y="996"/>
                    <a:pt x="1399" y="843"/>
                    <a:pt x="1399" y="636"/>
                  </a:cubicBezTo>
                  <a:lnTo>
                    <a:pt x="1399"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3"/>
            <p:cNvSpPr/>
            <p:nvPr/>
          </p:nvSpPr>
          <p:spPr>
            <a:xfrm>
              <a:off x="3635200" y="2387550"/>
              <a:ext cx="49000" cy="69225"/>
            </a:xfrm>
            <a:custGeom>
              <a:avLst/>
              <a:gdLst/>
              <a:ahLst/>
              <a:cxnLst/>
              <a:rect l="l" t="t" r="r" b="b"/>
              <a:pathLst>
                <a:path w="1960" h="2769" extrusionOk="0">
                  <a:moveTo>
                    <a:pt x="617" y="0"/>
                  </a:moveTo>
                  <a:cubicBezTo>
                    <a:pt x="548" y="0"/>
                    <a:pt x="476" y="49"/>
                    <a:pt x="458" y="120"/>
                  </a:cubicBezTo>
                  <a:lnTo>
                    <a:pt x="0" y="1523"/>
                  </a:lnTo>
                  <a:cubicBezTo>
                    <a:pt x="0" y="1572"/>
                    <a:pt x="0" y="1621"/>
                    <a:pt x="25" y="1676"/>
                  </a:cubicBezTo>
                  <a:lnTo>
                    <a:pt x="458" y="2463"/>
                  </a:lnTo>
                  <a:lnTo>
                    <a:pt x="940" y="2768"/>
                  </a:lnTo>
                  <a:lnTo>
                    <a:pt x="1783" y="2768"/>
                  </a:lnTo>
                  <a:lnTo>
                    <a:pt x="1960" y="2463"/>
                  </a:lnTo>
                  <a:lnTo>
                    <a:pt x="1960" y="681"/>
                  </a:lnTo>
                  <a:cubicBezTo>
                    <a:pt x="1960" y="632"/>
                    <a:pt x="1911" y="553"/>
                    <a:pt x="1856" y="529"/>
                  </a:cubicBezTo>
                  <a:lnTo>
                    <a:pt x="690" y="22"/>
                  </a:lnTo>
                  <a:cubicBezTo>
                    <a:pt x="668" y="7"/>
                    <a:pt x="643" y="0"/>
                    <a:pt x="61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3"/>
            <p:cNvSpPr/>
            <p:nvPr/>
          </p:nvSpPr>
          <p:spPr>
            <a:xfrm>
              <a:off x="3646650" y="2449125"/>
              <a:ext cx="37550" cy="15875"/>
            </a:xfrm>
            <a:custGeom>
              <a:avLst/>
              <a:gdLst/>
              <a:ahLst/>
              <a:cxnLst/>
              <a:rect l="l" t="t" r="r" b="b"/>
              <a:pathLst>
                <a:path w="1502" h="635" extrusionOk="0">
                  <a:moveTo>
                    <a:pt x="0" y="0"/>
                  </a:moveTo>
                  <a:lnTo>
                    <a:pt x="330" y="531"/>
                  </a:lnTo>
                  <a:cubicBezTo>
                    <a:pt x="354" y="586"/>
                    <a:pt x="409" y="635"/>
                    <a:pt x="482" y="635"/>
                  </a:cubicBezTo>
                  <a:lnTo>
                    <a:pt x="1325" y="635"/>
                  </a:lnTo>
                  <a:cubicBezTo>
                    <a:pt x="1422" y="635"/>
                    <a:pt x="1502" y="531"/>
                    <a:pt x="1502" y="458"/>
                  </a:cubicBezTo>
                  <a:lnTo>
                    <a:pt x="1502"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3"/>
            <p:cNvSpPr/>
            <p:nvPr/>
          </p:nvSpPr>
          <p:spPr>
            <a:xfrm>
              <a:off x="3309125" y="2269825"/>
              <a:ext cx="241575" cy="402400"/>
            </a:xfrm>
            <a:custGeom>
              <a:avLst/>
              <a:gdLst/>
              <a:ahLst/>
              <a:cxnLst/>
              <a:rect l="l" t="t" r="r" b="b"/>
              <a:pathLst>
                <a:path w="9663" h="16096" extrusionOk="0">
                  <a:moveTo>
                    <a:pt x="1069" y="1"/>
                  </a:moveTo>
                  <a:cubicBezTo>
                    <a:pt x="483" y="1"/>
                    <a:pt x="1" y="483"/>
                    <a:pt x="1" y="1069"/>
                  </a:cubicBezTo>
                  <a:lnTo>
                    <a:pt x="1" y="15766"/>
                  </a:lnTo>
                  <a:lnTo>
                    <a:pt x="306" y="16095"/>
                  </a:lnTo>
                  <a:lnTo>
                    <a:pt x="9357" y="16095"/>
                  </a:lnTo>
                  <a:lnTo>
                    <a:pt x="9662" y="15766"/>
                  </a:lnTo>
                  <a:lnTo>
                    <a:pt x="9662" y="1069"/>
                  </a:lnTo>
                  <a:cubicBezTo>
                    <a:pt x="9662" y="483"/>
                    <a:pt x="9204" y="1"/>
                    <a:pt x="861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3"/>
            <p:cNvSpPr/>
            <p:nvPr/>
          </p:nvSpPr>
          <p:spPr>
            <a:xfrm>
              <a:off x="3309125" y="2663950"/>
              <a:ext cx="241575" cy="24125"/>
            </a:xfrm>
            <a:custGeom>
              <a:avLst/>
              <a:gdLst/>
              <a:ahLst/>
              <a:cxnLst/>
              <a:rect l="l" t="t" r="r" b="b"/>
              <a:pathLst>
                <a:path w="9663" h="965" extrusionOk="0">
                  <a:moveTo>
                    <a:pt x="1" y="1"/>
                  </a:moveTo>
                  <a:lnTo>
                    <a:pt x="1" y="965"/>
                  </a:lnTo>
                  <a:lnTo>
                    <a:pt x="9662" y="965"/>
                  </a:lnTo>
                  <a:lnTo>
                    <a:pt x="966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3"/>
            <p:cNvSpPr/>
            <p:nvPr/>
          </p:nvSpPr>
          <p:spPr>
            <a:xfrm>
              <a:off x="3343450" y="2306600"/>
              <a:ext cx="173525" cy="114475"/>
            </a:xfrm>
            <a:custGeom>
              <a:avLst/>
              <a:gdLst/>
              <a:ahLst/>
              <a:cxnLst/>
              <a:rect l="l" t="t" r="r" b="b"/>
              <a:pathLst>
                <a:path w="6941" h="4579" extrusionOk="0">
                  <a:moveTo>
                    <a:pt x="178" y="1"/>
                  </a:moveTo>
                  <a:cubicBezTo>
                    <a:pt x="74" y="1"/>
                    <a:pt x="1" y="80"/>
                    <a:pt x="1" y="184"/>
                  </a:cubicBezTo>
                  <a:lnTo>
                    <a:pt x="1" y="4249"/>
                  </a:lnTo>
                  <a:lnTo>
                    <a:pt x="178" y="4578"/>
                  </a:lnTo>
                  <a:lnTo>
                    <a:pt x="6763" y="4578"/>
                  </a:lnTo>
                  <a:lnTo>
                    <a:pt x="6940" y="4249"/>
                  </a:lnTo>
                  <a:lnTo>
                    <a:pt x="6940" y="184"/>
                  </a:lnTo>
                  <a:cubicBezTo>
                    <a:pt x="6940" y="80"/>
                    <a:pt x="6867" y="1"/>
                    <a:pt x="676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3"/>
            <p:cNvSpPr/>
            <p:nvPr/>
          </p:nvSpPr>
          <p:spPr>
            <a:xfrm>
              <a:off x="3343450" y="2412800"/>
              <a:ext cx="173525" cy="15900"/>
            </a:xfrm>
            <a:custGeom>
              <a:avLst/>
              <a:gdLst/>
              <a:ahLst/>
              <a:cxnLst/>
              <a:rect l="l" t="t" r="r" b="b"/>
              <a:pathLst>
                <a:path w="6941" h="636" extrusionOk="0">
                  <a:moveTo>
                    <a:pt x="1" y="1"/>
                  </a:moveTo>
                  <a:lnTo>
                    <a:pt x="1" y="458"/>
                  </a:lnTo>
                  <a:cubicBezTo>
                    <a:pt x="1" y="562"/>
                    <a:pt x="74" y="635"/>
                    <a:pt x="178" y="635"/>
                  </a:cubicBezTo>
                  <a:lnTo>
                    <a:pt x="6763" y="635"/>
                  </a:lnTo>
                  <a:cubicBezTo>
                    <a:pt x="6867" y="635"/>
                    <a:pt x="6940" y="562"/>
                    <a:pt x="6940" y="458"/>
                  </a:cubicBezTo>
                  <a:lnTo>
                    <a:pt x="694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3"/>
            <p:cNvSpPr/>
            <p:nvPr/>
          </p:nvSpPr>
          <p:spPr>
            <a:xfrm>
              <a:off x="3345300" y="2469400"/>
              <a:ext cx="169850" cy="162225"/>
            </a:xfrm>
            <a:custGeom>
              <a:avLst/>
              <a:gdLst/>
              <a:ahLst/>
              <a:cxnLst/>
              <a:rect l="l" t="t" r="r" b="b"/>
              <a:pathLst>
                <a:path w="6794" h="6489" extrusionOk="0">
                  <a:moveTo>
                    <a:pt x="3381" y="1"/>
                  </a:moveTo>
                  <a:cubicBezTo>
                    <a:pt x="1605" y="1"/>
                    <a:pt x="153" y="1350"/>
                    <a:pt x="0" y="3077"/>
                  </a:cubicBezTo>
                  <a:cubicBezTo>
                    <a:pt x="0" y="3077"/>
                    <a:pt x="0" y="6489"/>
                    <a:pt x="3381" y="6489"/>
                  </a:cubicBezTo>
                  <a:cubicBezTo>
                    <a:pt x="6793" y="6489"/>
                    <a:pt x="6793" y="3077"/>
                    <a:pt x="6793" y="3077"/>
                  </a:cubicBezTo>
                  <a:cubicBezTo>
                    <a:pt x="6640" y="1350"/>
                    <a:pt x="5163" y="1"/>
                    <a:pt x="3381"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3"/>
            <p:cNvSpPr/>
            <p:nvPr/>
          </p:nvSpPr>
          <p:spPr>
            <a:xfrm>
              <a:off x="3344675" y="2546325"/>
              <a:ext cx="170475" cy="93550"/>
            </a:xfrm>
            <a:custGeom>
              <a:avLst/>
              <a:gdLst/>
              <a:ahLst/>
              <a:cxnLst/>
              <a:rect l="l" t="t" r="r" b="b"/>
              <a:pathLst>
                <a:path w="6819" h="3742" extrusionOk="0">
                  <a:moveTo>
                    <a:pt x="25" y="0"/>
                  </a:moveTo>
                  <a:cubicBezTo>
                    <a:pt x="1" y="104"/>
                    <a:pt x="1" y="232"/>
                    <a:pt x="1" y="330"/>
                  </a:cubicBezTo>
                  <a:cubicBezTo>
                    <a:pt x="1" y="2216"/>
                    <a:pt x="1527" y="3741"/>
                    <a:pt x="3406" y="3741"/>
                  </a:cubicBezTo>
                  <a:cubicBezTo>
                    <a:pt x="5292" y="3741"/>
                    <a:pt x="6818" y="2216"/>
                    <a:pt x="6818" y="330"/>
                  </a:cubicBezTo>
                  <a:lnTo>
                    <a:pt x="6818" y="0"/>
                  </a:lnTo>
                  <a:cubicBezTo>
                    <a:pt x="6665" y="1758"/>
                    <a:pt x="5188" y="3107"/>
                    <a:pt x="3406" y="3107"/>
                  </a:cubicBezTo>
                  <a:cubicBezTo>
                    <a:pt x="1630" y="3107"/>
                    <a:pt x="178" y="1758"/>
                    <a:pt x="2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3"/>
            <p:cNvSpPr/>
            <p:nvPr/>
          </p:nvSpPr>
          <p:spPr>
            <a:xfrm>
              <a:off x="3372600" y="2526150"/>
              <a:ext cx="56625" cy="42325"/>
            </a:xfrm>
            <a:custGeom>
              <a:avLst/>
              <a:gdLst/>
              <a:ahLst/>
              <a:cxnLst/>
              <a:rect l="l" t="t" r="r" b="b"/>
              <a:pathLst>
                <a:path w="2265" h="1693" extrusionOk="0">
                  <a:moveTo>
                    <a:pt x="327" y="1"/>
                  </a:moveTo>
                  <a:cubicBezTo>
                    <a:pt x="168" y="1"/>
                    <a:pt x="55" y="13"/>
                    <a:pt x="25" y="20"/>
                  </a:cubicBezTo>
                  <a:cubicBezTo>
                    <a:pt x="25" y="20"/>
                    <a:pt x="1" y="1088"/>
                    <a:pt x="739" y="1497"/>
                  </a:cubicBezTo>
                  <a:cubicBezTo>
                    <a:pt x="992" y="1642"/>
                    <a:pt x="1231" y="1692"/>
                    <a:pt x="1441" y="1692"/>
                  </a:cubicBezTo>
                  <a:cubicBezTo>
                    <a:pt x="1930" y="1692"/>
                    <a:pt x="2265" y="1417"/>
                    <a:pt x="2265" y="1417"/>
                  </a:cubicBezTo>
                  <a:cubicBezTo>
                    <a:pt x="2216" y="1112"/>
                    <a:pt x="2112" y="734"/>
                    <a:pt x="1807" y="453"/>
                  </a:cubicBezTo>
                  <a:cubicBezTo>
                    <a:pt x="1391" y="71"/>
                    <a:pt x="719" y="1"/>
                    <a:pt x="32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3"/>
            <p:cNvSpPr/>
            <p:nvPr/>
          </p:nvSpPr>
          <p:spPr>
            <a:xfrm>
              <a:off x="3430425" y="2526150"/>
              <a:ext cx="56650" cy="42325"/>
            </a:xfrm>
            <a:custGeom>
              <a:avLst/>
              <a:gdLst/>
              <a:ahLst/>
              <a:cxnLst/>
              <a:rect l="l" t="t" r="r" b="b"/>
              <a:pathLst>
                <a:path w="2266" h="1693" extrusionOk="0">
                  <a:moveTo>
                    <a:pt x="1943" y="1"/>
                  </a:moveTo>
                  <a:cubicBezTo>
                    <a:pt x="1557" y="1"/>
                    <a:pt x="892" y="71"/>
                    <a:pt x="458" y="453"/>
                  </a:cubicBezTo>
                  <a:cubicBezTo>
                    <a:pt x="184" y="734"/>
                    <a:pt x="56" y="1112"/>
                    <a:pt x="1" y="1417"/>
                  </a:cubicBezTo>
                  <a:cubicBezTo>
                    <a:pt x="1" y="1417"/>
                    <a:pt x="350" y="1692"/>
                    <a:pt x="838" y="1692"/>
                  </a:cubicBezTo>
                  <a:cubicBezTo>
                    <a:pt x="1048" y="1692"/>
                    <a:pt x="1283" y="1642"/>
                    <a:pt x="1527" y="1497"/>
                  </a:cubicBezTo>
                  <a:cubicBezTo>
                    <a:pt x="2265" y="1088"/>
                    <a:pt x="2241" y="20"/>
                    <a:pt x="2241" y="20"/>
                  </a:cubicBezTo>
                  <a:cubicBezTo>
                    <a:pt x="2211" y="13"/>
                    <a:pt x="2100" y="1"/>
                    <a:pt x="194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3"/>
            <p:cNvSpPr/>
            <p:nvPr/>
          </p:nvSpPr>
          <p:spPr>
            <a:xfrm>
              <a:off x="3369400" y="2526625"/>
              <a:ext cx="120875" cy="89750"/>
            </a:xfrm>
            <a:custGeom>
              <a:avLst/>
              <a:gdLst/>
              <a:ahLst/>
              <a:cxnLst/>
              <a:rect l="l" t="t" r="r" b="b"/>
              <a:pathLst>
                <a:path w="4835" h="3590" extrusionOk="0">
                  <a:moveTo>
                    <a:pt x="4682" y="1"/>
                  </a:moveTo>
                  <a:cubicBezTo>
                    <a:pt x="4633" y="330"/>
                    <a:pt x="4529" y="715"/>
                    <a:pt x="4224" y="965"/>
                  </a:cubicBezTo>
                  <a:cubicBezTo>
                    <a:pt x="3822" y="1351"/>
                    <a:pt x="3169" y="1411"/>
                    <a:pt x="2766" y="1411"/>
                  </a:cubicBezTo>
                  <a:cubicBezTo>
                    <a:pt x="2582" y="1411"/>
                    <a:pt x="2450" y="1398"/>
                    <a:pt x="2417" y="1398"/>
                  </a:cubicBezTo>
                  <a:cubicBezTo>
                    <a:pt x="2387" y="1398"/>
                    <a:pt x="2258" y="1411"/>
                    <a:pt x="2077" y="1411"/>
                  </a:cubicBezTo>
                  <a:cubicBezTo>
                    <a:pt x="1682" y="1411"/>
                    <a:pt x="1039" y="1351"/>
                    <a:pt x="641" y="965"/>
                  </a:cubicBezTo>
                  <a:cubicBezTo>
                    <a:pt x="336" y="715"/>
                    <a:pt x="208" y="330"/>
                    <a:pt x="153" y="1"/>
                  </a:cubicBezTo>
                  <a:lnTo>
                    <a:pt x="153" y="1"/>
                  </a:lnTo>
                  <a:cubicBezTo>
                    <a:pt x="153" y="1"/>
                    <a:pt x="0" y="1044"/>
                    <a:pt x="641" y="1606"/>
                  </a:cubicBezTo>
                  <a:cubicBezTo>
                    <a:pt x="1069" y="2009"/>
                    <a:pt x="1783" y="2064"/>
                    <a:pt x="2167" y="2064"/>
                  </a:cubicBezTo>
                  <a:lnTo>
                    <a:pt x="2167" y="3309"/>
                  </a:lnTo>
                  <a:cubicBezTo>
                    <a:pt x="2167" y="3461"/>
                    <a:pt x="2265" y="3589"/>
                    <a:pt x="2417" y="3589"/>
                  </a:cubicBezTo>
                  <a:cubicBezTo>
                    <a:pt x="2570" y="3589"/>
                    <a:pt x="2698" y="3461"/>
                    <a:pt x="2698" y="3309"/>
                  </a:cubicBezTo>
                  <a:lnTo>
                    <a:pt x="2698" y="2064"/>
                  </a:lnTo>
                  <a:cubicBezTo>
                    <a:pt x="3052" y="2064"/>
                    <a:pt x="3766" y="2009"/>
                    <a:pt x="4224" y="1606"/>
                  </a:cubicBezTo>
                  <a:cubicBezTo>
                    <a:pt x="4834" y="1044"/>
                    <a:pt x="4706" y="1"/>
                    <a:pt x="4706"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3"/>
            <p:cNvSpPr/>
            <p:nvPr/>
          </p:nvSpPr>
          <p:spPr>
            <a:xfrm>
              <a:off x="3284875" y="2679825"/>
              <a:ext cx="290525" cy="19100"/>
            </a:xfrm>
            <a:custGeom>
              <a:avLst/>
              <a:gdLst/>
              <a:ahLst/>
              <a:cxnLst/>
              <a:rect l="l" t="t" r="r" b="b"/>
              <a:pathLst>
                <a:path w="11621" h="764" extrusionOk="0">
                  <a:moveTo>
                    <a:pt x="458" y="0"/>
                  </a:moveTo>
                  <a:cubicBezTo>
                    <a:pt x="257" y="0"/>
                    <a:pt x="80" y="129"/>
                    <a:pt x="0" y="281"/>
                  </a:cubicBezTo>
                  <a:cubicBezTo>
                    <a:pt x="0" y="281"/>
                    <a:pt x="0" y="763"/>
                    <a:pt x="458" y="763"/>
                  </a:cubicBezTo>
                  <a:lnTo>
                    <a:pt x="11163" y="763"/>
                  </a:lnTo>
                  <a:cubicBezTo>
                    <a:pt x="11621" y="763"/>
                    <a:pt x="11621" y="281"/>
                    <a:pt x="11621" y="281"/>
                  </a:cubicBezTo>
                  <a:cubicBezTo>
                    <a:pt x="11523" y="129"/>
                    <a:pt x="11346" y="0"/>
                    <a:pt x="1116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3"/>
            <p:cNvSpPr/>
            <p:nvPr/>
          </p:nvSpPr>
          <p:spPr>
            <a:xfrm>
              <a:off x="3283025" y="2686850"/>
              <a:ext cx="294375" cy="20300"/>
            </a:xfrm>
            <a:custGeom>
              <a:avLst/>
              <a:gdLst/>
              <a:ahLst/>
              <a:cxnLst/>
              <a:rect l="l" t="t" r="r" b="b"/>
              <a:pathLst>
                <a:path w="11775" h="812" extrusionOk="0">
                  <a:moveTo>
                    <a:pt x="74" y="0"/>
                  </a:moveTo>
                  <a:cubicBezTo>
                    <a:pt x="25" y="79"/>
                    <a:pt x="1" y="177"/>
                    <a:pt x="1" y="256"/>
                  </a:cubicBezTo>
                  <a:cubicBezTo>
                    <a:pt x="1" y="562"/>
                    <a:pt x="227" y="812"/>
                    <a:pt x="532" y="812"/>
                  </a:cubicBezTo>
                  <a:lnTo>
                    <a:pt x="11237" y="812"/>
                  </a:lnTo>
                  <a:cubicBezTo>
                    <a:pt x="11518" y="812"/>
                    <a:pt x="11774" y="562"/>
                    <a:pt x="11774" y="256"/>
                  </a:cubicBezTo>
                  <a:cubicBezTo>
                    <a:pt x="11774" y="177"/>
                    <a:pt x="11750" y="79"/>
                    <a:pt x="11695" y="0"/>
                  </a:cubicBezTo>
                  <a:cubicBezTo>
                    <a:pt x="11597" y="153"/>
                    <a:pt x="11420" y="256"/>
                    <a:pt x="11237" y="256"/>
                  </a:cubicBezTo>
                  <a:lnTo>
                    <a:pt x="532" y="256"/>
                  </a:lnTo>
                  <a:cubicBezTo>
                    <a:pt x="331" y="256"/>
                    <a:pt x="154" y="153"/>
                    <a:pt x="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43"/>
          <p:cNvGrpSpPr/>
          <p:nvPr/>
        </p:nvGrpSpPr>
        <p:grpSpPr>
          <a:xfrm>
            <a:off x="6810975" y="1782431"/>
            <a:ext cx="310850" cy="436725"/>
            <a:chOff x="1837925" y="4252775"/>
            <a:chExt cx="310850" cy="436725"/>
          </a:xfrm>
        </p:grpSpPr>
        <p:sp>
          <p:nvSpPr>
            <p:cNvPr id="2437" name="Google Shape;2437;p43"/>
            <p:cNvSpPr/>
            <p:nvPr/>
          </p:nvSpPr>
          <p:spPr>
            <a:xfrm>
              <a:off x="1888750" y="4284525"/>
              <a:ext cx="40150" cy="77525"/>
            </a:xfrm>
            <a:custGeom>
              <a:avLst/>
              <a:gdLst/>
              <a:ahLst/>
              <a:cxnLst/>
              <a:rect l="l" t="t" r="r" b="b"/>
              <a:pathLst>
                <a:path w="1606" h="3101" extrusionOk="0">
                  <a:moveTo>
                    <a:pt x="1605" y="0"/>
                  </a:moveTo>
                  <a:lnTo>
                    <a:pt x="0" y="306"/>
                  </a:lnTo>
                  <a:lnTo>
                    <a:pt x="0" y="2771"/>
                  </a:lnTo>
                  <a:lnTo>
                    <a:pt x="305" y="3101"/>
                  </a:lnTo>
                  <a:lnTo>
                    <a:pt x="1276" y="3101"/>
                  </a:lnTo>
                  <a:lnTo>
                    <a:pt x="1605" y="2771"/>
                  </a:lnTo>
                  <a:lnTo>
                    <a:pt x="1605"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3"/>
            <p:cNvSpPr/>
            <p:nvPr/>
          </p:nvSpPr>
          <p:spPr>
            <a:xfrm>
              <a:off x="2057950" y="4284525"/>
              <a:ext cx="40000" cy="77525"/>
            </a:xfrm>
            <a:custGeom>
              <a:avLst/>
              <a:gdLst/>
              <a:ahLst/>
              <a:cxnLst/>
              <a:rect l="l" t="t" r="r" b="b"/>
              <a:pathLst>
                <a:path w="1600" h="3101" extrusionOk="0">
                  <a:moveTo>
                    <a:pt x="1" y="0"/>
                  </a:moveTo>
                  <a:lnTo>
                    <a:pt x="1" y="2771"/>
                  </a:lnTo>
                  <a:lnTo>
                    <a:pt x="306" y="3101"/>
                  </a:lnTo>
                  <a:lnTo>
                    <a:pt x="1295" y="3101"/>
                  </a:lnTo>
                  <a:lnTo>
                    <a:pt x="1600" y="2771"/>
                  </a:lnTo>
                  <a:lnTo>
                    <a:pt x="1600" y="306"/>
                  </a:lnTo>
                  <a:lnTo>
                    <a:pt x="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3"/>
            <p:cNvSpPr/>
            <p:nvPr/>
          </p:nvSpPr>
          <p:spPr>
            <a:xfrm>
              <a:off x="1888750" y="4353800"/>
              <a:ext cx="40150" cy="23525"/>
            </a:xfrm>
            <a:custGeom>
              <a:avLst/>
              <a:gdLst/>
              <a:ahLst/>
              <a:cxnLst/>
              <a:rect l="l" t="t" r="r" b="b"/>
              <a:pathLst>
                <a:path w="1606" h="941" extrusionOk="0">
                  <a:moveTo>
                    <a:pt x="0" y="0"/>
                  </a:moveTo>
                  <a:lnTo>
                    <a:pt x="0" y="635"/>
                  </a:lnTo>
                  <a:lnTo>
                    <a:pt x="305" y="940"/>
                  </a:lnTo>
                  <a:lnTo>
                    <a:pt x="1276" y="940"/>
                  </a:lnTo>
                  <a:lnTo>
                    <a:pt x="1605" y="635"/>
                  </a:lnTo>
                  <a:lnTo>
                    <a:pt x="1605"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3"/>
            <p:cNvSpPr/>
            <p:nvPr/>
          </p:nvSpPr>
          <p:spPr>
            <a:xfrm>
              <a:off x="2057950" y="4353800"/>
              <a:ext cx="40000" cy="23525"/>
            </a:xfrm>
            <a:custGeom>
              <a:avLst/>
              <a:gdLst/>
              <a:ahLst/>
              <a:cxnLst/>
              <a:rect l="l" t="t" r="r" b="b"/>
              <a:pathLst>
                <a:path w="1600" h="941" extrusionOk="0">
                  <a:moveTo>
                    <a:pt x="1" y="0"/>
                  </a:moveTo>
                  <a:lnTo>
                    <a:pt x="1" y="635"/>
                  </a:lnTo>
                  <a:lnTo>
                    <a:pt x="306" y="940"/>
                  </a:lnTo>
                  <a:lnTo>
                    <a:pt x="1295" y="940"/>
                  </a:lnTo>
                  <a:lnTo>
                    <a:pt x="1600" y="635"/>
                  </a:lnTo>
                  <a:lnTo>
                    <a:pt x="160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3"/>
            <p:cNvSpPr/>
            <p:nvPr/>
          </p:nvSpPr>
          <p:spPr>
            <a:xfrm>
              <a:off x="1837925" y="4369675"/>
              <a:ext cx="310850" cy="310975"/>
            </a:xfrm>
            <a:custGeom>
              <a:avLst/>
              <a:gdLst/>
              <a:ahLst/>
              <a:cxnLst/>
              <a:rect l="l" t="t" r="r" b="b"/>
              <a:pathLst>
                <a:path w="12434" h="12439" extrusionOk="0">
                  <a:moveTo>
                    <a:pt x="153" y="0"/>
                  </a:moveTo>
                  <a:cubicBezTo>
                    <a:pt x="74" y="0"/>
                    <a:pt x="1" y="79"/>
                    <a:pt x="1" y="153"/>
                  </a:cubicBezTo>
                  <a:lnTo>
                    <a:pt x="1" y="11724"/>
                  </a:lnTo>
                  <a:cubicBezTo>
                    <a:pt x="1" y="12109"/>
                    <a:pt x="306" y="12438"/>
                    <a:pt x="715" y="12438"/>
                  </a:cubicBezTo>
                  <a:lnTo>
                    <a:pt x="11725" y="12438"/>
                  </a:lnTo>
                  <a:cubicBezTo>
                    <a:pt x="12104" y="12438"/>
                    <a:pt x="12433" y="12109"/>
                    <a:pt x="12433" y="11724"/>
                  </a:cubicBezTo>
                  <a:lnTo>
                    <a:pt x="12433" y="153"/>
                  </a:lnTo>
                  <a:cubicBezTo>
                    <a:pt x="12433" y="79"/>
                    <a:pt x="12360" y="0"/>
                    <a:pt x="12281"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3"/>
            <p:cNvSpPr/>
            <p:nvPr/>
          </p:nvSpPr>
          <p:spPr>
            <a:xfrm>
              <a:off x="1837925" y="4655750"/>
              <a:ext cx="310850" cy="33750"/>
            </a:xfrm>
            <a:custGeom>
              <a:avLst/>
              <a:gdLst/>
              <a:ahLst/>
              <a:cxnLst/>
              <a:rect l="l" t="t" r="r" b="b"/>
              <a:pathLst>
                <a:path w="12434" h="1350" extrusionOk="0">
                  <a:moveTo>
                    <a:pt x="1" y="1"/>
                  </a:moveTo>
                  <a:lnTo>
                    <a:pt x="1" y="635"/>
                  </a:lnTo>
                  <a:cubicBezTo>
                    <a:pt x="1" y="1044"/>
                    <a:pt x="306" y="1349"/>
                    <a:pt x="715" y="1349"/>
                  </a:cubicBezTo>
                  <a:lnTo>
                    <a:pt x="11725" y="1349"/>
                  </a:lnTo>
                  <a:cubicBezTo>
                    <a:pt x="12104" y="1349"/>
                    <a:pt x="12433" y="1044"/>
                    <a:pt x="12433" y="635"/>
                  </a:cubicBezTo>
                  <a:lnTo>
                    <a:pt x="12433" y="1"/>
                  </a:lnTo>
                  <a:cubicBezTo>
                    <a:pt x="12433" y="410"/>
                    <a:pt x="12104" y="715"/>
                    <a:pt x="11725" y="715"/>
                  </a:cubicBezTo>
                  <a:lnTo>
                    <a:pt x="715" y="715"/>
                  </a:lnTo>
                  <a:cubicBezTo>
                    <a:pt x="306" y="715"/>
                    <a:pt x="1" y="410"/>
                    <a:pt x="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3"/>
            <p:cNvSpPr/>
            <p:nvPr/>
          </p:nvSpPr>
          <p:spPr>
            <a:xfrm>
              <a:off x="2029275" y="4514000"/>
              <a:ext cx="61050" cy="57250"/>
            </a:xfrm>
            <a:custGeom>
              <a:avLst/>
              <a:gdLst/>
              <a:ahLst/>
              <a:cxnLst/>
              <a:rect l="l" t="t" r="r" b="b"/>
              <a:pathLst>
                <a:path w="2442" h="2290" extrusionOk="0">
                  <a:moveTo>
                    <a:pt x="1197" y="0"/>
                  </a:moveTo>
                  <a:cubicBezTo>
                    <a:pt x="1172" y="0"/>
                    <a:pt x="1145" y="8"/>
                    <a:pt x="1117" y="25"/>
                  </a:cubicBezTo>
                  <a:lnTo>
                    <a:pt x="104" y="635"/>
                  </a:lnTo>
                  <a:cubicBezTo>
                    <a:pt x="25" y="660"/>
                    <a:pt x="0" y="764"/>
                    <a:pt x="49" y="843"/>
                  </a:cubicBezTo>
                  <a:lnTo>
                    <a:pt x="714" y="1984"/>
                  </a:lnTo>
                  <a:lnTo>
                    <a:pt x="1325" y="2289"/>
                  </a:lnTo>
                  <a:lnTo>
                    <a:pt x="2442" y="2289"/>
                  </a:lnTo>
                  <a:lnTo>
                    <a:pt x="2442" y="1984"/>
                  </a:lnTo>
                  <a:lnTo>
                    <a:pt x="1325" y="80"/>
                  </a:lnTo>
                  <a:cubicBezTo>
                    <a:pt x="1289" y="28"/>
                    <a:pt x="1245" y="0"/>
                    <a:pt x="119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3"/>
            <p:cNvSpPr/>
            <p:nvPr/>
          </p:nvSpPr>
          <p:spPr>
            <a:xfrm>
              <a:off x="2047125" y="4563600"/>
              <a:ext cx="52825" cy="23525"/>
            </a:xfrm>
            <a:custGeom>
              <a:avLst/>
              <a:gdLst/>
              <a:ahLst/>
              <a:cxnLst/>
              <a:rect l="l" t="t" r="r" b="b"/>
              <a:pathLst>
                <a:path w="2113" h="941" extrusionOk="0">
                  <a:moveTo>
                    <a:pt x="0" y="0"/>
                  </a:moveTo>
                  <a:lnTo>
                    <a:pt x="379" y="635"/>
                  </a:lnTo>
                  <a:lnTo>
                    <a:pt x="1166" y="940"/>
                  </a:lnTo>
                  <a:lnTo>
                    <a:pt x="2112" y="635"/>
                  </a:lnTo>
                  <a:lnTo>
                    <a:pt x="172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3"/>
            <p:cNvSpPr/>
            <p:nvPr/>
          </p:nvSpPr>
          <p:spPr>
            <a:xfrm>
              <a:off x="1920625" y="4578850"/>
              <a:ext cx="64875" cy="37575"/>
            </a:xfrm>
            <a:custGeom>
              <a:avLst/>
              <a:gdLst/>
              <a:ahLst/>
              <a:cxnLst/>
              <a:rect l="l" t="t" r="r" b="b"/>
              <a:pathLst>
                <a:path w="2595" h="1503" extrusionOk="0">
                  <a:moveTo>
                    <a:pt x="2442" y="1"/>
                  </a:moveTo>
                  <a:lnTo>
                    <a:pt x="1014" y="25"/>
                  </a:lnTo>
                  <a:lnTo>
                    <a:pt x="556" y="281"/>
                  </a:lnTo>
                  <a:lnTo>
                    <a:pt x="1" y="1246"/>
                  </a:lnTo>
                  <a:lnTo>
                    <a:pt x="123" y="1502"/>
                  </a:lnTo>
                  <a:lnTo>
                    <a:pt x="2442" y="1502"/>
                  </a:lnTo>
                  <a:cubicBezTo>
                    <a:pt x="2540" y="1502"/>
                    <a:pt x="2595" y="1453"/>
                    <a:pt x="2595" y="1349"/>
                  </a:cubicBezTo>
                  <a:lnTo>
                    <a:pt x="2595" y="153"/>
                  </a:lnTo>
                  <a:cubicBezTo>
                    <a:pt x="2595" y="80"/>
                    <a:pt x="2540" y="1"/>
                    <a:pt x="244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3"/>
            <p:cNvSpPr/>
            <p:nvPr/>
          </p:nvSpPr>
          <p:spPr>
            <a:xfrm>
              <a:off x="1933900" y="4447325"/>
              <a:ext cx="50850" cy="70750"/>
            </a:xfrm>
            <a:custGeom>
              <a:avLst/>
              <a:gdLst/>
              <a:ahLst/>
              <a:cxnLst/>
              <a:rect l="l" t="t" r="r" b="b"/>
              <a:pathLst>
                <a:path w="2034" h="2830" extrusionOk="0">
                  <a:moveTo>
                    <a:pt x="1172" y="1"/>
                  </a:moveTo>
                  <a:lnTo>
                    <a:pt x="25" y="2009"/>
                  </a:lnTo>
                  <a:cubicBezTo>
                    <a:pt x="1" y="2082"/>
                    <a:pt x="25" y="2186"/>
                    <a:pt x="80" y="2210"/>
                  </a:cubicBezTo>
                  <a:lnTo>
                    <a:pt x="1118" y="2820"/>
                  </a:lnTo>
                  <a:cubicBezTo>
                    <a:pt x="1137" y="2826"/>
                    <a:pt x="1157" y="2829"/>
                    <a:pt x="1176" y="2829"/>
                  </a:cubicBezTo>
                  <a:cubicBezTo>
                    <a:pt x="1232" y="2829"/>
                    <a:pt x="1284" y="2802"/>
                    <a:pt x="1325" y="2747"/>
                  </a:cubicBezTo>
                  <a:lnTo>
                    <a:pt x="2033" y="1526"/>
                  </a:lnTo>
                  <a:lnTo>
                    <a:pt x="2033" y="1142"/>
                  </a:lnTo>
                  <a:lnTo>
                    <a:pt x="1502" y="178"/>
                  </a:lnTo>
                  <a:lnTo>
                    <a:pt x="1172"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3"/>
            <p:cNvSpPr/>
            <p:nvPr/>
          </p:nvSpPr>
          <p:spPr>
            <a:xfrm>
              <a:off x="2007000" y="4575650"/>
              <a:ext cx="92950" cy="44475"/>
            </a:xfrm>
            <a:custGeom>
              <a:avLst/>
              <a:gdLst/>
              <a:ahLst/>
              <a:cxnLst/>
              <a:rect l="l" t="t" r="r" b="b"/>
              <a:pathLst>
                <a:path w="3718" h="1779" extrusionOk="0">
                  <a:moveTo>
                    <a:pt x="836" y="0"/>
                  </a:moveTo>
                  <a:cubicBezTo>
                    <a:pt x="795" y="0"/>
                    <a:pt x="752" y="18"/>
                    <a:pt x="714" y="55"/>
                  </a:cubicBezTo>
                  <a:lnTo>
                    <a:pt x="55" y="788"/>
                  </a:lnTo>
                  <a:cubicBezTo>
                    <a:pt x="0" y="843"/>
                    <a:pt x="0" y="940"/>
                    <a:pt x="55" y="995"/>
                  </a:cubicBezTo>
                  <a:lnTo>
                    <a:pt x="714" y="1734"/>
                  </a:lnTo>
                  <a:cubicBezTo>
                    <a:pt x="747" y="1765"/>
                    <a:pt x="786" y="1779"/>
                    <a:pt x="822" y="1779"/>
                  </a:cubicBezTo>
                  <a:cubicBezTo>
                    <a:pt x="900" y="1779"/>
                    <a:pt x="971" y="1717"/>
                    <a:pt x="971" y="1630"/>
                  </a:cubicBezTo>
                  <a:lnTo>
                    <a:pt x="2771" y="1630"/>
                  </a:lnTo>
                  <a:cubicBezTo>
                    <a:pt x="2826" y="1630"/>
                    <a:pt x="2875" y="1606"/>
                    <a:pt x="2899" y="1551"/>
                  </a:cubicBezTo>
                  <a:lnTo>
                    <a:pt x="3717" y="153"/>
                  </a:lnTo>
                  <a:lnTo>
                    <a:pt x="971" y="153"/>
                  </a:lnTo>
                  <a:cubicBezTo>
                    <a:pt x="971" y="56"/>
                    <a:pt x="908" y="0"/>
                    <a:pt x="83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3"/>
            <p:cNvSpPr/>
            <p:nvPr/>
          </p:nvSpPr>
          <p:spPr>
            <a:xfrm>
              <a:off x="1907800" y="4579475"/>
              <a:ext cx="38175" cy="36950"/>
            </a:xfrm>
            <a:custGeom>
              <a:avLst/>
              <a:gdLst/>
              <a:ahLst/>
              <a:cxnLst/>
              <a:rect l="l" t="t" r="r" b="b"/>
              <a:pathLst>
                <a:path w="1527" h="1478" extrusionOk="0">
                  <a:moveTo>
                    <a:pt x="892" y="0"/>
                  </a:moveTo>
                  <a:lnTo>
                    <a:pt x="154" y="739"/>
                  </a:lnTo>
                  <a:lnTo>
                    <a:pt x="1" y="1477"/>
                  </a:lnTo>
                  <a:lnTo>
                    <a:pt x="636" y="1477"/>
                  </a:lnTo>
                  <a:lnTo>
                    <a:pt x="1527"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3"/>
            <p:cNvSpPr/>
            <p:nvPr/>
          </p:nvSpPr>
          <p:spPr>
            <a:xfrm>
              <a:off x="1963200" y="4433900"/>
              <a:ext cx="35575" cy="51600"/>
            </a:xfrm>
            <a:custGeom>
              <a:avLst/>
              <a:gdLst/>
              <a:ahLst/>
              <a:cxnLst/>
              <a:rect l="l" t="t" r="r" b="b"/>
              <a:pathLst>
                <a:path w="1423" h="2064" extrusionOk="0">
                  <a:moveTo>
                    <a:pt x="330" y="1"/>
                  </a:moveTo>
                  <a:lnTo>
                    <a:pt x="0" y="538"/>
                  </a:lnTo>
                  <a:lnTo>
                    <a:pt x="861" y="2063"/>
                  </a:lnTo>
                  <a:lnTo>
                    <a:pt x="1166" y="1502"/>
                  </a:lnTo>
                  <a:lnTo>
                    <a:pt x="1423" y="843"/>
                  </a:lnTo>
                  <a:lnTo>
                    <a:pt x="3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3"/>
            <p:cNvSpPr/>
            <p:nvPr/>
          </p:nvSpPr>
          <p:spPr>
            <a:xfrm>
              <a:off x="1904600" y="4252775"/>
              <a:ext cx="177475" cy="31775"/>
            </a:xfrm>
            <a:custGeom>
              <a:avLst/>
              <a:gdLst/>
              <a:ahLst/>
              <a:cxnLst/>
              <a:rect l="l" t="t" r="r" b="b"/>
              <a:pathLst>
                <a:path w="7099" h="1271" extrusionOk="0">
                  <a:moveTo>
                    <a:pt x="1020" y="1"/>
                  </a:moveTo>
                  <a:cubicBezTo>
                    <a:pt x="971" y="1"/>
                    <a:pt x="947" y="25"/>
                    <a:pt x="916" y="50"/>
                  </a:cubicBezTo>
                  <a:lnTo>
                    <a:pt x="1" y="941"/>
                  </a:lnTo>
                  <a:lnTo>
                    <a:pt x="1" y="1270"/>
                  </a:lnTo>
                  <a:lnTo>
                    <a:pt x="7099" y="1270"/>
                  </a:lnTo>
                  <a:lnTo>
                    <a:pt x="7099" y="941"/>
                  </a:lnTo>
                  <a:lnTo>
                    <a:pt x="6183" y="50"/>
                  </a:lnTo>
                  <a:cubicBezTo>
                    <a:pt x="6159" y="25"/>
                    <a:pt x="6104" y="1"/>
                    <a:pt x="608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3"/>
            <p:cNvSpPr/>
            <p:nvPr/>
          </p:nvSpPr>
          <p:spPr>
            <a:xfrm>
              <a:off x="1888750" y="4276275"/>
              <a:ext cx="209200" cy="15900"/>
            </a:xfrm>
            <a:custGeom>
              <a:avLst/>
              <a:gdLst/>
              <a:ahLst/>
              <a:cxnLst/>
              <a:rect l="l" t="t" r="r" b="b"/>
              <a:pathLst>
                <a:path w="8368" h="636" extrusionOk="0">
                  <a:moveTo>
                    <a:pt x="635" y="1"/>
                  </a:moveTo>
                  <a:lnTo>
                    <a:pt x="0" y="636"/>
                  </a:lnTo>
                  <a:lnTo>
                    <a:pt x="8368" y="636"/>
                  </a:lnTo>
                  <a:lnTo>
                    <a:pt x="7733"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3"/>
            <p:cNvSpPr/>
            <p:nvPr/>
          </p:nvSpPr>
          <p:spPr>
            <a:xfrm>
              <a:off x="1971450" y="4433900"/>
              <a:ext cx="72250" cy="71450"/>
            </a:xfrm>
            <a:custGeom>
              <a:avLst/>
              <a:gdLst/>
              <a:ahLst/>
              <a:cxnLst/>
              <a:rect l="l" t="t" r="r" b="b"/>
              <a:pathLst>
                <a:path w="2890" h="2858" extrusionOk="0">
                  <a:moveTo>
                    <a:pt x="0" y="1"/>
                  </a:moveTo>
                  <a:lnTo>
                    <a:pt x="1349" y="2369"/>
                  </a:lnTo>
                  <a:cubicBezTo>
                    <a:pt x="1221" y="2442"/>
                    <a:pt x="1245" y="2619"/>
                    <a:pt x="1398" y="2643"/>
                  </a:cubicBezTo>
                  <a:lnTo>
                    <a:pt x="2362" y="2851"/>
                  </a:lnTo>
                  <a:cubicBezTo>
                    <a:pt x="2376" y="2855"/>
                    <a:pt x="2390" y="2857"/>
                    <a:pt x="2403" y="2857"/>
                  </a:cubicBezTo>
                  <a:cubicBezTo>
                    <a:pt x="2466" y="2857"/>
                    <a:pt x="2520" y="2812"/>
                    <a:pt x="2545" y="2747"/>
                  </a:cubicBezTo>
                  <a:lnTo>
                    <a:pt x="2850" y="1807"/>
                  </a:lnTo>
                  <a:cubicBezTo>
                    <a:pt x="2890" y="1703"/>
                    <a:pt x="2813" y="1615"/>
                    <a:pt x="2714" y="1615"/>
                  </a:cubicBezTo>
                  <a:cubicBezTo>
                    <a:pt x="2691" y="1615"/>
                    <a:pt x="2667" y="1620"/>
                    <a:pt x="2643" y="1630"/>
                  </a:cubicBezTo>
                  <a:lnTo>
                    <a:pt x="1752" y="80"/>
                  </a:lnTo>
                  <a:cubicBezTo>
                    <a:pt x="1727" y="25"/>
                    <a:pt x="1678" y="1"/>
                    <a:pt x="163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3"/>
            <p:cNvSpPr/>
            <p:nvPr/>
          </p:nvSpPr>
          <p:spPr>
            <a:xfrm>
              <a:off x="1887525" y="4527225"/>
              <a:ext cx="61450" cy="89200"/>
            </a:xfrm>
            <a:custGeom>
              <a:avLst/>
              <a:gdLst/>
              <a:ahLst/>
              <a:cxnLst/>
              <a:rect l="l" t="t" r="r" b="b"/>
              <a:pathLst>
                <a:path w="2458" h="3568" extrusionOk="0">
                  <a:moveTo>
                    <a:pt x="2004" y="0"/>
                  </a:moveTo>
                  <a:cubicBezTo>
                    <a:pt x="1989" y="0"/>
                    <a:pt x="1974" y="3"/>
                    <a:pt x="1959" y="9"/>
                  </a:cubicBezTo>
                  <a:lnTo>
                    <a:pt x="965" y="186"/>
                  </a:lnTo>
                  <a:cubicBezTo>
                    <a:pt x="836" y="210"/>
                    <a:pt x="812" y="387"/>
                    <a:pt x="940" y="467"/>
                  </a:cubicBezTo>
                  <a:lnTo>
                    <a:pt x="25" y="2017"/>
                  </a:lnTo>
                  <a:cubicBezTo>
                    <a:pt x="0" y="2041"/>
                    <a:pt x="0" y="2114"/>
                    <a:pt x="25" y="2145"/>
                  </a:cubicBezTo>
                  <a:lnTo>
                    <a:pt x="812" y="3567"/>
                  </a:lnTo>
                  <a:lnTo>
                    <a:pt x="2210" y="1229"/>
                  </a:lnTo>
                  <a:cubicBezTo>
                    <a:pt x="2232" y="1238"/>
                    <a:pt x="2254" y="1242"/>
                    <a:pt x="2275" y="1242"/>
                  </a:cubicBezTo>
                  <a:cubicBezTo>
                    <a:pt x="2377" y="1242"/>
                    <a:pt x="2458" y="1152"/>
                    <a:pt x="2417" y="1046"/>
                  </a:cubicBezTo>
                  <a:lnTo>
                    <a:pt x="2136" y="82"/>
                  </a:lnTo>
                  <a:cubicBezTo>
                    <a:pt x="2117" y="43"/>
                    <a:pt x="2062" y="0"/>
                    <a:pt x="20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43"/>
          <p:cNvGrpSpPr/>
          <p:nvPr/>
        </p:nvGrpSpPr>
        <p:grpSpPr>
          <a:xfrm>
            <a:off x="4432838" y="1782431"/>
            <a:ext cx="278475" cy="436725"/>
            <a:chOff x="3344075" y="4252775"/>
            <a:chExt cx="278475" cy="436725"/>
          </a:xfrm>
        </p:grpSpPr>
        <p:sp>
          <p:nvSpPr>
            <p:cNvPr id="2455" name="Google Shape;2455;p43"/>
            <p:cNvSpPr/>
            <p:nvPr/>
          </p:nvSpPr>
          <p:spPr>
            <a:xfrm>
              <a:off x="3462325" y="4447950"/>
              <a:ext cx="41975" cy="241550"/>
            </a:xfrm>
            <a:custGeom>
              <a:avLst/>
              <a:gdLst/>
              <a:ahLst/>
              <a:cxnLst/>
              <a:rect l="l" t="t" r="r" b="b"/>
              <a:pathLst>
                <a:path w="1679" h="9662" extrusionOk="0">
                  <a:moveTo>
                    <a:pt x="836" y="0"/>
                  </a:moveTo>
                  <a:lnTo>
                    <a:pt x="507" y="201"/>
                  </a:lnTo>
                  <a:lnTo>
                    <a:pt x="251" y="659"/>
                  </a:lnTo>
                  <a:lnTo>
                    <a:pt x="0" y="9484"/>
                  </a:lnTo>
                  <a:cubicBezTo>
                    <a:pt x="0" y="9588"/>
                    <a:pt x="74" y="9661"/>
                    <a:pt x="177" y="9661"/>
                  </a:cubicBezTo>
                  <a:lnTo>
                    <a:pt x="1502" y="9661"/>
                  </a:lnTo>
                  <a:cubicBezTo>
                    <a:pt x="1599" y="9661"/>
                    <a:pt x="1679" y="9588"/>
                    <a:pt x="1679" y="9484"/>
                  </a:cubicBezTo>
                  <a:lnTo>
                    <a:pt x="1447" y="659"/>
                  </a:lnTo>
                  <a:lnTo>
                    <a:pt x="1221" y="201"/>
                  </a:lnTo>
                  <a:lnTo>
                    <a:pt x="836"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3"/>
            <p:cNvSpPr/>
            <p:nvPr/>
          </p:nvSpPr>
          <p:spPr>
            <a:xfrm>
              <a:off x="3347875" y="4252775"/>
              <a:ext cx="273550" cy="253725"/>
            </a:xfrm>
            <a:custGeom>
              <a:avLst/>
              <a:gdLst/>
              <a:ahLst/>
              <a:cxnLst/>
              <a:rect l="l" t="t" r="r" b="b"/>
              <a:pathLst>
                <a:path w="10942" h="10149" extrusionOk="0">
                  <a:moveTo>
                    <a:pt x="5414" y="1"/>
                  </a:moveTo>
                  <a:cubicBezTo>
                    <a:pt x="5134" y="1"/>
                    <a:pt x="4883" y="227"/>
                    <a:pt x="4883" y="532"/>
                  </a:cubicBezTo>
                  <a:lnTo>
                    <a:pt x="4627" y="6104"/>
                  </a:lnTo>
                  <a:lnTo>
                    <a:pt x="129" y="9382"/>
                  </a:lnTo>
                  <a:lnTo>
                    <a:pt x="1" y="9510"/>
                  </a:lnTo>
                  <a:cubicBezTo>
                    <a:pt x="1" y="9510"/>
                    <a:pt x="18" y="10085"/>
                    <a:pt x="450" y="10085"/>
                  </a:cubicBezTo>
                  <a:cubicBezTo>
                    <a:pt x="531" y="10085"/>
                    <a:pt x="626" y="10065"/>
                    <a:pt x="739" y="10016"/>
                  </a:cubicBezTo>
                  <a:lnTo>
                    <a:pt x="5414" y="7172"/>
                  </a:lnTo>
                  <a:lnTo>
                    <a:pt x="10120" y="10016"/>
                  </a:lnTo>
                  <a:cubicBezTo>
                    <a:pt x="10290" y="10111"/>
                    <a:pt x="10422" y="10149"/>
                    <a:pt x="10524" y="10149"/>
                  </a:cubicBezTo>
                  <a:cubicBezTo>
                    <a:pt x="10941" y="10149"/>
                    <a:pt x="10859" y="9510"/>
                    <a:pt x="10859" y="9510"/>
                  </a:cubicBezTo>
                  <a:lnTo>
                    <a:pt x="10730" y="9382"/>
                  </a:lnTo>
                  <a:lnTo>
                    <a:pt x="6232" y="6104"/>
                  </a:lnTo>
                  <a:lnTo>
                    <a:pt x="5976" y="532"/>
                  </a:lnTo>
                  <a:cubicBezTo>
                    <a:pt x="5976" y="227"/>
                    <a:pt x="5720" y="1"/>
                    <a:pt x="541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3"/>
            <p:cNvSpPr/>
            <p:nvPr/>
          </p:nvSpPr>
          <p:spPr>
            <a:xfrm>
              <a:off x="3468575" y="4433900"/>
              <a:ext cx="29925" cy="30550"/>
            </a:xfrm>
            <a:custGeom>
              <a:avLst/>
              <a:gdLst/>
              <a:ahLst/>
              <a:cxnLst/>
              <a:rect l="l" t="t" r="r" b="b"/>
              <a:pathLst>
                <a:path w="1197" h="1222" extrusionOk="0">
                  <a:moveTo>
                    <a:pt x="31" y="1"/>
                  </a:moveTo>
                  <a:lnTo>
                    <a:pt x="1" y="1221"/>
                  </a:lnTo>
                  <a:lnTo>
                    <a:pt x="513" y="916"/>
                  </a:lnTo>
                  <a:cubicBezTo>
                    <a:pt x="538" y="904"/>
                    <a:pt x="570" y="898"/>
                    <a:pt x="602" y="898"/>
                  </a:cubicBezTo>
                  <a:cubicBezTo>
                    <a:pt x="634" y="898"/>
                    <a:pt x="666" y="904"/>
                    <a:pt x="690" y="916"/>
                  </a:cubicBezTo>
                  <a:lnTo>
                    <a:pt x="1197" y="1221"/>
                  </a:lnTo>
                  <a:lnTo>
                    <a:pt x="1197" y="1221"/>
                  </a:lnTo>
                  <a:lnTo>
                    <a:pt x="1148"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3"/>
            <p:cNvSpPr/>
            <p:nvPr/>
          </p:nvSpPr>
          <p:spPr>
            <a:xfrm>
              <a:off x="3344075" y="4423675"/>
              <a:ext cx="278475" cy="89125"/>
            </a:xfrm>
            <a:custGeom>
              <a:avLst/>
              <a:gdLst/>
              <a:ahLst/>
              <a:cxnLst/>
              <a:rect l="l" t="t" r="r" b="b"/>
              <a:pathLst>
                <a:path w="11139" h="3565" extrusionOk="0">
                  <a:moveTo>
                    <a:pt x="5566" y="1"/>
                  </a:moveTo>
                  <a:lnTo>
                    <a:pt x="891" y="2851"/>
                  </a:lnTo>
                  <a:cubicBezTo>
                    <a:pt x="802" y="2904"/>
                    <a:pt x="703" y="2930"/>
                    <a:pt x="607" y="2930"/>
                  </a:cubicBezTo>
                  <a:cubicBezTo>
                    <a:pt x="426" y="2930"/>
                    <a:pt x="252" y="2841"/>
                    <a:pt x="153" y="2674"/>
                  </a:cubicBezTo>
                  <a:cubicBezTo>
                    <a:pt x="25" y="2875"/>
                    <a:pt x="0" y="3107"/>
                    <a:pt x="128" y="3309"/>
                  </a:cubicBezTo>
                  <a:cubicBezTo>
                    <a:pt x="244" y="3475"/>
                    <a:pt x="423" y="3565"/>
                    <a:pt x="605" y="3565"/>
                  </a:cubicBezTo>
                  <a:cubicBezTo>
                    <a:pt x="703" y="3565"/>
                    <a:pt x="802" y="3539"/>
                    <a:pt x="891" y="3486"/>
                  </a:cubicBezTo>
                  <a:lnTo>
                    <a:pt x="5566" y="641"/>
                  </a:lnTo>
                  <a:lnTo>
                    <a:pt x="10272" y="3486"/>
                  </a:lnTo>
                  <a:cubicBezTo>
                    <a:pt x="10362" y="3539"/>
                    <a:pt x="10460" y="3565"/>
                    <a:pt x="10557" y="3565"/>
                  </a:cubicBezTo>
                  <a:cubicBezTo>
                    <a:pt x="10737" y="3565"/>
                    <a:pt x="10911" y="3475"/>
                    <a:pt x="11011" y="3309"/>
                  </a:cubicBezTo>
                  <a:cubicBezTo>
                    <a:pt x="11139" y="3107"/>
                    <a:pt x="11139" y="2875"/>
                    <a:pt x="11011" y="2674"/>
                  </a:cubicBezTo>
                  <a:cubicBezTo>
                    <a:pt x="10895" y="2841"/>
                    <a:pt x="10726" y="2930"/>
                    <a:pt x="10551" y="2930"/>
                  </a:cubicBezTo>
                  <a:cubicBezTo>
                    <a:pt x="10457" y="2930"/>
                    <a:pt x="10362" y="2904"/>
                    <a:pt x="10272" y="2851"/>
                  </a:cubicBezTo>
                  <a:lnTo>
                    <a:pt x="55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3"/>
            <p:cNvSpPr/>
            <p:nvPr/>
          </p:nvSpPr>
          <p:spPr>
            <a:xfrm>
              <a:off x="3462325" y="4393925"/>
              <a:ext cx="42600" cy="37400"/>
            </a:xfrm>
            <a:custGeom>
              <a:avLst/>
              <a:gdLst/>
              <a:ahLst/>
              <a:cxnLst/>
              <a:rect l="l" t="t" r="r" b="b"/>
              <a:pathLst>
                <a:path w="1704" h="1496" extrusionOk="0">
                  <a:moveTo>
                    <a:pt x="836" y="0"/>
                  </a:moveTo>
                  <a:cubicBezTo>
                    <a:pt x="458" y="0"/>
                    <a:pt x="129" y="251"/>
                    <a:pt x="0" y="580"/>
                  </a:cubicBezTo>
                  <a:cubicBezTo>
                    <a:pt x="0" y="580"/>
                    <a:pt x="0" y="1496"/>
                    <a:pt x="836" y="1496"/>
                  </a:cubicBezTo>
                  <a:cubicBezTo>
                    <a:pt x="1703" y="1496"/>
                    <a:pt x="1703" y="580"/>
                    <a:pt x="1703" y="580"/>
                  </a:cubicBezTo>
                  <a:cubicBezTo>
                    <a:pt x="1575" y="251"/>
                    <a:pt x="1245" y="0"/>
                    <a:pt x="83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3"/>
            <p:cNvSpPr/>
            <p:nvPr/>
          </p:nvSpPr>
          <p:spPr>
            <a:xfrm>
              <a:off x="3460325" y="4408425"/>
              <a:ext cx="45800" cy="31300"/>
            </a:xfrm>
            <a:custGeom>
              <a:avLst/>
              <a:gdLst/>
              <a:ahLst/>
              <a:cxnLst/>
              <a:rect l="l" t="t" r="r" b="b"/>
              <a:pathLst>
                <a:path w="1832" h="1252" extrusionOk="0">
                  <a:moveTo>
                    <a:pt x="80" y="0"/>
                  </a:moveTo>
                  <a:cubicBezTo>
                    <a:pt x="25" y="104"/>
                    <a:pt x="1" y="208"/>
                    <a:pt x="1" y="336"/>
                  </a:cubicBezTo>
                  <a:cubicBezTo>
                    <a:pt x="1" y="843"/>
                    <a:pt x="410" y="1251"/>
                    <a:pt x="916" y="1251"/>
                  </a:cubicBezTo>
                  <a:cubicBezTo>
                    <a:pt x="1429" y="1251"/>
                    <a:pt x="1832" y="843"/>
                    <a:pt x="1832" y="336"/>
                  </a:cubicBezTo>
                  <a:cubicBezTo>
                    <a:pt x="1832" y="208"/>
                    <a:pt x="1808" y="104"/>
                    <a:pt x="1783" y="0"/>
                  </a:cubicBezTo>
                  <a:cubicBezTo>
                    <a:pt x="1655" y="360"/>
                    <a:pt x="1325" y="611"/>
                    <a:pt x="916" y="611"/>
                  </a:cubicBezTo>
                  <a:cubicBezTo>
                    <a:pt x="538" y="611"/>
                    <a:pt x="209" y="360"/>
                    <a:pt x="8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64"/>
        <p:cNvGrpSpPr/>
        <p:nvPr/>
      </p:nvGrpSpPr>
      <p:grpSpPr>
        <a:xfrm>
          <a:off x="0" y="0"/>
          <a:ext cx="0" cy="0"/>
          <a:chOff x="0" y="0"/>
          <a:chExt cx="0" cy="0"/>
        </a:xfrm>
      </p:grpSpPr>
      <p:grpSp>
        <p:nvGrpSpPr>
          <p:cNvPr id="2466" name="Google Shape;2466;p44"/>
          <p:cNvGrpSpPr/>
          <p:nvPr/>
        </p:nvGrpSpPr>
        <p:grpSpPr>
          <a:xfrm>
            <a:off x="6980724" y="2594473"/>
            <a:ext cx="1642242" cy="1667704"/>
            <a:chOff x="6910818" y="2497897"/>
            <a:chExt cx="1737454" cy="1764393"/>
          </a:xfrm>
        </p:grpSpPr>
        <p:grpSp>
          <p:nvGrpSpPr>
            <p:cNvPr id="2467" name="Google Shape;2467;p44"/>
            <p:cNvGrpSpPr/>
            <p:nvPr/>
          </p:nvGrpSpPr>
          <p:grpSpPr>
            <a:xfrm>
              <a:off x="8194878" y="2497897"/>
              <a:ext cx="286304" cy="433613"/>
              <a:chOff x="6673046" y="1861217"/>
              <a:chExt cx="150520" cy="227966"/>
            </a:xfrm>
          </p:grpSpPr>
          <p:sp>
            <p:nvSpPr>
              <p:cNvPr id="2468" name="Google Shape;2468;p44"/>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4"/>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4"/>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4"/>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4"/>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4"/>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4"/>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4"/>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4"/>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4"/>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4"/>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4"/>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4"/>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4"/>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44"/>
            <p:cNvGrpSpPr/>
            <p:nvPr/>
          </p:nvGrpSpPr>
          <p:grpSpPr>
            <a:xfrm>
              <a:off x="7596043" y="3289611"/>
              <a:ext cx="977376" cy="664846"/>
              <a:chOff x="6358218" y="3496678"/>
              <a:chExt cx="513840" cy="349532"/>
            </a:xfrm>
          </p:grpSpPr>
          <p:sp>
            <p:nvSpPr>
              <p:cNvPr id="2483" name="Google Shape;2483;p44"/>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4"/>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4"/>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4"/>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4"/>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4"/>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4"/>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4"/>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4"/>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4"/>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4"/>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4"/>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4"/>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4"/>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4"/>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4"/>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4"/>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4"/>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4"/>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4"/>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4"/>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4"/>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4"/>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4"/>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4"/>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4"/>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4"/>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4"/>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4"/>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4"/>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4"/>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4"/>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4"/>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4"/>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4"/>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4"/>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4"/>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4"/>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4"/>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4"/>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4"/>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4"/>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4"/>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4"/>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4"/>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4"/>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4"/>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4"/>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4"/>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4"/>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4"/>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4"/>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4"/>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4"/>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4"/>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4"/>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4"/>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4"/>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4"/>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4"/>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4"/>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4"/>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4"/>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4"/>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4"/>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4"/>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4"/>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4"/>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4"/>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4"/>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4"/>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4"/>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4"/>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44"/>
            <p:cNvGrpSpPr/>
            <p:nvPr/>
          </p:nvGrpSpPr>
          <p:grpSpPr>
            <a:xfrm>
              <a:off x="6963370" y="3088355"/>
              <a:ext cx="483644" cy="870447"/>
              <a:chOff x="6025600" y="3390870"/>
              <a:chExt cx="254269" cy="457624"/>
            </a:xfrm>
          </p:grpSpPr>
          <p:sp>
            <p:nvSpPr>
              <p:cNvPr id="2557" name="Google Shape;2557;p44"/>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4"/>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4"/>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4"/>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4"/>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4"/>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4"/>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4"/>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4"/>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4"/>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4"/>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4"/>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4"/>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4"/>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4"/>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4"/>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4"/>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4"/>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4"/>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4"/>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4"/>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4"/>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4"/>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4"/>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4"/>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4"/>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4"/>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4"/>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4"/>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4"/>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4"/>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4"/>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4"/>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4"/>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4"/>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4"/>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4"/>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4"/>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4"/>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4"/>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4"/>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4"/>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4"/>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4"/>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4"/>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4"/>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44"/>
            <p:cNvGrpSpPr/>
            <p:nvPr/>
          </p:nvGrpSpPr>
          <p:grpSpPr>
            <a:xfrm>
              <a:off x="6910818" y="3958825"/>
              <a:ext cx="1685754" cy="303464"/>
              <a:chOff x="5997971" y="2910579"/>
              <a:chExt cx="886259" cy="159542"/>
            </a:xfrm>
          </p:grpSpPr>
          <p:sp>
            <p:nvSpPr>
              <p:cNvPr id="2604" name="Google Shape;2604;p44"/>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4"/>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4"/>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4"/>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4"/>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4"/>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4"/>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44"/>
            <p:cNvGrpSpPr/>
            <p:nvPr/>
          </p:nvGrpSpPr>
          <p:grpSpPr>
            <a:xfrm>
              <a:off x="7602049" y="2931470"/>
              <a:ext cx="1046223" cy="303464"/>
              <a:chOff x="6361375" y="2370463"/>
              <a:chExt cx="550036" cy="159542"/>
            </a:xfrm>
          </p:grpSpPr>
          <p:sp>
            <p:nvSpPr>
              <p:cNvPr id="2612" name="Google Shape;2612;p44"/>
              <p:cNvSpPr/>
              <p:nvPr/>
            </p:nvSpPr>
            <p:spPr>
              <a:xfrm>
                <a:off x="6388581" y="2426228"/>
                <a:ext cx="490662" cy="40823"/>
              </a:xfrm>
              <a:custGeom>
                <a:avLst/>
                <a:gdLst/>
                <a:ahLst/>
                <a:cxnLst/>
                <a:rect l="l" t="t" r="r" b="b"/>
                <a:pathLst>
                  <a:path w="17404" h="1448" extrusionOk="0">
                    <a:moveTo>
                      <a:pt x="0" y="1"/>
                    </a:moveTo>
                    <a:lnTo>
                      <a:pt x="0" y="579"/>
                    </a:lnTo>
                    <a:cubicBezTo>
                      <a:pt x="0" y="1062"/>
                      <a:pt x="370" y="1447"/>
                      <a:pt x="852" y="1447"/>
                    </a:cubicBezTo>
                    <a:lnTo>
                      <a:pt x="3182" y="1447"/>
                    </a:lnTo>
                    <a:lnTo>
                      <a:pt x="3182" y="1"/>
                    </a:lnTo>
                    <a:close/>
                    <a:moveTo>
                      <a:pt x="5654" y="1"/>
                    </a:moveTo>
                    <a:lnTo>
                      <a:pt x="5654" y="900"/>
                    </a:lnTo>
                    <a:lnTo>
                      <a:pt x="5654" y="1447"/>
                    </a:lnTo>
                    <a:lnTo>
                      <a:pt x="11922" y="1447"/>
                    </a:lnTo>
                    <a:lnTo>
                      <a:pt x="11922" y="1"/>
                    </a:lnTo>
                    <a:close/>
                    <a:moveTo>
                      <a:pt x="14398" y="1"/>
                    </a:moveTo>
                    <a:lnTo>
                      <a:pt x="14398" y="900"/>
                    </a:lnTo>
                    <a:lnTo>
                      <a:pt x="14398" y="1447"/>
                    </a:lnTo>
                    <a:lnTo>
                      <a:pt x="16551" y="1447"/>
                    </a:lnTo>
                    <a:cubicBezTo>
                      <a:pt x="17017" y="1447"/>
                      <a:pt x="17403" y="1062"/>
                      <a:pt x="17403" y="579"/>
                    </a:cubicBezTo>
                    <a:lnTo>
                      <a:pt x="17403"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4"/>
              <p:cNvSpPr/>
              <p:nvPr/>
            </p:nvSpPr>
            <p:spPr>
              <a:xfrm>
                <a:off x="6478291" y="2424818"/>
                <a:ext cx="69720" cy="105186"/>
              </a:xfrm>
              <a:custGeom>
                <a:avLst/>
                <a:gdLst/>
                <a:ahLst/>
                <a:cxnLst/>
                <a:rect l="l" t="t" r="r" b="b"/>
                <a:pathLst>
                  <a:path w="2473" h="3731" extrusionOk="0">
                    <a:moveTo>
                      <a:pt x="0" y="1"/>
                    </a:moveTo>
                    <a:lnTo>
                      <a:pt x="0" y="3086"/>
                    </a:lnTo>
                    <a:cubicBezTo>
                      <a:pt x="0" y="3441"/>
                      <a:pt x="274" y="3731"/>
                      <a:pt x="625" y="3731"/>
                    </a:cubicBezTo>
                    <a:lnTo>
                      <a:pt x="1832" y="3731"/>
                    </a:lnTo>
                    <a:cubicBezTo>
                      <a:pt x="2183" y="3731"/>
                      <a:pt x="2472" y="3441"/>
                      <a:pt x="2472" y="3086"/>
                    </a:cubicBezTo>
                    <a:lnTo>
                      <a:pt x="247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4"/>
              <p:cNvSpPr/>
              <p:nvPr/>
            </p:nvSpPr>
            <p:spPr>
              <a:xfrm>
                <a:off x="6478291" y="2426228"/>
                <a:ext cx="69720" cy="25373"/>
              </a:xfrm>
              <a:custGeom>
                <a:avLst/>
                <a:gdLst/>
                <a:ahLst/>
                <a:cxnLst/>
                <a:rect l="l" t="t" r="r" b="b"/>
                <a:pathLst>
                  <a:path w="2473" h="900" extrusionOk="0">
                    <a:moveTo>
                      <a:pt x="0" y="1"/>
                    </a:moveTo>
                    <a:lnTo>
                      <a:pt x="0" y="900"/>
                    </a:lnTo>
                    <a:lnTo>
                      <a:pt x="2472" y="900"/>
                    </a:lnTo>
                    <a:lnTo>
                      <a:pt x="2472"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4"/>
              <p:cNvSpPr/>
              <p:nvPr/>
            </p:nvSpPr>
            <p:spPr>
              <a:xfrm>
                <a:off x="6724695" y="2424818"/>
                <a:ext cx="69833" cy="105186"/>
              </a:xfrm>
              <a:custGeom>
                <a:avLst/>
                <a:gdLst/>
                <a:ahLst/>
                <a:cxnLst/>
                <a:rect l="l" t="t" r="r" b="b"/>
                <a:pathLst>
                  <a:path w="2477" h="3731" extrusionOk="0">
                    <a:moveTo>
                      <a:pt x="0" y="1"/>
                    </a:moveTo>
                    <a:lnTo>
                      <a:pt x="0" y="3086"/>
                    </a:lnTo>
                    <a:cubicBezTo>
                      <a:pt x="0" y="3441"/>
                      <a:pt x="289" y="3731"/>
                      <a:pt x="629" y="3731"/>
                    </a:cubicBezTo>
                    <a:lnTo>
                      <a:pt x="1852" y="3731"/>
                    </a:lnTo>
                    <a:cubicBezTo>
                      <a:pt x="2187" y="3731"/>
                      <a:pt x="2476" y="3441"/>
                      <a:pt x="2476" y="3086"/>
                    </a:cubicBezTo>
                    <a:lnTo>
                      <a:pt x="247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4"/>
              <p:cNvSpPr/>
              <p:nvPr/>
            </p:nvSpPr>
            <p:spPr>
              <a:xfrm>
                <a:off x="6724695" y="2426228"/>
                <a:ext cx="69833" cy="25373"/>
              </a:xfrm>
              <a:custGeom>
                <a:avLst/>
                <a:gdLst/>
                <a:ahLst/>
                <a:cxnLst/>
                <a:rect l="l" t="t" r="r" b="b"/>
                <a:pathLst>
                  <a:path w="2477" h="900" extrusionOk="0">
                    <a:moveTo>
                      <a:pt x="0" y="1"/>
                    </a:moveTo>
                    <a:lnTo>
                      <a:pt x="0" y="900"/>
                    </a:lnTo>
                    <a:lnTo>
                      <a:pt x="2476" y="900"/>
                    </a:lnTo>
                    <a:lnTo>
                      <a:pt x="2476"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4"/>
              <p:cNvSpPr/>
              <p:nvPr/>
            </p:nvSpPr>
            <p:spPr>
              <a:xfrm>
                <a:off x="6361375" y="2370463"/>
                <a:ext cx="550036" cy="55793"/>
              </a:xfrm>
              <a:custGeom>
                <a:avLst/>
                <a:gdLst/>
                <a:ahLst/>
                <a:cxnLst/>
                <a:rect l="l" t="t" r="r" b="b"/>
                <a:pathLst>
                  <a:path w="19510" h="1979" extrusionOk="0">
                    <a:moveTo>
                      <a:pt x="996" y="0"/>
                    </a:moveTo>
                    <a:cubicBezTo>
                      <a:pt x="722" y="0"/>
                      <a:pt x="468" y="112"/>
                      <a:pt x="290" y="290"/>
                    </a:cubicBezTo>
                    <a:cubicBezTo>
                      <a:pt x="113" y="467"/>
                      <a:pt x="1" y="725"/>
                      <a:pt x="1" y="999"/>
                    </a:cubicBezTo>
                    <a:lnTo>
                      <a:pt x="1" y="1142"/>
                    </a:lnTo>
                    <a:cubicBezTo>
                      <a:pt x="82" y="1624"/>
                      <a:pt x="498" y="1979"/>
                      <a:pt x="996" y="1979"/>
                    </a:cubicBezTo>
                    <a:lnTo>
                      <a:pt x="18515" y="1979"/>
                    </a:lnTo>
                    <a:cubicBezTo>
                      <a:pt x="18788" y="1979"/>
                      <a:pt x="19043" y="1882"/>
                      <a:pt x="19220" y="1690"/>
                    </a:cubicBezTo>
                    <a:cubicBezTo>
                      <a:pt x="19367" y="1543"/>
                      <a:pt x="19463" y="1350"/>
                      <a:pt x="19494" y="1142"/>
                    </a:cubicBezTo>
                    <a:cubicBezTo>
                      <a:pt x="19510" y="1096"/>
                      <a:pt x="19510" y="1046"/>
                      <a:pt x="19510" y="999"/>
                    </a:cubicBezTo>
                    <a:cubicBezTo>
                      <a:pt x="19510" y="436"/>
                      <a:pt x="19058" y="0"/>
                      <a:pt x="1851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4"/>
              <p:cNvSpPr/>
              <p:nvPr/>
            </p:nvSpPr>
            <p:spPr>
              <a:xfrm>
                <a:off x="6361375" y="2402631"/>
                <a:ext cx="549613" cy="23625"/>
              </a:xfrm>
              <a:custGeom>
                <a:avLst/>
                <a:gdLst/>
                <a:ahLst/>
                <a:cxnLst/>
                <a:rect l="l" t="t" r="r" b="b"/>
                <a:pathLst>
                  <a:path w="19495" h="838" extrusionOk="0">
                    <a:moveTo>
                      <a:pt x="1" y="1"/>
                    </a:moveTo>
                    <a:cubicBezTo>
                      <a:pt x="82" y="483"/>
                      <a:pt x="498" y="838"/>
                      <a:pt x="996" y="838"/>
                    </a:cubicBezTo>
                    <a:lnTo>
                      <a:pt x="18515" y="838"/>
                    </a:lnTo>
                    <a:cubicBezTo>
                      <a:pt x="18788" y="838"/>
                      <a:pt x="19043" y="741"/>
                      <a:pt x="19220" y="549"/>
                    </a:cubicBezTo>
                    <a:cubicBezTo>
                      <a:pt x="19367" y="402"/>
                      <a:pt x="19463" y="209"/>
                      <a:pt x="19494"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4"/>
            <p:cNvGrpSpPr/>
            <p:nvPr/>
          </p:nvGrpSpPr>
          <p:grpSpPr>
            <a:xfrm>
              <a:off x="7741690" y="2517738"/>
              <a:ext cx="237076" cy="413773"/>
              <a:chOff x="6434789" y="1871649"/>
              <a:chExt cx="124639" cy="217535"/>
            </a:xfrm>
          </p:grpSpPr>
          <p:sp>
            <p:nvSpPr>
              <p:cNvPr id="2620" name="Google Shape;2620;p44"/>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4"/>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4"/>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4"/>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4"/>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4"/>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4"/>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4"/>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4"/>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4"/>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4"/>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4"/>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4"/>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4"/>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4"/>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4"/>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6" name="Google Shape;2636;p44"/>
          <p:cNvGrpSpPr/>
          <p:nvPr/>
        </p:nvGrpSpPr>
        <p:grpSpPr>
          <a:xfrm>
            <a:off x="443185" y="2571690"/>
            <a:ext cx="1454569" cy="1690506"/>
            <a:chOff x="443204" y="2473793"/>
            <a:chExt cx="1538901" cy="1788517"/>
          </a:xfrm>
        </p:grpSpPr>
        <p:grpSp>
          <p:nvGrpSpPr>
            <p:cNvPr id="2637" name="Google Shape;2637;p44"/>
            <p:cNvGrpSpPr/>
            <p:nvPr/>
          </p:nvGrpSpPr>
          <p:grpSpPr>
            <a:xfrm>
              <a:off x="503551" y="3426694"/>
              <a:ext cx="1436358" cy="562092"/>
              <a:chOff x="7655239" y="3053994"/>
              <a:chExt cx="1082655" cy="423677"/>
            </a:xfrm>
          </p:grpSpPr>
          <p:sp>
            <p:nvSpPr>
              <p:cNvPr id="2638" name="Google Shape;2638;p44"/>
              <p:cNvSpPr/>
              <p:nvPr/>
            </p:nvSpPr>
            <p:spPr>
              <a:xfrm>
                <a:off x="7681115" y="3226589"/>
                <a:ext cx="229621" cy="251081"/>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4"/>
              <p:cNvSpPr/>
              <p:nvPr/>
            </p:nvSpPr>
            <p:spPr>
              <a:xfrm>
                <a:off x="7681115" y="3226589"/>
                <a:ext cx="229621" cy="72545"/>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4"/>
              <p:cNvSpPr/>
              <p:nvPr/>
            </p:nvSpPr>
            <p:spPr>
              <a:xfrm>
                <a:off x="7655239" y="3200427"/>
                <a:ext cx="281755" cy="52516"/>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4"/>
              <p:cNvSpPr/>
              <p:nvPr/>
            </p:nvSpPr>
            <p:spPr>
              <a:xfrm>
                <a:off x="7713603" y="3342356"/>
                <a:ext cx="21563" cy="86153"/>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4"/>
              <p:cNvSpPr/>
              <p:nvPr/>
            </p:nvSpPr>
            <p:spPr>
              <a:xfrm>
                <a:off x="7761329" y="3342356"/>
                <a:ext cx="23384" cy="86153"/>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4"/>
              <p:cNvSpPr/>
              <p:nvPr/>
            </p:nvSpPr>
            <p:spPr>
              <a:xfrm>
                <a:off x="7810493" y="3342356"/>
                <a:ext cx="23384" cy="86153"/>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4"/>
              <p:cNvSpPr/>
              <p:nvPr/>
            </p:nvSpPr>
            <p:spPr>
              <a:xfrm>
                <a:off x="7859944" y="3342356"/>
                <a:ext cx="21563" cy="86153"/>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4"/>
              <p:cNvSpPr/>
              <p:nvPr/>
            </p:nvSpPr>
            <p:spPr>
              <a:xfrm>
                <a:off x="8366724" y="331609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4"/>
              <p:cNvSpPr/>
              <p:nvPr/>
            </p:nvSpPr>
            <p:spPr>
              <a:xfrm>
                <a:off x="8607080" y="315414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4"/>
              <p:cNvSpPr/>
              <p:nvPr/>
            </p:nvSpPr>
            <p:spPr>
              <a:xfrm>
                <a:off x="8546607" y="323272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4"/>
              <p:cNvSpPr/>
              <p:nvPr/>
            </p:nvSpPr>
            <p:spPr>
              <a:xfrm>
                <a:off x="8465051" y="3200427"/>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4"/>
              <p:cNvSpPr/>
              <p:nvPr/>
            </p:nvSpPr>
            <p:spPr>
              <a:xfrm>
                <a:off x="8622222" y="3273931"/>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4"/>
              <p:cNvSpPr/>
              <p:nvPr/>
            </p:nvSpPr>
            <p:spPr>
              <a:xfrm>
                <a:off x="8540761" y="3057156"/>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4"/>
              <p:cNvSpPr/>
              <p:nvPr/>
            </p:nvSpPr>
            <p:spPr>
              <a:xfrm>
                <a:off x="8582929" y="3091944"/>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4"/>
              <p:cNvSpPr/>
              <p:nvPr/>
            </p:nvSpPr>
            <p:spPr>
              <a:xfrm>
                <a:off x="8613117" y="311628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4"/>
              <p:cNvSpPr/>
              <p:nvPr/>
            </p:nvSpPr>
            <p:spPr>
              <a:xfrm>
                <a:off x="8437354" y="320579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4"/>
              <p:cNvSpPr/>
              <p:nvPr/>
            </p:nvSpPr>
            <p:spPr>
              <a:xfrm>
                <a:off x="8303568" y="3053994"/>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4"/>
              <p:cNvSpPr/>
              <p:nvPr/>
            </p:nvSpPr>
            <p:spPr>
              <a:xfrm>
                <a:off x="8401895" y="334235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4"/>
              <p:cNvSpPr/>
              <p:nvPr/>
            </p:nvSpPr>
            <p:spPr>
              <a:xfrm>
                <a:off x="8401895" y="338078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4"/>
              <p:cNvSpPr/>
              <p:nvPr/>
            </p:nvSpPr>
            <p:spPr>
              <a:xfrm>
                <a:off x="8422212" y="335452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4"/>
              <p:cNvSpPr/>
              <p:nvPr/>
            </p:nvSpPr>
            <p:spPr>
              <a:xfrm>
                <a:off x="8038486" y="3268373"/>
                <a:ext cx="166465" cy="209298"/>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4"/>
              <p:cNvSpPr/>
              <p:nvPr/>
            </p:nvSpPr>
            <p:spPr>
              <a:xfrm>
                <a:off x="8112471" y="3197456"/>
                <a:ext cx="24821" cy="132441"/>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4"/>
              <p:cNvSpPr/>
              <p:nvPr/>
            </p:nvSpPr>
            <p:spPr>
              <a:xfrm>
                <a:off x="8043374" y="3141969"/>
                <a:ext cx="99860" cy="106182"/>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4"/>
              <p:cNvSpPr/>
              <p:nvPr/>
            </p:nvSpPr>
            <p:spPr>
              <a:xfrm>
                <a:off x="8126463" y="3190173"/>
                <a:ext cx="95547" cy="6660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4"/>
              <p:cNvSpPr/>
              <p:nvPr/>
            </p:nvSpPr>
            <p:spPr>
              <a:xfrm>
                <a:off x="8058516" y="3288402"/>
                <a:ext cx="126502" cy="167899"/>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4"/>
              <p:cNvSpPr/>
              <p:nvPr/>
            </p:nvSpPr>
            <p:spPr>
              <a:xfrm>
                <a:off x="8058516" y="3408481"/>
                <a:ext cx="126502" cy="47820"/>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4"/>
              <p:cNvSpPr/>
              <p:nvPr/>
            </p:nvSpPr>
            <p:spPr>
              <a:xfrm>
                <a:off x="8132405" y="3375993"/>
                <a:ext cx="32680" cy="26354"/>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4"/>
              <p:cNvSpPr/>
              <p:nvPr/>
            </p:nvSpPr>
            <p:spPr>
              <a:xfrm>
                <a:off x="8077012" y="3353089"/>
                <a:ext cx="40347" cy="32200"/>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4"/>
              <p:cNvSpPr/>
              <p:nvPr/>
            </p:nvSpPr>
            <p:spPr>
              <a:xfrm>
                <a:off x="8067716" y="3308335"/>
                <a:ext cx="27792" cy="9544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4"/>
              <p:cNvSpPr/>
              <p:nvPr/>
            </p:nvSpPr>
            <p:spPr>
              <a:xfrm>
                <a:off x="8132405" y="3334593"/>
                <a:ext cx="26355" cy="1859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44"/>
            <p:cNvGrpSpPr/>
            <p:nvPr/>
          </p:nvGrpSpPr>
          <p:grpSpPr>
            <a:xfrm>
              <a:off x="719107" y="2473793"/>
              <a:ext cx="1087346" cy="588664"/>
              <a:chOff x="7791997" y="2089174"/>
              <a:chExt cx="819587" cy="443706"/>
            </a:xfrm>
          </p:grpSpPr>
          <p:sp>
            <p:nvSpPr>
              <p:cNvPr id="2669" name="Google Shape;2669;p44"/>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4"/>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4"/>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4"/>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4"/>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4"/>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4"/>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4"/>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4"/>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4"/>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4"/>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4"/>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4"/>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4"/>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4"/>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4"/>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4"/>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4"/>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4"/>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4"/>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4"/>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4"/>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44"/>
            <p:cNvGrpSpPr/>
            <p:nvPr/>
          </p:nvGrpSpPr>
          <p:grpSpPr>
            <a:xfrm>
              <a:off x="443204" y="3024345"/>
              <a:ext cx="1538901" cy="277044"/>
              <a:chOff x="5997971" y="2910579"/>
              <a:chExt cx="886259" cy="159542"/>
            </a:xfrm>
          </p:grpSpPr>
          <p:sp>
            <p:nvSpPr>
              <p:cNvPr id="2692" name="Google Shape;2692;p44"/>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4"/>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4"/>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4"/>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4"/>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4"/>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4"/>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44"/>
            <p:cNvGrpSpPr/>
            <p:nvPr/>
          </p:nvGrpSpPr>
          <p:grpSpPr>
            <a:xfrm>
              <a:off x="443204" y="3985266"/>
              <a:ext cx="1538901" cy="277044"/>
              <a:chOff x="5997971" y="2910579"/>
              <a:chExt cx="886259" cy="159542"/>
            </a:xfrm>
          </p:grpSpPr>
          <p:sp>
            <p:nvSpPr>
              <p:cNvPr id="2700" name="Google Shape;2700;p44"/>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4"/>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4"/>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4"/>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4"/>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4"/>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4"/>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07" name="Google Shape;2707;p44"/>
          <p:cNvSpPr/>
          <p:nvPr/>
        </p:nvSpPr>
        <p:spPr>
          <a:xfrm>
            <a:off x="1273883" y="1082058"/>
            <a:ext cx="208785" cy="208785"/>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4"/>
          <p:cNvSpPr/>
          <p:nvPr/>
        </p:nvSpPr>
        <p:spPr>
          <a:xfrm>
            <a:off x="8232948" y="1257011"/>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4"/>
          <p:cNvSpPr/>
          <p:nvPr/>
        </p:nvSpPr>
        <p:spPr>
          <a:xfrm>
            <a:off x="977087" y="193305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4"/>
          <p:cNvSpPr/>
          <p:nvPr/>
        </p:nvSpPr>
        <p:spPr>
          <a:xfrm>
            <a:off x="713228" y="118762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4"/>
          <p:cNvSpPr/>
          <p:nvPr/>
        </p:nvSpPr>
        <p:spPr>
          <a:xfrm>
            <a:off x="713228" y="217280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4"/>
          <p:cNvSpPr/>
          <p:nvPr/>
        </p:nvSpPr>
        <p:spPr>
          <a:xfrm>
            <a:off x="8075314" y="1909300"/>
            <a:ext cx="74349" cy="741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3" name="Google Shape;2713;p44"/>
          <p:cNvGrpSpPr/>
          <p:nvPr/>
        </p:nvGrpSpPr>
        <p:grpSpPr>
          <a:xfrm rot="10800000">
            <a:off x="7035025" y="3299277"/>
            <a:ext cx="1270753" cy="649610"/>
            <a:chOff x="4381862" y="4069552"/>
            <a:chExt cx="1270753" cy="649610"/>
          </a:xfrm>
        </p:grpSpPr>
        <p:sp>
          <p:nvSpPr>
            <p:cNvPr id="2714" name="Google Shape;2714;p44"/>
            <p:cNvSpPr/>
            <p:nvPr/>
          </p:nvSpPr>
          <p:spPr>
            <a:xfrm>
              <a:off x="4668520" y="4497990"/>
              <a:ext cx="221164" cy="22117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4"/>
            <p:cNvSpPr/>
            <p:nvPr/>
          </p:nvSpPr>
          <p:spPr>
            <a:xfrm>
              <a:off x="5496210" y="4069552"/>
              <a:ext cx="156405" cy="156411"/>
            </a:xfrm>
            <a:custGeom>
              <a:avLst/>
              <a:gdLst/>
              <a:ahLst/>
              <a:cxnLst/>
              <a:rect l="l" t="t" r="r" b="b"/>
              <a:pathLst>
                <a:path w="1239" h="1239" extrusionOk="0">
                  <a:moveTo>
                    <a:pt x="626" y="0"/>
                  </a:moveTo>
                  <a:cubicBezTo>
                    <a:pt x="626" y="336"/>
                    <a:pt x="356" y="625"/>
                    <a:pt x="1" y="625"/>
                  </a:cubicBezTo>
                  <a:cubicBezTo>
                    <a:pt x="356" y="625"/>
                    <a:pt x="626" y="899"/>
                    <a:pt x="626" y="1238"/>
                  </a:cubicBezTo>
                  <a:cubicBezTo>
                    <a:pt x="626" y="899"/>
                    <a:pt x="899" y="625"/>
                    <a:pt x="1239" y="625"/>
                  </a:cubicBezTo>
                  <a:cubicBezTo>
                    <a:pt x="899" y="625"/>
                    <a:pt x="626" y="336"/>
                    <a:pt x="6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4"/>
            <p:cNvSpPr/>
            <p:nvPr/>
          </p:nvSpPr>
          <p:spPr>
            <a:xfrm>
              <a:off x="4381862" y="4147970"/>
              <a:ext cx="87355" cy="87232"/>
            </a:xfrm>
            <a:custGeom>
              <a:avLst/>
              <a:gdLst/>
              <a:ahLst/>
              <a:cxnLst/>
              <a:rect l="l" t="t" r="r" b="b"/>
              <a:pathLst>
                <a:path w="692" h="691" extrusionOk="0">
                  <a:moveTo>
                    <a:pt x="356" y="1"/>
                  </a:moveTo>
                  <a:cubicBezTo>
                    <a:pt x="356" y="193"/>
                    <a:pt x="194" y="340"/>
                    <a:pt x="1" y="340"/>
                  </a:cubicBezTo>
                  <a:cubicBezTo>
                    <a:pt x="194" y="340"/>
                    <a:pt x="356" y="498"/>
                    <a:pt x="356" y="691"/>
                  </a:cubicBezTo>
                  <a:cubicBezTo>
                    <a:pt x="356" y="498"/>
                    <a:pt x="498" y="340"/>
                    <a:pt x="691" y="340"/>
                  </a:cubicBezTo>
                  <a:cubicBezTo>
                    <a:pt x="498" y="340"/>
                    <a:pt x="356" y="193"/>
                    <a:pt x="35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itle 1"/>
          <p:cNvSpPr>
            <a:spLocks noGrp="1"/>
          </p:cNvSpPr>
          <p:nvPr>
            <p:ph type="title"/>
          </p:nvPr>
        </p:nvSpPr>
        <p:spPr/>
        <p:txBody>
          <a:bodyPr/>
          <a:lstStyle/>
          <a:p>
            <a:endParaRPr lang="en-US"/>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20"/>
        <p:cNvGrpSpPr/>
        <p:nvPr/>
      </p:nvGrpSpPr>
      <p:grpSpPr>
        <a:xfrm>
          <a:off x="0" y="0"/>
          <a:ext cx="0" cy="0"/>
          <a:chOff x="0" y="0"/>
          <a:chExt cx="0" cy="0"/>
        </a:xfrm>
      </p:grpSpPr>
      <p:sp>
        <p:nvSpPr>
          <p:cNvPr id="2721" name="Google Shape;2721;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Upcycling </a:t>
            </a:r>
            <a:r>
              <a:rPr lang="en">
                <a:solidFill>
                  <a:schemeClr val="lt1"/>
                </a:solidFill>
              </a:rPr>
              <a:t>features</a:t>
            </a:r>
            <a:endParaRPr>
              <a:solidFill>
                <a:schemeClr val="lt1"/>
              </a:solidFill>
            </a:endParaRPr>
          </a:p>
        </p:txBody>
      </p:sp>
      <p:sp>
        <p:nvSpPr>
          <p:cNvPr id="2722" name="Google Shape;2722;p45"/>
          <p:cNvSpPr txBox="1">
            <a:spLocks noGrp="1"/>
          </p:cNvSpPr>
          <p:nvPr>
            <p:ph type="title" idx="2"/>
          </p:nvPr>
        </p:nvSpPr>
        <p:spPr>
          <a:xfrm>
            <a:off x="713225" y="1528350"/>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723" name="Google Shape;2723;p45"/>
          <p:cNvSpPr txBox="1">
            <a:spLocks noGrp="1"/>
          </p:cNvSpPr>
          <p:nvPr>
            <p:ph type="subTitle" idx="1"/>
          </p:nvPr>
        </p:nvSpPr>
        <p:spPr>
          <a:xfrm>
            <a:off x="713225" y="1903662"/>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2724" name="Google Shape;2724;p45"/>
          <p:cNvSpPr txBox="1">
            <a:spLocks noGrp="1"/>
          </p:cNvSpPr>
          <p:nvPr>
            <p:ph type="title" idx="3"/>
          </p:nvPr>
        </p:nvSpPr>
        <p:spPr>
          <a:xfrm>
            <a:off x="3029333" y="1528350"/>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2725" name="Google Shape;2725;p45"/>
          <p:cNvSpPr txBox="1">
            <a:spLocks noGrp="1"/>
          </p:cNvSpPr>
          <p:nvPr>
            <p:ph type="subTitle" idx="4"/>
          </p:nvPr>
        </p:nvSpPr>
        <p:spPr>
          <a:xfrm>
            <a:off x="3029329" y="1903662"/>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farthest planet from the Sun</a:t>
            </a:r>
            <a:endParaRPr/>
          </a:p>
        </p:txBody>
      </p:sp>
      <p:sp>
        <p:nvSpPr>
          <p:cNvPr id="2726" name="Google Shape;2726;p45"/>
          <p:cNvSpPr txBox="1">
            <a:spLocks noGrp="1"/>
          </p:cNvSpPr>
          <p:nvPr>
            <p:ph type="title" idx="5"/>
          </p:nvPr>
        </p:nvSpPr>
        <p:spPr>
          <a:xfrm>
            <a:off x="713225" y="2961750"/>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727" name="Google Shape;2727;p45"/>
          <p:cNvSpPr txBox="1">
            <a:spLocks noGrp="1"/>
          </p:cNvSpPr>
          <p:nvPr>
            <p:ph type="subTitle" idx="6"/>
          </p:nvPr>
        </p:nvSpPr>
        <p:spPr>
          <a:xfrm>
            <a:off x="713225" y="3337062"/>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2728" name="Google Shape;2728;p45"/>
          <p:cNvSpPr txBox="1">
            <a:spLocks noGrp="1"/>
          </p:cNvSpPr>
          <p:nvPr>
            <p:ph type="title" idx="7"/>
          </p:nvPr>
        </p:nvSpPr>
        <p:spPr>
          <a:xfrm>
            <a:off x="3029333" y="2961750"/>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2729" name="Google Shape;2729;p45"/>
          <p:cNvSpPr txBox="1">
            <a:spLocks noGrp="1"/>
          </p:cNvSpPr>
          <p:nvPr>
            <p:ph type="subTitle" idx="8"/>
          </p:nvPr>
        </p:nvSpPr>
        <p:spPr>
          <a:xfrm>
            <a:off x="3029329" y="3337062"/>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2730" name="Google Shape;2730;p45"/>
          <p:cNvSpPr/>
          <p:nvPr/>
        </p:nvSpPr>
        <p:spPr>
          <a:xfrm rot="10800000">
            <a:off x="8150424" y="1058008"/>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1" name="Google Shape;2731;p45"/>
          <p:cNvGrpSpPr/>
          <p:nvPr/>
        </p:nvGrpSpPr>
        <p:grpSpPr>
          <a:xfrm>
            <a:off x="6125968" y="2914219"/>
            <a:ext cx="1734737" cy="678857"/>
            <a:chOff x="7655239" y="3053994"/>
            <a:chExt cx="1082655" cy="423677"/>
          </a:xfrm>
        </p:grpSpPr>
        <p:sp>
          <p:nvSpPr>
            <p:cNvPr id="2732" name="Google Shape;2732;p45"/>
            <p:cNvSpPr/>
            <p:nvPr/>
          </p:nvSpPr>
          <p:spPr>
            <a:xfrm>
              <a:off x="7681115" y="3226589"/>
              <a:ext cx="229621" cy="251081"/>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5"/>
            <p:cNvSpPr/>
            <p:nvPr/>
          </p:nvSpPr>
          <p:spPr>
            <a:xfrm>
              <a:off x="7681115" y="3226589"/>
              <a:ext cx="229621" cy="72545"/>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5"/>
            <p:cNvSpPr/>
            <p:nvPr/>
          </p:nvSpPr>
          <p:spPr>
            <a:xfrm>
              <a:off x="7655239" y="3200427"/>
              <a:ext cx="281755" cy="52516"/>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5"/>
            <p:cNvSpPr/>
            <p:nvPr/>
          </p:nvSpPr>
          <p:spPr>
            <a:xfrm>
              <a:off x="7713603" y="3342356"/>
              <a:ext cx="21563" cy="86153"/>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5"/>
            <p:cNvSpPr/>
            <p:nvPr/>
          </p:nvSpPr>
          <p:spPr>
            <a:xfrm>
              <a:off x="7761329" y="3342356"/>
              <a:ext cx="23384" cy="86153"/>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5"/>
            <p:cNvSpPr/>
            <p:nvPr/>
          </p:nvSpPr>
          <p:spPr>
            <a:xfrm>
              <a:off x="7810493" y="3342356"/>
              <a:ext cx="23384" cy="86153"/>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5"/>
            <p:cNvSpPr/>
            <p:nvPr/>
          </p:nvSpPr>
          <p:spPr>
            <a:xfrm>
              <a:off x="7859944" y="3342356"/>
              <a:ext cx="21563" cy="86153"/>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5"/>
            <p:cNvSpPr/>
            <p:nvPr/>
          </p:nvSpPr>
          <p:spPr>
            <a:xfrm>
              <a:off x="8366724" y="331609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5"/>
            <p:cNvSpPr/>
            <p:nvPr/>
          </p:nvSpPr>
          <p:spPr>
            <a:xfrm>
              <a:off x="8607080" y="315414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5"/>
            <p:cNvSpPr/>
            <p:nvPr/>
          </p:nvSpPr>
          <p:spPr>
            <a:xfrm>
              <a:off x="8546607" y="323272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5"/>
            <p:cNvSpPr/>
            <p:nvPr/>
          </p:nvSpPr>
          <p:spPr>
            <a:xfrm>
              <a:off x="8465051" y="3200427"/>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5"/>
            <p:cNvSpPr/>
            <p:nvPr/>
          </p:nvSpPr>
          <p:spPr>
            <a:xfrm>
              <a:off x="8622222" y="3273931"/>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5"/>
            <p:cNvSpPr/>
            <p:nvPr/>
          </p:nvSpPr>
          <p:spPr>
            <a:xfrm>
              <a:off x="8540761" y="3057156"/>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5"/>
            <p:cNvSpPr/>
            <p:nvPr/>
          </p:nvSpPr>
          <p:spPr>
            <a:xfrm>
              <a:off x="8582929" y="3091944"/>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5"/>
            <p:cNvSpPr/>
            <p:nvPr/>
          </p:nvSpPr>
          <p:spPr>
            <a:xfrm>
              <a:off x="8613117" y="311628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5"/>
            <p:cNvSpPr/>
            <p:nvPr/>
          </p:nvSpPr>
          <p:spPr>
            <a:xfrm>
              <a:off x="8437354" y="320579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5"/>
            <p:cNvSpPr/>
            <p:nvPr/>
          </p:nvSpPr>
          <p:spPr>
            <a:xfrm>
              <a:off x="8303568" y="3053994"/>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5"/>
            <p:cNvSpPr/>
            <p:nvPr/>
          </p:nvSpPr>
          <p:spPr>
            <a:xfrm>
              <a:off x="8401895" y="334235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5"/>
            <p:cNvSpPr/>
            <p:nvPr/>
          </p:nvSpPr>
          <p:spPr>
            <a:xfrm>
              <a:off x="8401895" y="338078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5"/>
            <p:cNvSpPr/>
            <p:nvPr/>
          </p:nvSpPr>
          <p:spPr>
            <a:xfrm>
              <a:off x="8422212" y="335452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5"/>
            <p:cNvSpPr/>
            <p:nvPr/>
          </p:nvSpPr>
          <p:spPr>
            <a:xfrm>
              <a:off x="8038486" y="3268373"/>
              <a:ext cx="166465" cy="209298"/>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5"/>
            <p:cNvSpPr/>
            <p:nvPr/>
          </p:nvSpPr>
          <p:spPr>
            <a:xfrm>
              <a:off x="8112471" y="3197456"/>
              <a:ext cx="24821" cy="132441"/>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5"/>
            <p:cNvSpPr/>
            <p:nvPr/>
          </p:nvSpPr>
          <p:spPr>
            <a:xfrm>
              <a:off x="8043374" y="3141969"/>
              <a:ext cx="99860" cy="106182"/>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5"/>
            <p:cNvSpPr/>
            <p:nvPr/>
          </p:nvSpPr>
          <p:spPr>
            <a:xfrm>
              <a:off x="8126463" y="3190173"/>
              <a:ext cx="95547" cy="6660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5"/>
            <p:cNvSpPr/>
            <p:nvPr/>
          </p:nvSpPr>
          <p:spPr>
            <a:xfrm>
              <a:off x="8058516" y="3288402"/>
              <a:ext cx="126502" cy="167899"/>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5"/>
            <p:cNvSpPr/>
            <p:nvPr/>
          </p:nvSpPr>
          <p:spPr>
            <a:xfrm>
              <a:off x="8058516" y="3408481"/>
              <a:ext cx="126502" cy="47820"/>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5"/>
            <p:cNvSpPr/>
            <p:nvPr/>
          </p:nvSpPr>
          <p:spPr>
            <a:xfrm>
              <a:off x="8132405" y="3375993"/>
              <a:ext cx="32680" cy="26354"/>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5"/>
            <p:cNvSpPr/>
            <p:nvPr/>
          </p:nvSpPr>
          <p:spPr>
            <a:xfrm>
              <a:off x="8077012" y="3353089"/>
              <a:ext cx="40347" cy="32200"/>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5"/>
            <p:cNvSpPr/>
            <p:nvPr/>
          </p:nvSpPr>
          <p:spPr>
            <a:xfrm>
              <a:off x="8067716" y="3308335"/>
              <a:ext cx="27792" cy="9544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5"/>
            <p:cNvSpPr/>
            <p:nvPr/>
          </p:nvSpPr>
          <p:spPr>
            <a:xfrm>
              <a:off x="8132405" y="3334593"/>
              <a:ext cx="26355" cy="1859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2" name="Google Shape;2762;p45"/>
          <p:cNvGrpSpPr/>
          <p:nvPr/>
        </p:nvGrpSpPr>
        <p:grpSpPr>
          <a:xfrm>
            <a:off x="6386303" y="1553738"/>
            <a:ext cx="1313224" cy="710950"/>
            <a:chOff x="7791997" y="2089174"/>
            <a:chExt cx="819587" cy="443706"/>
          </a:xfrm>
        </p:grpSpPr>
        <p:sp>
          <p:nvSpPr>
            <p:cNvPr id="2763" name="Google Shape;2763;p45"/>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5"/>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5"/>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5"/>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5"/>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5"/>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5"/>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5"/>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5"/>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5"/>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5"/>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5"/>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5"/>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5"/>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5"/>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5"/>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5"/>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5"/>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5"/>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5"/>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5"/>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5"/>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45"/>
          <p:cNvGrpSpPr/>
          <p:nvPr/>
        </p:nvGrpSpPr>
        <p:grpSpPr>
          <a:xfrm>
            <a:off x="6053024" y="2218845"/>
            <a:ext cx="1858575" cy="334607"/>
            <a:chOff x="5997971" y="2910579"/>
            <a:chExt cx="886259" cy="159542"/>
          </a:xfrm>
        </p:grpSpPr>
        <p:sp>
          <p:nvSpPr>
            <p:cNvPr id="2786" name="Google Shape;2786;p45"/>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5"/>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5"/>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5"/>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5"/>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5"/>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5"/>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45"/>
          <p:cNvGrpSpPr/>
          <p:nvPr/>
        </p:nvGrpSpPr>
        <p:grpSpPr>
          <a:xfrm>
            <a:off x="6053024" y="3589026"/>
            <a:ext cx="1858575" cy="334607"/>
            <a:chOff x="5997971" y="2910579"/>
            <a:chExt cx="886259" cy="159542"/>
          </a:xfrm>
        </p:grpSpPr>
        <p:sp>
          <p:nvSpPr>
            <p:cNvPr id="2794" name="Google Shape;2794;p45"/>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5"/>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5"/>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5"/>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5"/>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5"/>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5"/>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45"/>
          <p:cNvGrpSpPr/>
          <p:nvPr/>
        </p:nvGrpSpPr>
        <p:grpSpPr>
          <a:xfrm>
            <a:off x="5546571" y="1851931"/>
            <a:ext cx="2893532" cy="1148943"/>
            <a:chOff x="-208604" y="899931"/>
            <a:chExt cx="2893532" cy="1148943"/>
          </a:xfrm>
        </p:grpSpPr>
        <p:sp>
          <p:nvSpPr>
            <p:cNvPr id="2802" name="Google Shape;2802;p45"/>
            <p:cNvSpPr/>
            <p:nvPr/>
          </p:nvSpPr>
          <p:spPr>
            <a:xfrm>
              <a:off x="-208604" y="1908816"/>
              <a:ext cx="140063" cy="140058"/>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5"/>
            <p:cNvSpPr/>
            <p:nvPr/>
          </p:nvSpPr>
          <p:spPr>
            <a:xfrm>
              <a:off x="2544866" y="1218237"/>
              <a:ext cx="140063" cy="140058"/>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5"/>
            <p:cNvSpPr/>
            <p:nvPr/>
          </p:nvSpPr>
          <p:spPr>
            <a:xfrm>
              <a:off x="2443161" y="899931"/>
              <a:ext cx="101722" cy="101719"/>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37"/>
          <p:cNvSpPr/>
          <p:nvPr/>
        </p:nvSpPr>
        <p:spPr>
          <a:xfrm>
            <a:off x="764347" y="3253393"/>
            <a:ext cx="573300" cy="5733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80808"/>
              </a:solidFill>
            </a:endParaRPr>
          </a:p>
        </p:txBody>
      </p:sp>
      <p:sp>
        <p:nvSpPr>
          <p:cNvPr id="1226" name="Google Shape;1226;p37"/>
          <p:cNvSpPr/>
          <p:nvPr/>
        </p:nvSpPr>
        <p:spPr>
          <a:xfrm>
            <a:off x="747149" y="1545130"/>
            <a:ext cx="573300" cy="5733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80808"/>
              </a:solidFill>
            </a:endParaRPr>
          </a:p>
        </p:txBody>
      </p:sp>
      <p:sp>
        <p:nvSpPr>
          <p:cNvPr id="1227" name="Google Shape;1227;p37"/>
          <p:cNvSpPr txBox="1">
            <a:spLocks noGrp="1"/>
          </p:cNvSpPr>
          <p:nvPr>
            <p:ph type="title" idx="9"/>
          </p:nvPr>
        </p:nvSpPr>
        <p:spPr>
          <a:xfrm>
            <a:off x="745131" y="1631080"/>
            <a:ext cx="785700" cy="40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080808"/>
                </a:solidFill>
                <a:latin typeface="+mj-lt"/>
              </a:rPr>
              <a:t>01</a:t>
            </a:r>
            <a:endParaRPr>
              <a:solidFill>
                <a:srgbClr val="080808"/>
              </a:solidFill>
              <a:latin typeface="+mj-lt"/>
            </a:endParaRPr>
          </a:p>
        </p:txBody>
      </p:sp>
      <p:sp>
        <p:nvSpPr>
          <p:cNvPr id="1228" name="Google Shape;1228;p37"/>
          <p:cNvSpPr txBox="1">
            <a:spLocks noGrp="1"/>
          </p:cNvSpPr>
          <p:nvPr>
            <p:ph type="title" idx="14"/>
          </p:nvPr>
        </p:nvSpPr>
        <p:spPr>
          <a:xfrm>
            <a:off x="738204" y="3339343"/>
            <a:ext cx="785700" cy="40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080808"/>
                </a:solidFill>
                <a:latin typeface="+mj-lt"/>
              </a:rPr>
              <a:t>02</a:t>
            </a:r>
            <a:endParaRPr>
              <a:solidFill>
                <a:srgbClr val="080808"/>
              </a:solidFill>
              <a:latin typeface="+mj-lt"/>
            </a:endParaRPr>
          </a:p>
        </p:txBody>
      </p:sp>
      <p:sp>
        <p:nvSpPr>
          <p:cNvPr id="1231" name="Google Shape;1231;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smtClean="0">
                <a:solidFill>
                  <a:srgbClr val="080808"/>
                </a:solidFill>
                <a:latin typeface="+mj-lt"/>
              </a:rPr>
              <a:t>Nội dung bài học</a:t>
            </a:r>
            <a:endParaRPr sz="3000">
              <a:solidFill>
                <a:srgbClr val="080808"/>
              </a:solidFill>
              <a:latin typeface="+mj-lt"/>
            </a:endParaRPr>
          </a:p>
        </p:txBody>
      </p:sp>
      <p:sp>
        <p:nvSpPr>
          <p:cNvPr id="1234" name="Google Shape;1234;p37"/>
          <p:cNvSpPr txBox="1">
            <a:spLocks noGrp="1"/>
          </p:cNvSpPr>
          <p:nvPr>
            <p:ph type="subTitle" idx="1"/>
          </p:nvPr>
        </p:nvSpPr>
        <p:spPr>
          <a:xfrm>
            <a:off x="1571951" y="1561770"/>
            <a:ext cx="4696482" cy="58842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300" smtClean="0">
                <a:solidFill>
                  <a:srgbClr val="080808"/>
                </a:solidFill>
                <a:latin typeface="+mj-lt"/>
              </a:rPr>
              <a:t>Phân bón và vai trò của phân bón</a:t>
            </a:r>
            <a:endParaRPr sz="2300">
              <a:solidFill>
                <a:srgbClr val="080808"/>
              </a:solidFill>
              <a:latin typeface="+mj-lt"/>
            </a:endParaRPr>
          </a:p>
        </p:txBody>
      </p:sp>
      <p:grpSp>
        <p:nvGrpSpPr>
          <p:cNvPr id="1240" name="Google Shape;1240;p37"/>
          <p:cNvGrpSpPr/>
          <p:nvPr/>
        </p:nvGrpSpPr>
        <p:grpSpPr>
          <a:xfrm>
            <a:off x="8234714" y="1586720"/>
            <a:ext cx="378572" cy="573356"/>
            <a:chOff x="6673046" y="1861217"/>
            <a:chExt cx="150520" cy="227966"/>
          </a:xfrm>
        </p:grpSpPr>
        <p:sp>
          <p:nvSpPr>
            <p:cNvPr id="1241" name="Google Shape;1241;p37"/>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37"/>
          <p:cNvGrpSpPr/>
          <p:nvPr/>
        </p:nvGrpSpPr>
        <p:grpSpPr>
          <a:xfrm>
            <a:off x="6538128" y="2721927"/>
            <a:ext cx="2229061" cy="1535604"/>
            <a:chOff x="7468977" y="2043744"/>
            <a:chExt cx="1475711" cy="1016620"/>
          </a:xfrm>
        </p:grpSpPr>
        <p:grpSp>
          <p:nvGrpSpPr>
            <p:cNvPr id="1256" name="Google Shape;1256;p37"/>
            <p:cNvGrpSpPr/>
            <p:nvPr/>
          </p:nvGrpSpPr>
          <p:grpSpPr>
            <a:xfrm>
              <a:off x="8068824" y="2219923"/>
              <a:ext cx="855596" cy="582007"/>
              <a:chOff x="6358218" y="3496678"/>
              <a:chExt cx="513840" cy="349532"/>
            </a:xfrm>
          </p:grpSpPr>
          <p:sp>
            <p:nvSpPr>
              <p:cNvPr id="1257" name="Google Shape;1257;p37"/>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7"/>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7"/>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7"/>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7"/>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7"/>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7"/>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7"/>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7"/>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7"/>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7"/>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7"/>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7"/>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7"/>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7"/>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7"/>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7"/>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7"/>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7"/>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7"/>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7"/>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7"/>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7"/>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7"/>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7"/>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7"/>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7"/>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7"/>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7"/>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7"/>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7"/>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7"/>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7"/>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7"/>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7"/>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7"/>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7"/>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7"/>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7"/>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7"/>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7"/>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7"/>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7"/>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7"/>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7"/>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7"/>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7"/>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7"/>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7"/>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7"/>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7"/>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7"/>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7"/>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7"/>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37"/>
            <p:cNvGrpSpPr/>
            <p:nvPr/>
          </p:nvGrpSpPr>
          <p:grpSpPr>
            <a:xfrm>
              <a:off x="7514982" y="2043744"/>
              <a:ext cx="423383" cy="761990"/>
              <a:chOff x="6025600" y="3390870"/>
              <a:chExt cx="254269" cy="457624"/>
            </a:xfrm>
          </p:grpSpPr>
          <p:sp>
            <p:nvSpPr>
              <p:cNvPr id="1331" name="Google Shape;1331;p37"/>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7"/>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7"/>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7"/>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7"/>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7"/>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7"/>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7"/>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7"/>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7"/>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7"/>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7"/>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7"/>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7"/>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7"/>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7"/>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7"/>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7"/>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7"/>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7"/>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7"/>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7"/>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7"/>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7"/>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7"/>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7"/>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7"/>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7"/>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7"/>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37"/>
            <p:cNvGrpSpPr/>
            <p:nvPr/>
          </p:nvGrpSpPr>
          <p:grpSpPr>
            <a:xfrm>
              <a:off x="7468977" y="2794710"/>
              <a:ext cx="1475711" cy="265653"/>
              <a:chOff x="5997971" y="2910579"/>
              <a:chExt cx="886259" cy="159542"/>
            </a:xfrm>
          </p:grpSpPr>
          <p:sp>
            <p:nvSpPr>
              <p:cNvPr id="1378" name="Google Shape;1378;p37"/>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7"/>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7"/>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7"/>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7"/>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7"/>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7"/>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5" name="Google Shape;1385;p37"/>
          <p:cNvGrpSpPr/>
          <p:nvPr/>
        </p:nvGrpSpPr>
        <p:grpSpPr>
          <a:xfrm>
            <a:off x="7451964" y="2160091"/>
            <a:ext cx="1383395" cy="401264"/>
            <a:chOff x="6361375" y="2370463"/>
            <a:chExt cx="550036" cy="159542"/>
          </a:xfrm>
        </p:grpSpPr>
        <p:sp>
          <p:nvSpPr>
            <p:cNvPr id="1386" name="Google Shape;1386;p37"/>
            <p:cNvSpPr/>
            <p:nvPr/>
          </p:nvSpPr>
          <p:spPr>
            <a:xfrm>
              <a:off x="6388581" y="2426228"/>
              <a:ext cx="490662" cy="40823"/>
            </a:xfrm>
            <a:custGeom>
              <a:avLst/>
              <a:gdLst/>
              <a:ahLst/>
              <a:cxnLst/>
              <a:rect l="l" t="t" r="r" b="b"/>
              <a:pathLst>
                <a:path w="17404" h="1448" extrusionOk="0">
                  <a:moveTo>
                    <a:pt x="0" y="1"/>
                  </a:moveTo>
                  <a:lnTo>
                    <a:pt x="0" y="579"/>
                  </a:lnTo>
                  <a:cubicBezTo>
                    <a:pt x="0" y="1062"/>
                    <a:pt x="370" y="1447"/>
                    <a:pt x="852" y="1447"/>
                  </a:cubicBezTo>
                  <a:lnTo>
                    <a:pt x="3182" y="1447"/>
                  </a:lnTo>
                  <a:lnTo>
                    <a:pt x="3182" y="1"/>
                  </a:lnTo>
                  <a:close/>
                  <a:moveTo>
                    <a:pt x="5654" y="1"/>
                  </a:moveTo>
                  <a:lnTo>
                    <a:pt x="5654" y="900"/>
                  </a:lnTo>
                  <a:lnTo>
                    <a:pt x="5654" y="1447"/>
                  </a:lnTo>
                  <a:lnTo>
                    <a:pt x="11922" y="1447"/>
                  </a:lnTo>
                  <a:lnTo>
                    <a:pt x="11922" y="1"/>
                  </a:lnTo>
                  <a:close/>
                  <a:moveTo>
                    <a:pt x="14398" y="1"/>
                  </a:moveTo>
                  <a:lnTo>
                    <a:pt x="14398" y="900"/>
                  </a:lnTo>
                  <a:lnTo>
                    <a:pt x="14398" y="1447"/>
                  </a:lnTo>
                  <a:lnTo>
                    <a:pt x="16551" y="1447"/>
                  </a:lnTo>
                  <a:cubicBezTo>
                    <a:pt x="17017" y="1447"/>
                    <a:pt x="17403" y="1062"/>
                    <a:pt x="17403" y="579"/>
                  </a:cubicBezTo>
                  <a:lnTo>
                    <a:pt x="17403"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7"/>
            <p:cNvSpPr/>
            <p:nvPr/>
          </p:nvSpPr>
          <p:spPr>
            <a:xfrm>
              <a:off x="6478291" y="2424818"/>
              <a:ext cx="69720" cy="105186"/>
            </a:xfrm>
            <a:custGeom>
              <a:avLst/>
              <a:gdLst/>
              <a:ahLst/>
              <a:cxnLst/>
              <a:rect l="l" t="t" r="r" b="b"/>
              <a:pathLst>
                <a:path w="2473" h="3731" extrusionOk="0">
                  <a:moveTo>
                    <a:pt x="0" y="1"/>
                  </a:moveTo>
                  <a:lnTo>
                    <a:pt x="0" y="3086"/>
                  </a:lnTo>
                  <a:cubicBezTo>
                    <a:pt x="0" y="3441"/>
                    <a:pt x="274" y="3731"/>
                    <a:pt x="625" y="3731"/>
                  </a:cubicBezTo>
                  <a:lnTo>
                    <a:pt x="1832" y="3731"/>
                  </a:lnTo>
                  <a:cubicBezTo>
                    <a:pt x="2183" y="3731"/>
                    <a:pt x="2472" y="3441"/>
                    <a:pt x="2472" y="3086"/>
                  </a:cubicBezTo>
                  <a:lnTo>
                    <a:pt x="247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7"/>
            <p:cNvSpPr/>
            <p:nvPr/>
          </p:nvSpPr>
          <p:spPr>
            <a:xfrm>
              <a:off x="6478291" y="2426228"/>
              <a:ext cx="69720" cy="25373"/>
            </a:xfrm>
            <a:custGeom>
              <a:avLst/>
              <a:gdLst/>
              <a:ahLst/>
              <a:cxnLst/>
              <a:rect l="l" t="t" r="r" b="b"/>
              <a:pathLst>
                <a:path w="2473" h="900" extrusionOk="0">
                  <a:moveTo>
                    <a:pt x="0" y="1"/>
                  </a:moveTo>
                  <a:lnTo>
                    <a:pt x="0" y="900"/>
                  </a:lnTo>
                  <a:lnTo>
                    <a:pt x="2472" y="900"/>
                  </a:lnTo>
                  <a:lnTo>
                    <a:pt x="2472"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7"/>
            <p:cNvSpPr/>
            <p:nvPr/>
          </p:nvSpPr>
          <p:spPr>
            <a:xfrm>
              <a:off x="6724695" y="2424818"/>
              <a:ext cx="69833" cy="105186"/>
            </a:xfrm>
            <a:custGeom>
              <a:avLst/>
              <a:gdLst/>
              <a:ahLst/>
              <a:cxnLst/>
              <a:rect l="l" t="t" r="r" b="b"/>
              <a:pathLst>
                <a:path w="2477" h="3731" extrusionOk="0">
                  <a:moveTo>
                    <a:pt x="0" y="1"/>
                  </a:moveTo>
                  <a:lnTo>
                    <a:pt x="0" y="3086"/>
                  </a:lnTo>
                  <a:cubicBezTo>
                    <a:pt x="0" y="3441"/>
                    <a:pt x="289" y="3731"/>
                    <a:pt x="629" y="3731"/>
                  </a:cubicBezTo>
                  <a:lnTo>
                    <a:pt x="1852" y="3731"/>
                  </a:lnTo>
                  <a:cubicBezTo>
                    <a:pt x="2187" y="3731"/>
                    <a:pt x="2476" y="3441"/>
                    <a:pt x="2476" y="3086"/>
                  </a:cubicBezTo>
                  <a:lnTo>
                    <a:pt x="247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7"/>
            <p:cNvSpPr/>
            <p:nvPr/>
          </p:nvSpPr>
          <p:spPr>
            <a:xfrm>
              <a:off x="6724695" y="2426228"/>
              <a:ext cx="69833" cy="25373"/>
            </a:xfrm>
            <a:custGeom>
              <a:avLst/>
              <a:gdLst/>
              <a:ahLst/>
              <a:cxnLst/>
              <a:rect l="l" t="t" r="r" b="b"/>
              <a:pathLst>
                <a:path w="2477" h="900" extrusionOk="0">
                  <a:moveTo>
                    <a:pt x="0" y="1"/>
                  </a:moveTo>
                  <a:lnTo>
                    <a:pt x="0" y="900"/>
                  </a:lnTo>
                  <a:lnTo>
                    <a:pt x="2476" y="900"/>
                  </a:lnTo>
                  <a:lnTo>
                    <a:pt x="2476"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7"/>
            <p:cNvSpPr/>
            <p:nvPr/>
          </p:nvSpPr>
          <p:spPr>
            <a:xfrm>
              <a:off x="6361375" y="2370463"/>
              <a:ext cx="550036" cy="55793"/>
            </a:xfrm>
            <a:custGeom>
              <a:avLst/>
              <a:gdLst/>
              <a:ahLst/>
              <a:cxnLst/>
              <a:rect l="l" t="t" r="r" b="b"/>
              <a:pathLst>
                <a:path w="19510" h="1979" extrusionOk="0">
                  <a:moveTo>
                    <a:pt x="996" y="0"/>
                  </a:moveTo>
                  <a:cubicBezTo>
                    <a:pt x="722" y="0"/>
                    <a:pt x="468" y="112"/>
                    <a:pt x="290" y="290"/>
                  </a:cubicBezTo>
                  <a:cubicBezTo>
                    <a:pt x="113" y="467"/>
                    <a:pt x="1" y="725"/>
                    <a:pt x="1" y="999"/>
                  </a:cubicBezTo>
                  <a:lnTo>
                    <a:pt x="1" y="1142"/>
                  </a:lnTo>
                  <a:cubicBezTo>
                    <a:pt x="82" y="1624"/>
                    <a:pt x="498" y="1979"/>
                    <a:pt x="996" y="1979"/>
                  </a:cubicBezTo>
                  <a:lnTo>
                    <a:pt x="18515" y="1979"/>
                  </a:lnTo>
                  <a:cubicBezTo>
                    <a:pt x="18788" y="1979"/>
                    <a:pt x="19043" y="1882"/>
                    <a:pt x="19220" y="1690"/>
                  </a:cubicBezTo>
                  <a:cubicBezTo>
                    <a:pt x="19367" y="1543"/>
                    <a:pt x="19463" y="1350"/>
                    <a:pt x="19494" y="1142"/>
                  </a:cubicBezTo>
                  <a:cubicBezTo>
                    <a:pt x="19510" y="1096"/>
                    <a:pt x="19510" y="1046"/>
                    <a:pt x="19510" y="999"/>
                  </a:cubicBezTo>
                  <a:cubicBezTo>
                    <a:pt x="19510" y="436"/>
                    <a:pt x="19058" y="0"/>
                    <a:pt x="1851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7"/>
            <p:cNvSpPr/>
            <p:nvPr/>
          </p:nvSpPr>
          <p:spPr>
            <a:xfrm>
              <a:off x="6361375" y="2402631"/>
              <a:ext cx="549613" cy="23625"/>
            </a:xfrm>
            <a:custGeom>
              <a:avLst/>
              <a:gdLst/>
              <a:ahLst/>
              <a:cxnLst/>
              <a:rect l="l" t="t" r="r" b="b"/>
              <a:pathLst>
                <a:path w="19495" h="838" extrusionOk="0">
                  <a:moveTo>
                    <a:pt x="1" y="1"/>
                  </a:moveTo>
                  <a:cubicBezTo>
                    <a:pt x="82" y="483"/>
                    <a:pt x="498" y="838"/>
                    <a:pt x="996" y="838"/>
                  </a:cubicBezTo>
                  <a:lnTo>
                    <a:pt x="18515" y="838"/>
                  </a:lnTo>
                  <a:cubicBezTo>
                    <a:pt x="18788" y="838"/>
                    <a:pt x="19043" y="741"/>
                    <a:pt x="19220" y="549"/>
                  </a:cubicBezTo>
                  <a:cubicBezTo>
                    <a:pt x="19367" y="402"/>
                    <a:pt x="19463" y="209"/>
                    <a:pt x="19494"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37"/>
          <p:cNvGrpSpPr/>
          <p:nvPr/>
        </p:nvGrpSpPr>
        <p:grpSpPr>
          <a:xfrm>
            <a:off x="7635475" y="1612955"/>
            <a:ext cx="313480" cy="547121"/>
            <a:chOff x="6434789" y="1871649"/>
            <a:chExt cx="124639" cy="217535"/>
          </a:xfrm>
        </p:grpSpPr>
        <p:sp>
          <p:nvSpPr>
            <p:cNvPr id="1394" name="Google Shape;1394;p37"/>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7"/>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7"/>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7"/>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7"/>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7"/>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7"/>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7"/>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7"/>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7"/>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7"/>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7"/>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7"/>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7"/>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7"/>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7"/>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37"/>
          <p:cNvGrpSpPr/>
          <p:nvPr/>
        </p:nvGrpSpPr>
        <p:grpSpPr>
          <a:xfrm>
            <a:off x="6538205" y="1463744"/>
            <a:ext cx="674719" cy="794580"/>
            <a:chOff x="6024726" y="2154394"/>
            <a:chExt cx="216631" cy="255115"/>
          </a:xfrm>
        </p:grpSpPr>
        <p:sp>
          <p:nvSpPr>
            <p:cNvPr id="1411" name="Google Shape;1411;p37"/>
            <p:cNvSpPr/>
            <p:nvPr/>
          </p:nvSpPr>
          <p:spPr>
            <a:xfrm>
              <a:off x="6033325" y="2223212"/>
              <a:ext cx="199885" cy="186296"/>
            </a:xfrm>
            <a:custGeom>
              <a:avLst/>
              <a:gdLst/>
              <a:ahLst/>
              <a:cxnLst/>
              <a:rect l="l" t="t" r="r" b="b"/>
              <a:pathLst>
                <a:path w="7090" h="6608" extrusionOk="0">
                  <a:moveTo>
                    <a:pt x="0" y="1"/>
                  </a:moveTo>
                  <a:lnTo>
                    <a:pt x="0" y="6608"/>
                  </a:lnTo>
                  <a:lnTo>
                    <a:pt x="7089" y="6608"/>
                  </a:lnTo>
                  <a:lnTo>
                    <a:pt x="7089" y="1"/>
                  </a:ln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7"/>
            <p:cNvSpPr/>
            <p:nvPr/>
          </p:nvSpPr>
          <p:spPr>
            <a:xfrm>
              <a:off x="6024726" y="2154394"/>
              <a:ext cx="216631" cy="238819"/>
            </a:xfrm>
            <a:custGeom>
              <a:avLst/>
              <a:gdLst/>
              <a:ahLst/>
              <a:cxnLst/>
              <a:rect l="l" t="t" r="r" b="b"/>
              <a:pathLst>
                <a:path w="7684" h="8471" extrusionOk="0">
                  <a:moveTo>
                    <a:pt x="0" y="0"/>
                  </a:moveTo>
                  <a:lnTo>
                    <a:pt x="0" y="8470"/>
                  </a:lnTo>
                  <a:lnTo>
                    <a:pt x="7684" y="8470"/>
                  </a:lnTo>
                  <a:lnTo>
                    <a:pt x="768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7"/>
            <p:cNvSpPr/>
            <p:nvPr/>
          </p:nvSpPr>
          <p:spPr>
            <a:xfrm>
              <a:off x="6053200" y="2180585"/>
              <a:ext cx="159570" cy="186296"/>
            </a:xfrm>
            <a:custGeom>
              <a:avLst/>
              <a:gdLst/>
              <a:ahLst/>
              <a:cxnLst/>
              <a:rect l="l" t="t" r="r" b="b"/>
              <a:pathLst>
                <a:path w="5660" h="6608" extrusionOk="0">
                  <a:moveTo>
                    <a:pt x="1" y="1"/>
                  </a:moveTo>
                  <a:lnTo>
                    <a:pt x="1" y="6608"/>
                  </a:lnTo>
                  <a:lnTo>
                    <a:pt x="5659" y="6608"/>
                  </a:lnTo>
                  <a:lnTo>
                    <a:pt x="565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7"/>
            <p:cNvSpPr/>
            <p:nvPr/>
          </p:nvSpPr>
          <p:spPr>
            <a:xfrm>
              <a:off x="6039612" y="2169730"/>
              <a:ext cx="186747" cy="208484"/>
            </a:xfrm>
            <a:custGeom>
              <a:avLst/>
              <a:gdLst/>
              <a:ahLst/>
              <a:cxnLst/>
              <a:rect l="l" t="t" r="r" b="b"/>
              <a:pathLst>
                <a:path w="6624" h="7395" extrusionOk="0">
                  <a:moveTo>
                    <a:pt x="6558" y="81"/>
                  </a:moveTo>
                  <a:lnTo>
                    <a:pt x="6558" y="7313"/>
                  </a:lnTo>
                  <a:lnTo>
                    <a:pt x="82" y="7313"/>
                  </a:lnTo>
                  <a:lnTo>
                    <a:pt x="82" y="81"/>
                  </a:lnTo>
                  <a:close/>
                  <a:moveTo>
                    <a:pt x="1" y="0"/>
                  </a:moveTo>
                  <a:lnTo>
                    <a:pt x="1" y="7394"/>
                  </a:lnTo>
                  <a:lnTo>
                    <a:pt x="6623" y="7394"/>
                  </a:lnTo>
                  <a:lnTo>
                    <a:pt x="662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7"/>
            <p:cNvSpPr/>
            <p:nvPr/>
          </p:nvSpPr>
          <p:spPr>
            <a:xfrm>
              <a:off x="6128475" y="2201024"/>
              <a:ext cx="86579" cy="67803"/>
            </a:xfrm>
            <a:custGeom>
              <a:avLst/>
              <a:gdLst/>
              <a:ahLst/>
              <a:cxnLst/>
              <a:rect l="l" t="t" r="r" b="b"/>
              <a:pathLst>
                <a:path w="3071" h="2405" extrusionOk="0">
                  <a:moveTo>
                    <a:pt x="2604" y="1"/>
                  </a:moveTo>
                  <a:lnTo>
                    <a:pt x="2604" y="1"/>
                  </a:lnTo>
                  <a:cubicBezTo>
                    <a:pt x="0" y="884"/>
                    <a:pt x="1269" y="2396"/>
                    <a:pt x="1269" y="2396"/>
                  </a:cubicBezTo>
                  <a:cubicBezTo>
                    <a:pt x="1269" y="2396"/>
                    <a:pt x="1324" y="2404"/>
                    <a:pt x="1413" y="2404"/>
                  </a:cubicBezTo>
                  <a:cubicBezTo>
                    <a:pt x="1844" y="2404"/>
                    <a:pt x="3071" y="2216"/>
                    <a:pt x="260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7"/>
            <p:cNvSpPr/>
            <p:nvPr/>
          </p:nvSpPr>
          <p:spPr>
            <a:xfrm>
              <a:off x="6159233" y="2215487"/>
              <a:ext cx="34931" cy="60839"/>
            </a:xfrm>
            <a:custGeom>
              <a:avLst/>
              <a:gdLst/>
              <a:ahLst/>
              <a:cxnLst/>
              <a:rect l="l" t="t" r="r" b="b"/>
              <a:pathLst>
                <a:path w="1239" h="2158" extrusionOk="0">
                  <a:moveTo>
                    <a:pt x="1208" y="1"/>
                  </a:moveTo>
                  <a:cubicBezTo>
                    <a:pt x="1192" y="1"/>
                    <a:pt x="1158" y="1"/>
                    <a:pt x="1158" y="16"/>
                  </a:cubicBezTo>
                  <a:lnTo>
                    <a:pt x="20" y="2091"/>
                  </a:lnTo>
                  <a:cubicBezTo>
                    <a:pt x="1" y="2107"/>
                    <a:pt x="1" y="2138"/>
                    <a:pt x="35" y="2138"/>
                  </a:cubicBezTo>
                  <a:cubicBezTo>
                    <a:pt x="35" y="2138"/>
                    <a:pt x="35" y="2157"/>
                    <a:pt x="51" y="2157"/>
                  </a:cubicBezTo>
                  <a:cubicBezTo>
                    <a:pt x="66" y="2157"/>
                    <a:pt x="66" y="2138"/>
                    <a:pt x="82" y="2122"/>
                  </a:cubicBezTo>
                  <a:lnTo>
                    <a:pt x="1223" y="51"/>
                  </a:lnTo>
                  <a:cubicBezTo>
                    <a:pt x="1239" y="36"/>
                    <a:pt x="1223" y="16"/>
                    <a:pt x="120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7"/>
            <p:cNvSpPr/>
            <p:nvPr/>
          </p:nvSpPr>
          <p:spPr>
            <a:xfrm>
              <a:off x="6180547" y="2219209"/>
              <a:ext cx="16352" cy="13053"/>
            </a:xfrm>
            <a:custGeom>
              <a:avLst/>
              <a:gdLst/>
              <a:ahLst/>
              <a:cxnLst/>
              <a:rect l="l" t="t" r="r" b="b"/>
              <a:pathLst>
                <a:path w="580" h="463" extrusionOk="0">
                  <a:moveTo>
                    <a:pt x="35" y="0"/>
                  </a:moveTo>
                  <a:cubicBezTo>
                    <a:pt x="1" y="16"/>
                    <a:pt x="1" y="31"/>
                    <a:pt x="1" y="46"/>
                  </a:cubicBezTo>
                  <a:lnTo>
                    <a:pt x="132" y="463"/>
                  </a:lnTo>
                  <a:lnTo>
                    <a:pt x="548" y="336"/>
                  </a:lnTo>
                  <a:cubicBezTo>
                    <a:pt x="564" y="320"/>
                    <a:pt x="579" y="305"/>
                    <a:pt x="579" y="289"/>
                  </a:cubicBezTo>
                  <a:cubicBezTo>
                    <a:pt x="564" y="270"/>
                    <a:pt x="548" y="255"/>
                    <a:pt x="533" y="255"/>
                  </a:cubicBezTo>
                  <a:lnTo>
                    <a:pt x="178" y="366"/>
                  </a:lnTo>
                  <a:lnTo>
                    <a:pt x="82" y="31"/>
                  </a:lnTo>
                  <a:cubicBezTo>
                    <a:pt x="66" y="16"/>
                    <a:pt x="51" y="0"/>
                    <a:pt x="3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7"/>
            <p:cNvSpPr/>
            <p:nvPr/>
          </p:nvSpPr>
          <p:spPr>
            <a:xfrm>
              <a:off x="6173809" y="2231388"/>
              <a:ext cx="16323" cy="13166"/>
            </a:xfrm>
            <a:custGeom>
              <a:avLst/>
              <a:gdLst/>
              <a:ahLst/>
              <a:cxnLst/>
              <a:rect l="l" t="t" r="r" b="b"/>
              <a:pathLst>
                <a:path w="579" h="467" extrusionOk="0">
                  <a:moveTo>
                    <a:pt x="31" y="0"/>
                  </a:moveTo>
                  <a:cubicBezTo>
                    <a:pt x="16" y="15"/>
                    <a:pt x="0" y="31"/>
                    <a:pt x="0" y="50"/>
                  </a:cubicBezTo>
                  <a:lnTo>
                    <a:pt x="128" y="467"/>
                  </a:lnTo>
                  <a:lnTo>
                    <a:pt x="544" y="339"/>
                  </a:lnTo>
                  <a:cubicBezTo>
                    <a:pt x="564" y="320"/>
                    <a:pt x="579" y="305"/>
                    <a:pt x="579" y="289"/>
                  </a:cubicBezTo>
                  <a:cubicBezTo>
                    <a:pt x="564" y="274"/>
                    <a:pt x="544" y="258"/>
                    <a:pt x="529" y="258"/>
                  </a:cubicBezTo>
                  <a:lnTo>
                    <a:pt x="178" y="370"/>
                  </a:lnTo>
                  <a:lnTo>
                    <a:pt x="81" y="31"/>
                  </a:lnTo>
                  <a:cubicBezTo>
                    <a:pt x="62" y="15"/>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7"/>
            <p:cNvSpPr/>
            <p:nvPr/>
          </p:nvSpPr>
          <p:spPr>
            <a:xfrm>
              <a:off x="6166958" y="2243652"/>
              <a:ext cx="16323" cy="13081"/>
            </a:xfrm>
            <a:custGeom>
              <a:avLst/>
              <a:gdLst/>
              <a:ahLst/>
              <a:cxnLst/>
              <a:rect l="l" t="t" r="r" b="b"/>
              <a:pathLst>
                <a:path w="579" h="464" extrusionOk="0">
                  <a:moveTo>
                    <a:pt x="35" y="1"/>
                  </a:moveTo>
                  <a:cubicBezTo>
                    <a:pt x="16" y="16"/>
                    <a:pt x="0" y="32"/>
                    <a:pt x="0" y="47"/>
                  </a:cubicBezTo>
                  <a:lnTo>
                    <a:pt x="132" y="464"/>
                  </a:lnTo>
                  <a:lnTo>
                    <a:pt x="548" y="336"/>
                  </a:lnTo>
                  <a:cubicBezTo>
                    <a:pt x="564" y="321"/>
                    <a:pt x="579" y="306"/>
                    <a:pt x="579" y="290"/>
                  </a:cubicBezTo>
                  <a:cubicBezTo>
                    <a:pt x="564" y="271"/>
                    <a:pt x="548" y="255"/>
                    <a:pt x="533" y="255"/>
                  </a:cubicBezTo>
                  <a:lnTo>
                    <a:pt x="193" y="367"/>
                  </a:lnTo>
                  <a:lnTo>
                    <a:pt x="81"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7"/>
            <p:cNvSpPr/>
            <p:nvPr/>
          </p:nvSpPr>
          <p:spPr>
            <a:xfrm>
              <a:off x="6066818" y="2280753"/>
              <a:ext cx="90272" cy="70397"/>
            </a:xfrm>
            <a:custGeom>
              <a:avLst/>
              <a:gdLst/>
              <a:ahLst/>
              <a:cxnLst/>
              <a:rect l="l" t="t" r="r" b="b"/>
              <a:pathLst>
                <a:path w="3202" h="2497" extrusionOk="0">
                  <a:moveTo>
                    <a:pt x="0" y="0"/>
                  </a:moveTo>
                  <a:lnTo>
                    <a:pt x="0" y="0"/>
                  </a:lnTo>
                  <a:cubicBezTo>
                    <a:pt x="13" y="2130"/>
                    <a:pt x="949" y="2496"/>
                    <a:pt x="1592" y="2496"/>
                  </a:cubicBezTo>
                  <a:cubicBezTo>
                    <a:pt x="1930" y="2496"/>
                    <a:pt x="2187" y="2395"/>
                    <a:pt x="2187" y="2395"/>
                  </a:cubicBezTo>
                  <a:cubicBezTo>
                    <a:pt x="2187" y="2395"/>
                    <a:pt x="3201" y="386"/>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7"/>
            <p:cNvSpPr/>
            <p:nvPr/>
          </p:nvSpPr>
          <p:spPr>
            <a:xfrm>
              <a:off x="6079955" y="2295865"/>
              <a:ext cx="55398" cy="60163"/>
            </a:xfrm>
            <a:custGeom>
              <a:avLst/>
              <a:gdLst/>
              <a:ahLst/>
              <a:cxnLst/>
              <a:rect l="l" t="t" r="r" b="b"/>
              <a:pathLst>
                <a:path w="1965" h="2134" extrusionOk="0">
                  <a:moveTo>
                    <a:pt x="43" y="0"/>
                  </a:moveTo>
                  <a:cubicBezTo>
                    <a:pt x="35" y="0"/>
                    <a:pt x="26" y="4"/>
                    <a:pt x="16" y="12"/>
                  </a:cubicBezTo>
                  <a:cubicBezTo>
                    <a:pt x="1" y="12"/>
                    <a:pt x="1" y="43"/>
                    <a:pt x="16" y="58"/>
                  </a:cubicBezTo>
                  <a:lnTo>
                    <a:pt x="1898" y="2118"/>
                  </a:lnTo>
                  <a:cubicBezTo>
                    <a:pt x="1898" y="2133"/>
                    <a:pt x="1914" y="2133"/>
                    <a:pt x="1914" y="2133"/>
                  </a:cubicBezTo>
                  <a:lnTo>
                    <a:pt x="1945" y="2133"/>
                  </a:lnTo>
                  <a:cubicBezTo>
                    <a:pt x="1964" y="2118"/>
                    <a:pt x="1964" y="2083"/>
                    <a:pt x="1945" y="2068"/>
                  </a:cubicBezTo>
                  <a:lnTo>
                    <a:pt x="66" y="12"/>
                  </a:lnTo>
                  <a:cubicBezTo>
                    <a:pt x="59" y="4"/>
                    <a:pt x="51" y="0"/>
                    <a:pt x="4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7"/>
            <p:cNvSpPr/>
            <p:nvPr/>
          </p:nvSpPr>
          <p:spPr>
            <a:xfrm>
              <a:off x="6079955" y="2296626"/>
              <a:ext cx="15478" cy="15449"/>
            </a:xfrm>
            <a:custGeom>
              <a:avLst/>
              <a:gdLst/>
              <a:ahLst/>
              <a:cxnLst/>
              <a:rect l="l" t="t" r="r" b="b"/>
              <a:pathLst>
                <a:path w="549" h="548" extrusionOk="0">
                  <a:moveTo>
                    <a:pt x="518" y="0"/>
                  </a:moveTo>
                  <a:cubicBezTo>
                    <a:pt x="498" y="0"/>
                    <a:pt x="483" y="16"/>
                    <a:pt x="483" y="31"/>
                  </a:cubicBezTo>
                  <a:lnTo>
                    <a:pt x="467" y="467"/>
                  </a:lnTo>
                  <a:lnTo>
                    <a:pt x="36" y="452"/>
                  </a:lnTo>
                  <a:cubicBezTo>
                    <a:pt x="16" y="452"/>
                    <a:pt x="1" y="467"/>
                    <a:pt x="1" y="498"/>
                  </a:cubicBezTo>
                  <a:cubicBezTo>
                    <a:pt x="1" y="513"/>
                    <a:pt x="16" y="533"/>
                    <a:pt x="36" y="533"/>
                  </a:cubicBezTo>
                  <a:lnTo>
                    <a:pt x="548" y="548"/>
                  </a:lnTo>
                  <a:lnTo>
                    <a:pt x="548" y="31"/>
                  </a:lnTo>
                  <a:cubicBezTo>
                    <a:pt x="548" y="16"/>
                    <a:pt x="533" y="0"/>
                    <a:pt x="5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7"/>
            <p:cNvSpPr/>
            <p:nvPr/>
          </p:nvSpPr>
          <p:spPr>
            <a:xfrm>
              <a:off x="6090838" y="2308918"/>
              <a:ext cx="15901" cy="15337"/>
            </a:xfrm>
            <a:custGeom>
              <a:avLst/>
              <a:gdLst/>
              <a:ahLst/>
              <a:cxnLst/>
              <a:rect l="l" t="t" r="r" b="b"/>
              <a:pathLst>
                <a:path w="564" h="544" extrusionOk="0">
                  <a:moveTo>
                    <a:pt x="533" y="0"/>
                  </a:moveTo>
                  <a:cubicBezTo>
                    <a:pt x="498" y="0"/>
                    <a:pt x="483" y="16"/>
                    <a:pt x="483" y="31"/>
                  </a:cubicBezTo>
                  <a:lnTo>
                    <a:pt x="483" y="463"/>
                  </a:lnTo>
                  <a:lnTo>
                    <a:pt x="51" y="448"/>
                  </a:lnTo>
                  <a:cubicBezTo>
                    <a:pt x="16" y="448"/>
                    <a:pt x="0" y="463"/>
                    <a:pt x="0" y="498"/>
                  </a:cubicBezTo>
                  <a:cubicBezTo>
                    <a:pt x="0" y="513"/>
                    <a:pt x="16" y="529"/>
                    <a:pt x="51" y="529"/>
                  </a:cubicBezTo>
                  <a:lnTo>
                    <a:pt x="548" y="544"/>
                  </a:lnTo>
                  <a:lnTo>
                    <a:pt x="564" y="31"/>
                  </a:lnTo>
                  <a:cubicBezTo>
                    <a:pt x="564" y="16"/>
                    <a:pt x="548" y="0"/>
                    <a:pt x="5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7"/>
            <p:cNvSpPr/>
            <p:nvPr/>
          </p:nvSpPr>
          <p:spPr>
            <a:xfrm>
              <a:off x="6102143" y="2321097"/>
              <a:ext cx="15478" cy="15449"/>
            </a:xfrm>
            <a:custGeom>
              <a:avLst/>
              <a:gdLst/>
              <a:ahLst/>
              <a:cxnLst/>
              <a:rect l="l" t="t" r="r" b="b"/>
              <a:pathLst>
                <a:path w="549" h="548" extrusionOk="0">
                  <a:moveTo>
                    <a:pt x="517" y="0"/>
                  </a:moveTo>
                  <a:cubicBezTo>
                    <a:pt x="502" y="0"/>
                    <a:pt x="483" y="16"/>
                    <a:pt x="483" y="31"/>
                  </a:cubicBezTo>
                  <a:lnTo>
                    <a:pt x="467" y="467"/>
                  </a:lnTo>
                  <a:lnTo>
                    <a:pt x="35" y="451"/>
                  </a:lnTo>
                  <a:cubicBezTo>
                    <a:pt x="20" y="451"/>
                    <a:pt x="1" y="467"/>
                    <a:pt x="1" y="498"/>
                  </a:cubicBezTo>
                  <a:cubicBezTo>
                    <a:pt x="1" y="513"/>
                    <a:pt x="20" y="532"/>
                    <a:pt x="35" y="532"/>
                  </a:cubicBezTo>
                  <a:lnTo>
                    <a:pt x="548" y="548"/>
                  </a:lnTo>
                  <a:lnTo>
                    <a:pt x="548" y="31"/>
                  </a:lnTo>
                  <a:cubicBezTo>
                    <a:pt x="548" y="16"/>
                    <a:pt x="533" y="0"/>
                    <a:pt x="5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7"/>
            <p:cNvSpPr/>
            <p:nvPr/>
          </p:nvSpPr>
          <p:spPr>
            <a:xfrm>
              <a:off x="6098111" y="2217771"/>
              <a:ext cx="34508" cy="26867"/>
            </a:xfrm>
            <a:custGeom>
              <a:avLst/>
              <a:gdLst/>
              <a:ahLst/>
              <a:cxnLst/>
              <a:rect l="l" t="t" r="r" b="b"/>
              <a:pathLst>
                <a:path w="1224" h="953" extrusionOk="0">
                  <a:moveTo>
                    <a:pt x="1224" y="1"/>
                  </a:moveTo>
                  <a:lnTo>
                    <a:pt x="1224" y="1"/>
                  </a:lnTo>
                  <a:cubicBezTo>
                    <a:pt x="1" y="113"/>
                    <a:pt x="402" y="919"/>
                    <a:pt x="402" y="919"/>
                  </a:cubicBezTo>
                  <a:cubicBezTo>
                    <a:pt x="402" y="919"/>
                    <a:pt x="489" y="953"/>
                    <a:pt x="607" y="953"/>
                  </a:cubicBezTo>
                  <a:cubicBezTo>
                    <a:pt x="842" y="953"/>
                    <a:pt x="1200" y="817"/>
                    <a:pt x="12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7"/>
            <p:cNvSpPr/>
            <p:nvPr/>
          </p:nvSpPr>
          <p:spPr>
            <a:xfrm>
              <a:off x="6080942" y="2240128"/>
              <a:ext cx="33098" cy="21877"/>
            </a:xfrm>
            <a:custGeom>
              <a:avLst/>
              <a:gdLst/>
              <a:ahLst/>
              <a:cxnLst/>
              <a:rect l="l" t="t" r="r" b="b"/>
              <a:pathLst>
                <a:path w="1174" h="776" extrusionOk="0">
                  <a:moveTo>
                    <a:pt x="446" y="0"/>
                  </a:moveTo>
                  <a:cubicBezTo>
                    <a:pt x="322" y="0"/>
                    <a:pt x="175" y="18"/>
                    <a:pt x="1" y="60"/>
                  </a:cubicBezTo>
                  <a:cubicBezTo>
                    <a:pt x="214" y="631"/>
                    <a:pt x="482" y="776"/>
                    <a:pt x="700" y="776"/>
                  </a:cubicBezTo>
                  <a:cubicBezTo>
                    <a:pt x="923" y="776"/>
                    <a:pt x="1092" y="623"/>
                    <a:pt x="1092" y="623"/>
                  </a:cubicBezTo>
                  <a:cubicBezTo>
                    <a:pt x="1092" y="623"/>
                    <a:pt x="1174" y="0"/>
                    <a:pt x="4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7"/>
            <p:cNvSpPr/>
            <p:nvPr/>
          </p:nvSpPr>
          <p:spPr>
            <a:xfrm>
              <a:off x="6114971" y="2262033"/>
              <a:ext cx="27544" cy="19199"/>
            </a:xfrm>
            <a:custGeom>
              <a:avLst/>
              <a:gdLst/>
              <a:ahLst/>
              <a:cxnLst/>
              <a:rect l="l" t="t" r="r" b="b"/>
              <a:pathLst>
                <a:path w="977" h="681" extrusionOk="0">
                  <a:moveTo>
                    <a:pt x="853" y="1"/>
                  </a:moveTo>
                  <a:cubicBezTo>
                    <a:pt x="1" y="1"/>
                    <a:pt x="205" y="618"/>
                    <a:pt x="205" y="618"/>
                  </a:cubicBezTo>
                  <a:cubicBezTo>
                    <a:pt x="205" y="618"/>
                    <a:pt x="311" y="680"/>
                    <a:pt x="446" y="680"/>
                  </a:cubicBezTo>
                  <a:cubicBezTo>
                    <a:pt x="632" y="680"/>
                    <a:pt x="874" y="563"/>
                    <a:pt x="977" y="5"/>
                  </a:cubicBezTo>
                  <a:cubicBezTo>
                    <a:pt x="933" y="2"/>
                    <a:pt x="892" y="1"/>
                    <a:pt x="85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7"/>
            <p:cNvSpPr/>
            <p:nvPr/>
          </p:nvSpPr>
          <p:spPr>
            <a:xfrm>
              <a:off x="6150212" y="2307057"/>
              <a:ext cx="37214" cy="28080"/>
            </a:xfrm>
            <a:custGeom>
              <a:avLst/>
              <a:gdLst/>
              <a:ahLst/>
              <a:cxnLst/>
              <a:rect l="l" t="t" r="r" b="b"/>
              <a:pathLst>
                <a:path w="1320" h="996" extrusionOk="0">
                  <a:moveTo>
                    <a:pt x="629" y="1"/>
                  </a:moveTo>
                  <a:lnTo>
                    <a:pt x="629" y="1"/>
                  </a:lnTo>
                  <a:cubicBezTo>
                    <a:pt x="0" y="787"/>
                    <a:pt x="691" y="996"/>
                    <a:pt x="691" y="996"/>
                  </a:cubicBezTo>
                  <a:cubicBezTo>
                    <a:pt x="691" y="996"/>
                    <a:pt x="1320" y="722"/>
                    <a:pt x="6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7"/>
            <p:cNvSpPr/>
            <p:nvPr/>
          </p:nvSpPr>
          <p:spPr>
            <a:xfrm>
              <a:off x="6126191" y="2284869"/>
              <a:ext cx="32872" cy="25373"/>
            </a:xfrm>
            <a:custGeom>
              <a:avLst/>
              <a:gdLst/>
              <a:ahLst/>
              <a:cxnLst/>
              <a:rect l="l" t="t" r="r" b="b"/>
              <a:pathLst>
                <a:path w="1166" h="900" extrusionOk="0">
                  <a:moveTo>
                    <a:pt x="918" y="1"/>
                  </a:moveTo>
                  <a:cubicBezTo>
                    <a:pt x="0" y="386"/>
                    <a:pt x="498" y="899"/>
                    <a:pt x="498" y="899"/>
                  </a:cubicBezTo>
                  <a:cubicBezTo>
                    <a:pt x="498" y="899"/>
                    <a:pt x="504" y="900"/>
                    <a:pt x="515" y="900"/>
                  </a:cubicBezTo>
                  <a:cubicBezTo>
                    <a:pt x="621" y="900"/>
                    <a:pt x="1166" y="859"/>
                    <a:pt x="91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7"/>
            <p:cNvSpPr/>
            <p:nvPr/>
          </p:nvSpPr>
          <p:spPr>
            <a:xfrm>
              <a:off x="6142487" y="2331895"/>
              <a:ext cx="26332" cy="16944"/>
            </a:xfrm>
            <a:custGeom>
              <a:avLst/>
              <a:gdLst/>
              <a:ahLst/>
              <a:cxnLst/>
              <a:rect l="l" t="t" r="r" b="b"/>
              <a:pathLst>
                <a:path w="934" h="601" extrusionOk="0">
                  <a:moveTo>
                    <a:pt x="588" y="1"/>
                  </a:moveTo>
                  <a:cubicBezTo>
                    <a:pt x="423" y="1"/>
                    <a:pt x="215" y="106"/>
                    <a:pt x="1" y="485"/>
                  </a:cubicBezTo>
                  <a:cubicBezTo>
                    <a:pt x="198" y="568"/>
                    <a:pt x="353" y="600"/>
                    <a:pt x="476" y="600"/>
                  </a:cubicBezTo>
                  <a:cubicBezTo>
                    <a:pt x="924" y="600"/>
                    <a:pt x="934" y="165"/>
                    <a:pt x="934" y="165"/>
                  </a:cubicBezTo>
                  <a:cubicBezTo>
                    <a:pt x="934" y="165"/>
                    <a:pt x="795" y="1"/>
                    <a:pt x="58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7"/>
            <p:cNvSpPr/>
            <p:nvPr/>
          </p:nvSpPr>
          <p:spPr>
            <a:xfrm>
              <a:off x="6104004" y="2212358"/>
              <a:ext cx="87876" cy="135944"/>
            </a:xfrm>
            <a:custGeom>
              <a:avLst/>
              <a:gdLst/>
              <a:ahLst/>
              <a:cxnLst/>
              <a:rect l="l" t="t" r="r" b="b"/>
              <a:pathLst>
                <a:path w="3117" h="4822" extrusionOk="0">
                  <a:moveTo>
                    <a:pt x="66" y="0"/>
                  </a:moveTo>
                  <a:cubicBezTo>
                    <a:pt x="31" y="0"/>
                    <a:pt x="16" y="16"/>
                    <a:pt x="16" y="31"/>
                  </a:cubicBezTo>
                  <a:cubicBezTo>
                    <a:pt x="16" y="66"/>
                    <a:pt x="0" y="3599"/>
                    <a:pt x="3055" y="4821"/>
                  </a:cubicBezTo>
                  <a:lnTo>
                    <a:pt x="3070" y="4821"/>
                  </a:lnTo>
                  <a:cubicBezTo>
                    <a:pt x="3086" y="4821"/>
                    <a:pt x="3101" y="4806"/>
                    <a:pt x="3101" y="4791"/>
                  </a:cubicBezTo>
                  <a:cubicBezTo>
                    <a:pt x="3117" y="4775"/>
                    <a:pt x="3101" y="4756"/>
                    <a:pt x="3086" y="4740"/>
                  </a:cubicBezTo>
                  <a:cubicBezTo>
                    <a:pt x="81" y="3552"/>
                    <a:pt x="97" y="66"/>
                    <a:pt x="97" y="31"/>
                  </a:cubicBezTo>
                  <a:cubicBezTo>
                    <a:pt x="97" y="16"/>
                    <a:pt x="81" y="0"/>
                    <a:pt x="6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7"/>
            <p:cNvSpPr/>
            <p:nvPr/>
          </p:nvSpPr>
          <p:spPr>
            <a:xfrm>
              <a:off x="6084974" y="2193328"/>
              <a:ext cx="40795" cy="31322"/>
            </a:xfrm>
            <a:custGeom>
              <a:avLst/>
              <a:gdLst/>
              <a:ahLst/>
              <a:cxnLst/>
              <a:rect l="l" t="t" r="r" b="b"/>
              <a:pathLst>
                <a:path w="1447" h="1111" extrusionOk="0">
                  <a:moveTo>
                    <a:pt x="741" y="0"/>
                  </a:moveTo>
                  <a:cubicBezTo>
                    <a:pt x="0" y="822"/>
                    <a:pt x="741" y="1111"/>
                    <a:pt x="741" y="1111"/>
                  </a:cubicBezTo>
                  <a:cubicBezTo>
                    <a:pt x="741" y="1111"/>
                    <a:pt x="1447" y="837"/>
                    <a:pt x="74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1234;p37"/>
          <p:cNvSpPr txBox="1">
            <a:spLocks noGrp="1"/>
          </p:cNvSpPr>
          <p:nvPr>
            <p:ph type="subTitle" idx="1"/>
          </p:nvPr>
        </p:nvSpPr>
        <p:spPr>
          <a:xfrm>
            <a:off x="1547672" y="3228996"/>
            <a:ext cx="4927784" cy="58842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300" smtClean="0">
                <a:solidFill>
                  <a:srgbClr val="080808"/>
                </a:solidFill>
                <a:latin typeface="+mj-lt"/>
              </a:rPr>
              <a:t>Đặc điểm của một số loại phân bón</a:t>
            </a:r>
            <a:endParaRPr sz="2300">
              <a:solidFill>
                <a:srgbClr val="080808"/>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40"/>
                                        </p:tgtEl>
                                        <p:attrNameLst>
                                          <p:attrName>style.visibility</p:attrName>
                                        </p:attrNameLst>
                                      </p:cBhvr>
                                      <p:to>
                                        <p:strVal val="visible"/>
                                      </p:to>
                                    </p:set>
                                    <p:anim calcmode="lin" valueType="num">
                                      <p:cBhvr additive="base">
                                        <p:cTn id="7" dur="500" fill="hold"/>
                                        <p:tgtEl>
                                          <p:spTgt spid="1240"/>
                                        </p:tgtEl>
                                        <p:attrNameLst>
                                          <p:attrName>ppt_x</p:attrName>
                                        </p:attrNameLst>
                                      </p:cBhvr>
                                      <p:tavLst>
                                        <p:tav tm="0">
                                          <p:val>
                                            <p:strVal val="#ppt_x"/>
                                          </p:val>
                                        </p:tav>
                                        <p:tav tm="100000">
                                          <p:val>
                                            <p:strVal val="#ppt_x"/>
                                          </p:val>
                                        </p:tav>
                                      </p:tavLst>
                                    </p:anim>
                                    <p:anim calcmode="lin" valueType="num">
                                      <p:cBhvr additive="base">
                                        <p:cTn id="8" dur="500" fill="hold"/>
                                        <p:tgtEl>
                                          <p:spTgt spid="12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55"/>
                                        </p:tgtEl>
                                        <p:attrNameLst>
                                          <p:attrName>style.visibility</p:attrName>
                                        </p:attrNameLst>
                                      </p:cBhvr>
                                      <p:to>
                                        <p:strVal val="visible"/>
                                      </p:to>
                                    </p:set>
                                    <p:anim calcmode="lin" valueType="num">
                                      <p:cBhvr additive="base">
                                        <p:cTn id="11" dur="500" fill="hold"/>
                                        <p:tgtEl>
                                          <p:spTgt spid="1255"/>
                                        </p:tgtEl>
                                        <p:attrNameLst>
                                          <p:attrName>ppt_x</p:attrName>
                                        </p:attrNameLst>
                                      </p:cBhvr>
                                      <p:tavLst>
                                        <p:tav tm="0">
                                          <p:val>
                                            <p:strVal val="#ppt_x"/>
                                          </p:val>
                                        </p:tav>
                                        <p:tav tm="100000">
                                          <p:val>
                                            <p:strVal val="#ppt_x"/>
                                          </p:val>
                                        </p:tav>
                                      </p:tavLst>
                                    </p:anim>
                                    <p:anim calcmode="lin" valueType="num">
                                      <p:cBhvr additive="base">
                                        <p:cTn id="12" dur="500" fill="hold"/>
                                        <p:tgtEl>
                                          <p:spTgt spid="125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85"/>
                                        </p:tgtEl>
                                        <p:attrNameLst>
                                          <p:attrName>style.visibility</p:attrName>
                                        </p:attrNameLst>
                                      </p:cBhvr>
                                      <p:to>
                                        <p:strVal val="visible"/>
                                      </p:to>
                                    </p:set>
                                    <p:anim calcmode="lin" valueType="num">
                                      <p:cBhvr additive="base">
                                        <p:cTn id="15" dur="500" fill="hold"/>
                                        <p:tgtEl>
                                          <p:spTgt spid="1385"/>
                                        </p:tgtEl>
                                        <p:attrNameLst>
                                          <p:attrName>ppt_x</p:attrName>
                                        </p:attrNameLst>
                                      </p:cBhvr>
                                      <p:tavLst>
                                        <p:tav tm="0">
                                          <p:val>
                                            <p:strVal val="#ppt_x"/>
                                          </p:val>
                                        </p:tav>
                                        <p:tav tm="100000">
                                          <p:val>
                                            <p:strVal val="#ppt_x"/>
                                          </p:val>
                                        </p:tav>
                                      </p:tavLst>
                                    </p:anim>
                                    <p:anim calcmode="lin" valueType="num">
                                      <p:cBhvr additive="base">
                                        <p:cTn id="16" dur="500" fill="hold"/>
                                        <p:tgtEl>
                                          <p:spTgt spid="138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393"/>
                                        </p:tgtEl>
                                        <p:attrNameLst>
                                          <p:attrName>style.visibility</p:attrName>
                                        </p:attrNameLst>
                                      </p:cBhvr>
                                      <p:to>
                                        <p:strVal val="visible"/>
                                      </p:to>
                                    </p:set>
                                    <p:anim calcmode="lin" valueType="num">
                                      <p:cBhvr additive="base">
                                        <p:cTn id="19" dur="500" fill="hold"/>
                                        <p:tgtEl>
                                          <p:spTgt spid="1393"/>
                                        </p:tgtEl>
                                        <p:attrNameLst>
                                          <p:attrName>ppt_x</p:attrName>
                                        </p:attrNameLst>
                                      </p:cBhvr>
                                      <p:tavLst>
                                        <p:tav tm="0">
                                          <p:val>
                                            <p:strVal val="#ppt_x"/>
                                          </p:val>
                                        </p:tav>
                                        <p:tav tm="100000">
                                          <p:val>
                                            <p:strVal val="#ppt_x"/>
                                          </p:val>
                                        </p:tav>
                                      </p:tavLst>
                                    </p:anim>
                                    <p:anim calcmode="lin" valueType="num">
                                      <p:cBhvr additive="base">
                                        <p:cTn id="20" dur="500" fill="hold"/>
                                        <p:tgtEl>
                                          <p:spTgt spid="139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410"/>
                                        </p:tgtEl>
                                        <p:attrNameLst>
                                          <p:attrName>style.visibility</p:attrName>
                                        </p:attrNameLst>
                                      </p:cBhvr>
                                      <p:to>
                                        <p:strVal val="visible"/>
                                      </p:to>
                                    </p:set>
                                    <p:anim calcmode="lin" valueType="num">
                                      <p:cBhvr additive="base">
                                        <p:cTn id="23" dur="500" fill="hold"/>
                                        <p:tgtEl>
                                          <p:spTgt spid="1410"/>
                                        </p:tgtEl>
                                        <p:attrNameLst>
                                          <p:attrName>ppt_x</p:attrName>
                                        </p:attrNameLst>
                                      </p:cBhvr>
                                      <p:tavLst>
                                        <p:tav tm="0">
                                          <p:val>
                                            <p:strVal val="#ppt_x"/>
                                          </p:val>
                                        </p:tav>
                                        <p:tav tm="100000">
                                          <p:val>
                                            <p:strVal val="#ppt_x"/>
                                          </p:val>
                                        </p:tav>
                                      </p:tavLst>
                                    </p:anim>
                                    <p:anim calcmode="lin" valueType="num">
                                      <p:cBhvr additive="base">
                                        <p:cTn id="24" dur="500" fill="hold"/>
                                        <p:tgtEl>
                                          <p:spTgt spid="141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231"/>
                                        </p:tgtEl>
                                        <p:attrNameLst>
                                          <p:attrName>style.visibility</p:attrName>
                                        </p:attrNameLst>
                                      </p:cBhvr>
                                      <p:to>
                                        <p:strVal val="visible"/>
                                      </p:to>
                                    </p:set>
                                    <p:animEffect transition="in" filter="barn(inVertical)">
                                      <p:cBhvr>
                                        <p:cTn id="29" dur="500"/>
                                        <p:tgtEl>
                                          <p:spTgt spid="1231"/>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1226"/>
                                        </p:tgtEl>
                                        <p:attrNameLst>
                                          <p:attrName>style.visibility</p:attrName>
                                        </p:attrNameLst>
                                      </p:cBhvr>
                                      <p:to>
                                        <p:strVal val="visible"/>
                                      </p:to>
                                    </p:set>
                                    <p:anim calcmode="lin" valueType="num">
                                      <p:cBhvr additive="base">
                                        <p:cTn id="34" dur="500" fill="hold"/>
                                        <p:tgtEl>
                                          <p:spTgt spid="1226"/>
                                        </p:tgtEl>
                                        <p:attrNameLst>
                                          <p:attrName>ppt_x</p:attrName>
                                        </p:attrNameLst>
                                      </p:cBhvr>
                                      <p:tavLst>
                                        <p:tav tm="0">
                                          <p:val>
                                            <p:strVal val="0-#ppt_w/2"/>
                                          </p:val>
                                        </p:tav>
                                        <p:tav tm="100000">
                                          <p:val>
                                            <p:strVal val="#ppt_x"/>
                                          </p:val>
                                        </p:tav>
                                      </p:tavLst>
                                    </p:anim>
                                    <p:anim calcmode="lin" valueType="num">
                                      <p:cBhvr additive="base">
                                        <p:cTn id="35" dur="500" fill="hold"/>
                                        <p:tgtEl>
                                          <p:spTgt spid="1226"/>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0"/>
                                  </p:stCondLst>
                                  <p:childTnLst>
                                    <p:set>
                                      <p:cBhvr>
                                        <p:cTn id="37" dur="1" fill="hold">
                                          <p:stCondLst>
                                            <p:cond delay="0"/>
                                          </p:stCondLst>
                                        </p:cTn>
                                        <p:tgtEl>
                                          <p:spTgt spid="1227"/>
                                        </p:tgtEl>
                                        <p:attrNameLst>
                                          <p:attrName>style.visibility</p:attrName>
                                        </p:attrNameLst>
                                      </p:cBhvr>
                                      <p:to>
                                        <p:strVal val="visible"/>
                                      </p:to>
                                    </p:set>
                                    <p:anim calcmode="lin" valueType="num">
                                      <p:cBhvr additive="base">
                                        <p:cTn id="38" dur="500" fill="hold"/>
                                        <p:tgtEl>
                                          <p:spTgt spid="1227"/>
                                        </p:tgtEl>
                                        <p:attrNameLst>
                                          <p:attrName>ppt_x</p:attrName>
                                        </p:attrNameLst>
                                      </p:cBhvr>
                                      <p:tavLst>
                                        <p:tav tm="0">
                                          <p:val>
                                            <p:strVal val="0-#ppt_w/2"/>
                                          </p:val>
                                        </p:tav>
                                        <p:tav tm="100000">
                                          <p:val>
                                            <p:strVal val="#ppt_x"/>
                                          </p:val>
                                        </p:tav>
                                      </p:tavLst>
                                    </p:anim>
                                    <p:anim calcmode="lin" valueType="num">
                                      <p:cBhvr additive="base">
                                        <p:cTn id="39" dur="500" fill="hold"/>
                                        <p:tgtEl>
                                          <p:spTgt spid="1227"/>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234">
                                            <p:txEl>
                                              <p:pRg st="0" end="0"/>
                                            </p:txEl>
                                          </p:spTgt>
                                        </p:tgtEl>
                                        <p:attrNameLst>
                                          <p:attrName>style.visibility</p:attrName>
                                        </p:attrNameLst>
                                      </p:cBhvr>
                                      <p:to>
                                        <p:strVal val="visible"/>
                                      </p:to>
                                    </p:set>
                                    <p:anim calcmode="lin" valueType="num">
                                      <p:cBhvr additive="base">
                                        <p:cTn id="42" dur="500" fill="hold"/>
                                        <p:tgtEl>
                                          <p:spTgt spid="1234">
                                            <p:txEl>
                                              <p:pRg st="0" end="0"/>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2" fill="hold" grpId="0" nodeType="clickEffect">
                                  <p:stCondLst>
                                    <p:cond delay="0"/>
                                  </p:stCondLst>
                                  <p:childTnLst>
                                    <p:set>
                                      <p:cBhvr>
                                        <p:cTn id="47" dur="1" fill="hold">
                                          <p:stCondLst>
                                            <p:cond delay="0"/>
                                          </p:stCondLst>
                                        </p:cTn>
                                        <p:tgtEl>
                                          <p:spTgt spid="1223"/>
                                        </p:tgtEl>
                                        <p:attrNameLst>
                                          <p:attrName>style.visibility</p:attrName>
                                        </p:attrNameLst>
                                      </p:cBhvr>
                                      <p:to>
                                        <p:strVal val="visible"/>
                                      </p:to>
                                    </p:set>
                                    <p:anim calcmode="lin" valueType="num">
                                      <p:cBhvr additive="base">
                                        <p:cTn id="48" dur="500" fill="hold"/>
                                        <p:tgtEl>
                                          <p:spTgt spid="1223"/>
                                        </p:tgtEl>
                                        <p:attrNameLst>
                                          <p:attrName>ppt_x</p:attrName>
                                        </p:attrNameLst>
                                      </p:cBhvr>
                                      <p:tavLst>
                                        <p:tav tm="0">
                                          <p:val>
                                            <p:strVal val="1+#ppt_w/2"/>
                                          </p:val>
                                        </p:tav>
                                        <p:tav tm="100000">
                                          <p:val>
                                            <p:strVal val="#ppt_x"/>
                                          </p:val>
                                        </p:tav>
                                      </p:tavLst>
                                    </p:anim>
                                    <p:anim calcmode="lin" valueType="num">
                                      <p:cBhvr additive="base">
                                        <p:cTn id="49" dur="500" fill="hold"/>
                                        <p:tgtEl>
                                          <p:spTgt spid="1223"/>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1228"/>
                                        </p:tgtEl>
                                        <p:attrNameLst>
                                          <p:attrName>style.visibility</p:attrName>
                                        </p:attrNameLst>
                                      </p:cBhvr>
                                      <p:to>
                                        <p:strVal val="visible"/>
                                      </p:to>
                                    </p:set>
                                    <p:anim calcmode="lin" valueType="num">
                                      <p:cBhvr additive="base">
                                        <p:cTn id="52" dur="500" fill="hold"/>
                                        <p:tgtEl>
                                          <p:spTgt spid="1228"/>
                                        </p:tgtEl>
                                        <p:attrNameLst>
                                          <p:attrName>ppt_x</p:attrName>
                                        </p:attrNameLst>
                                      </p:cBhvr>
                                      <p:tavLst>
                                        <p:tav tm="0">
                                          <p:val>
                                            <p:strVal val="1+#ppt_w/2"/>
                                          </p:val>
                                        </p:tav>
                                        <p:tav tm="100000">
                                          <p:val>
                                            <p:strVal val="#ppt_x"/>
                                          </p:val>
                                        </p:tav>
                                      </p:tavLst>
                                    </p:anim>
                                    <p:anim calcmode="lin" valueType="num">
                                      <p:cBhvr additive="base">
                                        <p:cTn id="53" dur="500" fill="hold"/>
                                        <p:tgtEl>
                                          <p:spTgt spid="1228"/>
                                        </p:tgtEl>
                                        <p:attrNameLst>
                                          <p:attrName>ppt_y</p:attrName>
                                        </p:attrNameLst>
                                      </p:cBhvr>
                                      <p:tavLst>
                                        <p:tav tm="0">
                                          <p:val>
                                            <p:strVal val="#ppt_y"/>
                                          </p:val>
                                        </p:tav>
                                        <p:tav tm="100000">
                                          <p:val>
                                            <p:strVal val="#ppt_y"/>
                                          </p:val>
                                        </p:tav>
                                      </p:tavLst>
                                    </p:anim>
                                  </p:childTnLst>
                                </p:cTn>
                              </p:par>
                              <p:par>
                                <p:cTn id="54" presetID="2" presetClass="entr" presetSubtype="2" fill="hold" grpId="0" nodeType="withEffect">
                                  <p:stCondLst>
                                    <p:cond delay="0"/>
                                  </p:stCondLst>
                                  <p:childTnLst>
                                    <p:set>
                                      <p:cBhvr>
                                        <p:cTn id="55" dur="1" fill="hold">
                                          <p:stCondLst>
                                            <p:cond delay="0"/>
                                          </p:stCondLst>
                                        </p:cTn>
                                        <p:tgtEl>
                                          <p:spTgt spid="221">
                                            <p:txEl>
                                              <p:pRg st="0" end="0"/>
                                            </p:txEl>
                                          </p:spTgt>
                                        </p:tgtEl>
                                        <p:attrNameLst>
                                          <p:attrName>style.visibility</p:attrName>
                                        </p:attrNameLst>
                                      </p:cBhvr>
                                      <p:to>
                                        <p:strVal val="visible"/>
                                      </p:to>
                                    </p:set>
                                    <p:anim calcmode="lin" valueType="num">
                                      <p:cBhvr additive="base">
                                        <p:cTn id="56" dur="500" fill="hold"/>
                                        <p:tgtEl>
                                          <p:spTgt spid="221">
                                            <p:txEl>
                                              <p:pRg st="0" end="0"/>
                                            </p:txEl>
                                          </p:spTgt>
                                        </p:tgtEl>
                                        <p:attrNameLst>
                                          <p:attrName>ppt_x</p:attrName>
                                        </p:attrNameLst>
                                      </p:cBhvr>
                                      <p:tavLst>
                                        <p:tav tm="0">
                                          <p:val>
                                            <p:strVal val="1+#ppt_w/2"/>
                                          </p:val>
                                        </p:tav>
                                        <p:tav tm="100000">
                                          <p:val>
                                            <p:strVal val="#ppt_x"/>
                                          </p:val>
                                        </p:tav>
                                      </p:tavLst>
                                    </p:anim>
                                    <p:anim calcmode="lin" valueType="num">
                                      <p:cBhvr additive="base">
                                        <p:cTn id="57" dur="500" fill="hold"/>
                                        <p:tgtEl>
                                          <p:spTgt spid="22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3" grpId="0" animBg="1"/>
      <p:bldP spid="1226" grpId="0" animBg="1"/>
      <p:bldP spid="1227" grpId="0"/>
      <p:bldP spid="1228" grpId="0"/>
      <p:bldP spid="1231" grpId="0"/>
      <p:bldP spid="1234" grpId="0" build="p"/>
      <p:bldP spid="22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08"/>
        <p:cNvGrpSpPr/>
        <p:nvPr/>
      </p:nvGrpSpPr>
      <p:grpSpPr>
        <a:xfrm>
          <a:off x="0" y="0"/>
          <a:ext cx="0" cy="0"/>
          <a:chOff x="0" y="0"/>
          <a:chExt cx="0" cy="0"/>
        </a:xfrm>
      </p:grpSpPr>
      <p:sp>
        <p:nvSpPr>
          <p:cNvPr id="2809" name="Google Shape;2809;p46"/>
          <p:cNvSpPr/>
          <p:nvPr/>
        </p:nvSpPr>
        <p:spPr>
          <a:xfrm>
            <a:off x="517650" y="4757225"/>
            <a:ext cx="17001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6"/>
          <p:cNvSpPr/>
          <p:nvPr/>
        </p:nvSpPr>
        <p:spPr>
          <a:xfrm>
            <a:off x="6916788" y="4757225"/>
            <a:ext cx="15072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6"/>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Why is it important </a:t>
            </a:r>
            <a:r>
              <a:rPr lang="en">
                <a:solidFill>
                  <a:schemeClr val="lt1"/>
                </a:solidFill>
              </a:rPr>
              <a:t>to upcycle?</a:t>
            </a:r>
            <a:endParaRPr>
              <a:solidFill>
                <a:schemeClr val="lt1"/>
              </a:solidFill>
            </a:endParaRPr>
          </a:p>
        </p:txBody>
      </p:sp>
      <p:sp>
        <p:nvSpPr>
          <p:cNvPr id="2812" name="Google Shape;2812;p46"/>
          <p:cNvSpPr txBox="1">
            <a:spLocks noGrp="1"/>
          </p:cNvSpPr>
          <p:nvPr>
            <p:ph type="title"/>
          </p:nvPr>
        </p:nvSpPr>
        <p:spPr>
          <a:xfrm>
            <a:off x="2845170" y="3299502"/>
            <a:ext cx="34692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Reduce wasting</a:t>
            </a:r>
            <a:endParaRPr/>
          </a:p>
        </p:txBody>
      </p:sp>
      <p:sp>
        <p:nvSpPr>
          <p:cNvPr id="2813" name="Google Shape;2813;p46"/>
          <p:cNvSpPr txBox="1">
            <a:spLocks noGrp="1"/>
          </p:cNvSpPr>
          <p:nvPr>
            <p:ph type="subTitle" idx="1"/>
          </p:nvPr>
        </p:nvSpPr>
        <p:spPr>
          <a:xfrm>
            <a:off x="2845175" y="3673848"/>
            <a:ext cx="346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2814" name="Google Shape;2814;p46"/>
          <p:cNvSpPr txBox="1">
            <a:spLocks noGrp="1"/>
          </p:cNvSpPr>
          <p:nvPr>
            <p:ph type="title" idx="2"/>
          </p:nvPr>
        </p:nvSpPr>
        <p:spPr>
          <a:xfrm>
            <a:off x="2835712" y="2301051"/>
            <a:ext cx="34692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Reduce expenses</a:t>
            </a:r>
            <a:endParaRPr/>
          </a:p>
        </p:txBody>
      </p:sp>
      <p:sp>
        <p:nvSpPr>
          <p:cNvPr id="2815" name="Google Shape;2815;p46"/>
          <p:cNvSpPr txBox="1">
            <a:spLocks noGrp="1"/>
          </p:cNvSpPr>
          <p:nvPr>
            <p:ph type="subTitle" idx="3"/>
          </p:nvPr>
        </p:nvSpPr>
        <p:spPr>
          <a:xfrm>
            <a:off x="2835725" y="2675396"/>
            <a:ext cx="346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816" name="Google Shape;2816;p46"/>
          <p:cNvSpPr txBox="1">
            <a:spLocks noGrp="1"/>
          </p:cNvSpPr>
          <p:nvPr>
            <p:ph type="title" idx="4"/>
          </p:nvPr>
        </p:nvSpPr>
        <p:spPr>
          <a:xfrm>
            <a:off x="2845163" y="1302600"/>
            <a:ext cx="34692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Help the planet</a:t>
            </a:r>
            <a:endParaRPr/>
          </a:p>
        </p:txBody>
      </p:sp>
      <p:sp>
        <p:nvSpPr>
          <p:cNvPr id="2817" name="Google Shape;2817;p46"/>
          <p:cNvSpPr txBox="1">
            <a:spLocks noGrp="1"/>
          </p:cNvSpPr>
          <p:nvPr>
            <p:ph type="subTitle" idx="5"/>
          </p:nvPr>
        </p:nvSpPr>
        <p:spPr>
          <a:xfrm>
            <a:off x="2845175" y="1676947"/>
            <a:ext cx="346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2818" name="Google Shape;2818;p46"/>
          <p:cNvGrpSpPr/>
          <p:nvPr/>
        </p:nvGrpSpPr>
        <p:grpSpPr>
          <a:xfrm>
            <a:off x="1536699" y="3386082"/>
            <a:ext cx="483705" cy="1468890"/>
            <a:chOff x="1126407" y="2156057"/>
            <a:chExt cx="288607" cy="876426"/>
          </a:xfrm>
        </p:grpSpPr>
        <p:sp>
          <p:nvSpPr>
            <p:cNvPr id="2819" name="Google Shape;2819;p4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2" name="Google Shape;2842;p46"/>
          <p:cNvGrpSpPr/>
          <p:nvPr/>
        </p:nvGrpSpPr>
        <p:grpSpPr>
          <a:xfrm>
            <a:off x="7134788" y="4096873"/>
            <a:ext cx="1071196" cy="782542"/>
            <a:chOff x="1591700" y="2665330"/>
            <a:chExt cx="522407" cy="381616"/>
          </a:xfrm>
        </p:grpSpPr>
        <p:sp>
          <p:nvSpPr>
            <p:cNvPr id="2843" name="Google Shape;2843;p46"/>
            <p:cNvSpPr/>
            <p:nvPr/>
          </p:nvSpPr>
          <p:spPr>
            <a:xfrm>
              <a:off x="1661083" y="2980384"/>
              <a:ext cx="109190" cy="66562"/>
            </a:xfrm>
            <a:custGeom>
              <a:avLst/>
              <a:gdLst/>
              <a:ahLst/>
              <a:cxnLst/>
              <a:rect l="l" t="t" r="r" b="b"/>
              <a:pathLst>
                <a:path w="3873" h="2361" extrusionOk="0">
                  <a:moveTo>
                    <a:pt x="0" y="0"/>
                  </a:moveTo>
                  <a:lnTo>
                    <a:pt x="112" y="641"/>
                  </a:lnTo>
                  <a:lnTo>
                    <a:pt x="336" y="2041"/>
                  </a:lnTo>
                  <a:cubicBezTo>
                    <a:pt x="351" y="2234"/>
                    <a:pt x="513" y="2361"/>
                    <a:pt x="706" y="2361"/>
                  </a:cubicBezTo>
                  <a:lnTo>
                    <a:pt x="3182" y="2361"/>
                  </a:lnTo>
                  <a:cubicBezTo>
                    <a:pt x="3360" y="2361"/>
                    <a:pt x="3518" y="2234"/>
                    <a:pt x="3553" y="2041"/>
                  </a:cubicBezTo>
                  <a:lnTo>
                    <a:pt x="3776"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6"/>
            <p:cNvSpPr/>
            <p:nvPr/>
          </p:nvSpPr>
          <p:spPr>
            <a:xfrm>
              <a:off x="1756233" y="2980384"/>
              <a:ext cx="14040" cy="18071"/>
            </a:xfrm>
            <a:custGeom>
              <a:avLst/>
              <a:gdLst/>
              <a:ahLst/>
              <a:cxnLst/>
              <a:rect l="l" t="t" r="r" b="b"/>
              <a:pathLst>
                <a:path w="498" h="641" extrusionOk="0">
                  <a:moveTo>
                    <a:pt x="97" y="0"/>
                  </a:moveTo>
                  <a:lnTo>
                    <a:pt x="0" y="641"/>
                  </a:lnTo>
                  <a:lnTo>
                    <a:pt x="401" y="641"/>
                  </a:lnTo>
                  <a:lnTo>
                    <a:pt x="498"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6"/>
            <p:cNvSpPr/>
            <p:nvPr/>
          </p:nvSpPr>
          <p:spPr>
            <a:xfrm>
              <a:off x="1935200" y="2980384"/>
              <a:ext cx="109218" cy="66562"/>
            </a:xfrm>
            <a:custGeom>
              <a:avLst/>
              <a:gdLst/>
              <a:ahLst/>
              <a:cxnLst/>
              <a:rect l="l" t="t" r="r" b="b"/>
              <a:pathLst>
                <a:path w="3874" h="2361" extrusionOk="0">
                  <a:moveTo>
                    <a:pt x="1" y="0"/>
                  </a:moveTo>
                  <a:lnTo>
                    <a:pt x="113" y="641"/>
                  </a:lnTo>
                  <a:lnTo>
                    <a:pt x="321" y="2041"/>
                  </a:lnTo>
                  <a:cubicBezTo>
                    <a:pt x="352" y="2234"/>
                    <a:pt x="514" y="2361"/>
                    <a:pt x="691" y="2361"/>
                  </a:cubicBezTo>
                  <a:lnTo>
                    <a:pt x="3164" y="2361"/>
                  </a:lnTo>
                  <a:cubicBezTo>
                    <a:pt x="3356" y="2361"/>
                    <a:pt x="3518" y="2234"/>
                    <a:pt x="3549" y="2041"/>
                  </a:cubicBezTo>
                  <a:lnTo>
                    <a:pt x="3761"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6"/>
            <p:cNvSpPr/>
            <p:nvPr/>
          </p:nvSpPr>
          <p:spPr>
            <a:xfrm>
              <a:off x="1935200" y="2980384"/>
              <a:ext cx="14068" cy="18071"/>
            </a:xfrm>
            <a:custGeom>
              <a:avLst/>
              <a:gdLst/>
              <a:ahLst/>
              <a:cxnLst/>
              <a:rect l="l" t="t" r="r" b="b"/>
              <a:pathLst>
                <a:path w="499" h="641" extrusionOk="0">
                  <a:moveTo>
                    <a:pt x="1" y="0"/>
                  </a:moveTo>
                  <a:lnTo>
                    <a:pt x="113" y="641"/>
                  </a:lnTo>
                  <a:lnTo>
                    <a:pt x="498" y="641"/>
                  </a:lnTo>
                  <a:lnTo>
                    <a:pt x="402" y="0"/>
                  </a:lnTo>
                  <a:close/>
                </a:path>
              </a:pathLst>
            </a:custGeom>
            <a:solidFill>
              <a:srgbClr val="E96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6"/>
            <p:cNvSpPr/>
            <p:nvPr/>
          </p:nvSpPr>
          <p:spPr>
            <a:xfrm>
              <a:off x="1619329" y="2702545"/>
              <a:ext cx="466727" cy="233378"/>
            </a:xfrm>
            <a:custGeom>
              <a:avLst/>
              <a:gdLst/>
              <a:ahLst/>
              <a:cxnLst/>
              <a:rect l="l" t="t" r="r" b="b"/>
              <a:pathLst>
                <a:path w="16555" h="8278" extrusionOk="0">
                  <a:moveTo>
                    <a:pt x="964" y="1"/>
                  </a:moveTo>
                  <a:cubicBezTo>
                    <a:pt x="436" y="1"/>
                    <a:pt x="0" y="437"/>
                    <a:pt x="0" y="965"/>
                  </a:cubicBezTo>
                  <a:lnTo>
                    <a:pt x="0" y="7298"/>
                  </a:lnTo>
                  <a:cubicBezTo>
                    <a:pt x="0" y="7846"/>
                    <a:pt x="436" y="8278"/>
                    <a:pt x="964" y="8278"/>
                  </a:cubicBezTo>
                  <a:lnTo>
                    <a:pt x="15590" y="8278"/>
                  </a:lnTo>
                  <a:cubicBezTo>
                    <a:pt x="16123" y="8278"/>
                    <a:pt x="16555" y="7846"/>
                    <a:pt x="16555" y="7298"/>
                  </a:cubicBezTo>
                  <a:lnTo>
                    <a:pt x="16555" y="965"/>
                  </a:lnTo>
                  <a:cubicBezTo>
                    <a:pt x="16555" y="437"/>
                    <a:pt x="16123" y="1"/>
                    <a:pt x="1559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6"/>
            <p:cNvSpPr/>
            <p:nvPr/>
          </p:nvSpPr>
          <p:spPr>
            <a:xfrm>
              <a:off x="1645633" y="2723859"/>
              <a:ext cx="105609" cy="85282"/>
            </a:xfrm>
            <a:custGeom>
              <a:avLst/>
              <a:gdLst/>
              <a:ahLst/>
              <a:cxnLst/>
              <a:rect l="l" t="t" r="r" b="b"/>
              <a:pathLst>
                <a:path w="3746" h="3025" extrusionOk="0">
                  <a:moveTo>
                    <a:pt x="514" y="1"/>
                  </a:moveTo>
                  <a:cubicBezTo>
                    <a:pt x="244" y="1"/>
                    <a:pt x="1" y="228"/>
                    <a:pt x="1" y="518"/>
                  </a:cubicBezTo>
                  <a:lnTo>
                    <a:pt x="1" y="2508"/>
                  </a:lnTo>
                  <a:cubicBezTo>
                    <a:pt x="1" y="2797"/>
                    <a:pt x="244" y="3025"/>
                    <a:pt x="514" y="3025"/>
                  </a:cubicBezTo>
                  <a:lnTo>
                    <a:pt x="3233" y="3025"/>
                  </a:lnTo>
                  <a:cubicBezTo>
                    <a:pt x="3522" y="3025"/>
                    <a:pt x="3746" y="2797"/>
                    <a:pt x="3746" y="2508"/>
                  </a:cubicBezTo>
                  <a:lnTo>
                    <a:pt x="3746" y="518"/>
                  </a:lnTo>
                  <a:cubicBezTo>
                    <a:pt x="3746" y="228"/>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6"/>
            <p:cNvSpPr/>
            <p:nvPr/>
          </p:nvSpPr>
          <p:spPr>
            <a:xfrm>
              <a:off x="1645633" y="2831724"/>
              <a:ext cx="105609" cy="85170"/>
            </a:xfrm>
            <a:custGeom>
              <a:avLst/>
              <a:gdLst/>
              <a:ahLst/>
              <a:cxnLst/>
              <a:rect l="l" t="t" r="r" b="b"/>
              <a:pathLst>
                <a:path w="3746" h="3021" extrusionOk="0">
                  <a:moveTo>
                    <a:pt x="514" y="1"/>
                  </a:moveTo>
                  <a:cubicBezTo>
                    <a:pt x="244" y="1"/>
                    <a:pt x="1" y="225"/>
                    <a:pt x="1" y="514"/>
                  </a:cubicBezTo>
                  <a:lnTo>
                    <a:pt x="1" y="2508"/>
                  </a:lnTo>
                  <a:cubicBezTo>
                    <a:pt x="1" y="2782"/>
                    <a:pt x="244" y="3021"/>
                    <a:pt x="514" y="3021"/>
                  </a:cubicBezTo>
                  <a:lnTo>
                    <a:pt x="3233" y="3021"/>
                  </a:lnTo>
                  <a:cubicBezTo>
                    <a:pt x="3522" y="3021"/>
                    <a:pt x="3746" y="2782"/>
                    <a:pt x="3746" y="2508"/>
                  </a:cubicBezTo>
                  <a:lnTo>
                    <a:pt x="3746" y="514"/>
                  </a:lnTo>
                  <a:cubicBezTo>
                    <a:pt x="3746" y="225"/>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6"/>
            <p:cNvSpPr/>
            <p:nvPr/>
          </p:nvSpPr>
          <p:spPr>
            <a:xfrm>
              <a:off x="1629309" y="2838039"/>
              <a:ext cx="72567" cy="75725"/>
            </a:xfrm>
            <a:custGeom>
              <a:avLst/>
              <a:gdLst/>
              <a:ahLst/>
              <a:cxnLst/>
              <a:rect l="l" t="t" r="r" b="b"/>
              <a:pathLst>
                <a:path w="2574" h="2686" extrusionOk="0">
                  <a:moveTo>
                    <a:pt x="209" y="1"/>
                  </a:moveTo>
                  <a:lnTo>
                    <a:pt x="209" y="1"/>
                  </a:lnTo>
                  <a:cubicBezTo>
                    <a:pt x="1" y="2330"/>
                    <a:pt x="2122" y="2685"/>
                    <a:pt x="2122" y="2685"/>
                  </a:cubicBezTo>
                  <a:cubicBezTo>
                    <a:pt x="2122" y="2685"/>
                    <a:pt x="2574" y="517"/>
                    <a:pt x="20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6"/>
            <p:cNvSpPr/>
            <p:nvPr/>
          </p:nvSpPr>
          <p:spPr>
            <a:xfrm>
              <a:off x="1647917" y="2855942"/>
              <a:ext cx="43529" cy="59655"/>
            </a:xfrm>
            <a:custGeom>
              <a:avLst/>
              <a:gdLst/>
              <a:ahLst/>
              <a:cxnLst/>
              <a:rect l="l" t="t" r="r" b="b"/>
              <a:pathLst>
                <a:path w="1544" h="2116" extrusionOk="0">
                  <a:moveTo>
                    <a:pt x="80" y="0"/>
                  </a:moveTo>
                  <a:cubicBezTo>
                    <a:pt x="66" y="0"/>
                    <a:pt x="50" y="4"/>
                    <a:pt x="31" y="10"/>
                  </a:cubicBezTo>
                  <a:cubicBezTo>
                    <a:pt x="1" y="41"/>
                    <a:pt x="1" y="91"/>
                    <a:pt x="16" y="122"/>
                  </a:cubicBezTo>
                  <a:lnTo>
                    <a:pt x="1397" y="2081"/>
                  </a:lnTo>
                  <a:cubicBezTo>
                    <a:pt x="1416" y="2116"/>
                    <a:pt x="1432" y="2116"/>
                    <a:pt x="1462" y="2116"/>
                  </a:cubicBezTo>
                  <a:cubicBezTo>
                    <a:pt x="1478" y="2116"/>
                    <a:pt x="1493" y="2116"/>
                    <a:pt x="1513" y="2100"/>
                  </a:cubicBezTo>
                  <a:cubicBezTo>
                    <a:pt x="1543" y="2081"/>
                    <a:pt x="1543" y="2035"/>
                    <a:pt x="1528" y="2004"/>
                  </a:cubicBezTo>
                  <a:lnTo>
                    <a:pt x="143" y="41"/>
                  </a:lnTo>
                  <a:cubicBezTo>
                    <a:pt x="124" y="11"/>
                    <a:pt x="104" y="0"/>
                    <a:pt x="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6"/>
            <p:cNvSpPr/>
            <p:nvPr/>
          </p:nvSpPr>
          <p:spPr>
            <a:xfrm>
              <a:off x="1676955" y="2818135"/>
              <a:ext cx="85592" cy="89314"/>
            </a:xfrm>
            <a:custGeom>
              <a:avLst/>
              <a:gdLst/>
              <a:ahLst/>
              <a:cxnLst/>
              <a:rect l="l" t="t" r="r" b="b"/>
              <a:pathLst>
                <a:path w="3036" h="3168" extrusionOk="0">
                  <a:moveTo>
                    <a:pt x="1929" y="1"/>
                  </a:moveTo>
                  <a:lnTo>
                    <a:pt x="1929" y="1"/>
                  </a:lnTo>
                  <a:cubicBezTo>
                    <a:pt x="0" y="1320"/>
                    <a:pt x="1076" y="3167"/>
                    <a:pt x="1076" y="3167"/>
                  </a:cubicBezTo>
                  <a:cubicBezTo>
                    <a:pt x="1076" y="3167"/>
                    <a:pt x="3036" y="2138"/>
                    <a:pt x="19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6"/>
            <p:cNvSpPr/>
            <p:nvPr/>
          </p:nvSpPr>
          <p:spPr>
            <a:xfrm>
              <a:off x="1658348" y="2776917"/>
              <a:ext cx="33098" cy="34395"/>
            </a:xfrm>
            <a:custGeom>
              <a:avLst/>
              <a:gdLst/>
              <a:ahLst/>
              <a:cxnLst/>
              <a:rect l="l" t="t" r="r" b="b"/>
              <a:pathLst>
                <a:path w="1174" h="1220" extrusionOk="0">
                  <a:moveTo>
                    <a:pt x="159" y="1"/>
                  </a:moveTo>
                  <a:cubicBezTo>
                    <a:pt x="1" y="996"/>
                    <a:pt x="915" y="1220"/>
                    <a:pt x="915" y="1220"/>
                  </a:cubicBezTo>
                  <a:cubicBezTo>
                    <a:pt x="915" y="1220"/>
                    <a:pt x="1173" y="290"/>
                    <a:pt x="15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6"/>
            <p:cNvSpPr/>
            <p:nvPr/>
          </p:nvSpPr>
          <p:spPr>
            <a:xfrm>
              <a:off x="1684116" y="2798231"/>
              <a:ext cx="30927" cy="25937"/>
            </a:xfrm>
            <a:custGeom>
              <a:avLst/>
              <a:gdLst/>
              <a:ahLst/>
              <a:cxnLst/>
              <a:rect l="l" t="t" r="r" b="b"/>
              <a:pathLst>
                <a:path w="1097" h="920" extrusionOk="0">
                  <a:moveTo>
                    <a:pt x="1096" y="1"/>
                  </a:moveTo>
                  <a:cubicBezTo>
                    <a:pt x="82" y="1"/>
                    <a:pt x="1" y="915"/>
                    <a:pt x="1" y="915"/>
                  </a:cubicBezTo>
                  <a:cubicBezTo>
                    <a:pt x="1" y="915"/>
                    <a:pt x="38" y="920"/>
                    <a:pt x="99" y="920"/>
                  </a:cubicBezTo>
                  <a:cubicBezTo>
                    <a:pt x="348" y="920"/>
                    <a:pt x="991" y="838"/>
                    <a:pt x="109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6"/>
            <p:cNvSpPr/>
            <p:nvPr/>
          </p:nvSpPr>
          <p:spPr>
            <a:xfrm>
              <a:off x="1705007" y="2840210"/>
              <a:ext cx="22639" cy="69523"/>
            </a:xfrm>
            <a:custGeom>
              <a:avLst/>
              <a:gdLst/>
              <a:ahLst/>
              <a:cxnLst/>
              <a:rect l="l" t="t" r="r" b="b"/>
              <a:pathLst>
                <a:path w="803" h="2466" extrusionOk="0">
                  <a:moveTo>
                    <a:pt x="716" y="1"/>
                  </a:moveTo>
                  <a:cubicBezTo>
                    <a:pt x="680" y="1"/>
                    <a:pt x="657" y="26"/>
                    <a:pt x="645" y="55"/>
                  </a:cubicBezTo>
                  <a:lnTo>
                    <a:pt x="16" y="2369"/>
                  </a:lnTo>
                  <a:cubicBezTo>
                    <a:pt x="0" y="2415"/>
                    <a:pt x="31" y="2446"/>
                    <a:pt x="66" y="2465"/>
                  </a:cubicBezTo>
                  <a:lnTo>
                    <a:pt x="81" y="2465"/>
                  </a:lnTo>
                  <a:cubicBezTo>
                    <a:pt x="112" y="2465"/>
                    <a:pt x="143" y="2446"/>
                    <a:pt x="162" y="2415"/>
                  </a:cubicBezTo>
                  <a:lnTo>
                    <a:pt x="787" y="86"/>
                  </a:lnTo>
                  <a:cubicBezTo>
                    <a:pt x="803" y="55"/>
                    <a:pt x="772" y="5"/>
                    <a:pt x="741" y="5"/>
                  </a:cubicBezTo>
                  <a:cubicBezTo>
                    <a:pt x="732" y="2"/>
                    <a:pt x="723" y="1"/>
                    <a:pt x="71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6"/>
            <p:cNvSpPr/>
            <p:nvPr/>
          </p:nvSpPr>
          <p:spPr>
            <a:xfrm>
              <a:off x="1668243" y="2764428"/>
              <a:ext cx="37665" cy="140286"/>
            </a:xfrm>
            <a:custGeom>
              <a:avLst/>
              <a:gdLst/>
              <a:ahLst/>
              <a:cxnLst/>
              <a:rect l="l" t="t" r="r" b="b"/>
              <a:pathLst>
                <a:path w="1336" h="4976" extrusionOk="0">
                  <a:moveTo>
                    <a:pt x="1249" y="0"/>
                  </a:moveTo>
                  <a:cubicBezTo>
                    <a:pt x="1228" y="0"/>
                    <a:pt x="1208" y="8"/>
                    <a:pt x="1193" y="24"/>
                  </a:cubicBezTo>
                  <a:cubicBezTo>
                    <a:pt x="630" y="637"/>
                    <a:pt x="421" y="1663"/>
                    <a:pt x="579" y="3047"/>
                  </a:cubicBezTo>
                  <a:cubicBezTo>
                    <a:pt x="711" y="4058"/>
                    <a:pt x="1000" y="4910"/>
                    <a:pt x="1000" y="4926"/>
                  </a:cubicBezTo>
                  <a:cubicBezTo>
                    <a:pt x="1015" y="4961"/>
                    <a:pt x="1046" y="4976"/>
                    <a:pt x="1081" y="4976"/>
                  </a:cubicBezTo>
                  <a:lnTo>
                    <a:pt x="1096" y="4976"/>
                  </a:lnTo>
                  <a:cubicBezTo>
                    <a:pt x="1142" y="4961"/>
                    <a:pt x="1158" y="4910"/>
                    <a:pt x="1142" y="4880"/>
                  </a:cubicBezTo>
                  <a:cubicBezTo>
                    <a:pt x="1127" y="4845"/>
                    <a:pt x="1" y="1520"/>
                    <a:pt x="1304" y="120"/>
                  </a:cubicBezTo>
                  <a:cubicBezTo>
                    <a:pt x="1335" y="89"/>
                    <a:pt x="1335" y="43"/>
                    <a:pt x="1304" y="24"/>
                  </a:cubicBezTo>
                  <a:cubicBezTo>
                    <a:pt x="1289" y="8"/>
                    <a:pt x="1269" y="0"/>
                    <a:pt x="124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6"/>
            <p:cNvSpPr/>
            <p:nvPr/>
          </p:nvSpPr>
          <p:spPr>
            <a:xfrm>
              <a:off x="1688260" y="2730568"/>
              <a:ext cx="51818" cy="45644"/>
            </a:xfrm>
            <a:custGeom>
              <a:avLst/>
              <a:gdLst/>
              <a:ahLst/>
              <a:cxnLst/>
              <a:rect l="l" t="t" r="r" b="b"/>
              <a:pathLst>
                <a:path w="1838" h="1619" extrusionOk="0">
                  <a:moveTo>
                    <a:pt x="522" y="1"/>
                  </a:moveTo>
                  <a:cubicBezTo>
                    <a:pt x="465" y="1"/>
                    <a:pt x="403" y="20"/>
                    <a:pt x="336" y="67"/>
                  </a:cubicBezTo>
                  <a:cubicBezTo>
                    <a:pt x="1" y="295"/>
                    <a:pt x="128" y="1066"/>
                    <a:pt x="209" y="1437"/>
                  </a:cubicBezTo>
                  <a:cubicBezTo>
                    <a:pt x="235" y="1544"/>
                    <a:pt x="318" y="1618"/>
                    <a:pt x="422" y="1618"/>
                  </a:cubicBezTo>
                  <a:cubicBezTo>
                    <a:pt x="442" y="1618"/>
                    <a:pt x="462" y="1616"/>
                    <a:pt x="483" y="1610"/>
                  </a:cubicBezTo>
                  <a:cubicBezTo>
                    <a:pt x="884" y="1548"/>
                    <a:pt x="1721" y="1356"/>
                    <a:pt x="1782" y="970"/>
                  </a:cubicBezTo>
                  <a:cubicBezTo>
                    <a:pt x="1838" y="641"/>
                    <a:pt x="1450" y="588"/>
                    <a:pt x="1199" y="588"/>
                  </a:cubicBezTo>
                  <a:cubicBezTo>
                    <a:pt x="1083" y="588"/>
                    <a:pt x="996" y="600"/>
                    <a:pt x="996" y="600"/>
                  </a:cubicBezTo>
                  <a:cubicBezTo>
                    <a:pt x="996" y="600"/>
                    <a:pt x="836" y="1"/>
                    <a:pt x="52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6"/>
            <p:cNvSpPr/>
            <p:nvPr/>
          </p:nvSpPr>
          <p:spPr>
            <a:xfrm>
              <a:off x="1702921" y="2736884"/>
              <a:ext cx="26811" cy="21173"/>
            </a:xfrm>
            <a:custGeom>
              <a:avLst/>
              <a:gdLst/>
              <a:ahLst/>
              <a:cxnLst/>
              <a:rect l="l" t="t" r="r" b="b"/>
              <a:pathLst>
                <a:path w="951" h="751" extrusionOk="0">
                  <a:moveTo>
                    <a:pt x="479" y="1"/>
                  </a:moveTo>
                  <a:cubicBezTo>
                    <a:pt x="412" y="1"/>
                    <a:pt x="340" y="18"/>
                    <a:pt x="267" y="56"/>
                  </a:cubicBezTo>
                  <a:cubicBezTo>
                    <a:pt x="217" y="71"/>
                    <a:pt x="171" y="117"/>
                    <a:pt x="155" y="167"/>
                  </a:cubicBezTo>
                  <a:cubicBezTo>
                    <a:pt x="0" y="465"/>
                    <a:pt x="197" y="750"/>
                    <a:pt x="465" y="750"/>
                  </a:cubicBezTo>
                  <a:cubicBezTo>
                    <a:pt x="530" y="750"/>
                    <a:pt x="599" y="734"/>
                    <a:pt x="668" y="696"/>
                  </a:cubicBezTo>
                  <a:cubicBezTo>
                    <a:pt x="734" y="665"/>
                    <a:pt x="765" y="634"/>
                    <a:pt x="796" y="569"/>
                  </a:cubicBezTo>
                  <a:cubicBezTo>
                    <a:pt x="951" y="283"/>
                    <a:pt x="755" y="1"/>
                    <a:pt x="4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6"/>
            <p:cNvSpPr/>
            <p:nvPr/>
          </p:nvSpPr>
          <p:spPr>
            <a:xfrm>
              <a:off x="1648339" y="2896990"/>
              <a:ext cx="102903" cy="48519"/>
            </a:xfrm>
            <a:custGeom>
              <a:avLst/>
              <a:gdLst/>
              <a:ahLst/>
              <a:cxnLst/>
              <a:rect l="l" t="t" r="r" b="b"/>
              <a:pathLst>
                <a:path w="3650" h="1721" extrusionOk="0">
                  <a:moveTo>
                    <a:pt x="1787" y="0"/>
                  </a:moveTo>
                  <a:cubicBezTo>
                    <a:pt x="549" y="0"/>
                    <a:pt x="1" y="1639"/>
                    <a:pt x="1" y="1639"/>
                  </a:cubicBezTo>
                  <a:lnTo>
                    <a:pt x="3650" y="1720"/>
                  </a:lnTo>
                  <a:cubicBezTo>
                    <a:pt x="3650" y="1720"/>
                    <a:pt x="3006" y="0"/>
                    <a:pt x="178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6"/>
            <p:cNvSpPr/>
            <p:nvPr/>
          </p:nvSpPr>
          <p:spPr>
            <a:xfrm>
              <a:off x="1800157" y="2723859"/>
              <a:ext cx="105186" cy="85282"/>
            </a:xfrm>
            <a:custGeom>
              <a:avLst/>
              <a:gdLst/>
              <a:ahLst/>
              <a:cxnLst/>
              <a:rect l="l" t="t" r="r" b="b"/>
              <a:pathLst>
                <a:path w="3731" h="3025" extrusionOk="0">
                  <a:moveTo>
                    <a:pt x="513" y="1"/>
                  </a:moveTo>
                  <a:cubicBezTo>
                    <a:pt x="224" y="1"/>
                    <a:pt x="0" y="228"/>
                    <a:pt x="0" y="518"/>
                  </a:cubicBezTo>
                  <a:lnTo>
                    <a:pt x="0" y="2508"/>
                  </a:lnTo>
                  <a:cubicBezTo>
                    <a:pt x="0" y="2797"/>
                    <a:pt x="224" y="3025"/>
                    <a:pt x="513" y="3025"/>
                  </a:cubicBezTo>
                  <a:lnTo>
                    <a:pt x="3229" y="3025"/>
                  </a:lnTo>
                  <a:cubicBezTo>
                    <a:pt x="3503" y="3025"/>
                    <a:pt x="3730" y="2797"/>
                    <a:pt x="3730" y="2508"/>
                  </a:cubicBezTo>
                  <a:lnTo>
                    <a:pt x="3730" y="518"/>
                  </a:lnTo>
                  <a:cubicBezTo>
                    <a:pt x="3730" y="228"/>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6"/>
            <p:cNvSpPr/>
            <p:nvPr/>
          </p:nvSpPr>
          <p:spPr>
            <a:xfrm>
              <a:off x="1800157" y="2831724"/>
              <a:ext cx="105186" cy="85170"/>
            </a:xfrm>
            <a:custGeom>
              <a:avLst/>
              <a:gdLst/>
              <a:ahLst/>
              <a:cxnLst/>
              <a:rect l="l" t="t" r="r" b="b"/>
              <a:pathLst>
                <a:path w="3731" h="3021" extrusionOk="0">
                  <a:moveTo>
                    <a:pt x="513" y="1"/>
                  </a:moveTo>
                  <a:cubicBezTo>
                    <a:pt x="224" y="1"/>
                    <a:pt x="0" y="225"/>
                    <a:pt x="0" y="514"/>
                  </a:cubicBezTo>
                  <a:lnTo>
                    <a:pt x="0" y="2508"/>
                  </a:lnTo>
                  <a:cubicBezTo>
                    <a:pt x="0" y="2782"/>
                    <a:pt x="224" y="3021"/>
                    <a:pt x="513" y="3021"/>
                  </a:cubicBezTo>
                  <a:lnTo>
                    <a:pt x="3229" y="3021"/>
                  </a:lnTo>
                  <a:cubicBezTo>
                    <a:pt x="3503" y="3021"/>
                    <a:pt x="3730" y="2782"/>
                    <a:pt x="3730" y="2508"/>
                  </a:cubicBezTo>
                  <a:lnTo>
                    <a:pt x="3730" y="514"/>
                  </a:lnTo>
                  <a:cubicBezTo>
                    <a:pt x="3730" y="225"/>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6"/>
            <p:cNvSpPr/>
            <p:nvPr/>
          </p:nvSpPr>
          <p:spPr>
            <a:xfrm>
              <a:off x="1865395" y="2753771"/>
              <a:ext cx="50267" cy="30081"/>
            </a:xfrm>
            <a:custGeom>
              <a:avLst/>
              <a:gdLst/>
              <a:ahLst/>
              <a:cxnLst/>
              <a:rect l="l" t="t" r="r" b="b"/>
              <a:pathLst>
                <a:path w="1783" h="1067" extrusionOk="0">
                  <a:moveTo>
                    <a:pt x="1303" y="0"/>
                  </a:moveTo>
                  <a:cubicBezTo>
                    <a:pt x="273" y="0"/>
                    <a:pt x="1" y="1015"/>
                    <a:pt x="1" y="1015"/>
                  </a:cubicBezTo>
                  <a:cubicBezTo>
                    <a:pt x="1" y="1015"/>
                    <a:pt x="169" y="1067"/>
                    <a:pt x="408" y="1067"/>
                  </a:cubicBezTo>
                  <a:cubicBezTo>
                    <a:pt x="822" y="1067"/>
                    <a:pt x="1448" y="912"/>
                    <a:pt x="1783" y="66"/>
                  </a:cubicBezTo>
                  <a:cubicBezTo>
                    <a:pt x="1607" y="20"/>
                    <a:pt x="1448" y="0"/>
                    <a:pt x="130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6"/>
            <p:cNvSpPr/>
            <p:nvPr/>
          </p:nvSpPr>
          <p:spPr>
            <a:xfrm>
              <a:off x="1834637" y="2763779"/>
              <a:ext cx="30786" cy="25937"/>
            </a:xfrm>
            <a:custGeom>
              <a:avLst/>
              <a:gdLst/>
              <a:ahLst/>
              <a:cxnLst/>
              <a:rect l="l" t="t" r="r" b="b"/>
              <a:pathLst>
                <a:path w="1092" h="920" extrusionOk="0">
                  <a:moveTo>
                    <a:pt x="0" y="0"/>
                  </a:moveTo>
                  <a:cubicBezTo>
                    <a:pt x="114" y="836"/>
                    <a:pt x="743" y="920"/>
                    <a:pt x="991" y="920"/>
                  </a:cubicBezTo>
                  <a:cubicBezTo>
                    <a:pt x="1053" y="920"/>
                    <a:pt x="1092" y="914"/>
                    <a:pt x="1092" y="914"/>
                  </a:cubicBezTo>
                  <a:cubicBezTo>
                    <a:pt x="1092" y="914"/>
                    <a:pt x="1011" y="0"/>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6"/>
            <p:cNvSpPr/>
            <p:nvPr/>
          </p:nvSpPr>
          <p:spPr>
            <a:xfrm>
              <a:off x="1853667" y="2815851"/>
              <a:ext cx="45249" cy="47674"/>
            </a:xfrm>
            <a:custGeom>
              <a:avLst/>
              <a:gdLst/>
              <a:ahLst/>
              <a:cxnLst/>
              <a:rect l="l" t="t" r="r" b="b"/>
              <a:pathLst>
                <a:path w="1605" h="1691" extrusionOk="0">
                  <a:moveTo>
                    <a:pt x="1524" y="1"/>
                  </a:moveTo>
                  <a:lnTo>
                    <a:pt x="1524" y="1"/>
                  </a:lnTo>
                  <a:cubicBezTo>
                    <a:pt x="0" y="290"/>
                    <a:pt x="255" y="1690"/>
                    <a:pt x="255" y="1690"/>
                  </a:cubicBezTo>
                  <a:cubicBezTo>
                    <a:pt x="255" y="1690"/>
                    <a:pt x="1605" y="1497"/>
                    <a:pt x="15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6"/>
            <p:cNvSpPr/>
            <p:nvPr/>
          </p:nvSpPr>
          <p:spPr>
            <a:xfrm>
              <a:off x="1854964" y="2872547"/>
              <a:ext cx="35804" cy="21060"/>
            </a:xfrm>
            <a:custGeom>
              <a:avLst/>
              <a:gdLst/>
              <a:ahLst/>
              <a:cxnLst/>
              <a:rect l="l" t="t" r="r" b="b"/>
              <a:pathLst>
                <a:path w="1270" h="747" extrusionOk="0">
                  <a:moveTo>
                    <a:pt x="932" y="1"/>
                  </a:moveTo>
                  <a:cubicBezTo>
                    <a:pt x="199" y="1"/>
                    <a:pt x="0" y="705"/>
                    <a:pt x="0" y="705"/>
                  </a:cubicBezTo>
                  <a:cubicBezTo>
                    <a:pt x="0" y="705"/>
                    <a:pt x="127" y="747"/>
                    <a:pt x="305" y="747"/>
                  </a:cubicBezTo>
                  <a:cubicBezTo>
                    <a:pt x="598" y="747"/>
                    <a:pt x="1030" y="635"/>
                    <a:pt x="1269" y="46"/>
                  </a:cubicBezTo>
                  <a:cubicBezTo>
                    <a:pt x="1146" y="14"/>
                    <a:pt x="1034" y="1"/>
                    <a:pt x="93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6"/>
            <p:cNvSpPr/>
            <p:nvPr/>
          </p:nvSpPr>
          <p:spPr>
            <a:xfrm>
              <a:off x="1832776" y="2834882"/>
              <a:ext cx="33944" cy="35804"/>
            </a:xfrm>
            <a:custGeom>
              <a:avLst/>
              <a:gdLst/>
              <a:ahLst/>
              <a:cxnLst/>
              <a:rect l="l" t="t" r="r" b="b"/>
              <a:pathLst>
                <a:path w="1204" h="1270" extrusionOk="0">
                  <a:moveTo>
                    <a:pt x="274" y="1"/>
                  </a:moveTo>
                  <a:cubicBezTo>
                    <a:pt x="1" y="1015"/>
                    <a:pt x="934" y="1270"/>
                    <a:pt x="934" y="1270"/>
                  </a:cubicBezTo>
                  <a:cubicBezTo>
                    <a:pt x="934" y="1270"/>
                    <a:pt x="1204" y="386"/>
                    <a:pt x="27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6"/>
            <p:cNvSpPr/>
            <p:nvPr/>
          </p:nvSpPr>
          <p:spPr>
            <a:xfrm>
              <a:off x="1812872" y="2792311"/>
              <a:ext cx="52551" cy="29123"/>
            </a:xfrm>
            <a:custGeom>
              <a:avLst/>
              <a:gdLst/>
              <a:ahLst/>
              <a:cxnLst/>
              <a:rect l="l" t="t" r="r" b="b"/>
              <a:pathLst>
                <a:path w="1864" h="1033" extrusionOk="0">
                  <a:moveTo>
                    <a:pt x="527" y="1"/>
                  </a:moveTo>
                  <a:cubicBezTo>
                    <a:pt x="368" y="1"/>
                    <a:pt x="193" y="24"/>
                    <a:pt x="1" y="80"/>
                  </a:cubicBezTo>
                  <a:cubicBezTo>
                    <a:pt x="336" y="863"/>
                    <a:pt x="888" y="1033"/>
                    <a:pt x="1304" y="1033"/>
                  </a:cubicBezTo>
                  <a:cubicBezTo>
                    <a:pt x="1624" y="1033"/>
                    <a:pt x="1864" y="932"/>
                    <a:pt x="1864" y="932"/>
                  </a:cubicBezTo>
                  <a:cubicBezTo>
                    <a:pt x="1864" y="932"/>
                    <a:pt x="1517" y="1"/>
                    <a:pt x="52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6"/>
            <p:cNvSpPr/>
            <p:nvPr/>
          </p:nvSpPr>
          <p:spPr>
            <a:xfrm>
              <a:off x="1851383" y="2725719"/>
              <a:ext cx="18607" cy="193457"/>
            </a:xfrm>
            <a:custGeom>
              <a:avLst/>
              <a:gdLst/>
              <a:ahLst/>
              <a:cxnLst/>
              <a:rect l="l" t="t" r="r" b="b"/>
              <a:pathLst>
                <a:path w="660" h="6862" extrusionOk="0">
                  <a:moveTo>
                    <a:pt x="544" y="0"/>
                  </a:moveTo>
                  <a:cubicBezTo>
                    <a:pt x="513" y="0"/>
                    <a:pt x="467" y="31"/>
                    <a:pt x="467" y="81"/>
                  </a:cubicBezTo>
                  <a:cubicBezTo>
                    <a:pt x="498" y="3279"/>
                    <a:pt x="15" y="6735"/>
                    <a:pt x="0" y="6766"/>
                  </a:cubicBezTo>
                  <a:cubicBezTo>
                    <a:pt x="0" y="6816"/>
                    <a:pt x="31" y="6847"/>
                    <a:pt x="62" y="6862"/>
                  </a:cubicBezTo>
                  <a:lnTo>
                    <a:pt x="81" y="6862"/>
                  </a:lnTo>
                  <a:cubicBezTo>
                    <a:pt x="112" y="6862"/>
                    <a:pt x="143" y="6831"/>
                    <a:pt x="158" y="6796"/>
                  </a:cubicBezTo>
                  <a:cubicBezTo>
                    <a:pt x="158" y="6750"/>
                    <a:pt x="660" y="3279"/>
                    <a:pt x="625" y="81"/>
                  </a:cubicBezTo>
                  <a:cubicBezTo>
                    <a:pt x="625" y="31"/>
                    <a:pt x="594" y="0"/>
                    <a:pt x="54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6"/>
            <p:cNvSpPr/>
            <p:nvPr/>
          </p:nvSpPr>
          <p:spPr>
            <a:xfrm>
              <a:off x="1819610" y="2668093"/>
              <a:ext cx="93345" cy="70002"/>
            </a:xfrm>
            <a:custGeom>
              <a:avLst/>
              <a:gdLst/>
              <a:ahLst/>
              <a:cxnLst/>
              <a:rect l="l" t="t" r="r" b="b"/>
              <a:pathLst>
                <a:path w="3311" h="2483" extrusionOk="0">
                  <a:moveTo>
                    <a:pt x="691" y="0"/>
                  </a:moveTo>
                  <a:cubicBezTo>
                    <a:pt x="530" y="0"/>
                    <a:pt x="385" y="69"/>
                    <a:pt x="290" y="258"/>
                  </a:cubicBezTo>
                  <a:cubicBezTo>
                    <a:pt x="1" y="837"/>
                    <a:pt x="934" y="1898"/>
                    <a:pt x="1401" y="2364"/>
                  </a:cubicBezTo>
                  <a:cubicBezTo>
                    <a:pt x="1476" y="2442"/>
                    <a:pt x="1574" y="2482"/>
                    <a:pt x="1673" y="2482"/>
                  </a:cubicBezTo>
                  <a:cubicBezTo>
                    <a:pt x="1762" y="2482"/>
                    <a:pt x="1853" y="2449"/>
                    <a:pt x="1929" y="2380"/>
                  </a:cubicBezTo>
                  <a:cubicBezTo>
                    <a:pt x="2396" y="1963"/>
                    <a:pt x="3310" y="1065"/>
                    <a:pt x="3071" y="420"/>
                  </a:cubicBezTo>
                  <a:cubicBezTo>
                    <a:pt x="2982" y="173"/>
                    <a:pt x="2816" y="87"/>
                    <a:pt x="2630" y="87"/>
                  </a:cubicBezTo>
                  <a:cubicBezTo>
                    <a:pt x="2212" y="87"/>
                    <a:pt x="1690" y="517"/>
                    <a:pt x="1690" y="517"/>
                  </a:cubicBezTo>
                  <a:cubicBezTo>
                    <a:pt x="1690" y="517"/>
                    <a:pt x="1130" y="0"/>
                    <a:pt x="69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6"/>
            <p:cNvSpPr/>
            <p:nvPr/>
          </p:nvSpPr>
          <p:spPr>
            <a:xfrm>
              <a:off x="1849523" y="2665330"/>
              <a:ext cx="35804" cy="34902"/>
            </a:xfrm>
            <a:custGeom>
              <a:avLst/>
              <a:gdLst/>
              <a:ahLst/>
              <a:cxnLst/>
              <a:rect l="l" t="t" r="r" b="b"/>
              <a:pathLst>
                <a:path w="1270" h="1238" extrusionOk="0">
                  <a:moveTo>
                    <a:pt x="633" y="1"/>
                  </a:moveTo>
                  <a:cubicBezTo>
                    <a:pt x="347" y="1"/>
                    <a:pt x="71" y="195"/>
                    <a:pt x="16" y="549"/>
                  </a:cubicBezTo>
                  <a:cubicBezTo>
                    <a:pt x="0" y="665"/>
                    <a:pt x="16" y="777"/>
                    <a:pt x="66" y="873"/>
                  </a:cubicBezTo>
                  <a:cubicBezTo>
                    <a:pt x="197" y="1122"/>
                    <a:pt x="418" y="1237"/>
                    <a:pt x="634" y="1237"/>
                  </a:cubicBezTo>
                  <a:cubicBezTo>
                    <a:pt x="920" y="1237"/>
                    <a:pt x="1199" y="1036"/>
                    <a:pt x="1254" y="680"/>
                  </a:cubicBezTo>
                  <a:cubicBezTo>
                    <a:pt x="1269" y="569"/>
                    <a:pt x="1254" y="453"/>
                    <a:pt x="1208" y="356"/>
                  </a:cubicBezTo>
                  <a:cubicBezTo>
                    <a:pt x="1074" y="114"/>
                    <a:pt x="851" y="1"/>
                    <a:pt x="63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6"/>
            <p:cNvSpPr/>
            <p:nvPr/>
          </p:nvSpPr>
          <p:spPr>
            <a:xfrm>
              <a:off x="1801031" y="2911453"/>
              <a:ext cx="102903" cy="48068"/>
            </a:xfrm>
            <a:custGeom>
              <a:avLst/>
              <a:gdLst/>
              <a:ahLst/>
              <a:cxnLst/>
              <a:rect l="l" t="t" r="r" b="b"/>
              <a:pathLst>
                <a:path w="3650" h="1705" extrusionOk="0">
                  <a:moveTo>
                    <a:pt x="1867" y="0"/>
                  </a:moveTo>
                  <a:cubicBezTo>
                    <a:pt x="629" y="0"/>
                    <a:pt x="0" y="1705"/>
                    <a:pt x="0" y="1705"/>
                  </a:cubicBezTo>
                  <a:lnTo>
                    <a:pt x="3649" y="1639"/>
                  </a:lnTo>
                  <a:cubicBezTo>
                    <a:pt x="3649" y="1639"/>
                    <a:pt x="3101" y="0"/>
                    <a:pt x="186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6"/>
            <p:cNvSpPr/>
            <p:nvPr/>
          </p:nvSpPr>
          <p:spPr>
            <a:xfrm>
              <a:off x="1954682" y="2723859"/>
              <a:ext cx="105073" cy="85282"/>
            </a:xfrm>
            <a:custGeom>
              <a:avLst/>
              <a:gdLst/>
              <a:ahLst/>
              <a:cxnLst/>
              <a:rect l="l" t="t" r="r" b="b"/>
              <a:pathLst>
                <a:path w="3727" h="3025" extrusionOk="0">
                  <a:moveTo>
                    <a:pt x="513" y="1"/>
                  </a:moveTo>
                  <a:cubicBezTo>
                    <a:pt x="224" y="1"/>
                    <a:pt x="0" y="228"/>
                    <a:pt x="0" y="518"/>
                  </a:cubicBezTo>
                  <a:lnTo>
                    <a:pt x="0" y="2508"/>
                  </a:lnTo>
                  <a:cubicBezTo>
                    <a:pt x="0" y="2797"/>
                    <a:pt x="224" y="3025"/>
                    <a:pt x="513" y="3025"/>
                  </a:cubicBezTo>
                  <a:lnTo>
                    <a:pt x="3213" y="3025"/>
                  </a:lnTo>
                  <a:cubicBezTo>
                    <a:pt x="3502" y="3025"/>
                    <a:pt x="3726" y="2797"/>
                    <a:pt x="3726" y="2508"/>
                  </a:cubicBezTo>
                  <a:lnTo>
                    <a:pt x="3726" y="518"/>
                  </a:lnTo>
                  <a:cubicBezTo>
                    <a:pt x="3726" y="228"/>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6"/>
            <p:cNvSpPr/>
            <p:nvPr/>
          </p:nvSpPr>
          <p:spPr>
            <a:xfrm>
              <a:off x="1954682" y="2831724"/>
              <a:ext cx="105073" cy="85170"/>
            </a:xfrm>
            <a:custGeom>
              <a:avLst/>
              <a:gdLst/>
              <a:ahLst/>
              <a:cxnLst/>
              <a:rect l="l" t="t" r="r" b="b"/>
              <a:pathLst>
                <a:path w="3727" h="3021" extrusionOk="0">
                  <a:moveTo>
                    <a:pt x="513" y="1"/>
                  </a:moveTo>
                  <a:cubicBezTo>
                    <a:pt x="224" y="1"/>
                    <a:pt x="0" y="225"/>
                    <a:pt x="0" y="514"/>
                  </a:cubicBezTo>
                  <a:lnTo>
                    <a:pt x="0" y="2508"/>
                  </a:lnTo>
                  <a:cubicBezTo>
                    <a:pt x="0" y="2782"/>
                    <a:pt x="224" y="3021"/>
                    <a:pt x="513" y="3021"/>
                  </a:cubicBezTo>
                  <a:lnTo>
                    <a:pt x="3213" y="3021"/>
                  </a:lnTo>
                  <a:cubicBezTo>
                    <a:pt x="3502" y="3021"/>
                    <a:pt x="3726" y="2782"/>
                    <a:pt x="3726" y="2508"/>
                  </a:cubicBezTo>
                  <a:lnTo>
                    <a:pt x="3726" y="514"/>
                  </a:lnTo>
                  <a:cubicBezTo>
                    <a:pt x="3726" y="225"/>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6"/>
            <p:cNvSpPr/>
            <p:nvPr/>
          </p:nvSpPr>
          <p:spPr>
            <a:xfrm>
              <a:off x="2009488" y="2821434"/>
              <a:ext cx="55257" cy="28221"/>
            </a:xfrm>
            <a:custGeom>
              <a:avLst/>
              <a:gdLst/>
              <a:ahLst/>
              <a:cxnLst/>
              <a:rect l="l" t="t" r="r" b="b"/>
              <a:pathLst>
                <a:path w="1960" h="1001" extrusionOk="0">
                  <a:moveTo>
                    <a:pt x="1279" y="1"/>
                  </a:moveTo>
                  <a:cubicBezTo>
                    <a:pt x="357" y="1"/>
                    <a:pt x="0" y="879"/>
                    <a:pt x="0" y="879"/>
                  </a:cubicBezTo>
                  <a:cubicBezTo>
                    <a:pt x="0" y="879"/>
                    <a:pt x="267" y="1000"/>
                    <a:pt x="625" y="1000"/>
                  </a:cubicBezTo>
                  <a:cubicBezTo>
                    <a:pt x="1038" y="1000"/>
                    <a:pt x="1573" y="839"/>
                    <a:pt x="1960" y="142"/>
                  </a:cubicBezTo>
                  <a:cubicBezTo>
                    <a:pt x="1705" y="42"/>
                    <a:pt x="1479" y="1"/>
                    <a:pt x="127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6"/>
            <p:cNvSpPr/>
            <p:nvPr/>
          </p:nvSpPr>
          <p:spPr>
            <a:xfrm>
              <a:off x="2007205" y="2828595"/>
              <a:ext cx="44939" cy="19904"/>
            </a:xfrm>
            <a:custGeom>
              <a:avLst/>
              <a:gdLst/>
              <a:ahLst/>
              <a:cxnLst/>
              <a:rect l="l" t="t" r="r" b="b"/>
              <a:pathLst>
                <a:path w="1594" h="706" extrusionOk="0">
                  <a:moveTo>
                    <a:pt x="1477" y="0"/>
                  </a:moveTo>
                  <a:lnTo>
                    <a:pt x="50" y="563"/>
                  </a:lnTo>
                  <a:cubicBezTo>
                    <a:pt x="16" y="579"/>
                    <a:pt x="0" y="609"/>
                    <a:pt x="16" y="660"/>
                  </a:cubicBezTo>
                  <a:cubicBezTo>
                    <a:pt x="16" y="690"/>
                    <a:pt x="50" y="706"/>
                    <a:pt x="81" y="706"/>
                  </a:cubicBezTo>
                  <a:cubicBezTo>
                    <a:pt x="97" y="706"/>
                    <a:pt x="97" y="706"/>
                    <a:pt x="112" y="690"/>
                  </a:cubicBezTo>
                  <a:lnTo>
                    <a:pt x="1528" y="143"/>
                  </a:lnTo>
                  <a:cubicBezTo>
                    <a:pt x="1574" y="127"/>
                    <a:pt x="1593" y="96"/>
                    <a:pt x="1574" y="46"/>
                  </a:cubicBezTo>
                  <a:cubicBezTo>
                    <a:pt x="1558" y="15"/>
                    <a:pt x="1528" y="0"/>
                    <a:pt x="147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6"/>
            <p:cNvSpPr/>
            <p:nvPr/>
          </p:nvSpPr>
          <p:spPr>
            <a:xfrm>
              <a:off x="1950114" y="2824873"/>
              <a:ext cx="52551" cy="53115"/>
            </a:xfrm>
            <a:custGeom>
              <a:avLst/>
              <a:gdLst/>
              <a:ahLst/>
              <a:cxnLst/>
              <a:rect l="l" t="t" r="r" b="b"/>
              <a:pathLst>
                <a:path w="1864" h="1884" extrusionOk="0">
                  <a:moveTo>
                    <a:pt x="0" y="1"/>
                  </a:moveTo>
                  <a:lnTo>
                    <a:pt x="0" y="1"/>
                  </a:lnTo>
                  <a:cubicBezTo>
                    <a:pt x="76" y="1826"/>
                    <a:pt x="1632" y="1883"/>
                    <a:pt x="1828" y="1883"/>
                  </a:cubicBezTo>
                  <a:cubicBezTo>
                    <a:pt x="1841" y="1883"/>
                    <a:pt x="1848" y="1883"/>
                    <a:pt x="1848" y="1883"/>
                  </a:cubicBezTo>
                  <a:cubicBezTo>
                    <a:pt x="1848" y="1883"/>
                    <a:pt x="1863" y="163"/>
                    <a:pt x="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6"/>
            <p:cNvSpPr/>
            <p:nvPr/>
          </p:nvSpPr>
          <p:spPr>
            <a:xfrm>
              <a:off x="2004047" y="2774211"/>
              <a:ext cx="33070" cy="33944"/>
            </a:xfrm>
            <a:custGeom>
              <a:avLst/>
              <a:gdLst/>
              <a:ahLst/>
              <a:cxnLst/>
              <a:rect l="l" t="t" r="r" b="b"/>
              <a:pathLst>
                <a:path w="1173" h="1204" extrusionOk="0">
                  <a:moveTo>
                    <a:pt x="995" y="0"/>
                  </a:moveTo>
                  <a:cubicBezTo>
                    <a:pt x="0" y="290"/>
                    <a:pt x="259" y="1204"/>
                    <a:pt x="259" y="1204"/>
                  </a:cubicBezTo>
                  <a:cubicBezTo>
                    <a:pt x="259" y="1204"/>
                    <a:pt x="1173" y="996"/>
                    <a:pt x="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6"/>
            <p:cNvSpPr/>
            <p:nvPr/>
          </p:nvSpPr>
          <p:spPr>
            <a:xfrm>
              <a:off x="1961420" y="2837391"/>
              <a:ext cx="43078" cy="42881"/>
            </a:xfrm>
            <a:custGeom>
              <a:avLst/>
              <a:gdLst/>
              <a:ahLst/>
              <a:cxnLst/>
              <a:rect l="l" t="t" r="r" b="b"/>
              <a:pathLst>
                <a:path w="1528" h="1521" extrusionOk="0">
                  <a:moveTo>
                    <a:pt x="90" y="0"/>
                  </a:moveTo>
                  <a:cubicBezTo>
                    <a:pt x="70" y="0"/>
                    <a:pt x="51" y="8"/>
                    <a:pt x="35" y="24"/>
                  </a:cubicBezTo>
                  <a:cubicBezTo>
                    <a:pt x="0" y="58"/>
                    <a:pt x="0" y="105"/>
                    <a:pt x="35" y="120"/>
                  </a:cubicBezTo>
                  <a:lnTo>
                    <a:pt x="1400" y="1485"/>
                  </a:lnTo>
                  <a:cubicBezTo>
                    <a:pt x="1416" y="1505"/>
                    <a:pt x="1431" y="1520"/>
                    <a:pt x="1447" y="1520"/>
                  </a:cubicBezTo>
                  <a:cubicBezTo>
                    <a:pt x="1462" y="1520"/>
                    <a:pt x="1481" y="1505"/>
                    <a:pt x="1497" y="1485"/>
                  </a:cubicBezTo>
                  <a:cubicBezTo>
                    <a:pt x="1528" y="1470"/>
                    <a:pt x="1528" y="1424"/>
                    <a:pt x="1497" y="1389"/>
                  </a:cubicBezTo>
                  <a:lnTo>
                    <a:pt x="147" y="24"/>
                  </a:lnTo>
                  <a:cubicBezTo>
                    <a:pt x="130" y="8"/>
                    <a:pt x="109" y="0"/>
                    <a:pt x="9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6"/>
            <p:cNvSpPr/>
            <p:nvPr/>
          </p:nvSpPr>
          <p:spPr>
            <a:xfrm>
              <a:off x="1989584" y="2761637"/>
              <a:ext cx="37552" cy="140370"/>
            </a:xfrm>
            <a:custGeom>
              <a:avLst/>
              <a:gdLst/>
              <a:ahLst/>
              <a:cxnLst/>
              <a:rect l="l" t="t" r="r" b="b"/>
              <a:pathLst>
                <a:path w="1332" h="4979" extrusionOk="0">
                  <a:moveTo>
                    <a:pt x="77" y="1"/>
                  </a:moveTo>
                  <a:cubicBezTo>
                    <a:pt x="60" y="1"/>
                    <a:pt x="44" y="4"/>
                    <a:pt x="31" y="11"/>
                  </a:cubicBezTo>
                  <a:cubicBezTo>
                    <a:pt x="0" y="45"/>
                    <a:pt x="0" y="92"/>
                    <a:pt x="31" y="123"/>
                  </a:cubicBezTo>
                  <a:cubicBezTo>
                    <a:pt x="1331" y="1523"/>
                    <a:pt x="209" y="4847"/>
                    <a:pt x="193" y="4882"/>
                  </a:cubicBezTo>
                  <a:cubicBezTo>
                    <a:pt x="174" y="4913"/>
                    <a:pt x="193" y="4963"/>
                    <a:pt x="240" y="4979"/>
                  </a:cubicBezTo>
                  <a:lnTo>
                    <a:pt x="255" y="4979"/>
                  </a:lnTo>
                  <a:cubicBezTo>
                    <a:pt x="290" y="4979"/>
                    <a:pt x="320" y="4963"/>
                    <a:pt x="336" y="4928"/>
                  </a:cubicBezTo>
                  <a:cubicBezTo>
                    <a:pt x="336" y="4913"/>
                    <a:pt x="625" y="4061"/>
                    <a:pt x="752" y="3035"/>
                  </a:cubicBezTo>
                  <a:cubicBezTo>
                    <a:pt x="914" y="1650"/>
                    <a:pt x="706" y="639"/>
                    <a:pt x="143" y="26"/>
                  </a:cubicBezTo>
                  <a:cubicBezTo>
                    <a:pt x="125" y="8"/>
                    <a:pt x="100" y="1"/>
                    <a:pt x="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6"/>
            <p:cNvSpPr/>
            <p:nvPr/>
          </p:nvSpPr>
          <p:spPr>
            <a:xfrm>
              <a:off x="1965536" y="2738152"/>
              <a:ext cx="55285" cy="45193"/>
            </a:xfrm>
            <a:custGeom>
              <a:avLst/>
              <a:gdLst/>
              <a:ahLst/>
              <a:cxnLst/>
              <a:rect l="l" t="t" r="r" b="b"/>
              <a:pathLst>
                <a:path w="1961" h="1603" extrusionOk="0">
                  <a:moveTo>
                    <a:pt x="1472" y="1"/>
                  </a:moveTo>
                  <a:cubicBezTo>
                    <a:pt x="1191" y="1"/>
                    <a:pt x="915" y="443"/>
                    <a:pt x="915" y="443"/>
                  </a:cubicBezTo>
                  <a:cubicBezTo>
                    <a:pt x="915" y="443"/>
                    <a:pt x="631" y="317"/>
                    <a:pt x="387" y="317"/>
                  </a:cubicBezTo>
                  <a:cubicBezTo>
                    <a:pt x="221" y="317"/>
                    <a:pt x="74" y="375"/>
                    <a:pt x="47" y="570"/>
                  </a:cubicBezTo>
                  <a:cubicBezTo>
                    <a:pt x="1" y="956"/>
                    <a:pt x="757" y="1391"/>
                    <a:pt x="1108" y="1584"/>
                  </a:cubicBezTo>
                  <a:cubicBezTo>
                    <a:pt x="1138" y="1597"/>
                    <a:pt x="1170" y="1602"/>
                    <a:pt x="1202" y="1602"/>
                  </a:cubicBezTo>
                  <a:cubicBezTo>
                    <a:pt x="1291" y="1602"/>
                    <a:pt x="1379" y="1559"/>
                    <a:pt x="1413" y="1488"/>
                  </a:cubicBezTo>
                  <a:cubicBezTo>
                    <a:pt x="1605" y="1148"/>
                    <a:pt x="1960" y="443"/>
                    <a:pt x="1702" y="122"/>
                  </a:cubicBezTo>
                  <a:cubicBezTo>
                    <a:pt x="1629" y="35"/>
                    <a:pt x="1550" y="1"/>
                    <a:pt x="147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6"/>
            <p:cNvSpPr/>
            <p:nvPr/>
          </p:nvSpPr>
          <p:spPr>
            <a:xfrm>
              <a:off x="1979378" y="2740267"/>
              <a:ext cx="23992" cy="21229"/>
            </a:xfrm>
            <a:custGeom>
              <a:avLst/>
              <a:gdLst/>
              <a:ahLst/>
              <a:cxnLst/>
              <a:rect l="l" t="t" r="r" b="b"/>
              <a:pathLst>
                <a:path w="851" h="753" extrusionOk="0">
                  <a:moveTo>
                    <a:pt x="423" y="1"/>
                  </a:moveTo>
                  <a:cubicBezTo>
                    <a:pt x="199" y="1"/>
                    <a:pt x="0" y="201"/>
                    <a:pt x="54" y="479"/>
                  </a:cubicBezTo>
                  <a:cubicBezTo>
                    <a:pt x="73" y="530"/>
                    <a:pt x="104" y="591"/>
                    <a:pt x="135" y="626"/>
                  </a:cubicBezTo>
                  <a:cubicBezTo>
                    <a:pt x="223" y="714"/>
                    <a:pt x="326" y="753"/>
                    <a:pt x="424" y="753"/>
                  </a:cubicBezTo>
                  <a:cubicBezTo>
                    <a:pt x="649" y="753"/>
                    <a:pt x="851" y="550"/>
                    <a:pt x="794" y="271"/>
                  </a:cubicBezTo>
                  <a:cubicBezTo>
                    <a:pt x="779" y="225"/>
                    <a:pt x="763" y="159"/>
                    <a:pt x="713" y="128"/>
                  </a:cubicBezTo>
                  <a:cubicBezTo>
                    <a:pt x="625" y="40"/>
                    <a:pt x="521" y="1"/>
                    <a:pt x="42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6"/>
            <p:cNvSpPr/>
            <p:nvPr/>
          </p:nvSpPr>
          <p:spPr>
            <a:xfrm>
              <a:off x="1944222" y="2894707"/>
              <a:ext cx="114208" cy="48068"/>
            </a:xfrm>
            <a:custGeom>
              <a:avLst/>
              <a:gdLst/>
              <a:ahLst/>
              <a:cxnLst/>
              <a:rect l="l" t="t" r="r" b="b"/>
              <a:pathLst>
                <a:path w="4051" h="1705" extrusionOk="0">
                  <a:moveTo>
                    <a:pt x="1976" y="0"/>
                  </a:moveTo>
                  <a:cubicBezTo>
                    <a:pt x="610" y="0"/>
                    <a:pt x="1" y="1639"/>
                    <a:pt x="1" y="1639"/>
                  </a:cubicBezTo>
                  <a:lnTo>
                    <a:pt x="4051" y="1705"/>
                  </a:lnTo>
                  <a:cubicBezTo>
                    <a:pt x="4051" y="1705"/>
                    <a:pt x="3345" y="0"/>
                    <a:pt x="197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6"/>
            <p:cNvSpPr/>
            <p:nvPr/>
          </p:nvSpPr>
          <p:spPr>
            <a:xfrm>
              <a:off x="1650200" y="2980384"/>
              <a:ext cx="108767" cy="66562"/>
            </a:xfrm>
            <a:custGeom>
              <a:avLst/>
              <a:gdLst/>
              <a:ahLst/>
              <a:cxnLst/>
              <a:rect l="l" t="t" r="r" b="b"/>
              <a:pathLst>
                <a:path w="3858" h="2361" extrusionOk="0">
                  <a:moveTo>
                    <a:pt x="1" y="0"/>
                  </a:moveTo>
                  <a:lnTo>
                    <a:pt x="97" y="641"/>
                  </a:lnTo>
                  <a:lnTo>
                    <a:pt x="321" y="2041"/>
                  </a:lnTo>
                  <a:cubicBezTo>
                    <a:pt x="352" y="2234"/>
                    <a:pt x="514" y="2361"/>
                    <a:pt x="691" y="2361"/>
                  </a:cubicBezTo>
                  <a:lnTo>
                    <a:pt x="3167" y="2361"/>
                  </a:lnTo>
                  <a:cubicBezTo>
                    <a:pt x="3360" y="2361"/>
                    <a:pt x="3518" y="2234"/>
                    <a:pt x="3534"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6"/>
            <p:cNvSpPr/>
            <p:nvPr/>
          </p:nvSpPr>
          <p:spPr>
            <a:xfrm>
              <a:off x="1798297" y="2980384"/>
              <a:ext cx="108767" cy="66562"/>
            </a:xfrm>
            <a:custGeom>
              <a:avLst/>
              <a:gdLst/>
              <a:ahLst/>
              <a:cxnLst/>
              <a:rect l="l" t="t" r="r" b="b"/>
              <a:pathLst>
                <a:path w="3858" h="2361" extrusionOk="0">
                  <a:moveTo>
                    <a:pt x="1" y="0"/>
                  </a:moveTo>
                  <a:lnTo>
                    <a:pt x="97" y="641"/>
                  </a:lnTo>
                  <a:lnTo>
                    <a:pt x="325" y="2041"/>
                  </a:lnTo>
                  <a:cubicBezTo>
                    <a:pt x="356" y="2234"/>
                    <a:pt x="518" y="2361"/>
                    <a:pt x="691" y="2361"/>
                  </a:cubicBezTo>
                  <a:lnTo>
                    <a:pt x="3167" y="2361"/>
                  </a:lnTo>
                  <a:cubicBezTo>
                    <a:pt x="3360" y="2361"/>
                    <a:pt x="3507" y="2234"/>
                    <a:pt x="3538"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6"/>
            <p:cNvSpPr/>
            <p:nvPr/>
          </p:nvSpPr>
          <p:spPr>
            <a:xfrm>
              <a:off x="1946506" y="2980384"/>
              <a:ext cx="108795" cy="66562"/>
            </a:xfrm>
            <a:custGeom>
              <a:avLst/>
              <a:gdLst/>
              <a:ahLst/>
              <a:cxnLst/>
              <a:rect l="l" t="t" r="r" b="b"/>
              <a:pathLst>
                <a:path w="3859" h="2361" extrusionOk="0">
                  <a:moveTo>
                    <a:pt x="1" y="0"/>
                  </a:moveTo>
                  <a:lnTo>
                    <a:pt x="97" y="641"/>
                  </a:lnTo>
                  <a:lnTo>
                    <a:pt x="321" y="2041"/>
                  </a:lnTo>
                  <a:cubicBezTo>
                    <a:pt x="352" y="2234"/>
                    <a:pt x="514" y="2361"/>
                    <a:pt x="691" y="2361"/>
                  </a:cubicBezTo>
                  <a:lnTo>
                    <a:pt x="3168" y="2361"/>
                  </a:lnTo>
                  <a:cubicBezTo>
                    <a:pt x="3360" y="2361"/>
                    <a:pt x="3503" y="2234"/>
                    <a:pt x="3534" y="2041"/>
                  </a:cubicBezTo>
                  <a:lnTo>
                    <a:pt x="3762"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6"/>
            <p:cNvSpPr/>
            <p:nvPr/>
          </p:nvSpPr>
          <p:spPr>
            <a:xfrm>
              <a:off x="1650200"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6"/>
            <p:cNvSpPr/>
            <p:nvPr/>
          </p:nvSpPr>
          <p:spPr>
            <a:xfrm>
              <a:off x="1798297"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6"/>
            <p:cNvSpPr/>
            <p:nvPr/>
          </p:nvSpPr>
          <p:spPr>
            <a:xfrm>
              <a:off x="1946506" y="2980384"/>
              <a:ext cx="108795" cy="18071"/>
            </a:xfrm>
            <a:custGeom>
              <a:avLst/>
              <a:gdLst/>
              <a:ahLst/>
              <a:cxnLst/>
              <a:rect l="l" t="t" r="r" b="b"/>
              <a:pathLst>
                <a:path w="3859" h="641" extrusionOk="0">
                  <a:moveTo>
                    <a:pt x="1" y="0"/>
                  </a:moveTo>
                  <a:lnTo>
                    <a:pt x="97" y="641"/>
                  </a:lnTo>
                  <a:lnTo>
                    <a:pt x="3762"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6"/>
            <p:cNvSpPr/>
            <p:nvPr/>
          </p:nvSpPr>
          <p:spPr>
            <a:xfrm>
              <a:off x="1591700" y="2931893"/>
              <a:ext cx="522407" cy="53960"/>
            </a:xfrm>
            <a:custGeom>
              <a:avLst/>
              <a:gdLst/>
              <a:ahLst/>
              <a:cxnLst/>
              <a:rect l="l" t="t" r="r" b="b"/>
              <a:pathLst>
                <a:path w="18530" h="1914" extrusionOk="0">
                  <a:moveTo>
                    <a:pt x="949" y="0"/>
                  </a:moveTo>
                  <a:cubicBezTo>
                    <a:pt x="421" y="0"/>
                    <a:pt x="0" y="432"/>
                    <a:pt x="0" y="964"/>
                  </a:cubicBezTo>
                  <a:cubicBezTo>
                    <a:pt x="0" y="1493"/>
                    <a:pt x="421" y="1913"/>
                    <a:pt x="949" y="1913"/>
                  </a:cubicBezTo>
                  <a:lnTo>
                    <a:pt x="17565" y="1913"/>
                  </a:lnTo>
                  <a:cubicBezTo>
                    <a:pt x="18098" y="1913"/>
                    <a:pt x="18530" y="1493"/>
                    <a:pt x="18530" y="964"/>
                  </a:cubicBezTo>
                  <a:cubicBezTo>
                    <a:pt x="18530" y="432"/>
                    <a:pt x="18098" y="0"/>
                    <a:pt x="1756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46"/>
          <p:cNvGrpSpPr/>
          <p:nvPr/>
        </p:nvGrpSpPr>
        <p:grpSpPr>
          <a:xfrm>
            <a:off x="659411" y="3416890"/>
            <a:ext cx="744865" cy="1462324"/>
            <a:chOff x="415133" y="2174439"/>
            <a:chExt cx="444430" cy="872509"/>
          </a:xfrm>
        </p:grpSpPr>
        <p:sp>
          <p:nvSpPr>
            <p:cNvPr id="2891" name="Google Shape;2891;p4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46"/>
          <p:cNvGrpSpPr/>
          <p:nvPr/>
        </p:nvGrpSpPr>
        <p:grpSpPr>
          <a:xfrm rot="10800000">
            <a:off x="7035025" y="3299277"/>
            <a:ext cx="1270753" cy="649610"/>
            <a:chOff x="4381862" y="4069552"/>
            <a:chExt cx="1270753" cy="649610"/>
          </a:xfrm>
        </p:grpSpPr>
        <p:sp>
          <p:nvSpPr>
            <p:cNvPr id="2956" name="Google Shape;2956;p46"/>
            <p:cNvSpPr/>
            <p:nvPr/>
          </p:nvSpPr>
          <p:spPr>
            <a:xfrm>
              <a:off x="4668520" y="4497990"/>
              <a:ext cx="221164" cy="22117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6"/>
            <p:cNvSpPr/>
            <p:nvPr/>
          </p:nvSpPr>
          <p:spPr>
            <a:xfrm>
              <a:off x="5496210" y="4069552"/>
              <a:ext cx="156405" cy="156411"/>
            </a:xfrm>
            <a:custGeom>
              <a:avLst/>
              <a:gdLst/>
              <a:ahLst/>
              <a:cxnLst/>
              <a:rect l="l" t="t" r="r" b="b"/>
              <a:pathLst>
                <a:path w="1239" h="1239" extrusionOk="0">
                  <a:moveTo>
                    <a:pt x="626" y="0"/>
                  </a:moveTo>
                  <a:cubicBezTo>
                    <a:pt x="626" y="336"/>
                    <a:pt x="356" y="625"/>
                    <a:pt x="1" y="625"/>
                  </a:cubicBezTo>
                  <a:cubicBezTo>
                    <a:pt x="356" y="625"/>
                    <a:pt x="626" y="899"/>
                    <a:pt x="626" y="1238"/>
                  </a:cubicBezTo>
                  <a:cubicBezTo>
                    <a:pt x="626" y="899"/>
                    <a:pt x="899" y="625"/>
                    <a:pt x="1239" y="625"/>
                  </a:cubicBezTo>
                  <a:cubicBezTo>
                    <a:pt x="899" y="625"/>
                    <a:pt x="626" y="336"/>
                    <a:pt x="6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6"/>
            <p:cNvSpPr/>
            <p:nvPr/>
          </p:nvSpPr>
          <p:spPr>
            <a:xfrm>
              <a:off x="4381862" y="4147970"/>
              <a:ext cx="87355" cy="87232"/>
            </a:xfrm>
            <a:custGeom>
              <a:avLst/>
              <a:gdLst/>
              <a:ahLst/>
              <a:cxnLst/>
              <a:rect l="l" t="t" r="r" b="b"/>
              <a:pathLst>
                <a:path w="692" h="691" extrusionOk="0">
                  <a:moveTo>
                    <a:pt x="356" y="1"/>
                  </a:moveTo>
                  <a:cubicBezTo>
                    <a:pt x="356" y="193"/>
                    <a:pt x="194" y="340"/>
                    <a:pt x="1" y="340"/>
                  </a:cubicBezTo>
                  <a:cubicBezTo>
                    <a:pt x="194" y="340"/>
                    <a:pt x="356" y="498"/>
                    <a:pt x="356" y="691"/>
                  </a:cubicBezTo>
                  <a:cubicBezTo>
                    <a:pt x="356" y="498"/>
                    <a:pt x="498" y="340"/>
                    <a:pt x="691" y="340"/>
                  </a:cubicBezTo>
                  <a:cubicBezTo>
                    <a:pt x="498" y="340"/>
                    <a:pt x="356" y="193"/>
                    <a:pt x="35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62"/>
        <p:cNvGrpSpPr/>
        <p:nvPr/>
      </p:nvGrpSpPr>
      <p:grpSpPr>
        <a:xfrm>
          <a:off x="0" y="0"/>
          <a:ext cx="0" cy="0"/>
          <a:chOff x="0" y="0"/>
          <a:chExt cx="0" cy="0"/>
        </a:xfrm>
      </p:grpSpPr>
      <p:sp>
        <p:nvSpPr>
          <p:cNvPr id="2963" name="Google Shape;2963;p47"/>
          <p:cNvSpPr/>
          <p:nvPr/>
        </p:nvSpPr>
        <p:spPr>
          <a:xfrm>
            <a:off x="141125" y="4680075"/>
            <a:ext cx="10764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7"/>
          <p:cNvSpPr/>
          <p:nvPr/>
        </p:nvSpPr>
        <p:spPr>
          <a:xfrm>
            <a:off x="7999563" y="4680075"/>
            <a:ext cx="10764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7"/>
          <p:cNvSpPr txBox="1">
            <a:spLocks noGrp="1"/>
          </p:cNvSpPr>
          <p:nvPr>
            <p:ph type="title" idx="3"/>
          </p:nvPr>
        </p:nvSpPr>
        <p:spPr>
          <a:xfrm>
            <a:off x="3581976" y="1759050"/>
            <a:ext cx="1986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966" name="Google Shape;2966;p47"/>
          <p:cNvSpPr txBox="1">
            <a:spLocks noGrp="1"/>
          </p:cNvSpPr>
          <p:nvPr>
            <p:ph type="subTitle" idx="4"/>
          </p:nvPr>
        </p:nvSpPr>
        <p:spPr>
          <a:xfrm>
            <a:off x="3578948" y="2135311"/>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967" name="Google Shape;2967;p47"/>
          <p:cNvSpPr txBox="1">
            <a:spLocks noGrp="1"/>
          </p:cNvSpPr>
          <p:nvPr>
            <p:ph type="subTitle" idx="13"/>
          </p:nvPr>
        </p:nvSpPr>
        <p:spPr>
          <a:xfrm>
            <a:off x="6056727" y="2135311"/>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968" name="Google Shape;2968;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Upcycling </a:t>
            </a:r>
            <a:r>
              <a:rPr lang="en">
                <a:solidFill>
                  <a:schemeClr val="lt1"/>
                </a:solidFill>
              </a:rPr>
              <a:t>recommendations</a:t>
            </a:r>
            <a:endParaRPr>
              <a:solidFill>
                <a:schemeClr val="lt1"/>
              </a:solidFill>
            </a:endParaRPr>
          </a:p>
        </p:txBody>
      </p:sp>
      <p:sp>
        <p:nvSpPr>
          <p:cNvPr id="2969" name="Google Shape;2969;p47"/>
          <p:cNvSpPr txBox="1">
            <a:spLocks noGrp="1"/>
          </p:cNvSpPr>
          <p:nvPr>
            <p:ph type="title" idx="5"/>
          </p:nvPr>
        </p:nvSpPr>
        <p:spPr>
          <a:xfrm>
            <a:off x="1107225" y="3344850"/>
            <a:ext cx="1986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970" name="Google Shape;2970;p47"/>
          <p:cNvSpPr txBox="1">
            <a:spLocks noGrp="1"/>
          </p:cNvSpPr>
          <p:nvPr>
            <p:ph type="subTitle" idx="1"/>
          </p:nvPr>
        </p:nvSpPr>
        <p:spPr>
          <a:xfrm>
            <a:off x="1101175" y="2135311"/>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971" name="Google Shape;2971;p47"/>
          <p:cNvSpPr txBox="1">
            <a:spLocks noGrp="1"/>
          </p:cNvSpPr>
          <p:nvPr>
            <p:ph type="subTitle" idx="6"/>
          </p:nvPr>
        </p:nvSpPr>
        <p:spPr>
          <a:xfrm>
            <a:off x="1101175" y="3721111"/>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972" name="Google Shape;2972;p47"/>
          <p:cNvSpPr txBox="1">
            <a:spLocks noGrp="1"/>
          </p:cNvSpPr>
          <p:nvPr>
            <p:ph type="title" idx="7"/>
          </p:nvPr>
        </p:nvSpPr>
        <p:spPr>
          <a:xfrm>
            <a:off x="3584998" y="3344850"/>
            <a:ext cx="1986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973" name="Google Shape;2973;p47"/>
          <p:cNvSpPr txBox="1">
            <a:spLocks noGrp="1"/>
          </p:cNvSpPr>
          <p:nvPr>
            <p:ph type="subTitle" idx="8"/>
          </p:nvPr>
        </p:nvSpPr>
        <p:spPr>
          <a:xfrm>
            <a:off x="3578948" y="3721111"/>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2974" name="Google Shape;2974;p47"/>
          <p:cNvSpPr txBox="1">
            <a:spLocks noGrp="1"/>
          </p:cNvSpPr>
          <p:nvPr>
            <p:ph type="title" idx="9"/>
          </p:nvPr>
        </p:nvSpPr>
        <p:spPr>
          <a:xfrm>
            <a:off x="6056727" y="1759050"/>
            <a:ext cx="1986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975" name="Google Shape;2975;p47"/>
          <p:cNvSpPr txBox="1">
            <a:spLocks noGrp="1"/>
          </p:cNvSpPr>
          <p:nvPr>
            <p:ph type="title" idx="2"/>
          </p:nvPr>
        </p:nvSpPr>
        <p:spPr>
          <a:xfrm>
            <a:off x="1107225" y="1759050"/>
            <a:ext cx="1986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976" name="Google Shape;2976;p47"/>
          <p:cNvSpPr txBox="1">
            <a:spLocks noGrp="1"/>
          </p:cNvSpPr>
          <p:nvPr>
            <p:ph type="title" idx="14"/>
          </p:nvPr>
        </p:nvSpPr>
        <p:spPr>
          <a:xfrm>
            <a:off x="6062777" y="3344850"/>
            <a:ext cx="1986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977" name="Google Shape;2977;p47"/>
          <p:cNvSpPr txBox="1">
            <a:spLocks noGrp="1"/>
          </p:cNvSpPr>
          <p:nvPr>
            <p:ph type="subTitle" idx="15"/>
          </p:nvPr>
        </p:nvSpPr>
        <p:spPr>
          <a:xfrm>
            <a:off x="6056727" y="3721111"/>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grpSp>
        <p:nvGrpSpPr>
          <p:cNvPr id="2978" name="Google Shape;2978;p47"/>
          <p:cNvGrpSpPr/>
          <p:nvPr/>
        </p:nvGrpSpPr>
        <p:grpSpPr>
          <a:xfrm rot="715816">
            <a:off x="8189029" y="2913376"/>
            <a:ext cx="739185" cy="1901363"/>
            <a:chOff x="6132344" y="2707115"/>
            <a:chExt cx="739260" cy="1901557"/>
          </a:xfrm>
        </p:grpSpPr>
        <p:sp>
          <p:nvSpPr>
            <p:cNvPr id="2979" name="Google Shape;2979;p47"/>
            <p:cNvSpPr/>
            <p:nvPr/>
          </p:nvSpPr>
          <p:spPr>
            <a:xfrm>
              <a:off x="6374178" y="3502996"/>
              <a:ext cx="497426" cy="1105677"/>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7"/>
            <p:cNvSpPr/>
            <p:nvPr/>
          </p:nvSpPr>
          <p:spPr>
            <a:xfrm>
              <a:off x="6349379" y="2914231"/>
              <a:ext cx="269621" cy="1128765"/>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7"/>
            <p:cNvSpPr/>
            <p:nvPr/>
          </p:nvSpPr>
          <p:spPr>
            <a:xfrm>
              <a:off x="6266943" y="3089107"/>
              <a:ext cx="206256" cy="240803"/>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7"/>
            <p:cNvSpPr/>
            <p:nvPr/>
          </p:nvSpPr>
          <p:spPr>
            <a:xfrm>
              <a:off x="6459265" y="3038312"/>
              <a:ext cx="156744" cy="279113"/>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7"/>
            <p:cNvSpPr/>
            <p:nvPr/>
          </p:nvSpPr>
          <p:spPr>
            <a:xfrm>
              <a:off x="6480045" y="3184113"/>
              <a:ext cx="265260" cy="237810"/>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7"/>
            <p:cNvSpPr/>
            <p:nvPr/>
          </p:nvSpPr>
          <p:spPr>
            <a:xfrm>
              <a:off x="6497832" y="3184113"/>
              <a:ext cx="247473" cy="232252"/>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7"/>
            <p:cNvSpPr/>
            <p:nvPr/>
          </p:nvSpPr>
          <p:spPr>
            <a:xfrm>
              <a:off x="6169286" y="3336414"/>
              <a:ext cx="334268" cy="124250"/>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7"/>
            <p:cNvSpPr/>
            <p:nvPr/>
          </p:nvSpPr>
          <p:spPr>
            <a:xfrm>
              <a:off x="6169286" y="3336414"/>
              <a:ext cx="319047" cy="126730"/>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7"/>
            <p:cNvSpPr/>
            <p:nvPr/>
          </p:nvSpPr>
          <p:spPr>
            <a:xfrm>
              <a:off x="6132344" y="2707115"/>
              <a:ext cx="347779" cy="220109"/>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7"/>
            <p:cNvSpPr/>
            <p:nvPr/>
          </p:nvSpPr>
          <p:spPr>
            <a:xfrm>
              <a:off x="6174930" y="2763982"/>
              <a:ext cx="329907" cy="224470"/>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7"/>
            <p:cNvSpPr/>
            <p:nvPr/>
          </p:nvSpPr>
          <p:spPr>
            <a:xfrm>
              <a:off x="6136363" y="2727895"/>
              <a:ext cx="408408" cy="311950"/>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7"/>
            <p:cNvSpPr/>
            <p:nvPr/>
          </p:nvSpPr>
          <p:spPr>
            <a:xfrm>
              <a:off x="6422323" y="3531729"/>
              <a:ext cx="155376" cy="55156"/>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7"/>
            <p:cNvSpPr/>
            <p:nvPr/>
          </p:nvSpPr>
          <p:spPr>
            <a:xfrm>
              <a:off x="6422323" y="3531729"/>
              <a:ext cx="155376" cy="55156"/>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7"/>
            <p:cNvSpPr/>
            <p:nvPr/>
          </p:nvSpPr>
          <p:spPr>
            <a:xfrm>
              <a:off x="6503476" y="3541306"/>
              <a:ext cx="24799" cy="29074"/>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7"/>
            <p:cNvSpPr/>
            <p:nvPr/>
          </p:nvSpPr>
          <p:spPr>
            <a:xfrm>
              <a:off x="6440110" y="3926206"/>
              <a:ext cx="384977" cy="635785"/>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7"/>
            <p:cNvSpPr/>
            <p:nvPr/>
          </p:nvSpPr>
          <p:spPr>
            <a:xfrm>
              <a:off x="6452680" y="3879087"/>
              <a:ext cx="113817" cy="475963"/>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7"/>
            <p:cNvSpPr/>
            <p:nvPr/>
          </p:nvSpPr>
          <p:spPr>
            <a:xfrm>
              <a:off x="6532123" y="4453914"/>
              <a:ext cx="16589" cy="82520"/>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7"/>
            <p:cNvSpPr/>
            <p:nvPr/>
          </p:nvSpPr>
          <p:spPr>
            <a:xfrm>
              <a:off x="6532123" y="4444336"/>
              <a:ext cx="289973" cy="118178"/>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7"/>
            <p:cNvSpPr/>
            <p:nvPr/>
          </p:nvSpPr>
          <p:spPr>
            <a:xfrm>
              <a:off x="6701356" y="4381056"/>
              <a:ext cx="42585" cy="33008"/>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7"/>
            <p:cNvSpPr/>
            <p:nvPr/>
          </p:nvSpPr>
          <p:spPr>
            <a:xfrm>
              <a:off x="6548627" y="4115876"/>
              <a:ext cx="42671" cy="33008"/>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7"/>
            <p:cNvSpPr/>
            <p:nvPr/>
          </p:nvSpPr>
          <p:spPr>
            <a:xfrm>
              <a:off x="6581636" y="4348047"/>
              <a:ext cx="108601" cy="82520"/>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7"/>
            <p:cNvSpPr/>
            <p:nvPr/>
          </p:nvSpPr>
          <p:spPr>
            <a:xfrm>
              <a:off x="6628412" y="4238247"/>
              <a:ext cx="123822" cy="94748"/>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7"/>
            <p:cNvSpPr/>
            <p:nvPr/>
          </p:nvSpPr>
          <p:spPr>
            <a:xfrm>
              <a:off x="6383670" y="3470501"/>
              <a:ext cx="217458" cy="93380"/>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7"/>
            <p:cNvSpPr/>
            <p:nvPr/>
          </p:nvSpPr>
          <p:spPr>
            <a:xfrm>
              <a:off x="6420955" y="3531729"/>
              <a:ext cx="153837" cy="34376"/>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47"/>
          <p:cNvGrpSpPr/>
          <p:nvPr/>
        </p:nvGrpSpPr>
        <p:grpSpPr>
          <a:xfrm>
            <a:off x="396611" y="3569132"/>
            <a:ext cx="633228" cy="1250551"/>
            <a:chOff x="4742824" y="2752607"/>
            <a:chExt cx="633228" cy="1250551"/>
          </a:xfrm>
        </p:grpSpPr>
        <p:sp>
          <p:nvSpPr>
            <p:cNvPr id="3004" name="Google Shape;3004;p47"/>
            <p:cNvSpPr/>
            <p:nvPr/>
          </p:nvSpPr>
          <p:spPr>
            <a:xfrm>
              <a:off x="5103866" y="2886007"/>
              <a:ext cx="169315" cy="585248"/>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7"/>
            <p:cNvSpPr/>
            <p:nvPr/>
          </p:nvSpPr>
          <p:spPr>
            <a:xfrm>
              <a:off x="5014506" y="2752607"/>
              <a:ext cx="189752" cy="150074"/>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7"/>
            <p:cNvSpPr/>
            <p:nvPr/>
          </p:nvSpPr>
          <p:spPr>
            <a:xfrm>
              <a:off x="4995779" y="2777235"/>
              <a:ext cx="255255" cy="186417"/>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7"/>
            <p:cNvSpPr/>
            <p:nvPr/>
          </p:nvSpPr>
          <p:spPr>
            <a:xfrm>
              <a:off x="5164237" y="2948688"/>
              <a:ext cx="204888" cy="401481"/>
            </a:xfrm>
            <a:custGeom>
              <a:avLst/>
              <a:gdLst/>
              <a:ahLst/>
              <a:cxnLst/>
              <a:rect l="l" t="t" r="r" b="b"/>
              <a:pathLst>
                <a:path w="2396" h="4695" extrusionOk="0">
                  <a:moveTo>
                    <a:pt x="2091" y="1"/>
                  </a:moveTo>
                  <a:cubicBezTo>
                    <a:pt x="517" y="2045"/>
                    <a:pt x="0" y="4695"/>
                    <a:pt x="0" y="4695"/>
                  </a:cubicBezTo>
                  <a:cubicBezTo>
                    <a:pt x="0" y="4695"/>
                    <a:pt x="2396" y="2751"/>
                    <a:pt x="209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7"/>
            <p:cNvSpPr/>
            <p:nvPr/>
          </p:nvSpPr>
          <p:spPr>
            <a:xfrm>
              <a:off x="5164237" y="2948688"/>
              <a:ext cx="211814" cy="401481"/>
            </a:xfrm>
            <a:custGeom>
              <a:avLst/>
              <a:gdLst/>
              <a:ahLst/>
              <a:cxnLst/>
              <a:rect l="l" t="t" r="r" b="b"/>
              <a:pathLst>
                <a:path w="2477" h="4695" extrusionOk="0">
                  <a:moveTo>
                    <a:pt x="2091" y="1"/>
                  </a:moveTo>
                  <a:lnTo>
                    <a:pt x="0" y="4695"/>
                  </a:lnTo>
                  <a:cubicBezTo>
                    <a:pt x="0" y="4695"/>
                    <a:pt x="2477" y="2751"/>
                    <a:pt x="209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7"/>
            <p:cNvSpPr/>
            <p:nvPr/>
          </p:nvSpPr>
          <p:spPr>
            <a:xfrm>
              <a:off x="5031010" y="3031208"/>
              <a:ext cx="144516" cy="294249"/>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7"/>
            <p:cNvSpPr/>
            <p:nvPr/>
          </p:nvSpPr>
          <p:spPr>
            <a:xfrm>
              <a:off x="4813981" y="2899262"/>
              <a:ext cx="178807" cy="147424"/>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7"/>
            <p:cNvSpPr/>
            <p:nvPr/>
          </p:nvSpPr>
          <p:spPr>
            <a:xfrm>
              <a:off x="4767121" y="2946123"/>
              <a:ext cx="269108" cy="166407"/>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7"/>
            <p:cNvSpPr/>
            <p:nvPr/>
          </p:nvSpPr>
          <p:spPr>
            <a:xfrm>
              <a:off x="4945840" y="3135704"/>
              <a:ext cx="108601" cy="253117"/>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7"/>
            <p:cNvSpPr/>
            <p:nvPr/>
          </p:nvSpPr>
          <p:spPr>
            <a:xfrm>
              <a:off x="4770114" y="3163154"/>
              <a:ext cx="177182" cy="183082"/>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7"/>
            <p:cNvSpPr/>
            <p:nvPr/>
          </p:nvSpPr>
          <p:spPr>
            <a:xfrm>
              <a:off x="4770114" y="3163154"/>
              <a:ext cx="160678" cy="176156"/>
            </a:xfrm>
            <a:custGeom>
              <a:avLst/>
              <a:gdLst/>
              <a:ahLst/>
              <a:cxnLst/>
              <a:rect l="l" t="t" r="r" b="b"/>
              <a:pathLst>
                <a:path w="1879" h="2060" extrusionOk="0">
                  <a:moveTo>
                    <a:pt x="0" y="0"/>
                  </a:moveTo>
                  <a:lnTo>
                    <a:pt x="0" y="0"/>
                  </a:lnTo>
                  <a:cubicBezTo>
                    <a:pt x="193" y="1608"/>
                    <a:pt x="1879" y="2060"/>
                    <a:pt x="1879" y="2060"/>
                  </a:cubicBezTo>
                  <a:lnTo>
                    <a:pt x="0"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7"/>
            <p:cNvSpPr/>
            <p:nvPr/>
          </p:nvSpPr>
          <p:spPr>
            <a:xfrm>
              <a:off x="4824841" y="3821431"/>
              <a:ext cx="421919" cy="132031"/>
            </a:xfrm>
            <a:custGeom>
              <a:avLst/>
              <a:gdLst/>
              <a:ahLst/>
              <a:cxnLst/>
              <a:rect l="l" t="t" r="r" b="b"/>
              <a:pathLst>
                <a:path w="4934" h="1544" extrusionOk="0">
                  <a:moveTo>
                    <a:pt x="0" y="1"/>
                  </a:moveTo>
                  <a:lnTo>
                    <a:pt x="0" y="66"/>
                  </a:lnTo>
                  <a:cubicBezTo>
                    <a:pt x="0" y="884"/>
                    <a:pt x="660" y="1544"/>
                    <a:pt x="1462" y="1544"/>
                  </a:cubicBezTo>
                  <a:lnTo>
                    <a:pt x="3487" y="1544"/>
                  </a:lnTo>
                  <a:cubicBezTo>
                    <a:pt x="4228" y="1544"/>
                    <a:pt x="4856" y="980"/>
                    <a:pt x="4934" y="259"/>
                  </a:cubicBezTo>
                  <a:lnTo>
                    <a:pt x="4934" y="259"/>
                  </a:lnTo>
                  <a:cubicBezTo>
                    <a:pt x="4100" y="645"/>
                    <a:pt x="3329" y="788"/>
                    <a:pt x="2654" y="788"/>
                  </a:cubicBezTo>
                  <a:cubicBezTo>
                    <a:pt x="1482" y="788"/>
                    <a:pt x="564" y="356"/>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7"/>
            <p:cNvSpPr/>
            <p:nvPr/>
          </p:nvSpPr>
          <p:spPr>
            <a:xfrm>
              <a:off x="5065300" y="3733695"/>
              <a:ext cx="137590" cy="109969"/>
            </a:xfrm>
            <a:custGeom>
              <a:avLst/>
              <a:gdLst/>
              <a:ahLst/>
              <a:cxnLst/>
              <a:rect l="l" t="t" r="r" b="b"/>
              <a:pathLst>
                <a:path w="1609" h="1286" extrusionOk="0">
                  <a:moveTo>
                    <a:pt x="806" y="1"/>
                  </a:moveTo>
                  <a:cubicBezTo>
                    <a:pt x="340" y="1"/>
                    <a:pt x="0" y="483"/>
                    <a:pt x="243" y="965"/>
                  </a:cubicBezTo>
                  <a:cubicBezTo>
                    <a:pt x="290" y="1077"/>
                    <a:pt x="371" y="1158"/>
                    <a:pt x="482" y="1204"/>
                  </a:cubicBezTo>
                  <a:cubicBezTo>
                    <a:pt x="598" y="1270"/>
                    <a:pt x="695" y="1285"/>
                    <a:pt x="806" y="1285"/>
                  </a:cubicBezTo>
                  <a:cubicBezTo>
                    <a:pt x="1273" y="1285"/>
                    <a:pt x="1609" y="803"/>
                    <a:pt x="1369" y="321"/>
                  </a:cubicBezTo>
                  <a:cubicBezTo>
                    <a:pt x="1319" y="209"/>
                    <a:pt x="1238" y="128"/>
                    <a:pt x="1126" y="78"/>
                  </a:cubicBezTo>
                  <a:cubicBezTo>
                    <a:pt x="1015" y="16"/>
                    <a:pt x="903" y="1"/>
                    <a:pt x="80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7"/>
            <p:cNvSpPr/>
            <p:nvPr/>
          </p:nvSpPr>
          <p:spPr>
            <a:xfrm>
              <a:off x="4977565" y="3806295"/>
              <a:ext cx="64733" cy="52505"/>
            </a:xfrm>
            <a:custGeom>
              <a:avLst/>
              <a:gdLst/>
              <a:ahLst/>
              <a:cxnLst/>
              <a:rect l="l" t="t" r="r" b="b"/>
              <a:pathLst>
                <a:path w="757" h="614" extrusionOk="0">
                  <a:moveTo>
                    <a:pt x="386" y="0"/>
                  </a:moveTo>
                  <a:cubicBezTo>
                    <a:pt x="158" y="0"/>
                    <a:pt x="0" y="228"/>
                    <a:pt x="112" y="467"/>
                  </a:cubicBezTo>
                  <a:cubicBezTo>
                    <a:pt x="143" y="517"/>
                    <a:pt x="178" y="548"/>
                    <a:pt x="224" y="563"/>
                  </a:cubicBezTo>
                  <a:cubicBezTo>
                    <a:pt x="274" y="598"/>
                    <a:pt x="336" y="614"/>
                    <a:pt x="386" y="614"/>
                  </a:cubicBezTo>
                  <a:cubicBezTo>
                    <a:pt x="594" y="614"/>
                    <a:pt x="756" y="386"/>
                    <a:pt x="641" y="147"/>
                  </a:cubicBezTo>
                  <a:cubicBezTo>
                    <a:pt x="625" y="97"/>
                    <a:pt x="579" y="66"/>
                    <a:pt x="529" y="50"/>
                  </a:cubicBezTo>
                  <a:cubicBezTo>
                    <a:pt x="482" y="20"/>
                    <a:pt x="432" y="0"/>
                    <a:pt x="38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7"/>
            <p:cNvSpPr/>
            <p:nvPr/>
          </p:nvSpPr>
          <p:spPr>
            <a:xfrm>
              <a:off x="4974572" y="3649636"/>
              <a:ext cx="122454" cy="97655"/>
            </a:xfrm>
            <a:custGeom>
              <a:avLst/>
              <a:gdLst/>
              <a:ahLst/>
              <a:cxnLst/>
              <a:rect l="l" t="t" r="r" b="b"/>
              <a:pathLst>
                <a:path w="1432" h="1142" extrusionOk="0">
                  <a:moveTo>
                    <a:pt x="726" y="0"/>
                  </a:moveTo>
                  <a:cubicBezTo>
                    <a:pt x="309" y="0"/>
                    <a:pt x="1" y="421"/>
                    <a:pt x="213" y="853"/>
                  </a:cubicBezTo>
                  <a:cubicBezTo>
                    <a:pt x="259" y="949"/>
                    <a:pt x="340" y="1030"/>
                    <a:pt x="436" y="1080"/>
                  </a:cubicBezTo>
                  <a:cubicBezTo>
                    <a:pt x="533" y="1126"/>
                    <a:pt x="629" y="1142"/>
                    <a:pt x="726" y="1142"/>
                  </a:cubicBezTo>
                  <a:cubicBezTo>
                    <a:pt x="1127" y="1142"/>
                    <a:pt x="1432" y="710"/>
                    <a:pt x="1223" y="289"/>
                  </a:cubicBezTo>
                  <a:cubicBezTo>
                    <a:pt x="1177" y="193"/>
                    <a:pt x="1096" y="116"/>
                    <a:pt x="1000" y="66"/>
                  </a:cubicBezTo>
                  <a:cubicBezTo>
                    <a:pt x="903" y="19"/>
                    <a:pt x="807" y="0"/>
                    <a:pt x="72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7"/>
            <p:cNvSpPr/>
            <p:nvPr/>
          </p:nvSpPr>
          <p:spPr>
            <a:xfrm>
              <a:off x="5248726" y="3524802"/>
              <a:ext cx="56182" cy="49512"/>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7"/>
            <p:cNvSpPr/>
            <p:nvPr/>
          </p:nvSpPr>
          <p:spPr>
            <a:xfrm>
              <a:off x="4867846" y="3040877"/>
              <a:ext cx="242171" cy="547280"/>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7"/>
            <p:cNvSpPr/>
            <p:nvPr/>
          </p:nvSpPr>
          <p:spPr>
            <a:xfrm>
              <a:off x="4768820" y="3493162"/>
              <a:ext cx="536078" cy="509997"/>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7"/>
            <p:cNvSpPr/>
            <p:nvPr/>
          </p:nvSpPr>
          <p:spPr>
            <a:xfrm>
              <a:off x="4825260" y="3496069"/>
              <a:ext cx="423543" cy="457577"/>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7"/>
            <p:cNvSpPr/>
            <p:nvPr/>
          </p:nvSpPr>
          <p:spPr>
            <a:xfrm>
              <a:off x="4825260" y="3392854"/>
              <a:ext cx="423543" cy="218741"/>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7"/>
            <p:cNvSpPr/>
            <p:nvPr/>
          </p:nvSpPr>
          <p:spPr>
            <a:xfrm>
              <a:off x="4867846" y="3590733"/>
              <a:ext cx="26423" cy="222760"/>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7"/>
            <p:cNvSpPr/>
            <p:nvPr/>
          </p:nvSpPr>
          <p:spPr>
            <a:xfrm>
              <a:off x="4742824" y="3468363"/>
              <a:ext cx="588497" cy="56524"/>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7"/>
            <p:cNvSpPr/>
            <p:nvPr/>
          </p:nvSpPr>
          <p:spPr>
            <a:xfrm>
              <a:off x="5189379" y="3524802"/>
              <a:ext cx="59431" cy="49512"/>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7"/>
            <p:cNvSpPr/>
            <p:nvPr/>
          </p:nvSpPr>
          <p:spPr>
            <a:xfrm>
              <a:off x="4768820" y="3524802"/>
              <a:ext cx="56524" cy="49512"/>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7"/>
            <p:cNvSpPr/>
            <p:nvPr/>
          </p:nvSpPr>
          <p:spPr>
            <a:xfrm>
              <a:off x="4825260" y="3524802"/>
              <a:ext cx="59089" cy="49512"/>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7"/>
            <p:cNvSpPr/>
            <p:nvPr/>
          </p:nvSpPr>
          <p:spPr>
            <a:xfrm>
              <a:off x="4833469" y="3524802"/>
              <a:ext cx="407125" cy="49512"/>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7"/>
            <p:cNvSpPr/>
            <p:nvPr/>
          </p:nvSpPr>
          <p:spPr>
            <a:xfrm>
              <a:off x="4770530" y="3524802"/>
              <a:ext cx="531717" cy="86"/>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7"/>
            <p:cNvSpPr/>
            <p:nvPr/>
          </p:nvSpPr>
          <p:spPr>
            <a:xfrm>
              <a:off x="4768820" y="3522151"/>
              <a:ext cx="533427" cy="572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7"/>
            <p:cNvSpPr/>
            <p:nvPr/>
          </p:nvSpPr>
          <p:spPr>
            <a:xfrm>
              <a:off x="5247383" y="3524802"/>
              <a:ext cx="56524" cy="49512"/>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47"/>
          <p:cNvGrpSpPr/>
          <p:nvPr/>
        </p:nvGrpSpPr>
        <p:grpSpPr>
          <a:xfrm>
            <a:off x="1880275" y="2907906"/>
            <a:ext cx="439900" cy="436425"/>
            <a:chOff x="1742575" y="3284800"/>
            <a:chExt cx="439900" cy="436425"/>
          </a:xfrm>
        </p:grpSpPr>
        <p:sp>
          <p:nvSpPr>
            <p:cNvPr id="3034" name="Google Shape;3034;p47"/>
            <p:cNvSpPr/>
            <p:nvPr/>
          </p:nvSpPr>
          <p:spPr>
            <a:xfrm>
              <a:off x="2047125" y="3455275"/>
              <a:ext cx="104225" cy="154100"/>
            </a:xfrm>
            <a:custGeom>
              <a:avLst/>
              <a:gdLst/>
              <a:ahLst/>
              <a:cxnLst/>
              <a:rect l="l" t="t" r="r" b="b"/>
              <a:pathLst>
                <a:path w="4169" h="6164" extrusionOk="0">
                  <a:moveTo>
                    <a:pt x="3719" y="0"/>
                  </a:moveTo>
                  <a:cubicBezTo>
                    <a:pt x="3523" y="0"/>
                    <a:pt x="3346" y="138"/>
                    <a:pt x="3278" y="317"/>
                  </a:cubicBezTo>
                  <a:lnTo>
                    <a:pt x="2948" y="1354"/>
                  </a:lnTo>
                  <a:lnTo>
                    <a:pt x="2667" y="799"/>
                  </a:lnTo>
                  <a:cubicBezTo>
                    <a:pt x="2667" y="799"/>
                    <a:pt x="2643" y="799"/>
                    <a:pt x="2643" y="774"/>
                  </a:cubicBezTo>
                  <a:cubicBezTo>
                    <a:pt x="2603" y="766"/>
                    <a:pt x="2564" y="762"/>
                    <a:pt x="2526" y="762"/>
                  </a:cubicBezTo>
                  <a:cubicBezTo>
                    <a:pt x="2320" y="762"/>
                    <a:pt x="2149" y="884"/>
                    <a:pt x="2082" y="1079"/>
                  </a:cubicBezTo>
                  <a:lnTo>
                    <a:pt x="1776" y="2019"/>
                  </a:lnTo>
                  <a:lnTo>
                    <a:pt x="1471" y="1433"/>
                  </a:lnTo>
                  <a:cubicBezTo>
                    <a:pt x="1447" y="1433"/>
                    <a:pt x="1422" y="1409"/>
                    <a:pt x="1422" y="1409"/>
                  </a:cubicBezTo>
                  <a:cubicBezTo>
                    <a:pt x="1401" y="1407"/>
                    <a:pt x="1379" y="1406"/>
                    <a:pt x="1358" y="1406"/>
                  </a:cubicBezTo>
                  <a:cubicBezTo>
                    <a:pt x="1129" y="1406"/>
                    <a:pt x="936" y="1526"/>
                    <a:pt x="891" y="1739"/>
                  </a:cubicBezTo>
                  <a:lnTo>
                    <a:pt x="0" y="4406"/>
                  </a:lnTo>
                  <a:lnTo>
                    <a:pt x="556" y="6163"/>
                  </a:lnTo>
                  <a:lnTo>
                    <a:pt x="3028" y="4253"/>
                  </a:lnTo>
                  <a:lnTo>
                    <a:pt x="4065" y="1964"/>
                  </a:lnTo>
                  <a:lnTo>
                    <a:pt x="4169" y="591"/>
                  </a:lnTo>
                  <a:lnTo>
                    <a:pt x="3943" y="60"/>
                  </a:lnTo>
                  <a:cubicBezTo>
                    <a:pt x="3888" y="36"/>
                    <a:pt x="3864" y="11"/>
                    <a:pt x="3815" y="11"/>
                  </a:cubicBezTo>
                  <a:cubicBezTo>
                    <a:pt x="3783" y="4"/>
                    <a:pt x="3750" y="0"/>
                    <a:pt x="3719" y="0"/>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7"/>
            <p:cNvSpPr/>
            <p:nvPr/>
          </p:nvSpPr>
          <p:spPr>
            <a:xfrm>
              <a:off x="2100525" y="3475225"/>
              <a:ext cx="22300" cy="46425"/>
            </a:xfrm>
            <a:custGeom>
              <a:avLst/>
              <a:gdLst/>
              <a:ahLst/>
              <a:cxnLst/>
              <a:rect l="l" t="t" r="r" b="b"/>
              <a:pathLst>
                <a:path w="892" h="1857" extrusionOk="0">
                  <a:moveTo>
                    <a:pt x="531" y="1"/>
                  </a:moveTo>
                  <a:lnTo>
                    <a:pt x="0" y="1704"/>
                  </a:lnTo>
                  <a:lnTo>
                    <a:pt x="403" y="1856"/>
                  </a:lnTo>
                  <a:lnTo>
                    <a:pt x="812" y="556"/>
                  </a:lnTo>
                  <a:cubicBezTo>
                    <a:pt x="892" y="330"/>
                    <a:pt x="763" y="74"/>
                    <a:pt x="531"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7"/>
            <p:cNvSpPr/>
            <p:nvPr/>
          </p:nvSpPr>
          <p:spPr>
            <a:xfrm>
              <a:off x="2066800" y="3491100"/>
              <a:ext cx="27350" cy="55250"/>
            </a:xfrm>
            <a:custGeom>
              <a:avLst/>
              <a:gdLst/>
              <a:ahLst/>
              <a:cxnLst/>
              <a:rect l="l" t="t" r="r" b="b"/>
              <a:pathLst>
                <a:path w="1094" h="2210" extrusionOk="0">
                  <a:moveTo>
                    <a:pt x="684" y="0"/>
                  </a:moveTo>
                  <a:lnTo>
                    <a:pt x="1" y="2210"/>
                  </a:lnTo>
                  <a:lnTo>
                    <a:pt x="434" y="2112"/>
                  </a:lnTo>
                  <a:lnTo>
                    <a:pt x="715" y="1526"/>
                  </a:lnTo>
                  <a:lnTo>
                    <a:pt x="989" y="586"/>
                  </a:lnTo>
                  <a:cubicBezTo>
                    <a:pt x="1093" y="330"/>
                    <a:pt x="941" y="74"/>
                    <a:pt x="684"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7"/>
            <p:cNvSpPr/>
            <p:nvPr/>
          </p:nvSpPr>
          <p:spPr>
            <a:xfrm>
              <a:off x="2113800" y="3456150"/>
              <a:ext cx="39550" cy="100425"/>
            </a:xfrm>
            <a:custGeom>
              <a:avLst/>
              <a:gdLst/>
              <a:ahLst/>
              <a:cxnLst/>
              <a:rect l="l" t="t" r="r" b="b"/>
              <a:pathLst>
                <a:path w="1582" h="4017" extrusionOk="0">
                  <a:moveTo>
                    <a:pt x="1246" y="1"/>
                  </a:moveTo>
                  <a:lnTo>
                    <a:pt x="0" y="4017"/>
                  </a:lnTo>
                  <a:lnTo>
                    <a:pt x="0" y="4017"/>
                  </a:lnTo>
                  <a:lnTo>
                    <a:pt x="1069" y="2875"/>
                  </a:lnTo>
                  <a:lnTo>
                    <a:pt x="1502" y="556"/>
                  </a:lnTo>
                  <a:cubicBezTo>
                    <a:pt x="1581" y="330"/>
                    <a:pt x="1453" y="98"/>
                    <a:pt x="1246"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7"/>
            <p:cNvSpPr/>
            <p:nvPr/>
          </p:nvSpPr>
          <p:spPr>
            <a:xfrm>
              <a:off x="1985475" y="3449150"/>
              <a:ext cx="189375" cy="272075"/>
            </a:xfrm>
            <a:custGeom>
              <a:avLst/>
              <a:gdLst/>
              <a:ahLst/>
              <a:cxnLst/>
              <a:rect l="l" t="t" r="r" b="b"/>
              <a:pathLst>
                <a:path w="7575" h="10883" extrusionOk="0">
                  <a:moveTo>
                    <a:pt x="7196" y="0"/>
                  </a:moveTo>
                  <a:cubicBezTo>
                    <a:pt x="7019" y="24"/>
                    <a:pt x="6836" y="153"/>
                    <a:pt x="6787" y="354"/>
                  </a:cubicBezTo>
                  <a:lnTo>
                    <a:pt x="6226" y="2209"/>
                  </a:lnTo>
                  <a:cubicBezTo>
                    <a:pt x="5872" y="3430"/>
                    <a:pt x="5133" y="4498"/>
                    <a:pt x="4120" y="5261"/>
                  </a:cubicBezTo>
                  <a:lnTo>
                    <a:pt x="3022" y="6103"/>
                  </a:lnTo>
                  <a:lnTo>
                    <a:pt x="5036" y="3583"/>
                  </a:lnTo>
                  <a:cubicBezTo>
                    <a:pt x="5188" y="3381"/>
                    <a:pt x="5188" y="3101"/>
                    <a:pt x="5005" y="2899"/>
                  </a:cubicBezTo>
                  <a:cubicBezTo>
                    <a:pt x="4905" y="2798"/>
                    <a:pt x="4772" y="2748"/>
                    <a:pt x="4639" y="2748"/>
                  </a:cubicBezTo>
                  <a:cubicBezTo>
                    <a:pt x="4506" y="2748"/>
                    <a:pt x="4374" y="2798"/>
                    <a:pt x="4273" y="2899"/>
                  </a:cubicBezTo>
                  <a:lnTo>
                    <a:pt x="2466" y="4651"/>
                  </a:lnTo>
                  <a:cubicBezTo>
                    <a:pt x="2466" y="4651"/>
                    <a:pt x="1471" y="5035"/>
                    <a:pt x="788" y="5975"/>
                  </a:cubicBezTo>
                  <a:cubicBezTo>
                    <a:pt x="123" y="6939"/>
                    <a:pt x="1" y="8160"/>
                    <a:pt x="1" y="8160"/>
                  </a:cubicBezTo>
                  <a:lnTo>
                    <a:pt x="1" y="10730"/>
                  </a:lnTo>
                  <a:cubicBezTo>
                    <a:pt x="1" y="10809"/>
                    <a:pt x="74" y="10882"/>
                    <a:pt x="178" y="10882"/>
                  </a:cubicBezTo>
                  <a:lnTo>
                    <a:pt x="2387" y="10882"/>
                  </a:lnTo>
                  <a:lnTo>
                    <a:pt x="2717" y="10730"/>
                  </a:lnTo>
                  <a:lnTo>
                    <a:pt x="2717" y="8899"/>
                  </a:lnTo>
                  <a:lnTo>
                    <a:pt x="5060" y="6915"/>
                  </a:lnTo>
                  <a:cubicBezTo>
                    <a:pt x="6153" y="6024"/>
                    <a:pt x="7575" y="256"/>
                    <a:pt x="7575" y="256"/>
                  </a:cubicBezTo>
                  <a:lnTo>
                    <a:pt x="7196" y="0"/>
                  </a:ln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7"/>
            <p:cNvSpPr/>
            <p:nvPr/>
          </p:nvSpPr>
          <p:spPr>
            <a:xfrm>
              <a:off x="2045125" y="3448675"/>
              <a:ext cx="137350" cy="272550"/>
            </a:xfrm>
            <a:custGeom>
              <a:avLst/>
              <a:gdLst/>
              <a:ahLst/>
              <a:cxnLst/>
              <a:rect l="l" t="t" r="r" b="b"/>
              <a:pathLst>
                <a:path w="5494" h="10902" extrusionOk="0">
                  <a:moveTo>
                    <a:pt x="4939" y="1"/>
                  </a:moveTo>
                  <a:cubicBezTo>
                    <a:pt x="4891" y="1"/>
                    <a:pt x="4847" y="7"/>
                    <a:pt x="4810" y="19"/>
                  </a:cubicBezTo>
                  <a:cubicBezTo>
                    <a:pt x="4884" y="147"/>
                    <a:pt x="4939" y="300"/>
                    <a:pt x="4884" y="477"/>
                  </a:cubicBezTo>
                  <a:lnTo>
                    <a:pt x="4047" y="3174"/>
                  </a:lnTo>
                  <a:cubicBezTo>
                    <a:pt x="3639" y="4517"/>
                    <a:pt x="3230" y="6019"/>
                    <a:pt x="2137" y="6910"/>
                  </a:cubicBezTo>
                  <a:lnTo>
                    <a:pt x="80" y="8539"/>
                  </a:lnTo>
                  <a:cubicBezTo>
                    <a:pt x="25" y="8564"/>
                    <a:pt x="1" y="8612"/>
                    <a:pt x="1" y="8667"/>
                  </a:cubicBezTo>
                  <a:lnTo>
                    <a:pt x="1" y="10901"/>
                  </a:lnTo>
                  <a:lnTo>
                    <a:pt x="459" y="10901"/>
                  </a:lnTo>
                  <a:cubicBezTo>
                    <a:pt x="562" y="10901"/>
                    <a:pt x="636" y="10828"/>
                    <a:pt x="636" y="10749"/>
                  </a:cubicBezTo>
                  <a:lnTo>
                    <a:pt x="636" y="8893"/>
                  </a:lnTo>
                  <a:lnTo>
                    <a:pt x="2674" y="7239"/>
                  </a:lnTo>
                  <a:cubicBezTo>
                    <a:pt x="3767" y="6348"/>
                    <a:pt x="4176" y="4725"/>
                    <a:pt x="4578" y="3376"/>
                  </a:cubicBezTo>
                  <a:lnTo>
                    <a:pt x="5421" y="703"/>
                  </a:lnTo>
                  <a:cubicBezTo>
                    <a:pt x="5494" y="428"/>
                    <a:pt x="5341" y="123"/>
                    <a:pt x="5091" y="19"/>
                  </a:cubicBezTo>
                  <a:cubicBezTo>
                    <a:pt x="5039" y="7"/>
                    <a:pt x="4987" y="1"/>
                    <a:pt x="4939" y="1"/>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7"/>
            <p:cNvSpPr/>
            <p:nvPr/>
          </p:nvSpPr>
          <p:spPr>
            <a:xfrm>
              <a:off x="1771850" y="3455550"/>
              <a:ext cx="106075" cy="156425"/>
            </a:xfrm>
            <a:custGeom>
              <a:avLst/>
              <a:gdLst/>
              <a:ahLst/>
              <a:cxnLst/>
              <a:rect l="l" t="t" r="r" b="b"/>
              <a:pathLst>
                <a:path w="4243" h="6257" extrusionOk="0">
                  <a:moveTo>
                    <a:pt x="404" y="0"/>
                  </a:moveTo>
                  <a:cubicBezTo>
                    <a:pt x="154" y="74"/>
                    <a:pt x="1" y="330"/>
                    <a:pt x="74" y="580"/>
                  </a:cubicBezTo>
                  <a:lnTo>
                    <a:pt x="276" y="1905"/>
                  </a:lnTo>
                  <a:cubicBezTo>
                    <a:pt x="660" y="3125"/>
                    <a:pt x="1295" y="4242"/>
                    <a:pt x="2290" y="5005"/>
                  </a:cubicBezTo>
                  <a:lnTo>
                    <a:pt x="3761" y="6256"/>
                  </a:lnTo>
                  <a:lnTo>
                    <a:pt x="4243" y="4395"/>
                  </a:lnTo>
                  <a:lnTo>
                    <a:pt x="2796" y="1398"/>
                  </a:lnTo>
                  <a:cubicBezTo>
                    <a:pt x="2540" y="1471"/>
                    <a:pt x="2387" y="1752"/>
                    <a:pt x="2467" y="2008"/>
                  </a:cubicBezTo>
                  <a:lnTo>
                    <a:pt x="1624" y="763"/>
                  </a:lnTo>
                  <a:cubicBezTo>
                    <a:pt x="1374" y="837"/>
                    <a:pt x="1222" y="1093"/>
                    <a:pt x="1295" y="1343"/>
                  </a:cubicBezTo>
                  <a:lnTo>
                    <a:pt x="404" y="0"/>
                  </a:ln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7"/>
            <p:cNvSpPr/>
            <p:nvPr/>
          </p:nvSpPr>
          <p:spPr>
            <a:xfrm>
              <a:off x="1841750" y="3490400"/>
              <a:ext cx="36175" cy="75025"/>
            </a:xfrm>
            <a:custGeom>
              <a:avLst/>
              <a:gdLst/>
              <a:ahLst/>
              <a:cxnLst/>
              <a:rect l="l" t="t" r="r" b="b"/>
              <a:pathLst>
                <a:path w="1447" h="3001" extrusionOk="0">
                  <a:moveTo>
                    <a:pt x="107" y="1"/>
                  </a:moveTo>
                  <a:cubicBezTo>
                    <a:pt x="88" y="1"/>
                    <a:pt x="69" y="2"/>
                    <a:pt x="49" y="4"/>
                  </a:cubicBezTo>
                  <a:lnTo>
                    <a:pt x="0" y="4"/>
                  </a:lnTo>
                  <a:lnTo>
                    <a:pt x="586" y="2165"/>
                  </a:lnTo>
                  <a:lnTo>
                    <a:pt x="714" y="2598"/>
                  </a:lnTo>
                  <a:lnTo>
                    <a:pt x="1447" y="3001"/>
                  </a:lnTo>
                  <a:lnTo>
                    <a:pt x="586" y="334"/>
                  </a:lnTo>
                  <a:cubicBezTo>
                    <a:pt x="514" y="121"/>
                    <a:pt x="318" y="1"/>
                    <a:pt x="107"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7"/>
            <p:cNvSpPr/>
            <p:nvPr/>
          </p:nvSpPr>
          <p:spPr>
            <a:xfrm>
              <a:off x="1812450" y="3474300"/>
              <a:ext cx="28100" cy="54975"/>
            </a:xfrm>
            <a:custGeom>
              <a:avLst/>
              <a:gdLst/>
              <a:ahLst/>
              <a:cxnLst/>
              <a:rect l="l" t="t" r="r" b="b"/>
              <a:pathLst>
                <a:path w="1124" h="2199" extrusionOk="0">
                  <a:moveTo>
                    <a:pt x="109" y="1"/>
                  </a:moveTo>
                  <a:cubicBezTo>
                    <a:pt x="73" y="1"/>
                    <a:pt x="36" y="5"/>
                    <a:pt x="0" y="13"/>
                  </a:cubicBezTo>
                  <a:lnTo>
                    <a:pt x="513" y="1741"/>
                  </a:lnTo>
                  <a:lnTo>
                    <a:pt x="635" y="2198"/>
                  </a:lnTo>
                  <a:lnTo>
                    <a:pt x="1123" y="2198"/>
                  </a:lnTo>
                  <a:lnTo>
                    <a:pt x="538" y="318"/>
                  </a:lnTo>
                  <a:cubicBezTo>
                    <a:pt x="491" y="123"/>
                    <a:pt x="305" y="1"/>
                    <a:pt x="109"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7"/>
            <p:cNvSpPr/>
            <p:nvPr/>
          </p:nvSpPr>
          <p:spPr>
            <a:xfrm>
              <a:off x="1781925" y="3455275"/>
              <a:ext cx="82125" cy="146475"/>
            </a:xfrm>
            <a:custGeom>
              <a:avLst/>
              <a:gdLst/>
              <a:ahLst/>
              <a:cxnLst/>
              <a:rect l="l" t="t" r="r" b="b"/>
              <a:pathLst>
                <a:path w="3285" h="5859" extrusionOk="0">
                  <a:moveTo>
                    <a:pt x="122" y="0"/>
                  </a:moveTo>
                  <a:cubicBezTo>
                    <a:pt x="90" y="0"/>
                    <a:pt x="58" y="4"/>
                    <a:pt x="25" y="11"/>
                  </a:cubicBezTo>
                  <a:lnTo>
                    <a:pt x="1" y="11"/>
                  </a:lnTo>
                  <a:lnTo>
                    <a:pt x="1173" y="4027"/>
                  </a:lnTo>
                  <a:lnTo>
                    <a:pt x="1887" y="5321"/>
                  </a:lnTo>
                  <a:lnTo>
                    <a:pt x="3284" y="5858"/>
                  </a:lnTo>
                  <a:lnTo>
                    <a:pt x="3284" y="5858"/>
                  </a:lnTo>
                  <a:lnTo>
                    <a:pt x="1325" y="2654"/>
                  </a:lnTo>
                  <a:lnTo>
                    <a:pt x="562" y="317"/>
                  </a:lnTo>
                  <a:cubicBezTo>
                    <a:pt x="494" y="138"/>
                    <a:pt x="317" y="0"/>
                    <a:pt x="122"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7"/>
            <p:cNvSpPr/>
            <p:nvPr/>
          </p:nvSpPr>
          <p:spPr>
            <a:xfrm>
              <a:off x="1742575" y="3448475"/>
              <a:ext cx="189525" cy="272750"/>
            </a:xfrm>
            <a:custGeom>
              <a:avLst/>
              <a:gdLst/>
              <a:ahLst/>
              <a:cxnLst/>
              <a:rect l="l" t="t" r="r" b="b"/>
              <a:pathLst>
                <a:path w="7581" h="10910" extrusionOk="0">
                  <a:moveTo>
                    <a:pt x="561" y="0"/>
                  </a:moveTo>
                  <a:cubicBezTo>
                    <a:pt x="543" y="0"/>
                    <a:pt x="525" y="1"/>
                    <a:pt x="507" y="3"/>
                  </a:cubicBezTo>
                  <a:cubicBezTo>
                    <a:pt x="202" y="51"/>
                    <a:pt x="0" y="381"/>
                    <a:pt x="73" y="686"/>
                  </a:cubicBezTo>
                  <a:lnTo>
                    <a:pt x="916" y="3384"/>
                  </a:lnTo>
                  <a:cubicBezTo>
                    <a:pt x="1325" y="4733"/>
                    <a:pt x="1727" y="6356"/>
                    <a:pt x="2820" y="7247"/>
                  </a:cubicBezTo>
                  <a:lnTo>
                    <a:pt x="4858" y="8901"/>
                  </a:lnTo>
                  <a:lnTo>
                    <a:pt x="4858" y="10757"/>
                  </a:lnTo>
                  <a:cubicBezTo>
                    <a:pt x="4858" y="10836"/>
                    <a:pt x="4932" y="10909"/>
                    <a:pt x="5035" y="10909"/>
                  </a:cubicBezTo>
                  <a:lnTo>
                    <a:pt x="7275" y="10909"/>
                  </a:lnTo>
                  <a:lnTo>
                    <a:pt x="7580" y="10757"/>
                  </a:lnTo>
                  <a:lnTo>
                    <a:pt x="7580" y="8187"/>
                  </a:lnTo>
                  <a:cubicBezTo>
                    <a:pt x="7580" y="8187"/>
                    <a:pt x="7477" y="6966"/>
                    <a:pt x="6787" y="6002"/>
                  </a:cubicBezTo>
                  <a:cubicBezTo>
                    <a:pt x="6103" y="5062"/>
                    <a:pt x="4803" y="4678"/>
                    <a:pt x="4803" y="4678"/>
                  </a:cubicBezTo>
                  <a:lnTo>
                    <a:pt x="3180" y="3128"/>
                  </a:lnTo>
                  <a:lnTo>
                    <a:pt x="2795" y="3079"/>
                  </a:lnTo>
                  <a:lnTo>
                    <a:pt x="2795" y="3079"/>
                  </a:lnTo>
                  <a:cubicBezTo>
                    <a:pt x="2722" y="3256"/>
                    <a:pt x="2747" y="3457"/>
                    <a:pt x="2850" y="3610"/>
                  </a:cubicBezTo>
                  <a:lnTo>
                    <a:pt x="4858" y="6130"/>
                  </a:lnTo>
                  <a:lnTo>
                    <a:pt x="4858" y="6130"/>
                  </a:lnTo>
                  <a:lnTo>
                    <a:pt x="3766" y="5288"/>
                  </a:lnTo>
                  <a:cubicBezTo>
                    <a:pt x="2771" y="4525"/>
                    <a:pt x="2008" y="3457"/>
                    <a:pt x="1654" y="2236"/>
                  </a:cubicBezTo>
                  <a:lnTo>
                    <a:pt x="1093" y="381"/>
                  </a:lnTo>
                  <a:cubicBezTo>
                    <a:pt x="1025" y="148"/>
                    <a:pt x="798" y="0"/>
                    <a:pt x="561" y="0"/>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7"/>
            <p:cNvSpPr/>
            <p:nvPr/>
          </p:nvSpPr>
          <p:spPr>
            <a:xfrm>
              <a:off x="1812450" y="3517850"/>
              <a:ext cx="127275" cy="203375"/>
            </a:xfrm>
            <a:custGeom>
              <a:avLst/>
              <a:gdLst/>
              <a:ahLst/>
              <a:cxnLst/>
              <a:rect l="l" t="t" r="r" b="b"/>
              <a:pathLst>
                <a:path w="5091" h="8135" extrusionOk="0">
                  <a:moveTo>
                    <a:pt x="450" y="0"/>
                  </a:moveTo>
                  <a:cubicBezTo>
                    <a:pt x="319" y="0"/>
                    <a:pt x="193" y="50"/>
                    <a:pt x="104" y="151"/>
                  </a:cubicBezTo>
                  <a:cubicBezTo>
                    <a:pt x="55" y="200"/>
                    <a:pt x="25" y="255"/>
                    <a:pt x="0" y="304"/>
                  </a:cubicBezTo>
                  <a:cubicBezTo>
                    <a:pt x="80" y="328"/>
                    <a:pt x="129" y="377"/>
                    <a:pt x="208" y="432"/>
                  </a:cubicBezTo>
                  <a:lnTo>
                    <a:pt x="2008" y="2183"/>
                  </a:lnTo>
                  <a:cubicBezTo>
                    <a:pt x="2008" y="2183"/>
                    <a:pt x="3003" y="2568"/>
                    <a:pt x="3662" y="3508"/>
                  </a:cubicBezTo>
                  <a:cubicBezTo>
                    <a:pt x="4352" y="4472"/>
                    <a:pt x="4480" y="5693"/>
                    <a:pt x="4480" y="5693"/>
                  </a:cubicBezTo>
                  <a:lnTo>
                    <a:pt x="4480" y="8134"/>
                  </a:lnTo>
                  <a:lnTo>
                    <a:pt x="4907" y="8134"/>
                  </a:lnTo>
                  <a:cubicBezTo>
                    <a:pt x="5011" y="8134"/>
                    <a:pt x="5091" y="8061"/>
                    <a:pt x="5091" y="7982"/>
                  </a:cubicBezTo>
                  <a:lnTo>
                    <a:pt x="5091" y="5412"/>
                  </a:lnTo>
                  <a:cubicBezTo>
                    <a:pt x="5091" y="5412"/>
                    <a:pt x="4987" y="4191"/>
                    <a:pt x="4297" y="3227"/>
                  </a:cubicBezTo>
                  <a:cubicBezTo>
                    <a:pt x="3614" y="2287"/>
                    <a:pt x="2619" y="1903"/>
                    <a:pt x="2619" y="1903"/>
                  </a:cubicBezTo>
                  <a:lnTo>
                    <a:pt x="818" y="151"/>
                  </a:lnTo>
                  <a:cubicBezTo>
                    <a:pt x="715" y="50"/>
                    <a:pt x="580" y="0"/>
                    <a:pt x="450" y="0"/>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7"/>
            <p:cNvSpPr/>
            <p:nvPr/>
          </p:nvSpPr>
          <p:spPr>
            <a:xfrm>
              <a:off x="1872250" y="3284800"/>
              <a:ext cx="181150" cy="229825"/>
            </a:xfrm>
            <a:custGeom>
              <a:avLst/>
              <a:gdLst/>
              <a:ahLst/>
              <a:cxnLst/>
              <a:rect l="l" t="t" r="r" b="b"/>
              <a:pathLst>
                <a:path w="7246" h="9193" extrusionOk="0">
                  <a:moveTo>
                    <a:pt x="3614" y="1"/>
                  </a:moveTo>
                  <a:cubicBezTo>
                    <a:pt x="3573" y="1"/>
                    <a:pt x="3535" y="13"/>
                    <a:pt x="3510" y="37"/>
                  </a:cubicBezTo>
                  <a:cubicBezTo>
                    <a:pt x="2265" y="1154"/>
                    <a:pt x="202" y="3321"/>
                    <a:pt x="1" y="5530"/>
                  </a:cubicBezTo>
                  <a:cubicBezTo>
                    <a:pt x="1" y="5579"/>
                    <a:pt x="1" y="9192"/>
                    <a:pt x="3614" y="9192"/>
                  </a:cubicBezTo>
                  <a:cubicBezTo>
                    <a:pt x="7246" y="9192"/>
                    <a:pt x="7221" y="5579"/>
                    <a:pt x="7221" y="5530"/>
                  </a:cubicBezTo>
                  <a:cubicBezTo>
                    <a:pt x="7044" y="3321"/>
                    <a:pt x="4957" y="1154"/>
                    <a:pt x="3736" y="37"/>
                  </a:cubicBezTo>
                  <a:cubicBezTo>
                    <a:pt x="3700" y="13"/>
                    <a:pt x="3655" y="1"/>
                    <a:pt x="361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7"/>
            <p:cNvSpPr/>
            <p:nvPr/>
          </p:nvSpPr>
          <p:spPr>
            <a:xfrm>
              <a:off x="1871650" y="3423050"/>
              <a:ext cx="181750" cy="99800"/>
            </a:xfrm>
            <a:custGeom>
              <a:avLst/>
              <a:gdLst/>
              <a:ahLst/>
              <a:cxnLst/>
              <a:rect l="l" t="t" r="r" b="b"/>
              <a:pathLst>
                <a:path w="7270" h="3992" extrusionOk="0">
                  <a:moveTo>
                    <a:pt x="7245" y="0"/>
                  </a:moveTo>
                  <a:lnTo>
                    <a:pt x="7245" y="129"/>
                  </a:lnTo>
                  <a:cubicBezTo>
                    <a:pt x="7019" y="1783"/>
                    <a:pt x="5872" y="3357"/>
                    <a:pt x="3638" y="3357"/>
                  </a:cubicBezTo>
                  <a:cubicBezTo>
                    <a:pt x="1398" y="3357"/>
                    <a:pt x="251" y="1783"/>
                    <a:pt x="49" y="129"/>
                  </a:cubicBezTo>
                  <a:cubicBezTo>
                    <a:pt x="49" y="80"/>
                    <a:pt x="25" y="49"/>
                    <a:pt x="25" y="0"/>
                  </a:cubicBezTo>
                  <a:lnTo>
                    <a:pt x="25" y="0"/>
                  </a:lnTo>
                  <a:cubicBezTo>
                    <a:pt x="1" y="257"/>
                    <a:pt x="25" y="507"/>
                    <a:pt x="49" y="763"/>
                  </a:cubicBezTo>
                  <a:cubicBezTo>
                    <a:pt x="251" y="2417"/>
                    <a:pt x="1398" y="3992"/>
                    <a:pt x="3638" y="3992"/>
                  </a:cubicBezTo>
                  <a:cubicBezTo>
                    <a:pt x="5872" y="3992"/>
                    <a:pt x="7019" y="2417"/>
                    <a:pt x="7245" y="763"/>
                  </a:cubicBezTo>
                  <a:cubicBezTo>
                    <a:pt x="7270" y="507"/>
                    <a:pt x="7270" y="257"/>
                    <a:pt x="724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47"/>
          <p:cNvGrpSpPr/>
          <p:nvPr/>
        </p:nvGrpSpPr>
        <p:grpSpPr>
          <a:xfrm>
            <a:off x="6893038" y="2907681"/>
            <a:ext cx="325475" cy="436875"/>
            <a:chOff x="6304775" y="5193600"/>
            <a:chExt cx="325475" cy="436875"/>
          </a:xfrm>
        </p:grpSpPr>
        <p:sp>
          <p:nvSpPr>
            <p:cNvPr id="3049" name="Google Shape;3049;p47"/>
            <p:cNvSpPr/>
            <p:nvPr/>
          </p:nvSpPr>
          <p:spPr>
            <a:xfrm>
              <a:off x="6435700" y="5193600"/>
              <a:ext cx="134125" cy="112625"/>
            </a:xfrm>
            <a:custGeom>
              <a:avLst/>
              <a:gdLst/>
              <a:ahLst/>
              <a:cxnLst/>
              <a:rect l="l" t="t" r="r" b="b"/>
              <a:pathLst>
                <a:path w="5365" h="4505" extrusionOk="0">
                  <a:moveTo>
                    <a:pt x="2673" y="1"/>
                  </a:moveTo>
                  <a:cubicBezTo>
                    <a:pt x="1196" y="1"/>
                    <a:pt x="0" y="1197"/>
                    <a:pt x="0" y="2698"/>
                  </a:cubicBezTo>
                  <a:lnTo>
                    <a:pt x="0" y="4224"/>
                  </a:lnTo>
                  <a:cubicBezTo>
                    <a:pt x="0" y="4377"/>
                    <a:pt x="128" y="4505"/>
                    <a:pt x="257" y="4505"/>
                  </a:cubicBezTo>
                  <a:cubicBezTo>
                    <a:pt x="409" y="4505"/>
                    <a:pt x="513" y="4377"/>
                    <a:pt x="513" y="4224"/>
                  </a:cubicBezTo>
                  <a:lnTo>
                    <a:pt x="513" y="2698"/>
                  </a:lnTo>
                  <a:cubicBezTo>
                    <a:pt x="513" y="1502"/>
                    <a:pt x="1502" y="538"/>
                    <a:pt x="2673" y="538"/>
                  </a:cubicBezTo>
                  <a:cubicBezTo>
                    <a:pt x="3870" y="538"/>
                    <a:pt x="4834" y="1502"/>
                    <a:pt x="4834" y="2698"/>
                  </a:cubicBezTo>
                  <a:lnTo>
                    <a:pt x="4834" y="4224"/>
                  </a:lnTo>
                  <a:cubicBezTo>
                    <a:pt x="4834" y="4377"/>
                    <a:pt x="4962" y="4505"/>
                    <a:pt x="5115" y="4505"/>
                  </a:cubicBezTo>
                  <a:cubicBezTo>
                    <a:pt x="5243" y="4505"/>
                    <a:pt x="5365" y="4377"/>
                    <a:pt x="5365" y="4224"/>
                  </a:cubicBezTo>
                  <a:lnTo>
                    <a:pt x="5365" y="2698"/>
                  </a:lnTo>
                  <a:cubicBezTo>
                    <a:pt x="5365" y="1197"/>
                    <a:pt x="4175" y="1"/>
                    <a:pt x="267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7"/>
            <p:cNvSpPr/>
            <p:nvPr/>
          </p:nvSpPr>
          <p:spPr>
            <a:xfrm>
              <a:off x="6554550" y="5283925"/>
              <a:ext cx="68075" cy="346550"/>
            </a:xfrm>
            <a:custGeom>
              <a:avLst/>
              <a:gdLst/>
              <a:ahLst/>
              <a:cxnLst/>
              <a:rect l="l" t="t" r="r" b="b"/>
              <a:pathLst>
                <a:path w="2723" h="13862" extrusionOk="0">
                  <a:moveTo>
                    <a:pt x="715" y="1"/>
                  </a:moveTo>
                  <a:lnTo>
                    <a:pt x="715" y="13172"/>
                  </a:lnTo>
                  <a:cubicBezTo>
                    <a:pt x="715" y="13556"/>
                    <a:pt x="385" y="13861"/>
                    <a:pt x="1" y="13861"/>
                  </a:cubicBezTo>
                  <a:lnTo>
                    <a:pt x="2039" y="13861"/>
                  </a:lnTo>
                  <a:cubicBezTo>
                    <a:pt x="2418" y="13861"/>
                    <a:pt x="2723" y="13556"/>
                    <a:pt x="2723" y="13172"/>
                  </a:cubicBezTo>
                  <a:lnTo>
                    <a:pt x="2723" y="178"/>
                  </a:lnTo>
                  <a:lnTo>
                    <a:pt x="2418"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7"/>
            <p:cNvSpPr/>
            <p:nvPr/>
          </p:nvSpPr>
          <p:spPr>
            <a:xfrm>
              <a:off x="6597275" y="5283925"/>
              <a:ext cx="32975" cy="346550"/>
            </a:xfrm>
            <a:custGeom>
              <a:avLst/>
              <a:gdLst/>
              <a:ahLst/>
              <a:cxnLst/>
              <a:rect l="l" t="t" r="r" b="b"/>
              <a:pathLst>
                <a:path w="1319" h="13862" extrusionOk="0">
                  <a:moveTo>
                    <a:pt x="709" y="1"/>
                  </a:moveTo>
                  <a:lnTo>
                    <a:pt x="709" y="13172"/>
                  </a:lnTo>
                  <a:cubicBezTo>
                    <a:pt x="709" y="13556"/>
                    <a:pt x="379" y="13861"/>
                    <a:pt x="1" y="13861"/>
                  </a:cubicBezTo>
                  <a:lnTo>
                    <a:pt x="635" y="13861"/>
                  </a:lnTo>
                  <a:cubicBezTo>
                    <a:pt x="1014" y="13861"/>
                    <a:pt x="1319" y="13556"/>
                    <a:pt x="1319" y="13172"/>
                  </a:cubicBezTo>
                  <a:lnTo>
                    <a:pt x="1319" y="178"/>
                  </a:lnTo>
                  <a:cubicBezTo>
                    <a:pt x="1319" y="74"/>
                    <a:pt x="1246" y="1"/>
                    <a:pt x="1142"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7"/>
            <p:cNvSpPr/>
            <p:nvPr/>
          </p:nvSpPr>
          <p:spPr>
            <a:xfrm>
              <a:off x="6304775" y="5283925"/>
              <a:ext cx="267650" cy="346550"/>
            </a:xfrm>
            <a:custGeom>
              <a:avLst/>
              <a:gdLst/>
              <a:ahLst/>
              <a:cxnLst/>
              <a:rect l="l" t="t" r="r" b="b"/>
              <a:pathLst>
                <a:path w="10706" h="13862" extrusionOk="0">
                  <a:moveTo>
                    <a:pt x="178" y="1"/>
                  </a:moveTo>
                  <a:cubicBezTo>
                    <a:pt x="74" y="1"/>
                    <a:pt x="1" y="74"/>
                    <a:pt x="1" y="178"/>
                  </a:cubicBezTo>
                  <a:lnTo>
                    <a:pt x="1" y="13172"/>
                  </a:lnTo>
                  <a:cubicBezTo>
                    <a:pt x="1" y="13556"/>
                    <a:pt x="306" y="13861"/>
                    <a:pt x="684" y="13861"/>
                  </a:cubicBezTo>
                  <a:lnTo>
                    <a:pt x="9992" y="13861"/>
                  </a:lnTo>
                  <a:cubicBezTo>
                    <a:pt x="10376" y="13861"/>
                    <a:pt x="10706" y="13556"/>
                    <a:pt x="10706" y="13172"/>
                  </a:cubicBezTo>
                  <a:lnTo>
                    <a:pt x="10706" y="306"/>
                  </a:lnTo>
                  <a:lnTo>
                    <a:pt x="10376" y="1"/>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7"/>
            <p:cNvSpPr/>
            <p:nvPr/>
          </p:nvSpPr>
          <p:spPr>
            <a:xfrm>
              <a:off x="6546925" y="5283925"/>
              <a:ext cx="33125" cy="346550"/>
            </a:xfrm>
            <a:custGeom>
              <a:avLst/>
              <a:gdLst/>
              <a:ahLst/>
              <a:cxnLst/>
              <a:rect l="l" t="t" r="r" b="b"/>
              <a:pathLst>
                <a:path w="1325" h="13862" extrusionOk="0">
                  <a:moveTo>
                    <a:pt x="690" y="1"/>
                  </a:moveTo>
                  <a:lnTo>
                    <a:pt x="690" y="13172"/>
                  </a:lnTo>
                  <a:cubicBezTo>
                    <a:pt x="690" y="13556"/>
                    <a:pt x="385" y="13861"/>
                    <a:pt x="0" y="13861"/>
                  </a:cubicBezTo>
                  <a:lnTo>
                    <a:pt x="611" y="13861"/>
                  </a:lnTo>
                  <a:cubicBezTo>
                    <a:pt x="995" y="13861"/>
                    <a:pt x="1325" y="13556"/>
                    <a:pt x="1325" y="13172"/>
                  </a:cubicBezTo>
                  <a:lnTo>
                    <a:pt x="1325"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7"/>
            <p:cNvSpPr/>
            <p:nvPr/>
          </p:nvSpPr>
          <p:spPr>
            <a:xfrm>
              <a:off x="6477650" y="5450925"/>
              <a:ext cx="60450" cy="56875"/>
            </a:xfrm>
            <a:custGeom>
              <a:avLst/>
              <a:gdLst/>
              <a:ahLst/>
              <a:cxnLst/>
              <a:rect l="l" t="t" r="r" b="b"/>
              <a:pathLst>
                <a:path w="2418" h="2275" extrusionOk="0">
                  <a:moveTo>
                    <a:pt x="1172" y="0"/>
                  </a:moveTo>
                  <a:cubicBezTo>
                    <a:pt x="1154" y="0"/>
                    <a:pt x="1137" y="3"/>
                    <a:pt x="1124" y="10"/>
                  </a:cubicBezTo>
                  <a:lnTo>
                    <a:pt x="104" y="620"/>
                  </a:lnTo>
                  <a:cubicBezTo>
                    <a:pt x="25" y="669"/>
                    <a:pt x="1" y="748"/>
                    <a:pt x="56" y="822"/>
                  </a:cubicBezTo>
                  <a:lnTo>
                    <a:pt x="715" y="1939"/>
                  </a:lnTo>
                  <a:lnTo>
                    <a:pt x="1374" y="2274"/>
                  </a:lnTo>
                  <a:lnTo>
                    <a:pt x="2161" y="2274"/>
                  </a:lnTo>
                  <a:lnTo>
                    <a:pt x="2417" y="1939"/>
                  </a:lnTo>
                  <a:lnTo>
                    <a:pt x="1301" y="59"/>
                  </a:lnTo>
                  <a:cubicBezTo>
                    <a:pt x="1283" y="23"/>
                    <a:pt x="1222" y="0"/>
                    <a:pt x="1172"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7"/>
            <p:cNvSpPr/>
            <p:nvPr/>
          </p:nvSpPr>
          <p:spPr>
            <a:xfrm>
              <a:off x="6495500" y="5499375"/>
              <a:ext cx="52200" cy="23675"/>
            </a:xfrm>
            <a:custGeom>
              <a:avLst/>
              <a:gdLst/>
              <a:ahLst/>
              <a:cxnLst/>
              <a:rect l="l" t="t" r="r" b="b"/>
              <a:pathLst>
                <a:path w="2088" h="947" extrusionOk="0">
                  <a:moveTo>
                    <a:pt x="1" y="1"/>
                  </a:moveTo>
                  <a:lnTo>
                    <a:pt x="355" y="641"/>
                  </a:lnTo>
                  <a:lnTo>
                    <a:pt x="1221" y="947"/>
                  </a:lnTo>
                  <a:lnTo>
                    <a:pt x="2088" y="641"/>
                  </a:lnTo>
                  <a:lnTo>
                    <a:pt x="1703"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7"/>
            <p:cNvSpPr/>
            <p:nvPr/>
          </p:nvSpPr>
          <p:spPr>
            <a:xfrm>
              <a:off x="6371450" y="5515400"/>
              <a:ext cx="63050" cy="36800"/>
            </a:xfrm>
            <a:custGeom>
              <a:avLst/>
              <a:gdLst/>
              <a:ahLst/>
              <a:cxnLst/>
              <a:rect l="l" t="t" r="r" b="b"/>
              <a:pathLst>
                <a:path w="2522" h="1472" extrusionOk="0">
                  <a:moveTo>
                    <a:pt x="971" y="0"/>
                  </a:moveTo>
                  <a:lnTo>
                    <a:pt x="458" y="306"/>
                  </a:lnTo>
                  <a:lnTo>
                    <a:pt x="1" y="1069"/>
                  </a:lnTo>
                  <a:lnTo>
                    <a:pt x="80" y="1471"/>
                  </a:lnTo>
                  <a:lnTo>
                    <a:pt x="2369" y="1471"/>
                  </a:lnTo>
                  <a:cubicBezTo>
                    <a:pt x="2473" y="1471"/>
                    <a:pt x="2521" y="1398"/>
                    <a:pt x="2521" y="1319"/>
                  </a:cubicBezTo>
                  <a:lnTo>
                    <a:pt x="2521" y="123"/>
                  </a:lnTo>
                  <a:cubicBezTo>
                    <a:pt x="2521" y="49"/>
                    <a:pt x="2473" y="0"/>
                    <a:pt x="236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7"/>
            <p:cNvSpPr/>
            <p:nvPr/>
          </p:nvSpPr>
          <p:spPr>
            <a:xfrm>
              <a:off x="6358175" y="5515400"/>
              <a:ext cx="37575" cy="36800"/>
            </a:xfrm>
            <a:custGeom>
              <a:avLst/>
              <a:gdLst/>
              <a:ahLst/>
              <a:cxnLst/>
              <a:rect l="l" t="t" r="r" b="b"/>
              <a:pathLst>
                <a:path w="1503" h="1472" extrusionOk="0">
                  <a:moveTo>
                    <a:pt x="867" y="0"/>
                  </a:moveTo>
                  <a:lnTo>
                    <a:pt x="129" y="733"/>
                  </a:lnTo>
                  <a:lnTo>
                    <a:pt x="1" y="1471"/>
                  </a:lnTo>
                  <a:lnTo>
                    <a:pt x="611" y="1471"/>
                  </a:lnTo>
                  <a:lnTo>
                    <a:pt x="150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7"/>
            <p:cNvSpPr/>
            <p:nvPr/>
          </p:nvSpPr>
          <p:spPr>
            <a:xfrm>
              <a:off x="6383650" y="5384950"/>
              <a:ext cx="50225" cy="70075"/>
            </a:xfrm>
            <a:custGeom>
              <a:avLst/>
              <a:gdLst/>
              <a:ahLst/>
              <a:cxnLst/>
              <a:rect l="l" t="t" r="r" b="b"/>
              <a:pathLst>
                <a:path w="2009" h="2803" extrusionOk="0">
                  <a:moveTo>
                    <a:pt x="1167" y="0"/>
                  </a:moveTo>
                  <a:lnTo>
                    <a:pt x="25" y="1984"/>
                  </a:lnTo>
                  <a:cubicBezTo>
                    <a:pt x="1" y="2063"/>
                    <a:pt x="25" y="2136"/>
                    <a:pt x="74" y="2191"/>
                  </a:cubicBezTo>
                  <a:lnTo>
                    <a:pt x="1118" y="2777"/>
                  </a:lnTo>
                  <a:cubicBezTo>
                    <a:pt x="1135" y="2794"/>
                    <a:pt x="1159" y="2802"/>
                    <a:pt x="1183" y="2802"/>
                  </a:cubicBezTo>
                  <a:cubicBezTo>
                    <a:pt x="1229" y="2802"/>
                    <a:pt x="1279" y="2774"/>
                    <a:pt x="1295" y="2722"/>
                  </a:cubicBezTo>
                  <a:lnTo>
                    <a:pt x="2009" y="1502"/>
                  </a:lnTo>
                  <a:lnTo>
                    <a:pt x="1985" y="891"/>
                  </a:lnTo>
                  <a:lnTo>
                    <a:pt x="1472" y="55"/>
                  </a:lnTo>
                  <a:lnTo>
                    <a:pt x="1167"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7"/>
            <p:cNvSpPr/>
            <p:nvPr/>
          </p:nvSpPr>
          <p:spPr>
            <a:xfrm>
              <a:off x="6456150" y="5511600"/>
              <a:ext cx="90800" cy="43875"/>
            </a:xfrm>
            <a:custGeom>
              <a:avLst/>
              <a:gdLst/>
              <a:ahLst/>
              <a:cxnLst/>
              <a:rect l="l" t="t" r="r" b="b"/>
              <a:pathLst>
                <a:path w="3632" h="1755" extrusionOk="0">
                  <a:moveTo>
                    <a:pt x="800" y="1"/>
                  </a:moveTo>
                  <a:cubicBezTo>
                    <a:pt x="767" y="1"/>
                    <a:pt x="733" y="15"/>
                    <a:pt x="708" y="49"/>
                  </a:cubicBezTo>
                  <a:lnTo>
                    <a:pt x="49" y="787"/>
                  </a:lnTo>
                  <a:cubicBezTo>
                    <a:pt x="0" y="836"/>
                    <a:pt x="0" y="915"/>
                    <a:pt x="49" y="964"/>
                  </a:cubicBezTo>
                  <a:lnTo>
                    <a:pt x="684" y="1703"/>
                  </a:lnTo>
                  <a:cubicBezTo>
                    <a:pt x="721" y="1738"/>
                    <a:pt x="766" y="1754"/>
                    <a:pt x="806" y="1754"/>
                  </a:cubicBezTo>
                  <a:cubicBezTo>
                    <a:pt x="878" y="1754"/>
                    <a:pt x="940" y="1705"/>
                    <a:pt x="940" y="1623"/>
                  </a:cubicBezTo>
                  <a:lnTo>
                    <a:pt x="2716" y="1623"/>
                  </a:lnTo>
                  <a:cubicBezTo>
                    <a:pt x="2771" y="1623"/>
                    <a:pt x="2820" y="1599"/>
                    <a:pt x="2844" y="1550"/>
                  </a:cubicBezTo>
                  <a:lnTo>
                    <a:pt x="3631" y="152"/>
                  </a:lnTo>
                  <a:lnTo>
                    <a:pt x="940" y="152"/>
                  </a:lnTo>
                  <a:cubicBezTo>
                    <a:pt x="940" y="65"/>
                    <a:pt x="870" y="1"/>
                    <a:pt x="80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7"/>
            <p:cNvSpPr/>
            <p:nvPr/>
          </p:nvSpPr>
          <p:spPr>
            <a:xfrm>
              <a:off x="6337875" y="5463675"/>
              <a:ext cx="60750" cy="88525"/>
            </a:xfrm>
            <a:custGeom>
              <a:avLst/>
              <a:gdLst/>
              <a:ahLst/>
              <a:cxnLst/>
              <a:rect l="l" t="t" r="r" b="b"/>
              <a:pathLst>
                <a:path w="2430" h="3541" extrusionOk="0">
                  <a:moveTo>
                    <a:pt x="1970" y="0"/>
                  </a:moveTo>
                  <a:cubicBezTo>
                    <a:pt x="1957" y="0"/>
                    <a:pt x="1944" y="2"/>
                    <a:pt x="1930" y="7"/>
                  </a:cubicBezTo>
                  <a:lnTo>
                    <a:pt x="965" y="184"/>
                  </a:lnTo>
                  <a:cubicBezTo>
                    <a:pt x="837" y="208"/>
                    <a:pt x="813" y="391"/>
                    <a:pt x="916" y="464"/>
                  </a:cubicBezTo>
                  <a:lnTo>
                    <a:pt x="25" y="1990"/>
                  </a:lnTo>
                  <a:cubicBezTo>
                    <a:pt x="1" y="2039"/>
                    <a:pt x="1" y="2094"/>
                    <a:pt x="25" y="2143"/>
                  </a:cubicBezTo>
                  <a:lnTo>
                    <a:pt x="813" y="3540"/>
                  </a:lnTo>
                  <a:lnTo>
                    <a:pt x="2186" y="1203"/>
                  </a:lnTo>
                  <a:cubicBezTo>
                    <a:pt x="2211" y="1220"/>
                    <a:pt x="2238" y="1228"/>
                    <a:pt x="2265" y="1228"/>
                  </a:cubicBezTo>
                  <a:cubicBezTo>
                    <a:pt x="2350" y="1228"/>
                    <a:pt x="2429" y="1148"/>
                    <a:pt x="2387" y="1050"/>
                  </a:cubicBezTo>
                  <a:lnTo>
                    <a:pt x="2082" y="110"/>
                  </a:lnTo>
                  <a:cubicBezTo>
                    <a:pt x="2082" y="45"/>
                    <a:pt x="2032" y="0"/>
                    <a:pt x="197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7"/>
            <p:cNvSpPr/>
            <p:nvPr/>
          </p:nvSpPr>
          <p:spPr>
            <a:xfrm>
              <a:off x="6412800" y="5371675"/>
              <a:ext cx="28725" cy="50825"/>
            </a:xfrm>
            <a:custGeom>
              <a:avLst/>
              <a:gdLst/>
              <a:ahLst/>
              <a:cxnLst/>
              <a:rect l="l" t="t" r="r" b="b"/>
              <a:pathLst>
                <a:path w="1149" h="2033" extrusionOk="0">
                  <a:moveTo>
                    <a:pt x="306" y="0"/>
                  </a:moveTo>
                  <a:lnTo>
                    <a:pt x="1" y="531"/>
                  </a:lnTo>
                  <a:lnTo>
                    <a:pt x="843" y="2033"/>
                  </a:lnTo>
                  <a:lnTo>
                    <a:pt x="1148" y="1477"/>
                  </a:lnTo>
                  <a:lnTo>
                    <a:pt x="1093" y="507"/>
                  </a:lnTo>
                  <a:lnTo>
                    <a:pt x="306"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7"/>
            <p:cNvSpPr/>
            <p:nvPr/>
          </p:nvSpPr>
          <p:spPr>
            <a:xfrm>
              <a:off x="6420425" y="5371675"/>
              <a:ext cx="71600" cy="70500"/>
            </a:xfrm>
            <a:custGeom>
              <a:avLst/>
              <a:gdLst/>
              <a:ahLst/>
              <a:cxnLst/>
              <a:rect l="l" t="t" r="r" b="b"/>
              <a:pathLst>
                <a:path w="2864" h="2820" extrusionOk="0">
                  <a:moveTo>
                    <a:pt x="1" y="0"/>
                  </a:moveTo>
                  <a:lnTo>
                    <a:pt x="1350" y="2338"/>
                  </a:lnTo>
                  <a:cubicBezTo>
                    <a:pt x="1222" y="2417"/>
                    <a:pt x="1246" y="2594"/>
                    <a:pt x="1374" y="2618"/>
                  </a:cubicBezTo>
                  <a:lnTo>
                    <a:pt x="2345" y="2820"/>
                  </a:lnTo>
                  <a:cubicBezTo>
                    <a:pt x="2418" y="2820"/>
                    <a:pt x="2497" y="2795"/>
                    <a:pt x="2522" y="2722"/>
                  </a:cubicBezTo>
                  <a:lnTo>
                    <a:pt x="2827" y="1782"/>
                  </a:lnTo>
                  <a:cubicBezTo>
                    <a:pt x="2864" y="1685"/>
                    <a:pt x="2785" y="1602"/>
                    <a:pt x="2700" y="1602"/>
                  </a:cubicBezTo>
                  <a:cubicBezTo>
                    <a:pt x="2672" y="1602"/>
                    <a:pt x="2644" y="1611"/>
                    <a:pt x="2619" y="1630"/>
                  </a:cubicBezTo>
                  <a:lnTo>
                    <a:pt x="1734" y="73"/>
                  </a:lnTo>
                  <a:cubicBezTo>
                    <a:pt x="1704" y="25"/>
                    <a:pt x="1655" y="0"/>
                    <a:pt x="160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7"/>
            <p:cNvSpPr/>
            <p:nvPr/>
          </p:nvSpPr>
          <p:spPr>
            <a:xfrm>
              <a:off x="6369025" y="5193600"/>
              <a:ext cx="146175" cy="147575"/>
            </a:xfrm>
            <a:custGeom>
              <a:avLst/>
              <a:gdLst/>
              <a:ahLst/>
              <a:cxnLst/>
              <a:rect l="l" t="t" r="r" b="b"/>
              <a:pathLst>
                <a:path w="5847" h="5903" extrusionOk="0">
                  <a:moveTo>
                    <a:pt x="2924" y="1"/>
                  </a:moveTo>
                  <a:cubicBezTo>
                    <a:pt x="1447" y="1"/>
                    <a:pt x="250" y="1197"/>
                    <a:pt x="250" y="2698"/>
                  </a:cubicBezTo>
                  <a:lnTo>
                    <a:pt x="250" y="4963"/>
                  </a:lnTo>
                  <a:cubicBezTo>
                    <a:pt x="98" y="5060"/>
                    <a:pt x="0" y="5213"/>
                    <a:pt x="0" y="5396"/>
                  </a:cubicBezTo>
                  <a:cubicBezTo>
                    <a:pt x="0" y="5671"/>
                    <a:pt x="226" y="5903"/>
                    <a:pt x="507" y="5903"/>
                  </a:cubicBezTo>
                  <a:cubicBezTo>
                    <a:pt x="787" y="5903"/>
                    <a:pt x="1013" y="5671"/>
                    <a:pt x="1013" y="5396"/>
                  </a:cubicBezTo>
                  <a:cubicBezTo>
                    <a:pt x="1013" y="5213"/>
                    <a:pt x="916" y="5060"/>
                    <a:pt x="763" y="4963"/>
                  </a:cubicBezTo>
                  <a:lnTo>
                    <a:pt x="763" y="2698"/>
                  </a:lnTo>
                  <a:cubicBezTo>
                    <a:pt x="763" y="1502"/>
                    <a:pt x="1727" y="538"/>
                    <a:pt x="2924" y="538"/>
                  </a:cubicBezTo>
                  <a:cubicBezTo>
                    <a:pt x="4120" y="538"/>
                    <a:pt x="5084" y="1502"/>
                    <a:pt x="5084" y="2698"/>
                  </a:cubicBezTo>
                  <a:lnTo>
                    <a:pt x="5084" y="4963"/>
                  </a:lnTo>
                  <a:cubicBezTo>
                    <a:pt x="4956" y="5060"/>
                    <a:pt x="4858" y="5213"/>
                    <a:pt x="4858" y="5396"/>
                  </a:cubicBezTo>
                  <a:cubicBezTo>
                    <a:pt x="4858" y="5671"/>
                    <a:pt x="5084" y="5903"/>
                    <a:pt x="5340" y="5903"/>
                  </a:cubicBezTo>
                  <a:cubicBezTo>
                    <a:pt x="5621" y="5903"/>
                    <a:pt x="5847" y="5671"/>
                    <a:pt x="5847" y="5396"/>
                  </a:cubicBezTo>
                  <a:cubicBezTo>
                    <a:pt x="5847" y="5213"/>
                    <a:pt x="5743" y="5060"/>
                    <a:pt x="5621" y="4963"/>
                  </a:cubicBezTo>
                  <a:lnTo>
                    <a:pt x="5621" y="2698"/>
                  </a:lnTo>
                  <a:cubicBezTo>
                    <a:pt x="5621" y="1197"/>
                    <a:pt x="4401" y="1"/>
                    <a:pt x="29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47"/>
          <p:cNvGrpSpPr/>
          <p:nvPr/>
        </p:nvGrpSpPr>
        <p:grpSpPr>
          <a:xfrm>
            <a:off x="6837438" y="1410181"/>
            <a:ext cx="436700" cy="310225"/>
            <a:chOff x="5469400" y="1365175"/>
            <a:chExt cx="436700" cy="310225"/>
          </a:xfrm>
        </p:grpSpPr>
        <p:sp>
          <p:nvSpPr>
            <p:cNvPr id="3065" name="Google Shape;3065;p47"/>
            <p:cNvSpPr/>
            <p:nvPr/>
          </p:nvSpPr>
          <p:spPr>
            <a:xfrm>
              <a:off x="5469400" y="1402550"/>
              <a:ext cx="159625" cy="221275"/>
            </a:xfrm>
            <a:custGeom>
              <a:avLst/>
              <a:gdLst/>
              <a:ahLst/>
              <a:cxnLst/>
              <a:rect l="l" t="t" r="r" b="b"/>
              <a:pathLst>
                <a:path w="6385" h="8851" extrusionOk="0">
                  <a:moveTo>
                    <a:pt x="2594" y="1"/>
                  </a:moveTo>
                  <a:cubicBezTo>
                    <a:pt x="2393" y="1"/>
                    <a:pt x="2185" y="129"/>
                    <a:pt x="2112" y="306"/>
                  </a:cubicBezTo>
                  <a:lnTo>
                    <a:pt x="1678" y="1173"/>
                  </a:lnTo>
                  <a:lnTo>
                    <a:pt x="1752" y="2290"/>
                  </a:lnTo>
                  <a:lnTo>
                    <a:pt x="433" y="3742"/>
                  </a:lnTo>
                  <a:lnTo>
                    <a:pt x="24" y="4578"/>
                  </a:lnTo>
                  <a:cubicBezTo>
                    <a:pt x="0" y="4609"/>
                    <a:pt x="0" y="4633"/>
                    <a:pt x="0" y="4658"/>
                  </a:cubicBezTo>
                  <a:lnTo>
                    <a:pt x="0" y="5292"/>
                  </a:lnTo>
                  <a:lnTo>
                    <a:pt x="305" y="5878"/>
                  </a:lnTo>
                  <a:lnTo>
                    <a:pt x="0" y="6464"/>
                  </a:lnTo>
                  <a:lnTo>
                    <a:pt x="0" y="8320"/>
                  </a:lnTo>
                  <a:cubicBezTo>
                    <a:pt x="0" y="8625"/>
                    <a:pt x="256" y="8851"/>
                    <a:pt x="531" y="8851"/>
                  </a:cubicBezTo>
                  <a:lnTo>
                    <a:pt x="6079" y="8851"/>
                  </a:lnTo>
                  <a:lnTo>
                    <a:pt x="6384" y="8546"/>
                  </a:lnTo>
                  <a:lnTo>
                    <a:pt x="6384" y="306"/>
                  </a:lnTo>
                  <a:lnTo>
                    <a:pt x="607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7"/>
            <p:cNvSpPr/>
            <p:nvPr/>
          </p:nvSpPr>
          <p:spPr>
            <a:xfrm>
              <a:off x="5469400" y="1602300"/>
              <a:ext cx="159625" cy="29150"/>
            </a:xfrm>
            <a:custGeom>
              <a:avLst/>
              <a:gdLst/>
              <a:ahLst/>
              <a:cxnLst/>
              <a:rect l="l" t="t" r="r" b="b"/>
              <a:pathLst>
                <a:path w="6385" h="1166" extrusionOk="0">
                  <a:moveTo>
                    <a:pt x="0" y="0"/>
                  </a:moveTo>
                  <a:lnTo>
                    <a:pt x="0" y="635"/>
                  </a:lnTo>
                  <a:cubicBezTo>
                    <a:pt x="0" y="940"/>
                    <a:pt x="256" y="1166"/>
                    <a:pt x="531" y="1166"/>
                  </a:cubicBezTo>
                  <a:lnTo>
                    <a:pt x="6079" y="1166"/>
                  </a:lnTo>
                  <a:lnTo>
                    <a:pt x="6384" y="861"/>
                  </a:lnTo>
                  <a:lnTo>
                    <a:pt x="6079" y="531"/>
                  </a:lnTo>
                  <a:lnTo>
                    <a:pt x="531" y="531"/>
                  </a:lnTo>
                  <a:cubicBezTo>
                    <a:pt x="256" y="531"/>
                    <a:pt x="0" y="305"/>
                    <a:pt x="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7"/>
            <p:cNvSpPr/>
            <p:nvPr/>
          </p:nvSpPr>
          <p:spPr>
            <a:xfrm>
              <a:off x="5621350" y="1365175"/>
              <a:ext cx="284750" cy="258650"/>
            </a:xfrm>
            <a:custGeom>
              <a:avLst/>
              <a:gdLst/>
              <a:ahLst/>
              <a:cxnLst/>
              <a:rect l="l" t="t" r="r" b="b"/>
              <a:pathLst>
                <a:path w="11390" h="10346" extrusionOk="0">
                  <a:moveTo>
                    <a:pt x="178" y="1"/>
                  </a:moveTo>
                  <a:cubicBezTo>
                    <a:pt x="74" y="1"/>
                    <a:pt x="1" y="74"/>
                    <a:pt x="1" y="178"/>
                  </a:cubicBezTo>
                  <a:lnTo>
                    <a:pt x="1" y="10016"/>
                  </a:lnTo>
                  <a:lnTo>
                    <a:pt x="306" y="10346"/>
                  </a:lnTo>
                  <a:lnTo>
                    <a:pt x="10859" y="10346"/>
                  </a:lnTo>
                  <a:cubicBezTo>
                    <a:pt x="11164" y="10346"/>
                    <a:pt x="11390" y="10120"/>
                    <a:pt x="11390" y="9815"/>
                  </a:cubicBezTo>
                  <a:lnTo>
                    <a:pt x="11390" y="4242"/>
                  </a:lnTo>
                  <a:cubicBezTo>
                    <a:pt x="11390" y="4194"/>
                    <a:pt x="11390" y="4145"/>
                    <a:pt x="11341" y="4120"/>
                  </a:cubicBezTo>
                  <a:lnTo>
                    <a:pt x="6483" y="49"/>
                  </a:lnTo>
                  <a:cubicBezTo>
                    <a:pt x="6458" y="25"/>
                    <a:pt x="6409" y="1"/>
                    <a:pt x="638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7"/>
            <p:cNvSpPr/>
            <p:nvPr/>
          </p:nvSpPr>
          <p:spPr>
            <a:xfrm>
              <a:off x="5621350" y="1602300"/>
              <a:ext cx="284750" cy="29150"/>
            </a:xfrm>
            <a:custGeom>
              <a:avLst/>
              <a:gdLst/>
              <a:ahLst/>
              <a:cxnLst/>
              <a:rect l="l" t="t" r="r" b="b"/>
              <a:pathLst>
                <a:path w="11390" h="1166" extrusionOk="0">
                  <a:moveTo>
                    <a:pt x="11390" y="0"/>
                  </a:moveTo>
                  <a:cubicBezTo>
                    <a:pt x="11390" y="305"/>
                    <a:pt x="11164" y="531"/>
                    <a:pt x="10859" y="531"/>
                  </a:cubicBezTo>
                  <a:lnTo>
                    <a:pt x="1" y="531"/>
                  </a:lnTo>
                  <a:lnTo>
                    <a:pt x="1" y="1166"/>
                  </a:lnTo>
                  <a:lnTo>
                    <a:pt x="10859" y="1166"/>
                  </a:lnTo>
                  <a:cubicBezTo>
                    <a:pt x="11164" y="1166"/>
                    <a:pt x="11390" y="940"/>
                    <a:pt x="11390" y="635"/>
                  </a:cubicBezTo>
                  <a:lnTo>
                    <a:pt x="1139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7"/>
            <p:cNvSpPr/>
            <p:nvPr/>
          </p:nvSpPr>
          <p:spPr>
            <a:xfrm>
              <a:off x="5469400" y="1534850"/>
              <a:ext cx="37550" cy="21700"/>
            </a:xfrm>
            <a:custGeom>
              <a:avLst/>
              <a:gdLst/>
              <a:ahLst/>
              <a:cxnLst/>
              <a:rect l="l" t="t" r="r" b="b"/>
              <a:pathLst>
                <a:path w="1502" h="868" extrusionOk="0">
                  <a:moveTo>
                    <a:pt x="0" y="0"/>
                  </a:moveTo>
                  <a:lnTo>
                    <a:pt x="0" y="586"/>
                  </a:lnTo>
                  <a:lnTo>
                    <a:pt x="305" y="867"/>
                  </a:lnTo>
                  <a:lnTo>
                    <a:pt x="1196" y="867"/>
                  </a:lnTo>
                  <a:lnTo>
                    <a:pt x="1501" y="586"/>
                  </a:lnTo>
                  <a:lnTo>
                    <a:pt x="1501" y="177"/>
                  </a:lnTo>
                  <a:cubicBezTo>
                    <a:pt x="1501" y="80"/>
                    <a:pt x="1422" y="0"/>
                    <a:pt x="132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7"/>
            <p:cNvSpPr/>
            <p:nvPr/>
          </p:nvSpPr>
          <p:spPr>
            <a:xfrm>
              <a:off x="5469400" y="1549500"/>
              <a:ext cx="37550" cy="14675"/>
            </a:xfrm>
            <a:custGeom>
              <a:avLst/>
              <a:gdLst/>
              <a:ahLst/>
              <a:cxnLst/>
              <a:rect l="l" t="t" r="r" b="b"/>
              <a:pathLst>
                <a:path w="1502" h="587" extrusionOk="0">
                  <a:moveTo>
                    <a:pt x="0" y="0"/>
                  </a:moveTo>
                  <a:lnTo>
                    <a:pt x="0" y="586"/>
                  </a:lnTo>
                  <a:lnTo>
                    <a:pt x="1324" y="586"/>
                  </a:lnTo>
                  <a:cubicBezTo>
                    <a:pt x="1422" y="586"/>
                    <a:pt x="1501" y="507"/>
                    <a:pt x="1501" y="409"/>
                  </a:cubicBezTo>
                  <a:lnTo>
                    <a:pt x="1501"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7"/>
            <p:cNvSpPr/>
            <p:nvPr/>
          </p:nvSpPr>
          <p:spPr>
            <a:xfrm>
              <a:off x="5487850" y="1431850"/>
              <a:ext cx="91575" cy="55425"/>
            </a:xfrm>
            <a:custGeom>
              <a:avLst/>
              <a:gdLst/>
              <a:ahLst/>
              <a:cxnLst/>
              <a:rect l="l" t="t" r="r" b="b"/>
              <a:pathLst>
                <a:path w="3663" h="2217" extrusionOk="0">
                  <a:moveTo>
                    <a:pt x="940" y="1"/>
                  </a:moveTo>
                  <a:lnTo>
                    <a:pt x="1" y="1936"/>
                  </a:lnTo>
                  <a:lnTo>
                    <a:pt x="178" y="2216"/>
                  </a:lnTo>
                  <a:lnTo>
                    <a:pt x="3077" y="2216"/>
                  </a:lnTo>
                  <a:cubicBezTo>
                    <a:pt x="3357" y="2216"/>
                    <a:pt x="3608" y="1984"/>
                    <a:pt x="3638" y="1704"/>
                  </a:cubicBezTo>
                  <a:lnTo>
                    <a:pt x="3663" y="1575"/>
                  </a:lnTo>
                  <a:lnTo>
                    <a:pt x="3663" y="538"/>
                  </a:lnTo>
                  <a:cubicBezTo>
                    <a:pt x="3663" y="257"/>
                    <a:pt x="3406" y="1"/>
                    <a:pt x="31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7"/>
            <p:cNvSpPr/>
            <p:nvPr/>
          </p:nvSpPr>
          <p:spPr>
            <a:xfrm>
              <a:off x="5480225" y="1471225"/>
              <a:ext cx="99200" cy="24900"/>
            </a:xfrm>
            <a:custGeom>
              <a:avLst/>
              <a:gdLst/>
              <a:ahLst/>
              <a:cxnLst/>
              <a:rect l="l" t="t" r="r" b="b"/>
              <a:pathLst>
                <a:path w="3968" h="996" extrusionOk="0">
                  <a:moveTo>
                    <a:pt x="3968" y="0"/>
                  </a:moveTo>
                  <a:cubicBezTo>
                    <a:pt x="3968" y="208"/>
                    <a:pt x="3791" y="361"/>
                    <a:pt x="3607" y="361"/>
                  </a:cubicBezTo>
                  <a:lnTo>
                    <a:pt x="306" y="361"/>
                  </a:lnTo>
                  <a:lnTo>
                    <a:pt x="0" y="995"/>
                  </a:lnTo>
                  <a:lnTo>
                    <a:pt x="3607" y="995"/>
                  </a:lnTo>
                  <a:cubicBezTo>
                    <a:pt x="3791" y="995"/>
                    <a:pt x="3968" y="843"/>
                    <a:pt x="3968" y="641"/>
                  </a:cubicBezTo>
                  <a:lnTo>
                    <a:pt x="396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7"/>
            <p:cNvSpPr/>
            <p:nvPr/>
          </p:nvSpPr>
          <p:spPr>
            <a:xfrm>
              <a:off x="5786000" y="1587650"/>
              <a:ext cx="87150" cy="79525"/>
            </a:xfrm>
            <a:custGeom>
              <a:avLst/>
              <a:gdLst/>
              <a:ahLst/>
              <a:cxnLst/>
              <a:rect l="l" t="t" r="r" b="b"/>
              <a:pathLst>
                <a:path w="3486" h="3181" extrusionOk="0">
                  <a:moveTo>
                    <a:pt x="1728" y="0"/>
                  </a:moveTo>
                  <a:cubicBezTo>
                    <a:pt x="867" y="0"/>
                    <a:pt x="153" y="611"/>
                    <a:pt x="0" y="1447"/>
                  </a:cubicBezTo>
                  <a:cubicBezTo>
                    <a:pt x="0" y="1447"/>
                    <a:pt x="0" y="3180"/>
                    <a:pt x="1728" y="3180"/>
                  </a:cubicBezTo>
                  <a:cubicBezTo>
                    <a:pt x="3485" y="3180"/>
                    <a:pt x="3461" y="1447"/>
                    <a:pt x="3461" y="1447"/>
                  </a:cubicBezTo>
                  <a:cubicBezTo>
                    <a:pt x="3308" y="611"/>
                    <a:pt x="2594"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7"/>
            <p:cNvSpPr/>
            <p:nvPr/>
          </p:nvSpPr>
          <p:spPr>
            <a:xfrm>
              <a:off x="5812700" y="1616200"/>
              <a:ext cx="33750" cy="30650"/>
            </a:xfrm>
            <a:custGeom>
              <a:avLst/>
              <a:gdLst/>
              <a:ahLst/>
              <a:cxnLst/>
              <a:rect l="l" t="t" r="r" b="b"/>
              <a:pathLst>
                <a:path w="1350" h="1226" extrusionOk="0">
                  <a:moveTo>
                    <a:pt x="675" y="0"/>
                  </a:moveTo>
                  <a:cubicBezTo>
                    <a:pt x="611" y="0"/>
                    <a:pt x="546" y="10"/>
                    <a:pt x="483" y="30"/>
                  </a:cubicBezTo>
                  <a:cubicBezTo>
                    <a:pt x="177" y="128"/>
                    <a:pt x="0" y="457"/>
                    <a:pt x="74" y="793"/>
                  </a:cubicBezTo>
                  <a:cubicBezTo>
                    <a:pt x="157" y="1059"/>
                    <a:pt x="404" y="1225"/>
                    <a:pt x="656" y="1225"/>
                  </a:cubicBezTo>
                  <a:cubicBezTo>
                    <a:pt x="717" y="1225"/>
                    <a:pt x="778" y="1216"/>
                    <a:pt x="837" y="1196"/>
                  </a:cubicBezTo>
                  <a:cubicBezTo>
                    <a:pt x="1172" y="1098"/>
                    <a:pt x="1349" y="762"/>
                    <a:pt x="1246" y="433"/>
                  </a:cubicBezTo>
                  <a:cubicBezTo>
                    <a:pt x="1186" y="167"/>
                    <a:pt x="941" y="0"/>
                    <a:pt x="675"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7"/>
            <p:cNvSpPr/>
            <p:nvPr/>
          </p:nvSpPr>
          <p:spPr>
            <a:xfrm>
              <a:off x="5762500" y="1496900"/>
              <a:ext cx="62275" cy="61350"/>
            </a:xfrm>
            <a:custGeom>
              <a:avLst/>
              <a:gdLst/>
              <a:ahLst/>
              <a:cxnLst/>
              <a:rect l="l" t="t" r="r" b="b"/>
              <a:pathLst>
                <a:path w="2491" h="2454" extrusionOk="0">
                  <a:moveTo>
                    <a:pt x="1393" y="1"/>
                  </a:moveTo>
                  <a:cubicBezTo>
                    <a:pt x="1344" y="1"/>
                    <a:pt x="1293" y="14"/>
                    <a:pt x="1246" y="41"/>
                  </a:cubicBezTo>
                  <a:cubicBezTo>
                    <a:pt x="1117" y="121"/>
                    <a:pt x="1069" y="273"/>
                    <a:pt x="1142" y="402"/>
                  </a:cubicBezTo>
                  <a:lnTo>
                    <a:pt x="1752" y="1415"/>
                  </a:lnTo>
                  <a:lnTo>
                    <a:pt x="354" y="1415"/>
                  </a:lnTo>
                  <a:cubicBezTo>
                    <a:pt x="129" y="1415"/>
                    <a:pt x="0" y="1695"/>
                    <a:pt x="153" y="1872"/>
                  </a:cubicBezTo>
                  <a:lnTo>
                    <a:pt x="586" y="2361"/>
                  </a:lnTo>
                  <a:cubicBezTo>
                    <a:pt x="646" y="2406"/>
                    <a:pt x="709" y="2453"/>
                    <a:pt x="789" y="2453"/>
                  </a:cubicBezTo>
                  <a:cubicBezTo>
                    <a:pt x="839" y="2453"/>
                    <a:pt x="897" y="2435"/>
                    <a:pt x="965" y="2385"/>
                  </a:cubicBezTo>
                  <a:cubicBezTo>
                    <a:pt x="1069" y="2281"/>
                    <a:pt x="1093" y="2104"/>
                    <a:pt x="989" y="2001"/>
                  </a:cubicBezTo>
                  <a:lnTo>
                    <a:pt x="940" y="1952"/>
                  </a:lnTo>
                  <a:lnTo>
                    <a:pt x="2210" y="1952"/>
                  </a:lnTo>
                  <a:cubicBezTo>
                    <a:pt x="2314" y="1952"/>
                    <a:pt x="2387" y="1903"/>
                    <a:pt x="2442" y="1824"/>
                  </a:cubicBezTo>
                  <a:cubicBezTo>
                    <a:pt x="2491" y="1750"/>
                    <a:pt x="2491" y="1647"/>
                    <a:pt x="2442" y="1567"/>
                  </a:cubicBezTo>
                  <a:lnTo>
                    <a:pt x="1600" y="121"/>
                  </a:lnTo>
                  <a:cubicBezTo>
                    <a:pt x="1553" y="40"/>
                    <a:pt x="1476" y="1"/>
                    <a:pt x="1393"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7"/>
            <p:cNvSpPr/>
            <p:nvPr/>
          </p:nvSpPr>
          <p:spPr>
            <a:xfrm>
              <a:off x="5695050" y="1492125"/>
              <a:ext cx="55425" cy="53575"/>
            </a:xfrm>
            <a:custGeom>
              <a:avLst/>
              <a:gdLst/>
              <a:ahLst/>
              <a:cxnLst/>
              <a:rect l="l" t="t" r="r" b="b"/>
              <a:pathLst>
                <a:path w="2217" h="2143" extrusionOk="0">
                  <a:moveTo>
                    <a:pt x="1229" y="0"/>
                  </a:moveTo>
                  <a:cubicBezTo>
                    <a:pt x="1211" y="0"/>
                    <a:pt x="1192" y="2"/>
                    <a:pt x="1173" y="7"/>
                  </a:cubicBezTo>
                  <a:lnTo>
                    <a:pt x="507" y="159"/>
                  </a:lnTo>
                  <a:cubicBezTo>
                    <a:pt x="196" y="257"/>
                    <a:pt x="293" y="670"/>
                    <a:pt x="582" y="670"/>
                  </a:cubicBezTo>
                  <a:cubicBezTo>
                    <a:pt x="599" y="670"/>
                    <a:pt x="617" y="669"/>
                    <a:pt x="636" y="666"/>
                  </a:cubicBezTo>
                  <a:lnTo>
                    <a:pt x="690" y="666"/>
                  </a:lnTo>
                  <a:lnTo>
                    <a:pt x="50" y="1758"/>
                  </a:lnTo>
                  <a:cubicBezTo>
                    <a:pt x="1" y="1838"/>
                    <a:pt x="1" y="1941"/>
                    <a:pt x="50" y="2015"/>
                  </a:cubicBezTo>
                  <a:cubicBezTo>
                    <a:pt x="105" y="2094"/>
                    <a:pt x="178" y="2143"/>
                    <a:pt x="282" y="2143"/>
                  </a:cubicBezTo>
                  <a:lnTo>
                    <a:pt x="1936" y="2143"/>
                  </a:lnTo>
                  <a:cubicBezTo>
                    <a:pt x="2088" y="2143"/>
                    <a:pt x="2216" y="2015"/>
                    <a:pt x="2216" y="1886"/>
                  </a:cubicBezTo>
                  <a:cubicBezTo>
                    <a:pt x="2186" y="1734"/>
                    <a:pt x="2088" y="1606"/>
                    <a:pt x="1936" y="1606"/>
                  </a:cubicBezTo>
                  <a:lnTo>
                    <a:pt x="739" y="1606"/>
                  </a:lnTo>
                  <a:lnTo>
                    <a:pt x="1453" y="416"/>
                  </a:lnTo>
                  <a:cubicBezTo>
                    <a:pt x="1543" y="226"/>
                    <a:pt x="1423" y="0"/>
                    <a:pt x="122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7"/>
            <p:cNvSpPr/>
            <p:nvPr/>
          </p:nvSpPr>
          <p:spPr>
            <a:xfrm>
              <a:off x="5731975" y="1434450"/>
              <a:ext cx="63500" cy="54000"/>
            </a:xfrm>
            <a:custGeom>
              <a:avLst/>
              <a:gdLst/>
              <a:ahLst/>
              <a:cxnLst/>
              <a:rect l="l" t="t" r="r" b="b"/>
              <a:pathLst>
                <a:path w="2540" h="2160" extrusionOk="0">
                  <a:moveTo>
                    <a:pt x="1118" y="1"/>
                  </a:moveTo>
                  <a:cubicBezTo>
                    <a:pt x="1014" y="1"/>
                    <a:pt x="941" y="49"/>
                    <a:pt x="892" y="129"/>
                  </a:cubicBezTo>
                  <a:lnTo>
                    <a:pt x="50" y="1575"/>
                  </a:lnTo>
                  <a:cubicBezTo>
                    <a:pt x="1" y="1703"/>
                    <a:pt x="25" y="1856"/>
                    <a:pt x="153" y="1929"/>
                  </a:cubicBezTo>
                  <a:cubicBezTo>
                    <a:pt x="196" y="1955"/>
                    <a:pt x="243" y="1968"/>
                    <a:pt x="291" y="1968"/>
                  </a:cubicBezTo>
                  <a:cubicBezTo>
                    <a:pt x="387" y="1968"/>
                    <a:pt x="483" y="1917"/>
                    <a:pt x="532" y="1832"/>
                  </a:cubicBezTo>
                  <a:lnTo>
                    <a:pt x="1118" y="812"/>
                  </a:lnTo>
                  <a:lnTo>
                    <a:pt x="1807" y="2033"/>
                  </a:lnTo>
                  <a:cubicBezTo>
                    <a:pt x="1856" y="2109"/>
                    <a:pt x="1951" y="2160"/>
                    <a:pt x="2046" y="2160"/>
                  </a:cubicBezTo>
                  <a:cubicBezTo>
                    <a:pt x="2142" y="2160"/>
                    <a:pt x="2238" y="2109"/>
                    <a:pt x="2290" y="1984"/>
                  </a:cubicBezTo>
                  <a:lnTo>
                    <a:pt x="2491" y="1349"/>
                  </a:lnTo>
                  <a:cubicBezTo>
                    <a:pt x="2540" y="1197"/>
                    <a:pt x="2467" y="1044"/>
                    <a:pt x="2314" y="1014"/>
                  </a:cubicBezTo>
                  <a:cubicBezTo>
                    <a:pt x="2288" y="1004"/>
                    <a:pt x="2262" y="999"/>
                    <a:pt x="2236" y="999"/>
                  </a:cubicBezTo>
                  <a:cubicBezTo>
                    <a:pt x="2129" y="999"/>
                    <a:pt x="2023" y="1075"/>
                    <a:pt x="1984" y="1197"/>
                  </a:cubicBezTo>
                  <a:lnTo>
                    <a:pt x="1960" y="1246"/>
                  </a:lnTo>
                  <a:lnTo>
                    <a:pt x="1350" y="129"/>
                  </a:lnTo>
                  <a:cubicBezTo>
                    <a:pt x="1295" y="49"/>
                    <a:pt x="1197" y="1"/>
                    <a:pt x="111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7"/>
            <p:cNvSpPr/>
            <p:nvPr/>
          </p:nvSpPr>
          <p:spPr>
            <a:xfrm>
              <a:off x="5785375" y="1623800"/>
              <a:ext cx="87775" cy="51600"/>
            </a:xfrm>
            <a:custGeom>
              <a:avLst/>
              <a:gdLst/>
              <a:ahLst/>
              <a:cxnLst/>
              <a:rect l="l" t="t" r="r" b="b"/>
              <a:pathLst>
                <a:path w="3511" h="2064" extrusionOk="0">
                  <a:moveTo>
                    <a:pt x="25" y="1"/>
                  </a:moveTo>
                  <a:cubicBezTo>
                    <a:pt x="25" y="104"/>
                    <a:pt x="1" y="208"/>
                    <a:pt x="1" y="306"/>
                  </a:cubicBezTo>
                  <a:cubicBezTo>
                    <a:pt x="1" y="1276"/>
                    <a:pt x="788" y="2064"/>
                    <a:pt x="1753" y="2064"/>
                  </a:cubicBezTo>
                  <a:cubicBezTo>
                    <a:pt x="2723" y="2064"/>
                    <a:pt x="3510" y="1276"/>
                    <a:pt x="3510" y="306"/>
                  </a:cubicBezTo>
                  <a:cubicBezTo>
                    <a:pt x="3510" y="208"/>
                    <a:pt x="3510" y="104"/>
                    <a:pt x="3486" y="1"/>
                  </a:cubicBezTo>
                  <a:cubicBezTo>
                    <a:pt x="3333" y="819"/>
                    <a:pt x="2619" y="1429"/>
                    <a:pt x="1753" y="1429"/>
                  </a:cubicBezTo>
                  <a:cubicBezTo>
                    <a:pt x="892" y="1429"/>
                    <a:pt x="178" y="819"/>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7"/>
            <p:cNvSpPr/>
            <p:nvPr/>
          </p:nvSpPr>
          <p:spPr>
            <a:xfrm>
              <a:off x="5674150" y="1587650"/>
              <a:ext cx="87000" cy="79525"/>
            </a:xfrm>
            <a:custGeom>
              <a:avLst/>
              <a:gdLst/>
              <a:ahLst/>
              <a:cxnLst/>
              <a:rect l="l" t="t" r="r" b="b"/>
              <a:pathLst>
                <a:path w="3480" h="3181" extrusionOk="0">
                  <a:moveTo>
                    <a:pt x="1728" y="0"/>
                  </a:moveTo>
                  <a:cubicBezTo>
                    <a:pt x="861" y="0"/>
                    <a:pt x="153" y="611"/>
                    <a:pt x="1" y="1447"/>
                  </a:cubicBezTo>
                  <a:cubicBezTo>
                    <a:pt x="1" y="1447"/>
                    <a:pt x="1" y="3180"/>
                    <a:pt x="1728" y="3180"/>
                  </a:cubicBezTo>
                  <a:cubicBezTo>
                    <a:pt x="3480" y="3180"/>
                    <a:pt x="3455" y="1447"/>
                    <a:pt x="3455" y="1447"/>
                  </a:cubicBezTo>
                  <a:cubicBezTo>
                    <a:pt x="3303" y="611"/>
                    <a:pt x="2595"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7"/>
            <p:cNvSpPr/>
            <p:nvPr/>
          </p:nvSpPr>
          <p:spPr>
            <a:xfrm>
              <a:off x="5700100" y="1616400"/>
              <a:ext cx="33750" cy="30250"/>
            </a:xfrm>
            <a:custGeom>
              <a:avLst/>
              <a:gdLst/>
              <a:ahLst/>
              <a:cxnLst/>
              <a:rect l="l" t="t" r="r" b="b"/>
              <a:pathLst>
                <a:path w="1350" h="1210" extrusionOk="0">
                  <a:moveTo>
                    <a:pt x="681" y="1"/>
                  </a:moveTo>
                  <a:cubicBezTo>
                    <a:pt x="525" y="1"/>
                    <a:pt x="373" y="59"/>
                    <a:pt x="257" y="175"/>
                  </a:cubicBezTo>
                  <a:cubicBezTo>
                    <a:pt x="0" y="400"/>
                    <a:pt x="0" y="809"/>
                    <a:pt x="257" y="1035"/>
                  </a:cubicBezTo>
                  <a:cubicBezTo>
                    <a:pt x="373" y="1151"/>
                    <a:pt x="525" y="1209"/>
                    <a:pt x="681" y="1209"/>
                  </a:cubicBezTo>
                  <a:cubicBezTo>
                    <a:pt x="836" y="1209"/>
                    <a:pt x="995" y="1151"/>
                    <a:pt x="1123" y="1035"/>
                  </a:cubicBezTo>
                  <a:cubicBezTo>
                    <a:pt x="1349" y="809"/>
                    <a:pt x="1349" y="400"/>
                    <a:pt x="1123" y="175"/>
                  </a:cubicBezTo>
                  <a:cubicBezTo>
                    <a:pt x="995" y="59"/>
                    <a:pt x="836" y="1"/>
                    <a:pt x="68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7"/>
            <p:cNvSpPr/>
            <p:nvPr/>
          </p:nvSpPr>
          <p:spPr>
            <a:xfrm>
              <a:off x="5673400" y="1623800"/>
              <a:ext cx="87750" cy="51600"/>
            </a:xfrm>
            <a:custGeom>
              <a:avLst/>
              <a:gdLst/>
              <a:ahLst/>
              <a:cxnLst/>
              <a:rect l="l" t="t" r="r" b="b"/>
              <a:pathLst>
                <a:path w="3510" h="2064" extrusionOk="0">
                  <a:moveTo>
                    <a:pt x="31" y="1"/>
                  </a:moveTo>
                  <a:cubicBezTo>
                    <a:pt x="0" y="104"/>
                    <a:pt x="0" y="208"/>
                    <a:pt x="0" y="306"/>
                  </a:cubicBezTo>
                  <a:cubicBezTo>
                    <a:pt x="0" y="1276"/>
                    <a:pt x="794" y="2064"/>
                    <a:pt x="1758" y="2064"/>
                  </a:cubicBezTo>
                  <a:cubicBezTo>
                    <a:pt x="2722" y="2064"/>
                    <a:pt x="3510" y="1276"/>
                    <a:pt x="3510" y="306"/>
                  </a:cubicBezTo>
                  <a:cubicBezTo>
                    <a:pt x="3510" y="208"/>
                    <a:pt x="3510" y="104"/>
                    <a:pt x="3485" y="1"/>
                  </a:cubicBezTo>
                  <a:cubicBezTo>
                    <a:pt x="3333" y="819"/>
                    <a:pt x="2625" y="1429"/>
                    <a:pt x="1758" y="1429"/>
                  </a:cubicBezTo>
                  <a:cubicBezTo>
                    <a:pt x="891" y="1429"/>
                    <a:pt x="183" y="819"/>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7"/>
            <p:cNvSpPr/>
            <p:nvPr/>
          </p:nvSpPr>
          <p:spPr>
            <a:xfrm>
              <a:off x="5502500" y="1587650"/>
              <a:ext cx="87000" cy="79525"/>
            </a:xfrm>
            <a:custGeom>
              <a:avLst/>
              <a:gdLst/>
              <a:ahLst/>
              <a:cxnLst/>
              <a:rect l="l" t="t" r="r" b="b"/>
              <a:pathLst>
                <a:path w="3480" h="3181" extrusionOk="0">
                  <a:moveTo>
                    <a:pt x="1728" y="0"/>
                  </a:moveTo>
                  <a:cubicBezTo>
                    <a:pt x="861" y="0"/>
                    <a:pt x="153" y="611"/>
                    <a:pt x="0" y="1447"/>
                  </a:cubicBezTo>
                  <a:cubicBezTo>
                    <a:pt x="0" y="1447"/>
                    <a:pt x="0" y="3180"/>
                    <a:pt x="1728" y="3180"/>
                  </a:cubicBezTo>
                  <a:cubicBezTo>
                    <a:pt x="3479" y="3180"/>
                    <a:pt x="3455" y="1447"/>
                    <a:pt x="3455" y="1447"/>
                  </a:cubicBezTo>
                  <a:cubicBezTo>
                    <a:pt x="3302" y="611"/>
                    <a:pt x="2594"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7"/>
            <p:cNvSpPr/>
            <p:nvPr/>
          </p:nvSpPr>
          <p:spPr>
            <a:xfrm>
              <a:off x="5528450" y="1616400"/>
              <a:ext cx="33725" cy="30250"/>
            </a:xfrm>
            <a:custGeom>
              <a:avLst/>
              <a:gdLst/>
              <a:ahLst/>
              <a:cxnLst/>
              <a:rect l="l" t="t" r="r" b="b"/>
              <a:pathLst>
                <a:path w="1349" h="1210" extrusionOk="0">
                  <a:moveTo>
                    <a:pt x="681" y="1"/>
                  </a:moveTo>
                  <a:cubicBezTo>
                    <a:pt x="525" y="1"/>
                    <a:pt x="372" y="59"/>
                    <a:pt x="256" y="175"/>
                  </a:cubicBezTo>
                  <a:cubicBezTo>
                    <a:pt x="0" y="400"/>
                    <a:pt x="0" y="809"/>
                    <a:pt x="256" y="1035"/>
                  </a:cubicBezTo>
                  <a:cubicBezTo>
                    <a:pt x="372" y="1151"/>
                    <a:pt x="525" y="1209"/>
                    <a:pt x="681" y="1209"/>
                  </a:cubicBezTo>
                  <a:cubicBezTo>
                    <a:pt x="836" y="1209"/>
                    <a:pt x="995" y="1151"/>
                    <a:pt x="1123" y="1035"/>
                  </a:cubicBezTo>
                  <a:cubicBezTo>
                    <a:pt x="1349" y="809"/>
                    <a:pt x="1349" y="400"/>
                    <a:pt x="1123" y="175"/>
                  </a:cubicBezTo>
                  <a:cubicBezTo>
                    <a:pt x="995" y="59"/>
                    <a:pt x="836" y="1"/>
                    <a:pt x="68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7"/>
            <p:cNvSpPr/>
            <p:nvPr/>
          </p:nvSpPr>
          <p:spPr>
            <a:xfrm>
              <a:off x="5501725" y="1623800"/>
              <a:ext cx="87775" cy="51600"/>
            </a:xfrm>
            <a:custGeom>
              <a:avLst/>
              <a:gdLst/>
              <a:ahLst/>
              <a:cxnLst/>
              <a:rect l="l" t="t" r="r" b="b"/>
              <a:pathLst>
                <a:path w="3511" h="2064" extrusionOk="0">
                  <a:moveTo>
                    <a:pt x="31" y="1"/>
                  </a:moveTo>
                  <a:cubicBezTo>
                    <a:pt x="1" y="104"/>
                    <a:pt x="1" y="208"/>
                    <a:pt x="1" y="306"/>
                  </a:cubicBezTo>
                  <a:cubicBezTo>
                    <a:pt x="1" y="1276"/>
                    <a:pt x="794" y="2064"/>
                    <a:pt x="1759" y="2064"/>
                  </a:cubicBezTo>
                  <a:cubicBezTo>
                    <a:pt x="2723" y="2064"/>
                    <a:pt x="3510" y="1276"/>
                    <a:pt x="3510" y="306"/>
                  </a:cubicBezTo>
                  <a:cubicBezTo>
                    <a:pt x="3510" y="208"/>
                    <a:pt x="3486" y="104"/>
                    <a:pt x="3486" y="1"/>
                  </a:cubicBezTo>
                  <a:cubicBezTo>
                    <a:pt x="3333" y="819"/>
                    <a:pt x="2625" y="1429"/>
                    <a:pt x="1759" y="1429"/>
                  </a:cubicBezTo>
                  <a:cubicBezTo>
                    <a:pt x="892" y="1429"/>
                    <a:pt x="184" y="819"/>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47"/>
          <p:cNvGrpSpPr/>
          <p:nvPr/>
        </p:nvGrpSpPr>
        <p:grpSpPr>
          <a:xfrm>
            <a:off x="4351675" y="1408206"/>
            <a:ext cx="440550" cy="314025"/>
            <a:chOff x="3977275" y="1363200"/>
            <a:chExt cx="440550" cy="314025"/>
          </a:xfrm>
        </p:grpSpPr>
        <p:sp>
          <p:nvSpPr>
            <p:cNvPr id="3086" name="Google Shape;3086;p47"/>
            <p:cNvSpPr/>
            <p:nvPr/>
          </p:nvSpPr>
          <p:spPr>
            <a:xfrm>
              <a:off x="4234700" y="1504175"/>
              <a:ext cx="183125" cy="166925"/>
            </a:xfrm>
            <a:custGeom>
              <a:avLst/>
              <a:gdLst/>
              <a:ahLst/>
              <a:cxnLst/>
              <a:rect l="l" t="t" r="r" b="b"/>
              <a:pathLst>
                <a:path w="7325" h="6677" extrusionOk="0">
                  <a:moveTo>
                    <a:pt x="3663" y="1"/>
                  </a:moveTo>
                  <a:cubicBezTo>
                    <a:pt x="2805" y="1"/>
                    <a:pt x="1947" y="324"/>
                    <a:pt x="1300" y="971"/>
                  </a:cubicBezTo>
                  <a:cubicBezTo>
                    <a:pt x="0" y="2271"/>
                    <a:pt x="0" y="4407"/>
                    <a:pt x="1300" y="5701"/>
                  </a:cubicBezTo>
                  <a:cubicBezTo>
                    <a:pt x="1947" y="6351"/>
                    <a:pt x="2805" y="6676"/>
                    <a:pt x="3663" y="6676"/>
                  </a:cubicBezTo>
                  <a:cubicBezTo>
                    <a:pt x="4521" y="6676"/>
                    <a:pt x="5380" y="6351"/>
                    <a:pt x="6030" y="5701"/>
                  </a:cubicBezTo>
                  <a:cubicBezTo>
                    <a:pt x="7324" y="4407"/>
                    <a:pt x="7324" y="2271"/>
                    <a:pt x="6030" y="971"/>
                  </a:cubicBezTo>
                  <a:cubicBezTo>
                    <a:pt x="5380" y="324"/>
                    <a:pt x="4521" y="1"/>
                    <a:pt x="366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7"/>
            <p:cNvSpPr/>
            <p:nvPr/>
          </p:nvSpPr>
          <p:spPr>
            <a:xfrm>
              <a:off x="3977275" y="1504175"/>
              <a:ext cx="183750" cy="166925"/>
            </a:xfrm>
            <a:custGeom>
              <a:avLst/>
              <a:gdLst/>
              <a:ahLst/>
              <a:cxnLst/>
              <a:rect l="l" t="t" r="r" b="b"/>
              <a:pathLst>
                <a:path w="7350" h="6677" extrusionOk="0">
                  <a:moveTo>
                    <a:pt x="3677" y="1"/>
                  </a:moveTo>
                  <a:cubicBezTo>
                    <a:pt x="2822" y="1"/>
                    <a:pt x="1969" y="324"/>
                    <a:pt x="1319" y="971"/>
                  </a:cubicBezTo>
                  <a:cubicBezTo>
                    <a:pt x="1" y="2271"/>
                    <a:pt x="1" y="4383"/>
                    <a:pt x="1319" y="5701"/>
                  </a:cubicBezTo>
                  <a:cubicBezTo>
                    <a:pt x="1969" y="6351"/>
                    <a:pt x="2822" y="6676"/>
                    <a:pt x="3677" y="6676"/>
                  </a:cubicBezTo>
                  <a:cubicBezTo>
                    <a:pt x="4533" y="6676"/>
                    <a:pt x="5390" y="6351"/>
                    <a:pt x="6049" y="5701"/>
                  </a:cubicBezTo>
                  <a:cubicBezTo>
                    <a:pt x="7349" y="4383"/>
                    <a:pt x="7349" y="2271"/>
                    <a:pt x="6049" y="971"/>
                  </a:cubicBezTo>
                  <a:cubicBezTo>
                    <a:pt x="5390" y="324"/>
                    <a:pt x="4533" y="1"/>
                    <a:pt x="3677"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7"/>
            <p:cNvSpPr/>
            <p:nvPr/>
          </p:nvSpPr>
          <p:spPr>
            <a:xfrm>
              <a:off x="4242325" y="1580025"/>
              <a:ext cx="167250" cy="90950"/>
            </a:xfrm>
            <a:custGeom>
              <a:avLst/>
              <a:gdLst/>
              <a:ahLst/>
              <a:cxnLst/>
              <a:rect l="l" t="t" r="r" b="b"/>
              <a:pathLst>
                <a:path w="6690" h="3638" extrusionOk="0">
                  <a:moveTo>
                    <a:pt x="25" y="0"/>
                  </a:moveTo>
                  <a:cubicBezTo>
                    <a:pt x="25" y="104"/>
                    <a:pt x="0" y="201"/>
                    <a:pt x="0" y="305"/>
                  </a:cubicBezTo>
                  <a:cubicBezTo>
                    <a:pt x="0" y="2161"/>
                    <a:pt x="1502" y="3638"/>
                    <a:pt x="3357" y="3638"/>
                  </a:cubicBezTo>
                  <a:cubicBezTo>
                    <a:pt x="5213" y="3638"/>
                    <a:pt x="6690" y="2161"/>
                    <a:pt x="6690" y="305"/>
                  </a:cubicBezTo>
                  <a:lnTo>
                    <a:pt x="6690" y="0"/>
                  </a:lnTo>
                  <a:cubicBezTo>
                    <a:pt x="6537" y="1703"/>
                    <a:pt x="5115" y="3027"/>
                    <a:pt x="3357" y="3027"/>
                  </a:cubicBezTo>
                  <a:cubicBezTo>
                    <a:pt x="1606" y="3027"/>
                    <a:pt x="177" y="1703"/>
                    <a:pt x="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7"/>
            <p:cNvSpPr/>
            <p:nvPr/>
          </p:nvSpPr>
          <p:spPr>
            <a:xfrm>
              <a:off x="3985525" y="1580025"/>
              <a:ext cx="167250" cy="90950"/>
            </a:xfrm>
            <a:custGeom>
              <a:avLst/>
              <a:gdLst/>
              <a:ahLst/>
              <a:cxnLst/>
              <a:rect l="l" t="t" r="r" b="b"/>
              <a:pathLst>
                <a:path w="6690" h="3638" extrusionOk="0">
                  <a:moveTo>
                    <a:pt x="25" y="0"/>
                  </a:moveTo>
                  <a:cubicBezTo>
                    <a:pt x="25" y="104"/>
                    <a:pt x="1" y="201"/>
                    <a:pt x="1" y="305"/>
                  </a:cubicBezTo>
                  <a:cubicBezTo>
                    <a:pt x="1" y="2161"/>
                    <a:pt x="1502" y="3638"/>
                    <a:pt x="3357" y="3638"/>
                  </a:cubicBezTo>
                  <a:cubicBezTo>
                    <a:pt x="5188" y="3638"/>
                    <a:pt x="6690" y="2161"/>
                    <a:pt x="6690" y="305"/>
                  </a:cubicBezTo>
                  <a:lnTo>
                    <a:pt x="6690" y="0"/>
                  </a:lnTo>
                  <a:cubicBezTo>
                    <a:pt x="6537" y="1703"/>
                    <a:pt x="5085" y="3027"/>
                    <a:pt x="3357" y="3027"/>
                  </a:cubicBezTo>
                  <a:cubicBezTo>
                    <a:pt x="1600" y="3027"/>
                    <a:pt x="178" y="1703"/>
                    <a:pt x="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7"/>
            <p:cNvSpPr/>
            <p:nvPr/>
          </p:nvSpPr>
          <p:spPr>
            <a:xfrm>
              <a:off x="3979125" y="1497325"/>
              <a:ext cx="179900" cy="179900"/>
            </a:xfrm>
            <a:custGeom>
              <a:avLst/>
              <a:gdLst/>
              <a:ahLst/>
              <a:cxnLst/>
              <a:rect l="l" t="t" r="r" b="b"/>
              <a:pathLst>
                <a:path w="7196" h="7196" extrusionOk="0">
                  <a:moveTo>
                    <a:pt x="3613" y="513"/>
                  </a:moveTo>
                  <a:cubicBezTo>
                    <a:pt x="5316" y="513"/>
                    <a:pt x="6689" y="1910"/>
                    <a:pt x="6689" y="3613"/>
                  </a:cubicBezTo>
                  <a:cubicBezTo>
                    <a:pt x="6689" y="5316"/>
                    <a:pt x="5316" y="6689"/>
                    <a:pt x="3613" y="6689"/>
                  </a:cubicBezTo>
                  <a:cubicBezTo>
                    <a:pt x="1911" y="6689"/>
                    <a:pt x="513" y="5316"/>
                    <a:pt x="513" y="3613"/>
                  </a:cubicBezTo>
                  <a:cubicBezTo>
                    <a:pt x="513" y="1910"/>
                    <a:pt x="1911" y="513"/>
                    <a:pt x="3613" y="513"/>
                  </a:cubicBezTo>
                  <a:close/>
                  <a:moveTo>
                    <a:pt x="3613" y="0"/>
                  </a:moveTo>
                  <a:cubicBezTo>
                    <a:pt x="1630" y="0"/>
                    <a:pt x="0" y="1630"/>
                    <a:pt x="0" y="3613"/>
                  </a:cubicBezTo>
                  <a:cubicBezTo>
                    <a:pt x="0" y="5597"/>
                    <a:pt x="1630" y="7196"/>
                    <a:pt x="3613" y="7196"/>
                  </a:cubicBezTo>
                  <a:cubicBezTo>
                    <a:pt x="5597" y="7196"/>
                    <a:pt x="7196" y="5597"/>
                    <a:pt x="7196" y="3613"/>
                  </a:cubicBezTo>
                  <a:cubicBezTo>
                    <a:pt x="7196" y="1630"/>
                    <a:pt x="5597" y="0"/>
                    <a:pt x="361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7"/>
            <p:cNvSpPr/>
            <p:nvPr/>
          </p:nvSpPr>
          <p:spPr>
            <a:xfrm>
              <a:off x="4236075" y="1497325"/>
              <a:ext cx="180525" cy="179900"/>
            </a:xfrm>
            <a:custGeom>
              <a:avLst/>
              <a:gdLst/>
              <a:ahLst/>
              <a:cxnLst/>
              <a:rect l="l" t="t" r="r" b="b"/>
              <a:pathLst>
                <a:path w="7221" h="7196" extrusionOk="0">
                  <a:moveTo>
                    <a:pt x="3607" y="513"/>
                  </a:moveTo>
                  <a:cubicBezTo>
                    <a:pt x="5310" y="513"/>
                    <a:pt x="6683" y="1910"/>
                    <a:pt x="6683" y="3613"/>
                  </a:cubicBezTo>
                  <a:cubicBezTo>
                    <a:pt x="6683" y="5316"/>
                    <a:pt x="5310" y="6689"/>
                    <a:pt x="3607" y="6689"/>
                  </a:cubicBezTo>
                  <a:cubicBezTo>
                    <a:pt x="1904" y="6689"/>
                    <a:pt x="531" y="5316"/>
                    <a:pt x="531" y="3613"/>
                  </a:cubicBezTo>
                  <a:cubicBezTo>
                    <a:pt x="531" y="1910"/>
                    <a:pt x="1904" y="513"/>
                    <a:pt x="3607" y="513"/>
                  </a:cubicBezTo>
                  <a:close/>
                  <a:moveTo>
                    <a:pt x="3607" y="0"/>
                  </a:moveTo>
                  <a:cubicBezTo>
                    <a:pt x="1624" y="0"/>
                    <a:pt x="0" y="1630"/>
                    <a:pt x="0" y="3613"/>
                  </a:cubicBezTo>
                  <a:cubicBezTo>
                    <a:pt x="0" y="5597"/>
                    <a:pt x="1624" y="7196"/>
                    <a:pt x="3607" y="7196"/>
                  </a:cubicBezTo>
                  <a:cubicBezTo>
                    <a:pt x="5591" y="7196"/>
                    <a:pt x="7220" y="5597"/>
                    <a:pt x="7220" y="3613"/>
                  </a:cubicBezTo>
                  <a:cubicBezTo>
                    <a:pt x="7220" y="1630"/>
                    <a:pt x="5591" y="0"/>
                    <a:pt x="360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7"/>
            <p:cNvSpPr/>
            <p:nvPr/>
          </p:nvSpPr>
          <p:spPr>
            <a:xfrm>
              <a:off x="4054800" y="1378450"/>
              <a:ext cx="278475" cy="215625"/>
            </a:xfrm>
            <a:custGeom>
              <a:avLst/>
              <a:gdLst/>
              <a:ahLst/>
              <a:cxnLst/>
              <a:rect l="l" t="t" r="r" b="b"/>
              <a:pathLst>
                <a:path w="11139" h="8625" extrusionOk="0">
                  <a:moveTo>
                    <a:pt x="891" y="1"/>
                  </a:moveTo>
                  <a:cubicBezTo>
                    <a:pt x="409" y="1"/>
                    <a:pt x="0" y="410"/>
                    <a:pt x="0" y="892"/>
                  </a:cubicBezTo>
                  <a:cubicBezTo>
                    <a:pt x="0" y="1374"/>
                    <a:pt x="409" y="1783"/>
                    <a:pt x="891" y="1783"/>
                  </a:cubicBezTo>
                  <a:lnTo>
                    <a:pt x="1606" y="1783"/>
                  </a:lnTo>
                  <a:cubicBezTo>
                    <a:pt x="1758" y="1783"/>
                    <a:pt x="1856" y="1655"/>
                    <a:pt x="1856" y="1526"/>
                  </a:cubicBezTo>
                  <a:cubicBezTo>
                    <a:pt x="1856" y="1374"/>
                    <a:pt x="1758" y="1270"/>
                    <a:pt x="1606" y="1270"/>
                  </a:cubicBezTo>
                  <a:lnTo>
                    <a:pt x="891" y="1270"/>
                  </a:lnTo>
                  <a:cubicBezTo>
                    <a:pt x="690" y="1270"/>
                    <a:pt x="507" y="1093"/>
                    <a:pt x="507" y="892"/>
                  </a:cubicBezTo>
                  <a:cubicBezTo>
                    <a:pt x="507" y="690"/>
                    <a:pt x="690" y="538"/>
                    <a:pt x="891" y="538"/>
                  </a:cubicBezTo>
                  <a:lnTo>
                    <a:pt x="2521" y="538"/>
                  </a:lnTo>
                  <a:lnTo>
                    <a:pt x="434" y="7910"/>
                  </a:lnTo>
                  <a:cubicBezTo>
                    <a:pt x="409" y="8039"/>
                    <a:pt x="483" y="8191"/>
                    <a:pt x="611" y="8240"/>
                  </a:cubicBezTo>
                  <a:lnTo>
                    <a:pt x="690" y="8240"/>
                  </a:lnTo>
                  <a:cubicBezTo>
                    <a:pt x="812" y="8240"/>
                    <a:pt x="916" y="8167"/>
                    <a:pt x="940" y="8063"/>
                  </a:cubicBezTo>
                  <a:lnTo>
                    <a:pt x="2063" y="4017"/>
                  </a:lnTo>
                  <a:cubicBezTo>
                    <a:pt x="2338" y="4096"/>
                    <a:pt x="2796" y="4249"/>
                    <a:pt x="3308" y="4554"/>
                  </a:cubicBezTo>
                  <a:cubicBezTo>
                    <a:pt x="4322" y="5188"/>
                    <a:pt x="4987" y="6208"/>
                    <a:pt x="5237" y="7428"/>
                  </a:cubicBezTo>
                  <a:cubicBezTo>
                    <a:pt x="5268" y="7556"/>
                    <a:pt x="5365" y="7630"/>
                    <a:pt x="5493" y="7630"/>
                  </a:cubicBezTo>
                  <a:lnTo>
                    <a:pt x="5542" y="7630"/>
                  </a:lnTo>
                  <a:cubicBezTo>
                    <a:pt x="5670" y="7605"/>
                    <a:pt x="5774" y="7453"/>
                    <a:pt x="5725" y="7325"/>
                  </a:cubicBezTo>
                  <a:cubicBezTo>
                    <a:pt x="5365" y="5622"/>
                    <a:pt x="4352" y="4602"/>
                    <a:pt x="3559" y="4120"/>
                  </a:cubicBezTo>
                  <a:cubicBezTo>
                    <a:pt x="3028" y="3791"/>
                    <a:pt x="2521" y="3614"/>
                    <a:pt x="2216" y="3534"/>
                  </a:cubicBezTo>
                  <a:lnTo>
                    <a:pt x="2265" y="3309"/>
                  </a:lnTo>
                  <a:lnTo>
                    <a:pt x="8038" y="3309"/>
                  </a:lnTo>
                  <a:lnTo>
                    <a:pt x="5902" y="7556"/>
                  </a:lnTo>
                  <a:cubicBezTo>
                    <a:pt x="5823" y="7679"/>
                    <a:pt x="5878" y="7831"/>
                    <a:pt x="6000" y="7886"/>
                  </a:cubicBezTo>
                  <a:cubicBezTo>
                    <a:pt x="6055" y="7910"/>
                    <a:pt x="6079" y="7910"/>
                    <a:pt x="6128" y="7910"/>
                  </a:cubicBezTo>
                  <a:cubicBezTo>
                    <a:pt x="6232" y="7910"/>
                    <a:pt x="6305" y="7862"/>
                    <a:pt x="6360" y="7782"/>
                  </a:cubicBezTo>
                  <a:lnTo>
                    <a:pt x="8545" y="3461"/>
                  </a:lnTo>
                  <a:lnTo>
                    <a:pt x="10480" y="8112"/>
                  </a:lnTo>
                  <a:lnTo>
                    <a:pt x="6281" y="8112"/>
                  </a:lnTo>
                  <a:cubicBezTo>
                    <a:pt x="6153" y="8112"/>
                    <a:pt x="6030" y="8216"/>
                    <a:pt x="6030" y="8368"/>
                  </a:cubicBezTo>
                  <a:cubicBezTo>
                    <a:pt x="6030" y="8496"/>
                    <a:pt x="6153" y="8625"/>
                    <a:pt x="6281" y="8625"/>
                  </a:cubicBezTo>
                  <a:lnTo>
                    <a:pt x="10858" y="8625"/>
                  </a:lnTo>
                  <a:cubicBezTo>
                    <a:pt x="10883" y="8625"/>
                    <a:pt x="10913" y="8625"/>
                    <a:pt x="10938" y="8594"/>
                  </a:cubicBezTo>
                  <a:cubicBezTo>
                    <a:pt x="11090" y="8545"/>
                    <a:pt x="11139" y="8393"/>
                    <a:pt x="11090" y="8264"/>
                  </a:cubicBezTo>
                  <a:lnTo>
                    <a:pt x="8850" y="2851"/>
                  </a:lnTo>
                  <a:lnTo>
                    <a:pt x="9943" y="690"/>
                  </a:lnTo>
                  <a:cubicBezTo>
                    <a:pt x="9998" y="562"/>
                    <a:pt x="9943" y="410"/>
                    <a:pt x="9815" y="330"/>
                  </a:cubicBezTo>
                  <a:cubicBezTo>
                    <a:pt x="9783" y="318"/>
                    <a:pt x="9750" y="312"/>
                    <a:pt x="9717" y="312"/>
                  </a:cubicBezTo>
                  <a:cubicBezTo>
                    <a:pt x="9621" y="312"/>
                    <a:pt x="9526" y="363"/>
                    <a:pt x="9485" y="458"/>
                  </a:cubicBezTo>
                  <a:lnTo>
                    <a:pt x="8289" y="2796"/>
                  </a:lnTo>
                  <a:lnTo>
                    <a:pt x="2417" y="2796"/>
                  </a:lnTo>
                  <a:lnTo>
                    <a:pt x="3101" y="330"/>
                  </a:lnTo>
                  <a:cubicBezTo>
                    <a:pt x="3156" y="178"/>
                    <a:pt x="3028" y="1"/>
                    <a:pt x="285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7"/>
            <p:cNvSpPr/>
            <p:nvPr/>
          </p:nvSpPr>
          <p:spPr>
            <a:xfrm>
              <a:off x="4246750" y="1363200"/>
              <a:ext cx="85925" cy="29325"/>
            </a:xfrm>
            <a:custGeom>
              <a:avLst/>
              <a:gdLst/>
              <a:ahLst/>
              <a:cxnLst/>
              <a:rect l="l" t="t" r="r" b="b"/>
              <a:pathLst>
                <a:path w="3437" h="1173" extrusionOk="0">
                  <a:moveTo>
                    <a:pt x="2666" y="0"/>
                  </a:moveTo>
                  <a:cubicBezTo>
                    <a:pt x="2602" y="0"/>
                    <a:pt x="2537" y="8"/>
                    <a:pt x="2472" y="25"/>
                  </a:cubicBezTo>
                  <a:lnTo>
                    <a:pt x="257" y="562"/>
                  </a:lnTo>
                  <a:cubicBezTo>
                    <a:pt x="153" y="586"/>
                    <a:pt x="80" y="635"/>
                    <a:pt x="0" y="714"/>
                  </a:cubicBezTo>
                  <a:cubicBezTo>
                    <a:pt x="0" y="714"/>
                    <a:pt x="0" y="1172"/>
                    <a:pt x="360" y="1172"/>
                  </a:cubicBezTo>
                  <a:lnTo>
                    <a:pt x="2747" y="1172"/>
                  </a:lnTo>
                  <a:cubicBezTo>
                    <a:pt x="3235" y="1172"/>
                    <a:pt x="3437" y="562"/>
                    <a:pt x="3388" y="458"/>
                  </a:cubicBezTo>
                  <a:cubicBezTo>
                    <a:pt x="3261" y="185"/>
                    <a:pt x="2976" y="0"/>
                    <a:pt x="26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7"/>
            <p:cNvSpPr/>
            <p:nvPr/>
          </p:nvSpPr>
          <p:spPr>
            <a:xfrm>
              <a:off x="4244300" y="1374650"/>
              <a:ext cx="88975" cy="26100"/>
            </a:xfrm>
            <a:custGeom>
              <a:avLst/>
              <a:gdLst/>
              <a:ahLst/>
              <a:cxnLst/>
              <a:rect l="l" t="t" r="r" b="b"/>
              <a:pathLst>
                <a:path w="3559" h="1044" extrusionOk="0">
                  <a:moveTo>
                    <a:pt x="3486" y="0"/>
                  </a:moveTo>
                  <a:cubicBezTo>
                    <a:pt x="3382" y="256"/>
                    <a:pt x="3126" y="409"/>
                    <a:pt x="2845" y="409"/>
                  </a:cubicBezTo>
                  <a:lnTo>
                    <a:pt x="458" y="409"/>
                  </a:lnTo>
                  <a:cubicBezTo>
                    <a:pt x="330" y="409"/>
                    <a:pt x="202" y="354"/>
                    <a:pt x="98" y="256"/>
                  </a:cubicBezTo>
                  <a:cubicBezTo>
                    <a:pt x="25" y="330"/>
                    <a:pt x="1" y="433"/>
                    <a:pt x="1" y="562"/>
                  </a:cubicBezTo>
                  <a:cubicBezTo>
                    <a:pt x="1" y="812"/>
                    <a:pt x="202" y="1044"/>
                    <a:pt x="458" y="1044"/>
                  </a:cubicBezTo>
                  <a:lnTo>
                    <a:pt x="2845" y="1044"/>
                  </a:lnTo>
                  <a:cubicBezTo>
                    <a:pt x="3229" y="1044"/>
                    <a:pt x="3559" y="714"/>
                    <a:pt x="3559" y="330"/>
                  </a:cubicBezTo>
                  <a:cubicBezTo>
                    <a:pt x="3559" y="201"/>
                    <a:pt x="3535" y="104"/>
                    <a:pt x="3486"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7"/>
            <p:cNvSpPr/>
            <p:nvPr/>
          </p:nvSpPr>
          <p:spPr>
            <a:xfrm>
              <a:off x="4171825" y="1559725"/>
              <a:ext cx="54650" cy="48225"/>
            </a:xfrm>
            <a:custGeom>
              <a:avLst/>
              <a:gdLst/>
              <a:ahLst/>
              <a:cxnLst/>
              <a:rect l="l" t="t" r="r" b="b"/>
              <a:pathLst>
                <a:path w="2186" h="1929" extrusionOk="0">
                  <a:moveTo>
                    <a:pt x="1093" y="0"/>
                  </a:moveTo>
                  <a:cubicBezTo>
                    <a:pt x="587" y="0"/>
                    <a:pt x="153" y="330"/>
                    <a:pt x="1" y="812"/>
                  </a:cubicBezTo>
                  <a:cubicBezTo>
                    <a:pt x="1" y="812"/>
                    <a:pt x="1" y="1929"/>
                    <a:pt x="1093" y="1929"/>
                  </a:cubicBezTo>
                  <a:cubicBezTo>
                    <a:pt x="2186" y="1929"/>
                    <a:pt x="2186" y="812"/>
                    <a:pt x="2186" y="812"/>
                  </a:cubicBezTo>
                  <a:cubicBezTo>
                    <a:pt x="2033" y="330"/>
                    <a:pt x="1600" y="0"/>
                    <a:pt x="109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7"/>
            <p:cNvSpPr/>
            <p:nvPr/>
          </p:nvSpPr>
          <p:spPr>
            <a:xfrm>
              <a:off x="4171225" y="1580025"/>
              <a:ext cx="55875" cy="35575"/>
            </a:xfrm>
            <a:custGeom>
              <a:avLst/>
              <a:gdLst/>
              <a:ahLst/>
              <a:cxnLst/>
              <a:rect l="l" t="t" r="r" b="b"/>
              <a:pathLst>
                <a:path w="2235" h="1423" extrusionOk="0">
                  <a:moveTo>
                    <a:pt x="25" y="0"/>
                  </a:moveTo>
                  <a:cubicBezTo>
                    <a:pt x="0" y="104"/>
                    <a:pt x="0" y="201"/>
                    <a:pt x="0" y="305"/>
                  </a:cubicBezTo>
                  <a:cubicBezTo>
                    <a:pt x="0" y="916"/>
                    <a:pt x="507" y="1422"/>
                    <a:pt x="1117" y="1422"/>
                  </a:cubicBezTo>
                  <a:cubicBezTo>
                    <a:pt x="1752" y="1422"/>
                    <a:pt x="2234" y="916"/>
                    <a:pt x="2234" y="305"/>
                  </a:cubicBezTo>
                  <a:cubicBezTo>
                    <a:pt x="2234" y="201"/>
                    <a:pt x="2234" y="104"/>
                    <a:pt x="2210" y="0"/>
                  </a:cubicBezTo>
                  <a:cubicBezTo>
                    <a:pt x="2057" y="458"/>
                    <a:pt x="1624" y="812"/>
                    <a:pt x="1117" y="812"/>
                  </a:cubicBezTo>
                  <a:cubicBezTo>
                    <a:pt x="611" y="812"/>
                    <a:pt x="177" y="458"/>
                    <a:pt x="2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7"/>
            <p:cNvSpPr/>
            <p:nvPr/>
          </p:nvSpPr>
          <p:spPr>
            <a:xfrm>
              <a:off x="4176875" y="1581225"/>
              <a:ext cx="45175" cy="67475"/>
            </a:xfrm>
            <a:custGeom>
              <a:avLst/>
              <a:gdLst/>
              <a:ahLst/>
              <a:cxnLst/>
              <a:rect l="l" t="t" r="r" b="b"/>
              <a:pathLst>
                <a:path w="1807" h="2699" extrusionOk="0">
                  <a:moveTo>
                    <a:pt x="891" y="1"/>
                  </a:moveTo>
                  <a:cubicBezTo>
                    <a:pt x="739" y="1"/>
                    <a:pt x="635" y="105"/>
                    <a:pt x="635" y="257"/>
                  </a:cubicBezTo>
                  <a:lnTo>
                    <a:pt x="635" y="2192"/>
                  </a:lnTo>
                  <a:lnTo>
                    <a:pt x="256" y="2192"/>
                  </a:lnTo>
                  <a:cubicBezTo>
                    <a:pt x="104" y="2192"/>
                    <a:pt x="0" y="2314"/>
                    <a:pt x="0" y="2442"/>
                  </a:cubicBezTo>
                  <a:cubicBezTo>
                    <a:pt x="0" y="2595"/>
                    <a:pt x="104" y="2699"/>
                    <a:pt x="256" y="2699"/>
                  </a:cubicBezTo>
                  <a:lnTo>
                    <a:pt x="1526" y="2699"/>
                  </a:lnTo>
                  <a:cubicBezTo>
                    <a:pt x="1678" y="2699"/>
                    <a:pt x="1807" y="2595"/>
                    <a:pt x="1807" y="2442"/>
                  </a:cubicBezTo>
                  <a:cubicBezTo>
                    <a:pt x="1807" y="2314"/>
                    <a:pt x="1678" y="2192"/>
                    <a:pt x="1526" y="2192"/>
                  </a:cubicBezTo>
                  <a:lnTo>
                    <a:pt x="1147" y="2192"/>
                  </a:lnTo>
                  <a:lnTo>
                    <a:pt x="1147" y="257"/>
                  </a:lnTo>
                  <a:cubicBezTo>
                    <a:pt x="1147" y="105"/>
                    <a:pt x="1044" y="1"/>
                    <a:pt x="89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7"/>
            <p:cNvSpPr/>
            <p:nvPr/>
          </p:nvSpPr>
          <p:spPr>
            <a:xfrm>
              <a:off x="4308550" y="1568575"/>
              <a:ext cx="35575" cy="30525"/>
            </a:xfrm>
            <a:custGeom>
              <a:avLst/>
              <a:gdLst/>
              <a:ahLst/>
              <a:cxnLst/>
              <a:rect l="l" t="t" r="r" b="b"/>
              <a:pathLst>
                <a:path w="1423" h="1221" extrusionOk="0">
                  <a:moveTo>
                    <a:pt x="708" y="0"/>
                  </a:moveTo>
                  <a:cubicBezTo>
                    <a:pt x="403" y="0"/>
                    <a:pt x="122" y="177"/>
                    <a:pt x="0" y="458"/>
                  </a:cubicBezTo>
                  <a:cubicBezTo>
                    <a:pt x="0" y="458"/>
                    <a:pt x="0" y="1221"/>
                    <a:pt x="708" y="1221"/>
                  </a:cubicBezTo>
                  <a:cubicBezTo>
                    <a:pt x="1422" y="1221"/>
                    <a:pt x="1422" y="458"/>
                    <a:pt x="1422" y="458"/>
                  </a:cubicBezTo>
                  <a:cubicBezTo>
                    <a:pt x="1294" y="177"/>
                    <a:pt x="1013" y="0"/>
                    <a:pt x="70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7"/>
            <p:cNvSpPr/>
            <p:nvPr/>
          </p:nvSpPr>
          <p:spPr>
            <a:xfrm>
              <a:off x="4307175" y="1580025"/>
              <a:ext cx="38175" cy="26725"/>
            </a:xfrm>
            <a:custGeom>
              <a:avLst/>
              <a:gdLst/>
              <a:ahLst/>
              <a:cxnLst/>
              <a:rect l="l" t="t" r="r" b="b"/>
              <a:pathLst>
                <a:path w="1527" h="1069" extrusionOk="0">
                  <a:moveTo>
                    <a:pt x="55" y="0"/>
                  </a:moveTo>
                  <a:cubicBezTo>
                    <a:pt x="25" y="104"/>
                    <a:pt x="0" y="201"/>
                    <a:pt x="0" y="305"/>
                  </a:cubicBezTo>
                  <a:cubicBezTo>
                    <a:pt x="0" y="739"/>
                    <a:pt x="330" y="1068"/>
                    <a:pt x="763" y="1068"/>
                  </a:cubicBezTo>
                  <a:cubicBezTo>
                    <a:pt x="1197" y="1068"/>
                    <a:pt x="1526" y="739"/>
                    <a:pt x="1526" y="305"/>
                  </a:cubicBezTo>
                  <a:cubicBezTo>
                    <a:pt x="1526" y="201"/>
                    <a:pt x="1502" y="104"/>
                    <a:pt x="1477" y="0"/>
                  </a:cubicBezTo>
                  <a:cubicBezTo>
                    <a:pt x="1349" y="256"/>
                    <a:pt x="1068" y="458"/>
                    <a:pt x="763" y="458"/>
                  </a:cubicBezTo>
                  <a:cubicBezTo>
                    <a:pt x="458" y="458"/>
                    <a:pt x="177" y="256"/>
                    <a:pt x="55"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7"/>
            <p:cNvSpPr/>
            <p:nvPr/>
          </p:nvSpPr>
          <p:spPr>
            <a:xfrm>
              <a:off x="4051600" y="1568575"/>
              <a:ext cx="35725" cy="30525"/>
            </a:xfrm>
            <a:custGeom>
              <a:avLst/>
              <a:gdLst/>
              <a:ahLst/>
              <a:cxnLst/>
              <a:rect l="l" t="t" r="r" b="b"/>
              <a:pathLst>
                <a:path w="1429" h="1221" extrusionOk="0">
                  <a:moveTo>
                    <a:pt x="714" y="0"/>
                  </a:moveTo>
                  <a:cubicBezTo>
                    <a:pt x="409" y="0"/>
                    <a:pt x="128" y="177"/>
                    <a:pt x="0" y="458"/>
                  </a:cubicBezTo>
                  <a:cubicBezTo>
                    <a:pt x="0" y="458"/>
                    <a:pt x="0" y="1221"/>
                    <a:pt x="714" y="1221"/>
                  </a:cubicBezTo>
                  <a:cubicBezTo>
                    <a:pt x="1428" y="1221"/>
                    <a:pt x="1428" y="458"/>
                    <a:pt x="1428" y="458"/>
                  </a:cubicBezTo>
                  <a:cubicBezTo>
                    <a:pt x="1300" y="177"/>
                    <a:pt x="1019" y="0"/>
                    <a:pt x="71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7"/>
            <p:cNvSpPr/>
            <p:nvPr/>
          </p:nvSpPr>
          <p:spPr>
            <a:xfrm>
              <a:off x="4050375" y="1580025"/>
              <a:ext cx="38175" cy="26725"/>
            </a:xfrm>
            <a:custGeom>
              <a:avLst/>
              <a:gdLst/>
              <a:ahLst/>
              <a:cxnLst/>
              <a:rect l="l" t="t" r="r" b="b"/>
              <a:pathLst>
                <a:path w="1527" h="1069" extrusionOk="0">
                  <a:moveTo>
                    <a:pt x="49" y="0"/>
                  </a:moveTo>
                  <a:cubicBezTo>
                    <a:pt x="25" y="104"/>
                    <a:pt x="0" y="201"/>
                    <a:pt x="0" y="305"/>
                  </a:cubicBezTo>
                  <a:cubicBezTo>
                    <a:pt x="0" y="739"/>
                    <a:pt x="330" y="1068"/>
                    <a:pt x="763" y="1068"/>
                  </a:cubicBezTo>
                  <a:cubicBezTo>
                    <a:pt x="1197" y="1068"/>
                    <a:pt x="1526" y="739"/>
                    <a:pt x="1526" y="305"/>
                  </a:cubicBezTo>
                  <a:cubicBezTo>
                    <a:pt x="1526" y="201"/>
                    <a:pt x="1502" y="104"/>
                    <a:pt x="1477" y="0"/>
                  </a:cubicBezTo>
                  <a:cubicBezTo>
                    <a:pt x="1349" y="256"/>
                    <a:pt x="1068" y="458"/>
                    <a:pt x="763" y="458"/>
                  </a:cubicBezTo>
                  <a:cubicBezTo>
                    <a:pt x="458" y="458"/>
                    <a:pt x="177" y="256"/>
                    <a:pt x="4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47"/>
          <p:cNvGrpSpPr/>
          <p:nvPr/>
        </p:nvGrpSpPr>
        <p:grpSpPr>
          <a:xfrm>
            <a:off x="4358650" y="2907381"/>
            <a:ext cx="438700" cy="437475"/>
            <a:chOff x="2488225" y="1301550"/>
            <a:chExt cx="438700" cy="437475"/>
          </a:xfrm>
        </p:grpSpPr>
        <p:sp>
          <p:nvSpPr>
            <p:cNvPr id="3103" name="Google Shape;3103;p47"/>
            <p:cNvSpPr/>
            <p:nvPr/>
          </p:nvSpPr>
          <p:spPr>
            <a:xfrm>
              <a:off x="2488225" y="1301550"/>
              <a:ext cx="438700" cy="437475"/>
            </a:xfrm>
            <a:custGeom>
              <a:avLst/>
              <a:gdLst/>
              <a:ahLst/>
              <a:cxnLst/>
              <a:rect l="l" t="t" r="r" b="b"/>
              <a:pathLst>
                <a:path w="17548" h="17499" extrusionOk="0">
                  <a:moveTo>
                    <a:pt x="6135" y="1"/>
                  </a:moveTo>
                  <a:lnTo>
                    <a:pt x="2015" y="1728"/>
                  </a:lnTo>
                  <a:cubicBezTo>
                    <a:pt x="1960" y="1752"/>
                    <a:pt x="1911" y="1807"/>
                    <a:pt x="1911" y="1856"/>
                  </a:cubicBezTo>
                  <a:lnTo>
                    <a:pt x="56" y="7245"/>
                  </a:lnTo>
                  <a:cubicBezTo>
                    <a:pt x="1" y="7349"/>
                    <a:pt x="80" y="7453"/>
                    <a:pt x="184" y="7477"/>
                  </a:cubicBezTo>
                  <a:lnTo>
                    <a:pt x="2418" y="8087"/>
                  </a:lnTo>
                  <a:lnTo>
                    <a:pt x="2723" y="7855"/>
                  </a:lnTo>
                  <a:lnTo>
                    <a:pt x="3053" y="8240"/>
                  </a:lnTo>
                  <a:lnTo>
                    <a:pt x="3053" y="17316"/>
                  </a:lnTo>
                  <a:cubicBezTo>
                    <a:pt x="3053" y="17419"/>
                    <a:pt x="3132" y="17499"/>
                    <a:pt x="3236" y="17499"/>
                  </a:cubicBezTo>
                  <a:lnTo>
                    <a:pt x="14319" y="17499"/>
                  </a:lnTo>
                  <a:cubicBezTo>
                    <a:pt x="14423" y="17499"/>
                    <a:pt x="14496" y="17419"/>
                    <a:pt x="14496" y="17316"/>
                  </a:cubicBezTo>
                  <a:lnTo>
                    <a:pt x="14496" y="8240"/>
                  </a:lnTo>
                  <a:lnTo>
                    <a:pt x="14832" y="7855"/>
                  </a:lnTo>
                  <a:lnTo>
                    <a:pt x="15137" y="8087"/>
                  </a:lnTo>
                  <a:lnTo>
                    <a:pt x="17395" y="7477"/>
                  </a:lnTo>
                  <a:cubicBezTo>
                    <a:pt x="17475" y="7453"/>
                    <a:pt x="17548" y="7349"/>
                    <a:pt x="17499" y="7245"/>
                  </a:cubicBezTo>
                  <a:lnTo>
                    <a:pt x="15644" y="1856"/>
                  </a:lnTo>
                  <a:cubicBezTo>
                    <a:pt x="15644" y="1807"/>
                    <a:pt x="15595" y="1752"/>
                    <a:pt x="15540" y="1728"/>
                  </a:cubicBezTo>
                  <a:lnTo>
                    <a:pt x="11420" y="1"/>
                  </a:lnTo>
                  <a:lnTo>
                    <a:pt x="8777" y="940"/>
                  </a:lnTo>
                  <a:lnTo>
                    <a:pt x="61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7"/>
            <p:cNvSpPr/>
            <p:nvPr/>
          </p:nvSpPr>
          <p:spPr>
            <a:xfrm>
              <a:off x="2743800" y="1520175"/>
              <a:ext cx="61075" cy="57275"/>
            </a:xfrm>
            <a:custGeom>
              <a:avLst/>
              <a:gdLst/>
              <a:ahLst/>
              <a:cxnLst/>
              <a:rect l="l" t="t" r="r" b="b"/>
              <a:pathLst>
                <a:path w="2443" h="2291" extrusionOk="0">
                  <a:moveTo>
                    <a:pt x="1201" y="1"/>
                  </a:moveTo>
                  <a:cubicBezTo>
                    <a:pt x="1176" y="1"/>
                    <a:pt x="1149" y="9"/>
                    <a:pt x="1124" y="26"/>
                  </a:cubicBezTo>
                  <a:lnTo>
                    <a:pt x="80" y="636"/>
                  </a:lnTo>
                  <a:cubicBezTo>
                    <a:pt x="31" y="667"/>
                    <a:pt x="1" y="764"/>
                    <a:pt x="31" y="844"/>
                  </a:cubicBezTo>
                  <a:lnTo>
                    <a:pt x="715" y="1961"/>
                  </a:lnTo>
                  <a:lnTo>
                    <a:pt x="1405" y="2290"/>
                  </a:lnTo>
                  <a:lnTo>
                    <a:pt x="2088" y="2290"/>
                  </a:lnTo>
                  <a:lnTo>
                    <a:pt x="2442" y="1961"/>
                  </a:lnTo>
                  <a:lnTo>
                    <a:pt x="1325" y="81"/>
                  </a:lnTo>
                  <a:cubicBezTo>
                    <a:pt x="1294" y="29"/>
                    <a:pt x="1249" y="1"/>
                    <a:pt x="120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7"/>
            <p:cNvSpPr/>
            <p:nvPr/>
          </p:nvSpPr>
          <p:spPr>
            <a:xfrm>
              <a:off x="2635175" y="1585050"/>
              <a:ext cx="64875" cy="36950"/>
            </a:xfrm>
            <a:custGeom>
              <a:avLst/>
              <a:gdLst/>
              <a:ahLst/>
              <a:cxnLst/>
              <a:rect l="l" t="t" r="r" b="b"/>
              <a:pathLst>
                <a:path w="2595" h="1478" extrusionOk="0">
                  <a:moveTo>
                    <a:pt x="989" y="0"/>
                  </a:moveTo>
                  <a:lnTo>
                    <a:pt x="507" y="281"/>
                  </a:lnTo>
                  <a:lnTo>
                    <a:pt x="0" y="1123"/>
                  </a:lnTo>
                  <a:lnTo>
                    <a:pt x="129" y="1477"/>
                  </a:lnTo>
                  <a:lnTo>
                    <a:pt x="2442" y="1477"/>
                  </a:lnTo>
                  <a:cubicBezTo>
                    <a:pt x="2515" y="1477"/>
                    <a:pt x="2594" y="1429"/>
                    <a:pt x="2594" y="1349"/>
                  </a:cubicBezTo>
                  <a:lnTo>
                    <a:pt x="2594" y="153"/>
                  </a:lnTo>
                  <a:cubicBezTo>
                    <a:pt x="2594" y="80"/>
                    <a:pt x="2515" y="0"/>
                    <a:pt x="2442"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7"/>
            <p:cNvSpPr/>
            <p:nvPr/>
          </p:nvSpPr>
          <p:spPr>
            <a:xfrm>
              <a:off x="2647825" y="1454125"/>
              <a:ext cx="51000" cy="70150"/>
            </a:xfrm>
            <a:custGeom>
              <a:avLst/>
              <a:gdLst/>
              <a:ahLst/>
              <a:cxnLst/>
              <a:rect l="l" t="t" r="r" b="b"/>
              <a:pathLst>
                <a:path w="2040" h="2806" extrusionOk="0">
                  <a:moveTo>
                    <a:pt x="1197" y="1"/>
                  </a:moveTo>
                  <a:lnTo>
                    <a:pt x="56" y="2009"/>
                  </a:lnTo>
                  <a:cubicBezTo>
                    <a:pt x="1" y="2058"/>
                    <a:pt x="25" y="2161"/>
                    <a:pt x="105" y="2186"/>
                  </a:cubicBezTo>
                  <a:lnTo>
                    <a:pt x="1148" y="2796"/>
                  </a:lnTo>
                  <a:cubicBezTo>
                    <a:pt x="1161" y="2803"/>
                    <a:pt x="1178" y="2806"/>
                    <a:pt x="1197" y="2806"/>
                  </a:cubicBezTo>
                  <a:cubicBezTo>
                    <a:pt x="1249" y="2806"/>
                    <a:pt x="1314" y="2783"/>
                    <a:pt x="1350" y="2747"/>
                  </a:cubicBezTo>
                  <a:lnTo>
                    <a:pt x="2039" y="1502"/>
                  </a:lnTo>
                  <a:lnTo>
                    <a:pt x="2039" y="1118"/>
                  </a:lnTo>
                  <a:lnTo>
                    <a:pt x="1502" y="202"/>
                  </a:lnTo>
                  <a:lnTo>
                    <a:pt x="1197"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7"/>
            <p:cNvSpPr/>
            <p:nvPr/>
          </p:nvSpPr>
          <p:spPr>
            <a:xfrm>
              <a:off x="2761675" y="1569175"/>
              <a:ext cx="52800" cy="23525"/>
            </a:xfrm>
            <a:custGeom>
              <a:avLst/>
              <a:gdLst/>
              <a:ahLst/>
              <a:cxnLst/>
              <a:rect l="l" t="t" r="r" b="b"/>
              <a:pathLst>
                <a:path w="2112" h="941" extrusionOk="0">
                  <a:moveTo>
                    <a:pt x="0" y="1"/>
                  </a:moveTo>
                  <a:lnTo>
                    <a:pt x="385" y="635"/>
                  </a:lnTo>
                  <a:lnTo>
                    <a:pt x="1196" y="941"/>
                  </a:lnTo>
                  <a:lnTo>
                    <a:pt x="2112" y="635"/>
                  </a:lnTo>
                  <a:lnTo>
                    <a:pt x="1727"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7"/>
            <p:cNvSpPr/>
            <p:nvPr/>
          </p:nvSpPr>
          <p:spPr>
            <a:xfrm>
              <a:off x="2622500" y="1585050"/>
              <a:ext cx="37425" cy="36950"/>
            </a:xfrm>
            <a:custGeom>
              <a:avLst/>
              <a:gdLst/>
              <a:ahLst/>
              <a:cxnLst/>
              <a:rect l="l" t="t" r="r" b="b"/>
              <a:pathLst>
                <a:path w="1497" h="1478" extrusionOk="0">
                  <a:moveTo>
                    <a:pt x="861" y="0"/>
                  </a:moveTo>
                  <a:lnTo>
                    <a:pt x="98" y="763"/>
                  </a:lnTo>
                  <a:lnTo>
                    <a:pt x="1" y="1477"/>
                  </a:lnTo>
                  <a:lnTo>
                    <a:pt x="636" y="1477"/>
                  </a:lnTo>
                  <a:lnTo>
                    <a:pt x="1496"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7"/>
            <p:cNvSpPr/>
            <p:nvPr/>
          </p:nvSpPr>
          <p:spPr>
            <a:xfrm>
              <a:off x="2601450" y="1533475"/>
              <a:ext cx="62000" cy="88525"/>
            </a:xfrm>
            <a:custGeom>
              <a:avLst/>
              <a:gdLst/>
              <a:ahLst/>
              <a:cxnLst/>
              <a:rect l="l" t="t" r="r" b="b"/>
              <a:pathLst>
                <a:path w="2480" h="3541" extrusionOk="0">
                  <a:moveTo>
                    <a:pt x="2000" y="0"/>
                  </a:moveTo>
                  <a:cubicBezTo>
                    <a:pt x="1987" y="0"/>
                    <a:pt x="1973" y="2"/>
                    <a:pt x="1960" y="7"/>
                  </a:cubicBezTo>
                  <a:lnTo>
                    <a:pt x="995" y="184"/>
                  </a:lnTo>
                  <a:cubicBezTo>
                    <a:pt x="867" y="208"/>
                    <a:pt x="812" y="385"/>
                    <a:pt x="940" y="464"/>
                  </a:cubicBezTo>
                  <a:lnTo>
                    <a:pt x="25" y="1990"/>
                  </a:lnTo>
                  <a:cubicBezTo>
                    <a:pt x="1" y="2039"/>
                    <a:pt x="1" y="2088"/>
                    <a:pt x="25" y="2143"/>
                  </a:cubicBezTo>
                  <a:lnTo>
                    <a:pt x="843" y="3540"/>
                  </a:lnTo>
                  <a:lnTo>
                    <a:pt x="2240" y="1203"/>
                  </a:lnTo>
                  <a:cubicBezTo>
                    <a:pt x="2263" y="1220"/>
                    <a:pt x="2288" y="1227"/>
                    <a:pt x="2314" y="1227"/>
                  </a:cubicBezTo>
                  <a:cubicBezTo>
                    <a:pt x="2398" y="1227"/>
                    <a:pt x="2479" y="1144"/>
                    <a:pt x="2442" y="1050"/>
                  </a:cubicBezTo>
                  <a:lnTo>
                    <a:pt x="2137" y="80"/>
                  </a:lnTo>
                  <a:cubicBezTo>
                    <a:pt x="2117" y="40"/>
                    <a:pt x="2060" y="0"/>
                    <a:pt x="200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7"/>
            <p:cNvSpPr/>
            <p:nvPr/>
          </p:nvSpPr>
          <p:spPr>
            <a:xfrm>
              <a:off x="2677750" y="1440100"/>
              <a:ext cx="29325" cy="51600"/>
            </a:xfrm>
            <a:custGeom>
              <a:avLst/>
              <a:gdLst/>
              <a:ahLst/>
              <a:cxnLst/>
              <a:rect l="l" t="t" r="r" b="b"/>
              <a:pathLst>
                <a:path w="1173" h="2064" extrusionOk="0">
                  <a:moveTo>
                    <a:pt x="305" y="0"/>
                  </a:moveTo>
                  <a:lnTo>
                    <a:pt x="0" y="562"/>
                  </a:lnTo>
                  <a:lnTo>
                    <a:pt x="842" y="2063"/>
                  </a:lnTo>
                  <a:lnTo>
                    <a:pt x="1172" y="1502"/>
                  </a:lnTo>
                  <a:lnTo>
                    <a:pt x="1068" y="818"/>
                  </a:lnTo>
                  <a:lnTo>
                    <a:pt x="305"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7"/>
            <p:cNvSpPr/>
            <p:nvPr/>
          </p:nvSpPr>
          <p:spPr>
            <a:xfrm>
              <a:off x="2850625" y="1446500"/>
              <a:ext cx="16050" cy="61050"/>
            </a:xfrm>
            <a:custGeom>
              <a:avLst/>
              <a:gdLst/>
              <a:ahLst/>
              <a:cxnLst/>
              <a:rect l="l" t="t" r="r" b="b"/>
              <a:pathLst>
                <a:path w="642" h="2442" extrusionOk="0">
                  <a:moveTo>
                    <a:pt x="0" y="1"/>
                  </a:moveTo>
                  <a:lnTo>
                    <a:pt x="0" y="2442"/>
                  </a:lnTo>
                  <a:lnTo>
                    <a:pt x="641" y="2289"/>
                  </a:lnTo>
                  <a:lnTo>
                    <a:pt x="641" y="635"/>
                  </a:lnTo>
                  <a:cubicBezTo>
                    <a:pt x="641" y="281"/>
                    <a:pt x="36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7"/>
            <p:cNvSpPr/>
            <p:nvPr/>
          </p:nvSpPr>
          <p:spPr>
            <a:xfrm>
              <a:off x="2548650" y="1446500"/>
              <a:ext cx="15900" cy="61050"/>
            </a:xfrm>
            <a:custGeom>
              <a:avLst/>
              <a:gdLst/>
              <a:ahLst/>
              <a:cxnLst/>
              <a:rect l="l" t="t" r="r" b="b"/>
              <a:pathLst>
                <a:path w="636" h="2442" extrusionOk="0">
                  <a:moveTo>
                    <a:pt x="636" y="1"/>
                  </a:moveTo>
                  <a:cubicBezTo>
                    <a:pt x="282" y="1"/>
                    <a:pt x="1" y="281"/>
                    <a:pt x="1" y="635"/>
                  </a:cubicBezTo>
                  <a:lnTo>
                    <a:pt x="1" y="2289"/>
                  </a:lnTo>
                  <a:lnTo>
                    <a:pt x="636" y="2442"/>
                  </a:lnTo>
                  <a:lnTo>
                    <a:pt x="6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7"/>
            <p:cNvSpPr/>
            <p:nvPr/>
          </p:nvSpPr>
          <p:spPr>
            <a:xfrm>
              <a:off x="2644625" y="1301550"/>
              <a:ext cx="125925" cy="50825"/>
            </a:xfrm>
            <a:custGeom>
              <a:avLst/>
              <a:gdLst/>
              <a:ahLst/>
              <a:cxnLst/>
              <a:rect l="l" t="t" r="r" b="b"/>
              <a:pathLst>
                <a:path w="5037" h="2033" extrusionOk="0">
                  <a:moveTo>
                    <a:pt x="1" y="1"/>
                  </a:moveTo>
                  <a:cubicBezTo>
                    <a:pt x="1" y="1"/>
                    <a:pt x="1" y="2033"/>
                    <a:pt x="2521" y="2033"/>
                  </a:cubicBezTo>
                  <a:cubicBezTo>
                    <a:pt x="5036" y="2033"/>
                    <a:pt x="5036" y="1"/>
                    <a:pt x="50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7"/>
            <p:cNvSpPr/>
            <p:nvPr/>
          </p:nvSpPr>
          <p:spPr>
            <a:xfrm>
              <a:off x="2641575" y="1301550"/>
              <a:ext cx="132175" cy="59075"/>
            </a:xfrm>
            <a:custGeom>
              <a:avLst/>
              <a:gdLst/>
              <a:ahLst/>
              <a:cxnLst/>
              <a:rect l="l" t="t" r="r" b="b"/>
              <a:pathLst>
                <a:path w="5287" h="2363" extrusionOk="0">
                  <a:moveTo>
                    <a:pt x="1" y="1"/>
                  </a:moveTo>
                  <a:cubicBezTo>
                    <a:pt x="1" y="1"/>
                    <a:pt x="153" y="2363"/>
                    <a:pt x="2643" y="2363"/>
                  </a:cubicBezTo>
                  <a:cubicBezTo>
                    <a:pt x="5134" y="2363"/>
                    <a:pt x="5286" y="1"/>
                    <a:pt x="5286" y="1"/>
                  </a:cubicBezTo>
                  <a:lnTo>
                    <a:pt x="5158" y="1"/>
                  </a:lnTo>
                  <a:cubicBezTo>
                    <a:pt x="4908" y="715"/>
                    <a:pt x="4273" y="1728"/>
                    <a:pt x="2643" y="1728"/>
                  </a:cubicBezTo>
                  <a:cubicBezTo>
                    <a:pt x="1014" y="1728"/>
                    <a:pt x="379" y="715"/>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7"/>
            <p:cNvSpPr/>
            <p:nvPr/>
          </p:nvSpPr>
          <p:spPr>
            <a:xfrm>
              <a:off x="2685375" y="1440100"/>
              <a:ext cx="72825" cy="71425"/>
            </a:xfrm>
            <a:custGeom>
              <a:avLst/>
              <a:gdLst/>
              <a:ahLst/>
              <a:cxnLst/>
              <a:rect l="l" t="t" r="r" b="b"/>
              <a:pathLst>
                <a:path w="2913" h="2857" extrusionOk="0">
                  <a:moveTo>
                    <a:pt x="0" y="0"/>
                  </a:moveTo>
                  <a:lnTo>
                    <a:pt x="1374" y="2368"/>
                  </a:lnTo>
                  <a:cubicBezTo>
                    <a:pt x="1245" y="2442"/>
                    <a:pt x="1270" y="2619"/>
                    <a:pt x="1398" y="2649"/>
                  </a:cubicBezTo>
                  <a:lnTo>
                    <a:pt x="2393" y="2851"/>
                  </a:lnTo>
                  <a:cubicBezTo>
                    <a:pt x="2406" y="2855"/>
                    <a:pt x="2418" y="2857"/>
                    <a:pt x="2430" y="2857"/>
                  </a:cubicBezTo>
                  <a:cubicBezTo>
                    <a:pt x="2484" y="2857"/>
                    <a:pt x="2525" y="2812"/>
                    <a:pt x="2545" y="2747"/>
                  </a:cubicBezTo>
                  <a:lnTo>
                    <a:pt x="2875" y="1807"/>
                  </a:lnTo>
                  <a:cubicBezTo>
                    <a:pt x="2912" y="1709"/>
                    <a:pt x="2832" y="1629"/>
                    <a:pt x="2749" y="1629"/>
                  </a:cubicBezTo>
                  <a:cubicBezTo>
                    <a:pt x="2723" y="1629"/>
                    <a:pt x="2697" y="1637"/>
                    <a:pt x="2674" y="1654"/>
                  </a:cubicBezTo>
                  <a:lnTo>
                    <a:pt x="1783" y="80"/>
                  </a:lnTo>
                  <a:cubicBezTo>
                    <a:pt x="1758" y="55"/>
                    <a:pt x="1703" y="25"/>
                    <a:pt x="1654" y="25"/>
                  </a:cubicBezTo>
                  <a:lnTo>
                    <a:pt x="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7"/>
            <p:cNvSpPr/>
            <p:nvPr/>
          </p:nvSpPr>
          <p:spPr>
            <a:xfrm>
              <a:off x="2721675" y="1581650"/>
              <a:ext cx="92800" cy="44225"/>
            </a:xfrm>
            <a:custGeom>
              <a:avLst/>
              <a:gdLst/>
              <a:ahLst/>
              <a:cxnLst/>
              <a:rect l="l" t="t" r="r" b="b"/>
              <a:pathLst>
                <a:path w="3712" h="1769" extrusionOk="0">
                  <a:moveTo>
                    <a:pt x="820" y="0"/>
                  </a:moveTo>
                  <a:cubicBezTo>
                    <a:pt x="783" y="0"/>
                    <a:pt x="743" y="13"/>
                    <a:pt x="709" y="39"/>
                  </a:cubicBezTo>
                  <a:lnTo>
                    <a:pt x="50" y="802"/>
                  </a:lnTo>
                  <a:cubicBezTo>
                    <a:pt x="1" y="851"/>
                    <a:pt x="1" y="924"/>
                    <a:pt x="50" y="979"/>
                  </a:cubicBezTo>
                  <a:lnTo>
                    <a:pt x="709" y="1717"/>
                  </a:lnTo>
                  <a:cubicBezTo>
                    <a:pt x="747" y="1753"/>
                    <a:pt x="791" y="1769"/>
                    <a:pt x="832" y="1769"/>
                  </a:cubicBezTo>
                  <a:cubicBezTo>
                    <a:pt x="903" y="1769"/>
                    <a:pt x="965" y="1719"/>
                    <a:pt x="965" y="1638"/>
                  </a:cubicBezTo>
                  <a:lnTo>
                    <a:pt x="2772" y="1638"/>
                  </a:lnTo>
                  <a:cubicBezTo>
                    <a:pt x="2821" y="1638"/>
                    <a:pt x="2870" y="1613"/>
                    <a:pt x="2900" y="1565"/>
                  </a:cubicBezTo>
                  <a:lnTo>
                    <a:pt x="3712" y="136"/>
                  </a:lnTo>
                  <a:lnTo>
                    <a:pt x="965" y="136"/>
                  </a:lnTo>
                  <a:cubicBezTo>
                    <a:pt x="965" y="51"/>
                    <a:pt x="897" y="0"/>
                    <a:pt x="82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47"/>
          <p:cNvGrpSpPr/>
          <p:nvPr/>
        </p:nvGrpSpPr>
        <p:grpSpPr>
          <a:xfrm>
            <a:off x="1881475" y="1346556"/>
            <a:ext cx="437500" cy="437475"/>
            <a:chOff x="1743775" y="1301550"/>
            <a:chExt cx="437500" cy="437475"/>
          </a:xfrm>
        </p:grpSpPr>
        <p:sp>
          <p:nvSpPr>
            <p:cNvPr id="3118" name="Google Shape;3118;p47"/>
            <p:cNvSpPr/>
            <p:nvPr/>
          </p:nvSpPr>
          <p:spPr>
            <a:xfrm>
              <a:off x="1939700" y="1595275"/>
              <a:ext cx="45800" cy="124675"/>
            </a:xfrm>
            <a:custGeom>
              <a:avLst/>
              <a:gdLst/>
              <a:ahLst/>
              <a:cxnLst/>
              <a:rect l="l" t="t" r="r" b="b"/>
              <a:pathLst>
                <a:path w="1832" h="4987" extrusionOk="0">
                  <a:moveTo>
                    <a:pt x="306" y="0"/>
                  </a:moveTo>
                  <a:lnTo>
                    <a:pt x="1" y="330"/>
                  </a:lnTo>
                  <a:lnTo>
                    <a:pt x="1" y="4987"/>
                  </a:lnTo>
                  <a:lnTo>
                    <a:pt x="1832" y="4987"/>
                  </a:lnTo>
                  <a:lnTo>
                    <a:pt x="1832" y="330"/>
                  </a:lnTo>
                  <a:lnTo>
                    <a:pt x="152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7"/>
            <p:cNvSpPr/>
            <p:nvPr/>
          </p:nvSpPr>
          <p:spPr>
            <a:xfrm>
              <a:off x="1939700" y="1580025"/>
              <a:ext cx="45800" cy="23500"/>
            </a:xfrm>
            <a:custGeom>
              <a:avLst/>
              <a:gdLst/>
              <a:ahLst/>
              <a:cxnLst/>
              <a:rect l="l" t="t" r="r" b="b"/>
              <a:pathLst>
                <a:path w="1832" h="940" extrusionOk="0">
                  <a:moveTo>
                    <a:pt x="1" y="0"/>
                  </a:moveTo>
                  <a:lnTo>
                    <a:pt x="1" y="940"/>
                  </a:lnTo>
                  <a:lnTo>
                    <a:pt x="1832" y="940"/>
                  </a:lnTo>
                  <a:lnTo>
                    <a:pt x="1832"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7"/>
            <p:cNvSpPr/>
            <p:nvPr/>
          </p:nvSpPr>
          <p:spPr>
            <a:xfrm>
              <a:off x="1743775" y="1301550"/>
              <a:ext cx="437500" cy="244775"/>
            </a:xfrm>
            <a:custGeom>
              <a:avLst/>
              <a:gdLst/>
              <a:ahLst/>
              <a:cxnLst/>
              <a:rect l="l" t="t" r="r" b="b"/>
              <a:pathLst>
                <a:path w="17500" h="9791" extrusionOk="0">
                  <a:moveTo>
                    <a:pt x="2497" y="1"/>
                  </a:moveTo>
                  <a:cubicBezTo>
                    <a:pt x="2162" y="1"/>
                    <a:pt x="1856" y="257"/>
                    <a:pt x="1808" y="587"/>
                  </a:cubicBezTo>
                  <a:lnTo>
                    <a:pt x="1527" y="2057"/>
                  </a:lnTo>
                  <a:lnTo>
                    <a:pt x="1783" y="2314"/>
                  </a:lnTo>
                  <a:lnTo>
                    <a:pt x="1429" y="2594"/>
                  </a:lnTo>
                  <a:lnTo>
                    <a:pt x="1020" y="4627"/>
                  </a:lnTo>
                  <a:lnTo>
                    <a:pt x="1277" y="4908"/>
                  </a:lnTo>
                  <a:lnTo>
                    <a:pt x="916" y="5164"/>
                  </a:lnTo>
                  <a:lnTo>
                    <a:pt x="514" y="7221"/>
                  </a:lnTo>
                  <a:lnTo>
                    <a:pt x="764" y="7502"/>
                  </a:lnTo>
                  <a:lnTo>
                    <a:pt x="410" y="7733"/>
                  </a:lnTo>
                  <a:lnTo>
                    <a:pt x="1" y="9790"/>
                  </a:lnTo>
                  <a:lnTo>
                    <a:pt x="17499" y="9790"/>
                  </a:lnTo>
                  <a:lnTo>
                    <a:pt x="17090" y="7733"/>
                  </a:lnTo>
                  <a:lnTo>
                    <a:pt x="16736" y="7453"/>
                  </a:lnTo>
                  <a:lnTo>
                    <a:pt x="16993" y="7221"/>
                  </a:lnTo>
                  <a:lnTo>
                    <a:pt x="16584" y="5164"/>
                  </a:lnTo>
                  <a:lnTo>
                    <a:pt x="16230" y="4908"/>
                  </a:lnTo>
                  <a:lnTo>
                    <a:pt x="16480" y="4627"/>
                  </a:lnTo>
                  <a:lnTo>
                    <a:pt x="16101" y="2594"/>
                  </a:lnTo>
                  <a:lnTo>
                    <a:pt x="15717" y="2314"/>
                  </a:lnTo>
                  <a:lnTo>
                    <a:pt x="15998" y="2057"/>
                  </a:lnTo>
                  <a:lnTo>
                    <a:pt x="15693" y="587"/>
                  </a:lnTo>
                  <a:cubicBezTo>
                    <a:pt x="15644" y="257"/>
                    <a:pt x="15339" y="1"/>
                    <a:pt x="15009" y="1"/>
                  </a:cubicBezTo>
                  <a:lnTo>
                    <a:pt x="13099" y="1"/>
                  </a:lnTo>
                  <a:lnTo>
                    <a:pt x="12842" y="330"/>
                  </a:lnTo>
                  <a:lnTo>
                    <a:pt x="12568" y="1"/>
                  </a:lnTo>
                  <a:lnTo>
                    <a:pt x="10352" y="1"/>
                  </a:lnTo>
                  <a:lnTo>
                    <a:pt x="10096" y="330"/>
                  </a:lnTo>
                  <a:lnTo>
                    <a:pt x="9821" y="1"/>
                  </a:lnTo>
                  <a:lnTo>
                    <a:pt x="7685" y="1"/>
                  </a:lnTo>
                  <a:lnTo>
                    <a:pt x="7453" y="330"/>
                  </a:lnTo>
                  <a:lnTo>
                    <a:pt x="7148" y="1"/>
                  </a:lnTo>
                  <a:lnTo>
                    <a:pt x="4939" y="1"/>
                  </a:lnTo>
                  <a:lnTo>
                    <a:pt x="4682" y="330"/>
                  </a:lnTo>
                  <a:lnTo>
                    <a:pt x="440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7"/>
            <p:cNvSpPr/>
            <p:nvPr/>
          </p:nvSpPr>
          <p:spPr>
            <a:xfrm>
              <a:off x="1743775" y="1301550"/>
              <a:ext cx="437500" cy="275900"/>
            </a:xfrm>
            <a:custGeom>
              <a:avLst/>
              <a:gdLst/>
              <a:ahLst/>
              <a:cxnLst/>
              <a:rect l="l" t="t" r="r" b="b"/>
              <a:pathLst>
                <a:path w="17500" h="11036" extrusionOk="0">
                  <a:moveTo>
                    <a:pt x="7020" y="2594"/>
                  </a:moveTo>
                  <a:lnTo>
                    <a:pt x="6922" y="4627"/>
                  </a:lnTo>
                  <a:lnTo>
                    <a:pt x="4249" y="4627"/>
                  </a:lnTo>
                  <a:lnTo>
                    <a:pt x="4554" y="2594"/>
                  </a:lnTo>
                  <a:close/>
                  <a:moveTo>
                    <a:pt x="9943" y="2594"/>
                  </a:moveTo>
                  <a:lnTo>
                    <a:pt x="10071" y="4627"/>
                  </a:lnTo>
                  <a:lnTo>
                    <a:pt x="7453" y="4627"/>
                  </a:lnTo>
                  <a:lnTo>
                    <a:pt x="7557" y="2594"/>
                  </a:lnTo>
                  <a:close/>
                  <a:moveTo>
                    <a:pt x="12946" y="2594"/>
                  </a:moveTo>
                  <a:lnTo>
                    <a:pt x="13251" y="4627"/>
                  </a:lnTo>
                  <a:lnTo>
                    <a:pt x="10584" y="4627"/>
                  </a:lnTo>
                  <a:lnTo>
                    <a:pt x="10480" y="2594"/>
                  </a:lnTo>
                  <a:close/>
                  <a:moveTo>
                    <a:pt x="6892" y="5164"/>
                  </a:moveTo>
                  <a:lnTo>
                    <a:pt x="6770" y="7221"/>
                  </a:lnTo>
                  <a:lnTo>
                    <a:pt x="3870" y="7221"/>
                  </a:lnTo>
                  <a:lnTo>
                    <a:pt x="4176" y="5164"/>
                  </a:lnTo>
                  <a:close/>
                  <a:moveTo>
                    <a:pt x="10096" y="5164"/>
                  </a:moveTo>
                  <a:lnTo>
                    <a:pt x="10200" y="7221"/>
                  </a:lnTo>
                  <a:lnTo>
                    <a:pt x="7300" y="7221"/>
                  </a:lnTo>
                  <a:lnTo>
                    <a:pt x="7404" y="5164"/>
                  </a:lnTo>
                  <a:close/>
                  <a:moveTo>
                    <a:pt x="13331" y="5164"/>
                  </a:moveTo>
                  <a:lnTo>
                    <a:pt x="13636" y="7221"/>
                  </a:lnTo>
                  <a:lnTo>
                    <a:pt x="10737" y="7221"/>
                  </a:lnTo>
                  <a:lnTo>
                    <a:pt x="10633" y="5164"/>
                  </a:lnTo>
                  <a:close/>
                  <a:moveTo>
                    <a:pt x="6739" y="7733"/>
                  </a:moveTo>
                  <a:lnTo>
                    <a:pt x="6641" y="9790"/>
                  </a:lnTo>
                  <a:lnTo>
                    <a:pt x="3486" y="9790"/>
                  </a:lnTo>
                  <a:lnTo>
                    <a:pt x="3791" y="7733"/>
                  </a:lnTo>
                  <a:close/>
                  <a:moveTo>
                    <a:pt x="10224" y="7733"/>
                  </a:moveTo>
                  <a:lnTo>
                    <a:pt x="10328" y="9790"/>
                  </a:lnTo>
                  <a:lnTo>
                    <a:pt x="7172" y="9790"/>
                  </a:lnTo>
                  <a:lnTo>
                    <a:pt x="7276" y="7733"/>
                  </a:lnTo>
                  <a:close/>
                  <a:moveTo>
                    <a:pt x="13709" y="7733"/>
                  </a:moveTo>
                  <a:lnTo>
                    <a:pt x="14014" y="9790"/>
                  </a:lnTo>
                  <a:lnTo>
                    <a:pt x="10859" y="9790"/>
                  </a:lnTo>
                  <a:lnTo>
                    <a:pt x="10761" y="7733"/>
                  </a:lnTo>
                  <a:close/>
                  <a:moveTo>
                    <a:pt x="4401" y="1"/>
                  </a:moveTo>
                  <a:lnTo>
                    <a:pt x="4096" y="2057"/>
                  </a:lnTo>
                  <a:lnTo>
                    <a:pt x="1527" y="2057"/>
                  </a:lnTo>
                  <a:lnTo>
                    <a:pt x="1429" y="2594"/>
                  </a:lnTo>
                  <a:lnTo>
                    <a:pt x="4023" y="2594"/>
                  </a:lnTo>
                  <a:lnTo>
                    <a:pt x="3718" y="4627"/>
                  </a:lnTo>
                  <a:lnTo>
                    <a:pt x="1020" y="4627"/>
                  </a:lnTo>
                  <a:lnTo>
                    <a:pt x="916" y="5164"/>
                  </a:lnTo>
                  <a:lnTo>
                    <a:pt x="3639" y="5164"/>
                  </a:lnTo>
                  <a:lnTo>
                    <a:pt x="3333" y="7221"/>
                  </a:lnTo>
                  <a:lnTo>
                    <a:pt x="514" y="7221"/>
                  </a:lnTo>
                  <a:lnTo>
                    <a:pt x="410" y="7733"/>
                  </a:lnTo>
                  <a:lnTo>
                    <a:pt x="3260" y="7733"/>
                  </a:lnTo>
                  <a:lnTo>
                    <a:pt x="2955" y="9790"/>
                  </a:lnTo>
                  <a:lnTo>
                    <a:pt x="1" y="9790"/>
                  </a:lnTo>
                  <a:lnTo>
                    <a:pt x="1" y="10327"/>
                  </a:lnTo>
                  <a:cubicBezTo>
                    <a:pt x="1" y="10730"/>
                    <a:pt x="331" y="11035"/>
                    <a:pt x="715" y="11035"/>
                  </a:cubicBezTo>
                  <a:lnTo>
                    <a:pt x="16785" y="11035"/>
                  </a:lnTo>
                  <a:cubicBezTo>
                    <a:pt x="17170" y="11035"/>
                    <a:pt x="17499" y="10730"/>
                    <a:pt x="17499" y="10327"/>
                  </a:cubicBezTo>
                  <a:lnTo>
                    <a:pt x="17499" y="9790"/>
                  </a:lnTo>
                  <a:lnTo>
                    <a:pt x="14551" y="9790"/>
                  </a:lnTo>
                  <a:lnTo>
                    <a:pt x="14246" y="7733"/>
                  </a:lnTo>
                  <a:lnTo>
                    <a:pt x="17090" y="7733"/>
                  </a:lnTo>
                  <a:lnTo>
                    <a:pt x="16993" y="7221"/>
                  </a:lnTo>
                  <a:lnTo>
                    <a:pt x="14167" y="7221"/>
                  </a:lnTo>
                  <a:lnTo>
                    <a:pt x="13862" y="5164"/>
                  </a:lnTo>
                  <a:lnTo>
                    <a:pt x="16584" y="5164"/>
                  </a:lnTo>
                  <a:lnTo>
                    <a:pt x="16480" y="4627"/>
                  </a:lnTo>
                  <a:lnTo>
                    <a:pt x="13788" y="4627"/>
                  </a:lnTo>
                  <a:lnTo>
                    <a:pt x="13483" y="2594"/>
                  </a:lnTo>
                  <a:lnTo>
                    <a:pt x="16101" y="2594"/>
                  </a:lnTo>
                  <a:lnTo>
                    <a:pt x="15998" y="2057"/>
                  </a:lnTo>
                  <a:lnTo>
                    <a:pt x="13404" y="2057"/>
                  </a:lnTo>
                  <a:lnTo>
                    <a:pt x="13099" y="1"/>
                  </a:lnTo>
                  <a:lnTo>
                    <a:pt x="12568" y="1"/>
                  </a:lnTo>
                  <a:lnTo>
                    <a:pt x="12873" y="2057"/>
                  </a:lnTo>
                  <a:lnTo>
                    <a:pt x="10456" y="2057"/>
                  </a:lnTo>
                  <a:lnTo>
                    <a:pt x="10352" y="1"/>
                  </a:lnTo>
                  <a:lnTo>
                    <a:pt x="9821" y="1"/>
                  </a:lnTo>
                  <a:lnTo>
                    <a:pt x="9919" y="2057"/>
                  </a:lnTo>
                  <a:lnTo>
                    <a:pt x="7581" y="2057"/>
                  </a:lnTo>
                  <a:lnTo>
                    <a:pt x="7685" y="1"/>
                  </a:lnTo>
                  <a:lnTo>
                    <a:pt x="7148" y="1"/>
                  </a:lnTo>
                  <a:lnTo>
                    <a:pt x="7044" y="2057"/>
                  </a:lnTo>
                  <a:lnTo>
                    <a:pt x="4633" y="2057"/>
                  </a:lnTo>
                  <a:lnTo>
                    <a:pt x="493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7"/>
            <p:cNvSpPr/>
            <p:nvPr/>
          </p:nvSpPr>
          <p:spPr>
            <a:xfrm>
              <a:off x="1743775" y="1553925"/>
              <a:ext cx="437500" cy="33750"/>
            </a:xfrm>
            <a:custGeom>
              <a:avLst/>
              <a:gdLst/>
              <a:ahLst/>
              <a:cxnLst/>
              <a:rect l="l" t="t" r="r" b="b"/>
              <a:pathLst>
                <a:path w="17500" h="1350" extrusionOk="0">
                  <a:moveTo>
                    <a:pt x="1" y="0"/>
                  </a:moveTo>
                  <a:lnTo>
                    <a:pt x="1" y="635"/>
                  </a:lnTo>
                  <a:cubicBezTo>
                    <a:pt x="1" y="1020"/>
                    <a:pt x="331" y="1349"/>
                    <a:pt x="715" y="1349"/>
                  </a:cubicBezTo>
                  <a:lnTo>
                    <a:pt x="16785" y="1349"/>
                  </a:lnTo>
                  <a:cubicBezTo>
                    <a:pt x="17170" y="1349"/>
                    <a:pt x="17499" y="1020"/>
                    <a:pt x="17499" y="635"/>
                  </a:cubicBezTo>
                  <a:lnTo>
                    <a:pt x="17499" y="0"/>
                  </a:lnTo>
                  <a:cubicBezTo>
                    <a:pt x="17499" y="409"/>
                    <a:pt x="17170" y="714"/>
                    <a:pt x="16785" y="714"/>
                  </a:cubicBezTo>
                  <a:lnTo>
                    <a:pt x="715" y="714"/>
                  </a:lnTo>
                  <a:cubicBezTo>
                    <a:pt x="331" y="714"/>
                    <a:pt x="1" y="409"/>
                    <a:pt x="1"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7"/>
            <p:cNvSpPr/>
            <p:nvPr/>
          </p:nvSpPr>
          <p:spPr>
            <a:xfrm>
              <a:off x="1841125" y="1711550"/>
              <a:ext cx="243550" cy="19850"/>
            </a:xfrm>
            <a:custGeom>
              <a:avLst/>
              <a:gdLst/>
              <a:ahLst/>
              <a:cxnLst/>
              <a:rect l="l" t="t" r="r" b="b"/>
              <a:pathLst>
                <a:path w="9742" h="794" extrusionOk="0">
                  <a:moveTo>
                    <a:pt x="459" y="0"/>
                  </a:moveTo>
                  <a:cubicBezTo>
                    <a:pt x="251" y="0"/>
                    <a:pt x="99" y="128"/>
                    <a:pt x="1" y="281"/>
                  </a:cubicBezTo>
                  <a:cubicBezTo>
                    <a:pt x="1" y="281"/>
                    <a:pt x="1" y="793"/>
                    <a:pt x="459" y="793"/>
                  </a:cubicBezTo>
                  <a:lnTo>
                    <a:pt x="9253" y="793"/>
                  </a:lnTo>
                  <a:cubicBezTo>
                    <a:pt x="9742" y="793"/>
                    <a:pt x="9711" y="281"/>
                    <a:pt x="9711" y="281"/>
                  </a:cubicBezTo>
                  <a:cubicBezTo>
                    <a:pt x="9638" y="128"/>
                    <a:pt x="9461" y="0"/>
                    <a:pt x="92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7"/>
            <p:cNvSpPr/>
            <p:nvPr/>
          </p:nvSpPr>
          <p:spPr>
            <a:xfrm>
              <a:off x="1839150" y="1718550"/>
              <a:ext cx="246750" cy="20475"/>
            </a:xfrm>
            <a:custGeom>
              <a:avLst/>
              <a:gdLst/>
              <a:ahLst/>
              <a:cxnLst/>
              <a:rect l="l" t="t" r="r" b="b"/>
              <a:pathLst>
                <a:path w="9870" h="819" extrusionOk="0">
                  <a:moveTo>
                    <a:pt x="80" y="1"/>
                  </a:moveTo>
                  <a:cubicBezTo>
                    <a:pt x="25" y="80"/>
                    <a:pt x="1" y="178"/>
                    <a:pt x="1" y="282"/>
                  </a:cubicBezTo>
                  <a:cubicBezTo>
                    <a:pt x="1" y="562"/>
                    <a:pt x="257" y="819"/>
                    <a:pt x="538" y="819"/>
                  </a:cubicBezTo>
                  <a:lnTo>
                    <a:pt x="9332" y="819"/>
                  </a:lnTo>
                  <a:cubicBezTo>
                    <a:pt x="9638" y="819"/>
                    <a:pt x="9870" y="562"/>
                    <a:pt x="9870" y="282"/>
                  </a:cubicBezTo>
                  <a:cubicBezTo>
                    <a:pt x="9870" y="178"/>
                    <a:pt x="9845" y="80"/>
                    <a:pt x="9790" y="1"/>
                  </a:cubicBezTo>
                  <a:cubicBezTo>
                    <a:pt x="9717" y="153"/>
                    <a:pt x="9540" y="282"/>
                    <a:pt x="9332" y="282"/>
                  </a:cubicBezTo>
                  <a:lnTo>
                    <a:pt x="538" y="282"/>
                  </a:lnTo>
                  <a:cubicBezTo>
                    <a:pt x="330" y="282"/>
                    <a:pt x="178" y="153"/>
                    <a:pt x="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128"/>
        <p:cNvGrpSpPr/>
        <p:nvPr/>
      </p:nvGrpSpPr>
      <p:grpSpPr>
        <a:xfrm>
          <a:off x="0" y="0"/>
          <a:ext cx="0" cy="0"/>
          <a:chOff x="0" y="0"/>
          <a:chExt cx="0" cy="0"/>
        </a:xfrm>
      </p:grpSpPr>
      <p:sp>
        <p:nvSpPr>
          <p:cNvPr id="3129" name="Google Shape;3129;p48"/>
          <p:cNvSpPr txBox="1">
            <a:spLocks noGrp="1"/>
          </p:cNvSpPr>
          <p:nvPr>
            <p:ph type="title"/>
          </p:nvPr>
        </p:nvSpPr>
        <p:spPr>
          <a:xfrm>
            <a:off x="4572000" y="539500"/>
            <a:ext cx="3852000" cy="1042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picture is worth a thousand words</a:t>
            </a:r>
            <a:endParaRPr/>
          </a:p>
        </p:txBody>
      </p:sp>
      <p:grpSp>
        <p:nvGrpSpPr>
          <p:cNvPr id="3130" name="Google Shape;3130;p48"/>
          <p:cNvGrpSpPr/>
          <p:nvPr/>
        </p:nvGrpSpPr>
        <p:grpSpPr>
          <a:xfrm rot="10800000">
            <a:off x="6856339" y="1992798"/>
            <a:ext cx="667109" cy="886475"/>
            <a:chOff x="342568" y="3420577"/>
            <a:chExt cx="667109" cy="886475"/>
          </a:xfrm>
        </p:grpSpPr>
        <p:sp>
          <p:nvSpPr>
            <p:cNvPr id="3131" name="Google Shape;3131;p48"/>
            <p:cNvSpPr/>
            <p:nvPr/>
          </p:nvSpPr>
          <p:spPr>
            <a:xfrm>
              <a:off x="342568" y="36032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8"/>
            <p:cNvSpPr/>
            <p:nvPr/>
          </p:nvSpPr>
          <p:spPr>
            <a:xfrm>
              <a:off x="622700" y="4158950"/>
              <a:ext cx="148102" cy="148102"/>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8"/>
            <p:cNvSpPr/>
            <p:nvPr/>
          </p:nvSpPr>
          <p:spPr>
            <a:xfrm>
              <a:off x="908952" y="3420577"/>
              <a:ext cx="100725" cy="100700"/>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137"/>
        <p:cNvGrpSpPr/>
        <p:nvPr/>
      </p:nvGrpSpPr>
      <p:grpSpPr>
        <a:xfrm>
          <a:off x="0" y="0"/>
          <a:ext cx="0" cy="0"/>
          <a:chOff x="0" y="0"/>
          <a:chExt cx="0" cy="0"/>
        </a:xfrm>
      </p:grpSpPr>
      <p:sp>
        <p:nvSpPr>
          <p:cNvPr id="3138" name="Google Shape;3138;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Practical exercise </a:t>
            </a:r>
            <a:r>
              <a:rPr lang="en">
                <a:solidFill>
                  <a:schemeClr val="lt1"/>
                </a:solidFill>
              </a:rPr>
              <a:t>to upcycle</a:t>
            </a:r>
            <a:endParaRPr>
              <a:solidFill>
                <a:schemeClr val="lt1"/>
              </a:solidFill>
            </a:endParaRPr>
          </a:p>
        </p:txBody>
      </p:sp>
      <p:sp>
        <p:nvSpPr>
          <p:cNvPr id="3139" name="Google Shape;3139;p49"/>
          <p:cNvSpPr txBox="1">
            <a:spLocks noGrp="1"/>
          </p:cNvSpPr>
          <p:nvPr>
            <p:ph type="subTitle" idx="1"/>
          </p:nvPr>
        </p:nvSpPr>
        <p:spPr>
          <a:xfrm>
            <a:off x="2596500" y="1223375"/>
            <a:ext cx="3951000" cy="10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sp>
        <p:nvSpPr>
          <p:cNvPr id="3140" name="Google Shape;3140;p49"/>
          <p:cNvSpPr/>
          <p:nvPr/>
        </p:nvSpPr>
        <p:spPr>
          <a:xfrm>
            <a:off x="2409098" y="3416977"/>
            <a:ext cx="396900" cy="236100"/>
          </a:xfrm>
          <a:prstGeom prst="rightArrow">
            <a:avLst>
              <a:gd name="adj1" fmla="val 50000"/>
              <a:gd name="adj2"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9"/>
          <p:cNvSpPr/>
          <p:nvPr/>
        </p:nvSpPr>
        <p:spPr>
          <a:xfrm>
            <a:off x="3789012" y="3393798"/>
            <a:ext cx="396900" cy="236100"/>
          </a:xfrm>
          <a:prstGeom prst="rightArrow">
            <a:avLst>
              <a:gd name="adj1" fmla="val 50000"/>
              <a:gd name="adj2"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5671825" y="3416977"/>
            <a:ext cx="396900" cy="236100"/>
          </a:xfrm>
          <a:prstGeom prst="rightArrow">
            <a:avLst>
              <a:gd name="adj1" fmla="val 50000"/>
              <a:gd name="adj2"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3" name="Google Shape;3143;p49"/>
          <p:cNvGrpSpPr/>
          <p:nvPr/>
        </p:nvGrpSpPr>
        <p:grpSpPr>
          <a:xfrm>
            <a:off x="1709676" y="2841212"/>
            <a:ext cx="417351" cy="1411363"/>
            <a:chOff x="-1491368" y="3453543"/>
            <a:chExt cx="289545" cy="979161"/>
          </a:xfrm>
        </p:grpSpPr>
        <p:sp>
          <p:nvSpPr>
            <p:cNvPr id="3144" name="Google Shape;3144;p49"/>
            <p:cNvSpPr/>
            <p:nvPr/>
          </p:nvSpPr>
          <p:spPr>
            <a:xfrm>
              <a:off x="-1491368" y="3873986"/>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1445611" y="3978694"/>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1445611" y="3999472"/>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1446457" y="4087433"/>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1455513" y="3873975"/>
              <a:ext cx="217880" cy="392495"/>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1247585" y="4266429"/>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1446034" y="4266429"/>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1455525" y="4257075"/>
              <a:ext cx="217880" cy="151620"/>
            </a:xfrm>
            <a:custGeom>
              <a:avLst/>
              <a:gdLst/>
              <a:ahLst/>
              <a:cxnLst/>
              <a:rect l="l" t="t" r="r" b="b"/>
              <a:pathLst>
                <a:path w="7025" h="5046" extrusionOk="0">
                  <a:moveTo>
                    <a:pt x="1" y="1"/>
                  </a:moveTo>
                  <a:lnTo>
                    <a:pt x="1" y="5046"/>
                  </a:lnTo>
                  <a:lnTo>
                    <a:pt x="7025" y="5046"/>
                  </a:lnTo>
                  <a:lnTo>
                    <a:pt x="7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rot="10800000">
              <a:off x="-1490450" y="3479954"/>
              <a:ext cx="288628" cy="413993"/>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rot="10800000">
              <a:off x="-1455749" y="3480904"/>
              <a:ext cx="218599" cy="424546"/>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rot="10800000">
              <a:off x="-1455751" y="3480899"/>
              <a:ext cx="218626" cy="187551"/>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rot="10800000">
              <a:off x="-1392274" y="3453543"/>
              <a:ext cx="82072" cy="36108"/>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rot="10800000">
              <a:off x="-1395525" y="3480900"/>
              <a:ext cx="88374" cy="18404"/>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rot="10800000">
              <a:off x="-1270891" y="3687300"/>
              <a:ext cx="14504" cy="184291"/>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rot="10800000">
              <a:off x="-1390724" y="3665693"/>
              <a:ext cx="44262" cy="35358"/>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rot="10800000">
              <a:off x="-1432585" y="3703502"/>
              <a:ext cx="41161" cy="33057"/>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rot="10800000">
              <a:off x="-1381821" y="3736510"/>
              <a:ext cx="33809" cy="26456"/>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1" name="Google Shape;3161;p49"/>
          <p:cNvGrpSpPr/>
          <p:nvPr/>
        </p:nvGrpSpPr>
        <p:grpSpPr>
          <a:xfrm>
            <a:off x="3089398" y="2795029"/>
            <a:ext cx="416020" cy="634799"/>
            <a:chOff x="2712806" y="3077342"/>
            <a:chExt cx="288622" cy="440405"/>
          </a:xfrm>
        </p:grpSpPr>
        <p:sp>
          <p:nvSpPr>
            <p:cNvPr id="3162" name="Google Shape;3162;p49"/>
            <p:cNvSpPr/>
            <p:nvPr/>
          </p:nvSpPr>
          <p:spPr>
            <a:xfrm rot="10800000">
              <a:off x="2712806" y="3103744"/>
              <a:ext cx="288622" cy="414003"/>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rot="10800000">
              <a:off x="2747495" y="3104709"/>
              <a:ext cx="218605" cy="36431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rot="10800000">
              <a:off x="2747499" y="3104699"/>
              <a:ext cx="218626" cy="187551"/>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rot="10800000">
              <a:off x="2810978" y="3077342"/>
              <a:ext cx="82071" cy="36109"/>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rot="10800000">
              <a:off x="2807727" y="3104699"/>
              <a:ext cx="88372" cy="1840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9"/>
            <p:cNvSpPr/>
            <p:nvPr/>
          </p:nvSpPr>
          <p:spPr>
            <a:xfrm rot="10800000">
              <a:off x="2932359" y="3311096"/>
              <a:ext cx="14504" cy="184296"/>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9"/>
            <p:cNvSpPr/>
            <p:nvPr/>
          </p:nvSpPr>
          <p:spPr>
            <a:xfrm rot="10800000">
              <a:off x="2812527" y="3289493"/>
              <a:ext cx="44261" cy="35359"/>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rot="10800000">
              <a:off x="2770665" y="3327302"/>
              <a:ext cx="41160" cy="33058"/>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rot="10800000">
              <a:off x="2821429" y="3360309"/>
              <a:ext cx="33808" cy="26457"/>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1" name="Google Shape;3171;p49"/>
          <p:cNvGrpSpPr/>
          <p:nvPr/>
        </p:nvGrpSpPr>
        <p:grpSpPr>
          <a:xfrm>
            <a:off x="3088067" y="3493450"/>
            <a:ext cx="415998" cy="805338"/>
            <a:chOff x="2711882" y="3561886"/>
            <a:chExt cx="288607" cy="558719"/>
          </a:xfrm>
        </p:grpSpPr>
        <p:sp>
          <p:nvSpPr>
            <p:cNvPr id="3172" name="Google Shape;3172;p49"/>
            <p:cNvSpPr/>
            <p:nvPr/>
          </p:nvSpPr>
          <p:spPr>
            <a:xfrm>
              <a:off x="2711882" y="3561886"/>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2747350" y="3623976"/>
              <a:ext cx="218618" cy="472621"/>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2757639" y="3687372"/>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2756793" y="3775333"/>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2747725" y="3678975"/>
              <a:ext cx="217898" cy="275392"/>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2955665" y="3954329"/>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2757216" y="3954329"/>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2747725" y="3944975"/>
              <a:ext cx="217880" cy="151620"/>
            </a:xfrm>
            <a:custGeom>
              <a:avLst/>
              <a:gdLst/>
              <a:ahLst/>
              <a:cxnLst/>
              <a:rect l="l" t="t" r="r" b="b"/>
              <a:pathLst>
                <a:path w="7025" h="5046" extrusionOk="0">
                  <a:moveTo>
                    <a:pt x="1" y="1"/>
                  </a:moveTo>
                  <a:lnTo>
                    <a:pt x="1" y="5046"/>
                  </a:lnTo>
                  <a:lnTo>
                    <a:pt x="7025" y="5046"/>
                  </a:lnTo>
                  <a:lnTo>
                    <a:pt x="7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rot="10800000">
              <a:off x="2783997" y="3591021"/>
              <a:ext cx="14504" cy="184296"/>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49"/>
          <p:cNvGrpSpPr/>
          <p:nvPr/>
        </p:nvGrpSpPr>
        <p:grpSpPr>
          <a:xfrm>
            <a:off x="6282681" y="2836043"/>
            <a:ext cx="459433" cy="1395183"/>
            <a:chOff x="1126407" y="2156057"/>
            <a:chExt cx="288607" cy="876426"/>
          </a:xfrm>
        </p:grpSpPr>
        <p:sp>
          <p:nvSpPr>
            <p:cNvPr id="3182" name="Google Shape;3182;p49"/>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49"/>
          <p:cNvGrpSpPr/>
          <p:nvPr/>
        </p:nvGrpSpPr>
        <p:grpSpPr>
          <a:xfrm>
            <a:off x="6956183" y="2490329"/>
            <a:ext cx="478071" cy="1638180"/>
            <a:chOff x="3524989" y="2153520"/>
            <a:chExt cx="180602" cy="618859"/>
          </a:xfrm>
        </p:grpSpPr>
        <p:sp>
          <p:nvSpPr>
            <p:cNvPr id="3206" name="Google Shape;3206;p49"/>
            <p:cNvSpPr/>
            <p:nvPr/>
          </p:nvSpPr>
          <p:spPr>
            <a:xfrm>
              <a:off x="3536858" y="2522703"/>
              <a:ext cx="162699" cy="2312"/>
            </a:xfrm>
            <a:custGeom>
              <a:avLst/>
              <a:gdLst/>
              <a:ahLst/>
              <a:cxnLst/>
              <a:rect l="l" t="t" r="r" b="b"/>
              <a:pathLst>
                <a:path w="5771" h="82" extrusionOk="0">
                  <a:moveTo>
                    <a:pt x="0" y="0"/>
                  </a:moveTo>
                  <a:lnTo>
                    <a:pt x="0" y="81"/>
                  </a:lnTo>
                  <a:lnTo>
                    <a:pt x="5770" y="81"/>
                  </a:lnTo>
                  <a:lnTo>
                    <a:pt x="57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3535871" y="2166996"/>
              <a:ext cx="164983" cy="357143"/>
            </a:xfrm>
            <a:custGeom>
              <a:avLst/>
              <a:gdLst/>
              <a:ahLst/>
              <a:cxnLst/>
              <a:rect l="l" t="t" r="r" b="b"/>
              <a:pathLst>
                <a:path w="5852" h="12668" extrusionOk="0">
                  <a:moveTo>
                    <a:pt x="2928" y="1"/>
                  </a:moveTo>
                  <a:lnTo>
                    <a:pt x="0" y="12652"/>
                  </a:lnTo>
                  <a:lnTo>
                    <a:pt x="81" y="12667"/>
                  </a:lnTo>
                  <a:lnTo>
                    <a:pt x="2928" y="325"/>
                  </a:lnTo>
                  <a:lnTo>
                    <a:pt x="5771" y="12667"/>
                  </a:lnTo>
                  <a:lnTo>
                    <a:pt x="5852" y="12652"/>
                  </a:lnTo>
                  <a:lnTo>
                    <a:pt x="292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3536858" y="2524113"/>
              <a:ext cx="162699" cy="233378"/>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3558172" y="2346499"/>
              <a:ext cx="76994" cy="260048"/>
            </a:xfrm>
            <a:custGeom>
              <a:avLst/>
              <a:gdLst/>
              <a:ahLst/>
              <a:cxnLst/>
              <a:rect l="l" t="t" r="r" b="b"/>
              <a:pathLst>
                <a:path w="2731" h="9224" extrusionOk="0">
                  <a:moveTo>
                    <a:pt x="120" y="0"/>
                  </a:moveTo>
                  <a:cubicBezTo>
                    <a:pt x="95" y="0"/>
                    <a:pt x="69" y="10"/>
                    <a:pt x="46" y="33"/>
                  </a:cubicBezTo>
                  <a:cubicBezTo>
                    <a:pt x="0" y="79"/>
                    <a:pt x="0" y="144"/>
                    <a:pt x="31" y="191"/>
                  </a:cubicBezTo>
                  <a:cubicBezTo>
                    <a:pt x="2731" y="3180"/>
                    <a:pt x="1493" y="9031"/>
                    <a:pt x="1477" y="9097"/>
                  </a:cubicBezTo>
                  <a:cubicBezTo>
                    <a:pt x="1462" y="9143"/>
                    <a:pt x="1508" y="9208"/>
                    <a:pt x="1558" y="9224"/>
                  </a:cubicBezTo>
                  <a:lnTo>
                    <a:pt x="1589" y="9224"/>
                  </a:lnTo>
                  <a:cubicBezTo>
                    <a:pt x="1639" y="9224"/>
                    <a:pt x="1686" y="9193"/>
                    <a:pt x="1701" y="9143"/>
                  </a:cubicBezTo>
                  <a:cubicBezTo>
                    <a:pt x="1701" y="9127"/>
                    <a:pt x="2025" y="7616"/>
                    <a:pt x="2006" y="5768"/>
                  </a:cubicBezTo>
                  <a:cubicBezTo>
                    <a:pt x="1975" y="2636"/>
                    <a:pt x="1011" y="931"/>
                    <a:pt x="208" y="33"/>
                  </a:cubicBezTo>
                  <a:cubicBezTo>
                    <a:pt x="181" y="14"/>
                    <a:pt x="150" y="0"/>
                    <a:pt x="12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3618391" y="2359580"/>
              <a:ext cx="51254" cy="246966"/>
            </a:xfrm>
            <a:custGeom>
              <a:avLst/>
              <a:gdLst/>
              <a:ahLst/>
              <a:cxnLst/>
              <a:rect l="l" t="t" r="r" b="b"/>
              <a:pathLst>
                <a:path w="1818" h="8760" extrusionOk="0">
                  <a:moveTo>
                    <a:pt x="1702" y="1"/>
                  </a:moveTo>
                  <a:cubicBezTo>
                    <a:pt x="1640" y="1"/>
                    <a:pt x="1590" y="51"/>
                    <a:pt x="1590" y="112"/>
                  </a:cubicBezTo>
                  <a:cubicBezTo>
                    <a:pt x="1413" y="4309"/>
                    <a:pt x="32" y="8567"/>
                    <a:pt x="16" y="8617"/>
                  </a:cubicBezTo>
                  <a:cubicBezTo>
                    <a:pt x="1" y="8679"/>
                    <a:pt x="32" y="8744"/>
                    <a:pt x="82" y="8760"/>
                  </a:cubicBezTo>
                  <a:lnTo>
                    <a:pt x="128" y="8760"/>
                  </a:lnTo>
                  <a:cubicBezTo>
                    <a:pt x="159" y="8760"/>
                    <a:pt x="209" y="8729"/>
                    <a:pt x="225" y="8679"/>
                  </a:cubicBezTo>
                  <a:cubicBezTo>
                    <a:pt x="240" y="8648"/>
                    <a:pt x="1640" y="4355"/>
                    <a:pt x="1818" y="132"/>
                  </a:cubicBezTo>
                  <a:cubicBezTo>
                    <a:pt x="1818" y="66"/>
                    <a:pt x="1767" y="1"/>
                    <a:pt x="170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3657777" y="2294765"/>
              <a:ext cx="5469" cy="25486"/>
            </a:xfrm>
            <a:custGeom>
              <a:avLst/>
              <a:gdLst/>
              <a:ahLst/>
              <a:cxnLst/>
              <a:rect l="l" t="t" r="r" b="b"/>
              <a:pathLst>
                <a:path w="194" h="904" extrusionOk="0">
                  <a:moveTo>
                    <a:pt x="66" y="1"/>
                  </a:moveTo>
                  <a:lnTo>
                    <a:pt x="0" y="20"/>
                  </a:lnTo>
                  <a:lnTo>
                    <a:pt x="131" y="903"/>
                  </a:lnTo>
                  <a:lnTo>
                    <a:pt x="193" y="903"/>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3669082" y="2289888"/>
              <a:ext cx="20468" cy="36650"/>
            </a:xfrm>
            <a:custGeom>
              <a:avLst/>
              <a:gdLst/>
              <a:ahLst/>
              <a:cxnLst/>
              <a:rect l="l" t="t" r="r" b="b"/>
              <a:pathLst>
                <a:path w="726" h="1300" extrusionOk="0">
                  <a:moveTo>
                    <a:pt x="309" y="0"/>
                  </a:moveTo>
                  <a:lnTo>
                    <a:pt x="0" y="1300"/>
                  </a:lnTo>
                  <a:lnTo>
                    <a:pt x="0" y="1300"/>
                  </a:lnTo>
                  <a:lnTo>
                    <a:pt x="725" y="656"/>
                  </a:lnTo>
                  <a:lnTo>
                    <a:pt x="675" y="610"/>
                  </a:lnTo>
                  <a:lnTo>
                    <a:pt x="131" y="1092"/>
                  </a:lnTo>
                  <a:lnTo>
                    <a:pt x="131" y="1092"/>
                  </a:lnTo>
                  <a:lnTo>
                    <a:pt x="371" y="16"/>
                  </a:lnTo>
                  <a:lnTo>
                    <a:pt x="30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3684954" y="2303787"/>
              <a:ext cx="7753" cy="7753"/>
            </a:xfrm>
            <a:custGeom>
              <a:avLst/>
              <a:gdLst/>
              <a:ahLst/>
              <a:cxnLst/>
              <a:rect l="l" t="t" r="r" b="b"/>
              <a:pathLst>
                <a:path w="275" h="275" extrusionOk="0">
                  <a:moveTo>
                    <a:pt x="140" y="1"/>
                  </a:moveTo>
                  <a:cubicBezTo>
                    <a:pt x="102" y="1"/>
                    <a:pt x="63" y="16"/>
                    <a:pt x="35" y="51"/>
                  </a:cubicBezTo>
                  <a:cubicBezTo>
                    <a:pt x="16" y="66"/>
                    <a:pt x="0" y="101"/>
                    <a:pt x="0" y="132"/>
                  </a:cubicBezTo>
                  <a:cubicBezTo>
                    <a:pt x="11" y="217"/>
                    <a:pt x="80" y="275"/>
                    <a:pt x="148" y="275"/>
                  </a:cubicBezTo>
                  <a:cubicBezTo>
                    <a:pt x="183" y="275"/>
                    <a:pt x="217" y="260"/>
                    <a:pt x="243" y="228"/>
                  </a:cubicBezTo>
                  <a:cubicBezTo>
                    <a:pt x="274" y="198"/>
                    <a:pt x="274" y="163"/>
                    <a:pt x="274" y="132"/>
                  </a:cubicBezTo>
                  <a:cubicBezTo>
                    <a:pt x="274" y="50"/>
                    <a:pt x="208" y="1"/>
                    <a:pt x="14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3673198" y="2284898"/>
              <a:ext cx="10910" cy="10544"/>
            </a:xfrm>
            <a:custGeom>
              <a:avLst/>
              <a:gdLst/>
              <a:ahLst/>
              <a:cxnLst/>
              <a:rect l="l" t="t" r="r" b="b"/>
              <a:pathLst>
                <a:path w="387" h="374" extrusionOk="0">
                  <a:moveTo>
                    <a:pt x="205" y="1"/>
                  </a:moveTo>
                  <a:cubicBezTo>
                    <a:pt x="149" y="1"/>
                    <a:pt x="90" y="26"/>
                    <a:pt x="47" y="81"/>
                  </a:cubicBezTo>
                  <a:cubicBezTo>
                    <a:pt x="16" y="112"/>
                    <a:pt x="1" y="142"/>
                    <a:pt x="1" y="177"/>
                  </a:cubicBezTo>
                  <a:cubicBezTo>
                    <a:pt x="1" y="298"/>
                    <a:pt x="96" y="374"/>
                    <a:pt x="195" y="374"/>
                  </a:cubicBezTo>
                  <a:cubicBezTo>
                    <a:pt x="253" y="374"/>
                    <a:pt x="313" y="348"/>
                    <a:pt x="356" y="289"/>
                  </a:cubicBezTo>
                  <a:cubicBezTo>
                    <a:pt x="371" y="274"/>
                    <a:pt x="387" y="223"/>
                    <a:pt x="387" y="193"/>
                  </a:cubicBezTo>
                  <a:cubicBezTo>
                    <a:pt x="387" y="72"/>
                    <a:pt x="299" y="1"/>
                    <a:pt x="20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3653322" y="2289268"/>
              <a:ext cx="9473" cy="8909"/>
            </a:xfrm>
            <a:custGeom>
              <a:avLst/>
              <a:gdLst/>
              <a:ahLst/>
              <a:cxnLst/>
              <a:rect l="l" t="t" r="r" b="b"/>
              <a:pathLst>
                <a:path w="336" h="316" extrusionOk="0">
                  <a:moveTo>
                    <a:pt x="159" y="1"/>
                  </a:moveTo>
                  <a:cubicBezTo>
                    <a:pt x="91" y="1"/>
                    <a:pt x="23" y="45"/>
                    <a:pt x="0" y="134"/>
                  </a:cubicBezTo>
                  <a:cubicBezTo>
                    <a:pt x="0" y="149"/>
                    <a:pt x="0" y="165"/>
                    <a:pt x="16" y="196"/>
                  </a:cubicBezTo>
                  <a:cubicBezTo>
                    <a:pt x="38" y="275"/>
                    <a:pt x="104" y="315"/>
                    <a:pt x="169" y="315"/>
                  </a:cubicBezTo>
                  <a:cubicBezTo>
                    <a:pt x="237" y="315"/>
                    <a:pt x="304" y="271"/>
                    <a:pt x="320" y="180"/>
                  </a:cubicBezTo>
                  <a:cubicBezTo>
                    <a:pt x="336" y="165"/>
                    <a:pt x="336" y="149"/>
                    <a:pt x="320" y="134"/>
                  </a:cubicBezTo>
                  <a:cubicBezTo>
                    <a:pt x="295" y="45"/>
                    <a:pt x="227" y="1"/>
                    <a:pt x="15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3662344" y="2352109"/>
              <a:ext cx="41246" cy="23851"/>
            </a:xfrm>
            <a:custGeom>
              <a:avLst/>
              <a:gdLst/>
              <a:ahLst/>
              <a:cxnLst/>
              <a:rect l="l" t="t" r="r" b="b"/>
              <a:pathLst>
                <a:path w="1463" h="846" extrusionOk="0">
                  <a:moveTo>
                    <a:pt x="871" y="0"/>
                  </a:moveTo>
                  <a:cubicBezTo>
                    <a:pt x="426" y="0"/>
                    <a:pt x="0" y="539"/>
                    <a:pt x="0" y="539"/>
                  </a:cubicBezTo>
                  <a:cubicBezTo>
                    <a:pt x="0" y="539"/>
                    <a:pt x="200" y="846"/>
                    <a:pt x="603" y="846"/>
                  </a:cubicBezTo>
                  <a:cubicBezTo>
                    <a:pt x="826" y="846"/>
                    <a:pt x="1112" y="752"/>
                    <a:pt x="1462" y="458"/>
                  </a:cubicBezTo>
                  <a:cubicBezTo>
                    <a:pt x="1288" y="117"/>
                    <a:pt x="1077" y="0"/>
                    <a:pt x="87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3625158" y="2351179"/>
              <a:ext cx="39498" cy="22498"/>
            </a:xfrm>
            <a:custGeom>
              <a:avLst/>
              <a:gdLst/>
              <a:ahLst/>
              <a:cxnLst/>
              <a:rect l="l" t="t" r="r" b="b"/>
              <a:pathLst>
                <a:path w="1401" h="798" extrusionOk="0">
                  <a:moveTo>
                    <a:pt x="330" y="1"/>
                  </a:moveTo>
                  <a:cubicBezTo>
                    <a:pt x="229" y="1"/>
                    <a:pt x="120" y="8"/>
                    <a:pt x="0" y="25"/>
                  </a:cubicBezTo>
                  <a:cubicBezTo>
                    <a:pt x="181" y="651"/>
                    <a:pt x="566" y="797"/>
                    <a:pt x="886" y="797"/>
                  </a:cubicBezTo>
                  <a:cubicBezTo>
                    <a:pt x="1168" y="797"/>
                    <a:pt x="1400" y="684"/>
                    <a:pt x="1400" y="684"/>
                  </a:cubicBezTo>
                  <a:cubicBezTo>
                    <a:pt x="1400" y="684"/>
                    <a:pt x="1293" y="1"/>
                    <a:pt x="3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3637872" y="2313119"/>
              <a:ext cx="55708" cy="39047"/>
            </a:xfrm>
            <a:custGeom>
              <a:avLst/>
              <a:gdLst/>
              <a:ahLst/>
              <a:cxnLst/>
              <a:rect l="l" t="t" r="r" b="b"/>
              <a:pathLst>
                <a:path w="1976" h="1385" extrusionOk="0">
                  <a:moveTo>
                    <a:pt x="910" y="0"/>
                  </a:moveTo>
                  <a:cubicBezTo>
                    <a:pt x="446" y="0"/>
                    <a:pt x="77" y="253"/>
                    <a:pt x="31" y="588"/>
                  </a:cubicBezTo>
                  <a:cubicBezTo>
                    <a:pt x="0" y="974"/>
                    <a:pt x="402" y="1328"/>
                    <a:pt x="915" y="1375"/>
                  </a:cubicBezTo>
                  <a:cubicBezTo>
                    <a:pt x="968" y="1381"/>
                    <a:pt x="1020" y="1384"/>
                    <a:pt x="1072" y="1384"/>
                  </a:cubicBezTo>
                  <a:cubicBezTo>
                    <a:pt x="1536" y="1384"/>
                    <a:pt x="1917" y="1128"/>
                    <a:pt x="1944" y="781"/>
                  </a:cubicBezTo>
                  <a:cubicBezTo>
                    <a:pt x="1975" y="410"/>
                    <a:pt x="1589" y="59"/>
                    <a:pt x="1061" y="9"/>
                  </a:cubicBezTo>
                  <a:cubicBezTo>
                    <a:pt x="1010" y="3"/>
                    <a:pt x="959" y="0"/>
                    <a:pt x="9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3623410" y="2305225"/>
              <a:ext cx="82181" cy="66901"/>
            </a:xfrm>
            <a:custGeom>
              <a:avLst/>
              <a:gdLst/>
              <a:ahLst/>
              <a:cxnLst/>
              <a:rect l="l" t="t" r="r" b="b"/>
              <a:pathLst>
                <a:path w="2915" h="2373" extrusionOk="0">
                  <a:moveTo>
                    <a:pt x="1559" y="0"/>
                  </a:moveTo>
                  <a:cubicBezTo>
                    <a:pt x="1026" y="324"/>
                    <a:pt x="868" y="1045"/>
                    <a:pt x="868" y="1045"/>
                  </a:cubicBezTo>
                  <a:cubicBezTo>
                    <a:pt x="868" y="1045"/>
                    <a:pt x="722" y="741"/>
                    <a:pt x="305" y="644"/>
                  </a:cubicBezTo>
                  <a:lnTo>
                    <a:pt x="305" y="644"/>
                  </a:lnTo>
                  <a:cubicBezTo>
                    <a:pt x="0" y="1288"/>
                    <a:pt x="483" y="2283"/>
                    <a:pt x="1350" y="2364"/>
                  </a:cubicBezTo>
                  <a:cubicBezTo>
                    <a:pt x="1401" y="2370"/>
                    <a:pt x="1450" y="2373"/>
                    <a:pt x="1499" y="2373"/>
                  </a:cubicBezTo>
                  <a:cubicBezTo>
                    <a:pt x="2402" y="2373"/>
                    <a:pt x="2914" y="1418"/>
                    <a:pt x="2731" y="883"/>
                  </a:cubicBezTo>
                  <a:cubicBezTo>
                    <a:pt x="2457" y="883"/>
                    <a:pt x="2072" y="1157"/>
                    <a:pt x="2072" y="1157"/>
                  </a:cubicBezTo>
                  <a:cubicBezTo>
                    <a:pt x="2072" y="1157"/>
                    <a:pt x="2056" y="498"/>
                    <a:pt x="15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3532291" y="2300206"/>
              <a:ext cx="19058" cy="20468"/>
            </a:xfrm>
            <a:custGeom>
              <a:avLst/>
              <a:gdLst/>
              <a:ahLst/>
              <a:cxnLst/>
              <a:rect l="l" t="t" r="r" b="b"/>
              <a:pathLst>
                <a:path w="676" h="726" extrusionOk="0">
                  <a:moveTo>
                    <a:pt x="66" y="1"/>
                  </a:moveTo>
                  <a:lnTo>
                    <a:pt x="0" y="66"/>
                  </a:lnTo>
                  <a:lnTo>
                    <a:pt x="610" y="726"/>
                  </a:lnTo>
                  <a:lnTo>
                    <a:pt x="675" y="660"/>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3549460" y="2282586"/>
              <a:ext cx="24076" cy="40372"/>
            </a:xfrm>
            <a:custGeom>
              <a:avLst/>
              <a:gdLst/>
              <a:ahLst/>
              <a:cxnLst/>
              <a:rect l="l" t="t" r="r" b="b"/>
              <a:pathLst>
                <a:path w="854" h="1432" extrusionOk="0">
                  <a:moveTo>
                    <a:pt x="66" y="1"/>
                  </a:moveTo>
                  <a:lnTo>
                    <a:pt x="1" y="32"/>
                  </a:lnTo>
                  <a:lnTo>
                    <a:pt x="436" y="1432"/>
                  </a:lnTo>
                  <a:lnTo>
                    <a:pt x="853" y="402"/>
                  </a:lnTo>
                  <a:lnTo>
                    <a:pt x="772" y="402"/>
                  </a:lnTo>
                  <a:lnTo>
                    <a:pt x="452" y="1127"/>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3570774" y="2334348"/>
              <a:ext cx="36791" cy="28080"/>
            </a:xfrm>
            <a:custGeom>
              <a:avLst/>
              <a:gdLst/>
              <a:ahLst/>
              <a:cxnLst/>
              <a:rect l="l" t="t" r="r" b="b"/>
              <a:pathLst>
                <a:path w="1305" h="996" extrusionOk="0">
                  <a:moveTo>
                    <a:pt x="791" y="0"/>
                  </a:moveTo>
                  <a:cubicBezTo>
                    <a:pt x="232" y="0"/>
                    <a:pt x="1" y="896"/>
                    <a:pt x="1" y="896"/>
                  </a:cubicBezTo>
                  <a:cubicBezTo>
                    <a:pt x="1" y="896"/>
                    <a:pt x="157" y="995"/>
                    <a:pt x="379" y="995"/>
                  </a:cubicBezTo>
                  <a:cubicBezTo>
                    <a:pt x="645" y="995"/>
                    <a:pt x="1006" y="852"/>
                    <a:pt x="1304" y="221"/>
                  </a:cubicBezTo>
                  <a:cubicBezTo>
                    <a:pt x="1109" y="63"/>
                    <a:pt x="939" y="0"/>
                    <a:pt x="7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3530430" y="2352758"/>
              <a:ext cx="44065" cy="20129"/>
            </a:xfrm>
            <a:custGeom>
              <a:avLst/>
              <a:gdLst/>
              <a:ahLst/>
              <a:cxnLst/>
              <a:rect l="l" t="t" r="r" b="b"/>
              <a:pathLst>
                <a:path w="1563" h="714" extrusionOk="0">
                  <a:moveTo>
                    <a:pt x="872" y="0"/>
                  </a:moveTo>
                  <a:cubicBezTo>
                    <a:pt x="644" y="0"/>
                    <a:pt x="355" y="74"/>
                    <a:pt x="1" y="293"/>
                  </a:cubicBezTo>
                  <a:cubicBezTo>
                    <a:pt x="270" y="610"/>
                    <a:pt x="537" y="714"/>
                    <a:pt x="773" y="714"/>
                  </a:cubicBezTo>
                  <a:cubicBezTo>
                    <a:pt x="1228" y="714"/>
                    <a:pt x="1563" y="324"/>
                    <a:pt x="1563" y="324"/>
                  </a:cubicBezTo>
                  <a:cubicBezTo>
                    <a:pt x="1563" y="324"/>
                    <a:pt x="1349" y="0"/>
                    <a:pt x="87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3530966" y="2306381"/>
              <a:ext cx="57992" cy="40795"/>
            </a:xfrm>
            <a:custGeom>
              <a:avLst/>
              <a:gdLst/>
              <a:ahLst/>
              <a:cxnLst/>
              <a:rect l="l" t="t" r="r" b="b"/>
              <a:pathLst>
                <a:path w="2057" h="1447" extrusionOk="0">
                  <a:moveTo>
                    <a:pt x="1209" y="0"/>
                  </a:moveTo>
                  <a:cubicBezTo>
                    <a:pt x="1078" y="0"/>
                    <a:pt x="940" y="23"/>
                    <a:pt x="803" y="71"/>
                  </a:cubicBezTo>
                  <a:cubicBezTo>
                    <a:pt x="306" y="233"/>
                    <a:pt x="1" y="669"/>
                    <a:pt x="113" y="1020"/>
                  </a:cubicBezTo>
                  <a:cubicBezTo>
                    <a:pt x="205" y="1288"/>
                    <a:pt x="491" y="1447"/>
                    <a:pt x="831" y="1447"/>
                  </a:cubicBezTo>
                  <a:cubicBezTo>
                    <a:pt x="960" y="1447"/>
                    <a:pt x="1098" y="1424"/>
                    <a:pt x="1235" y="1375"/>
                  </a:cubicBezTo>
                  <a:cubicBezTo>
                    <a:pt x="1752" y="1213"/>
                    <a:pt x="2057" y="781"/>
                    <a:pt x="1929" y="426"/>
                  </a:cubicBezTo>
                  <a:cubicBezTo>
                    <a:pt x="1846" y="157"/>
                    <a:pt x="1553" y="0"/>
                    <a:pt x="12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3524989" y="2301616"/>
              <a:ext cx="77135" cy="64702"/>
            </a:xfrm>
            <a:custGeom>
              <a:avLst/>
              <a:gdLst/>
              <a:ahLst/>
              <a:cxnLst/>
              <a:rect l="l" t="t" r="r" b="b"/>
              <a:pathLst>
                <a:path w="2736" h="2295" extrusionOk="0">
                  <a:moveTo>
                    <a:pt x="888" y="1"/>
                  </a:moveTo>
                  <a:cubicBezTo>
                    <a:pt x="533" y="498"/>
                    <a:pt x="695" y="1223"/>
                    <a:pt x="695" y="1223"/>
                  </a:cubicBezTo>
                  <a:cubicBezTo>
                    <a:pt x="695" y="1223"/>
                    <a:pt x="513" y="1074"/>
                    <a:pt x="196" y="1074"/>
                  </a:cubicBezTo>
                  <a:cubicBezTo>
                    <a:pt x="136" y="1074"/>
                    <a:pt x="71" y="1079"/>
                    <a:pt x="1" y="1092"/>
                  </a:cubicBezTo>
                  <a:cubicBezTo>
                    <a:pt x="1" y="1695"/>
                    <a:pt x="604" y="2294"/>
                    <a:pt x="1289" y="2294"/>
                  </a:cubicBezTo>
                  <a:cubicBezTo>
                    <a:pt x="1411" y="2294"/>
                    <a:pt x="1535" y="2275"/>
                    <a:pt x="1659" y="2234"/>
                  </a:cubicBezTo>
                  <a:cubicBezTo>
                    <a:pt x="2624" y="1914"/>
                    <a:pt x="2735" y="741"/>
                    <a:pt x="2315" y="305"/>
                  </a:cubicBezTo>
                  <a:lnTo>
                    <a:pt x="2315" y="305"/>
                  </a:lnTo>
                  <a:cubicBezTo>
                    <a:pt x="2060" y="417"/>
                    <a:pt x="1833" y="818"/>
                    <a:pt x="1833" y="818"/>
                  </a:cubicBezTo>
                  <a:cubicBezTo>
                    <a:pt x="1833" y="818"/>
                    <a:pt x="1544" y="240"/>
                    <a:pt x="88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3568490" y="2290001"/>
              <a:ext cx="8063" cy="7640"/>
            </a:xfrm>
            <a:custGeom>
              <a:avLst/>
              <a:gdLst/>
              <a:ahLst/>
              <a:cxnLst/>
              <a:rect l="l" t="t" r="r" b="b"/>
              <a:pathLst>
                <a:path w="286" h="271" extrusionOk="0">
                  <a:moveTo>
                    <a:pt x="146" y="0"/>
                  </a:moveTo>
                  <a:cubicBezTo>
                    <a:pt x="71" y="0"/>
                    <a:pt x="1" y="66"/>
                    <a:pt x="1" y="154"/>
                  </a:cubicBezTo>
                  <a:cubicBezTo>
                    <a:pt x="1" y="189"/>
                    <a:pt x="20" y="204"/>
                    <a:pt x="51" y="235"/>
                  </a:cubicBezTo>
                  <a:cubicBezTo>
                    <a:pt x="80" y="260"/>
                    <a:pt x="113" y="271"/>
                    <a:pt x="145" y="271"/>
                  </a:cubicBezTo>
                  <a:cubicBezTo>
                    <a:pt x="219" y="271"/>
                    <a:pt x="285" y="212"/>
                    <a:pt x="274" y="123"/>
                  </a:cubicBezTo>
                  <a:cubicBezTo>
                    <a:pt x="274" y="93"/>
                    <a:pt x="259" y="58"/>
                    <a:pt x="244" y="42"/>
                  </a:cubicBezTo>
                  <a:cubicBezTo>
                    <a:pt x="214" y="13"/>
                    <a:pt x="180" y="0"/>
                    <a:pt x="14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3545147" y="2277737"/>
              <a:ext cx="11051" cy="10600"/>
            </a:xfrm>
            <a:custGeom>
              <a:avLst/>
              <a:gdLst/>
              <a:ahLst/>
              <a:cxnLst/>
              <a:rect l="l" t="t" r="r" b="b"/>
              <a:pathLst>
                <a:path w="392" h="376" extrusionOk="0">
                  <a:moveTo>
                    <a:pt x="195" y="1"/>
                  </a:moveTo>
                  <a:cubicBezTo>
                    <a:pt x="94" y="1"/>
                    <a:pt x="0" y="87"/>
                    <a:pt x="11" y="219"/>
                  </a:cubicBezTo>
                  <a:cubicBezTo>
                    <a:pt x="11" y="254"/>
                    <a:pt x="26" y="285"/>
                    <a:pt x="57" y="315"/>
                  </a:cubicBezTo>
                  <a:cubicBezTo>
                    <a:pt x="99" y="357"/>
                    <a:pt x="148" y="376"/>
                    <a:pt x="196" y="376"/>
                  </a:cubicBezTo>
                  <a:cubicBezTo>
                    <a:pt x="298" y="376"/>
                    <a:pt x="392" y="289"/>
                    <a:pt x="381" y="157"/>
                  </a:cubicBezTo>
                  <a:cubicBezTo>
                    <a:pt x="381" y="123"/>
                    <a:pt x="366" y="92"/>
                    <a:pt x="331" y="61"/>
                  </a:cubicBezTo>
                  <a:cubicBezTo>
                    <a:pt x="291" y="19"/>
                    <a:pt x="242" y="1"/>
                    <a:pt x="19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3528034" y="2296767"/>
              <a:ext cx="10318" cy="8796"/>
            </a:xfrm>
            <a:custGeom>
              <a:avLst/>
              <a:gdLst/>
              <a:ahLst/>
              <a:cxnLst/>
              <a:rect l="l" t="t" r="r" b="b"/>
              <a:pathLst>
                <a:path w="366" h="312" extrusionOk="0">
                  <a:moveTo>
                    <a:pt x="186" y="0"/>
                  </a:moveTo>
                  <a:cubicBezTo>
                    <a:pt x="90" y="0"/>
                    <a:pt x="0" y="83"/>
                    <a:pt x="24" y="204"/>
                  </a:cubicBezTo>
                  <a:cubicBezTo>
                    <a:pt x="24" y="219"/>
                    <a:pt x="39" y="238"/>
                    <a:pt x="55" y="254"/>
                  </a:cubicBezTo>
                  <a:cubicBezTo>
                    <a:pt x="90" y="294"/>
                    <a:pt x="135" y="312"/>
                    <a:pt x="179" y="312"/>
                  </a:cubicBezTo>
                  <a:cubicBezTo>
                    <a:pt x="274" y="312"/>
                    <a:pt x="365" y="228"/>
                    <a:pt x="344" y="107"/>
                  </a:cubicBezTo>
                  <a:cubicBezTo>
                    <a:pt x="329" y="92"/>
                    <a:pt x="329" y="76"/>
                    <a:pt x="313" y="61"/>
                  </a:cubicBezTo>
                  <a:cubicBezTo>
                    <a:pt x="277" y="19"/>
                    <a:pt x="231" y="0"/>
                    <a:pt x="18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9"/>
            <p:cNvSpPr/>
            <p:nvPr/>
          </p:nvSpPr>
          <p:spPr>
            <a:xfrm>
              <a:off x="3639169" y="2451150"/>
              <a:ext cx="57118" cy="88863"/>
            </a:xfrm>
            <a:custGeom>
              <a:avLst/>
              <a:gdLst/>
              <a:ahLst/>
              <a:cxnLst/>
              <a:rect l="l" t="t" r="r" b="b"/>
              <a:pathLst>
                <a:path w="2026" h="3152" extrusionOk="0">
                  <a:moveTo>
                    <a:pt x="2026" y="0"/>
                  </a:moveTo>
                  <a:lnTo>
                    <a:pt x="2026" y="0"/>
                  </a:lnTo>
                  <a:cubicBezTo>
                    <a:pt x="147" y="1126"/>
                    <a:pt x="1" y="3151"/>
                    <a:pt x="1" y="3151"/>
                  </a:cubicBezTo>
                  <a:cubicBezTo>
                    <a:pt x="1" y="3151"/>
                    <a:pt x="1756" y="2361"/>
                    <a:pt x="20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9"/>
            <p:cNvSpPr/>
            <p:nvPr/>
          </p:nvSpPr>
          <p:spPr>
            <a:xfrm>
              <a:off x="3653745" y="2401785"/>
              <a:ext cx="31237" cy="43078"/>
            </a:xfrm>
            <a:custGeom>
              <a:avLst/>
              <a:gdLst/>
              <a:ahLst/>
              <a:cxnLst/>
              <a:rect l="l" t="t" r="r" b="b"/>
              <a:pathLst>
                <a:path w="1108" h="1528" extrusionOk="0">
                  <a:moveTo>
                    <a:pt x="1107" y="0"/>
                  </a:moveTo>
                  <a:lnTo>
                    <a:pt x="1107" y="0"/>
                  </a:lnTo>
                  <a:cubicBezTo>
                    <a:pt x="1" y="579"/>
                    <a:pt x="143" y="1527"/>
                    <a:pt x="143" y="1527"/>
                  </a:cubicBezTo>
                  <a:cubicBezTo>
                    <a:pt x="143" y="1527"/>
                    <a:pt x="1046" y="1477"/>
                    <a:pt x="110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3631557" y="2383600"/>
              <a:ext cx="36678" cy="43980"/>
            </a:xfrm>
            <a:custGeom>
              <a:avLst/>
              <a:gdLst/>
              <a:ahLst/>
              <a:cxnLst/>
              <a:rect l="l" t="t" r="r" b="b"/>
              <a:pathLst>
                <a:path w="1301" h="1560" extrusionOk="0">
                  <a:moveTo>
                    <a:pt x="1" y="1"/>
                  </a:moveTo>
                  <a:lnTo>
                    <a:pt x="1" y="1"/>
                  </a:lnTo>
                  <a:cubicBezTo>
                    <a:pt x="16" y="1254"/>
                    <a:pt x="930" y="1559"/>
                    <a:pt x="930" y="1559"/>
                  </a:cubicBezTo>
                  <a:cubicBezTo>
                    <a:pt x="930" y="1559"/>
                    <a:pt x="1300" y="742"/>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3551321" y="2397189"/>
              <a:ext cx="46659" cy="22300"/>
            </a:xfrm>
            <a:custGeom>
              <a:avLst/>
              <a:gdLst/>
              <a:ahLst/>
              <a:cxnLst/>
              <a:rect l="l" t="t" r="r" b="b"/>
              <a:pathLst>
                <a:path w="1655" h="791" extrusionOk="0">
                  <a:moveTo>
                    <a:pt x="310" y="1"/>
                  </a:moveTo>
                  <a:cubicBezTo>
                    <a:pt x="214" y="1"/>
                    <a:pt x="111" y="6"/>
                    <a:pt x="0" y="17"/>
                  </a:cubicBezTo>
                  <a:cubicBezTo>
                    <a:pt x="481" y="675"/>
                    <a:pt x="1035" y="791"/>
                    <a:pt x="1365" y="791"/>
                  </a:cubicBezTo>
                  <a:cubicBezTo>
                    <a:pt x="1542" y="791"/>
                    <a:pt x="1655" y="757"/>
                    <a:pt x="1655" y="757"/>
                  </a:cubicBezTo>
                  <a:cubicBezTo>
                    <a:pt x="1655" y="757"/>
                    <a:pt x="1503" y="1"/>
                    <a:pt x="3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3604380" y="2419828"/>
              <a:ext cx="32647" cy="41358"/>
            </a:xfrm>
            <a:custGeom>
              <a:avLst/>
              <a:gdLst/>
              <a:ahLst/>
              <a:cxnLst/>
              <a:rect l="l" t="t" r="r" b="b"/>
              <a:pathLst>
                <a:path w="1158" h="1467" extrusionOk="0">
                  <a:moveTo>
                    <a:pt x="1158" y="0"/>
                  </a:moveTo>
                  <a:lnTo>
                    <a:pt x="1158" y="0"/>
                  </a:lnTo>
                  <a:cubicBezTo>
                    <a:pt x="0" y="502"/>
                    <a:pt x="78" y="1466"/>
                    <a:pt x="78" y="1466"/>
                  </a:cubicBezTo>
                  <a:cubicBezTo>
                    <a:pt x="78" y="1466"/>
                    <a:pt x="78" y="1466"/>
                    <a:pt x="79" y="1466"/>
                  </a:cubicBezTo>
                  <a:cubicBezTo>
                    <a:pt x="114" y="1466"/>
                    <a:pt x="984" y="1451"/>
                    <a:pt x="115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3548163" y="2434827"/>
              <a:ext cx="62108" cy="112347"/>
            </a:xfrm>
            <a:custGeom>
              <a:avLst/>
              <a:gdLst/>
              <a:ahLst/>
              <a:cxnLst/>
              <a:rect l="l" t="t" r="r" b="b"/>
              <a:pathLst>
                <a:path w="2203" h="3985" extrusionOk="0">
                  <a:moveTo>
                    <a:pt x="0" y="1"/>
                  </a:moveTo>
                  <a:lnTo>
                    <a:pt x="0" y="1"/>
                  </a:lnTo>
                  <a:cubicBezTo>
                    <a:pt x="143" y="2878"/>
                    <a:pt x="2203" y="3985"/>
                    <a:pt x="2203" y="3985"/>
                  </a:cubicBezTo>
                  <a:cubicBezTo>
                    <a:pt x="2203" y="3985"/>
                    <a:pt x="2203" y="1513"/>
                    <a:pt x="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3556762" y="2552588"/>
              <a:ext cx="123229" cy="20436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3556762" y="2655463"/>
              <a:ext cx="123229" cy="101493"/>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3597952" y="2752023"/>
              <a:ext cx="46264" cy="20355"/>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3596232" y="2746582"/>
              <a:ext cx="49816" cy="1037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3567616" y="2536715"/>
              <a:ext cx="8176" cy="103889"/>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3618391" y="2632852"/>
              <a:ext cx="24950" cy="19932"/>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3643737" y="2612836"/>
              <a:ext cx="23202" cy="18635"/>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3619265" y="2597950"/>
              <a:ext cx="19058" cy="14914"/>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9"/>
            <p:cNvSpPr/>
            <p:nvPr/>
          </p:nvSpPr>
          <p:spPr>
            <a:xfrm>
              <a:off x="3595865" y="2153520"/>
              <a:ext cx="44995" cy="36115"/>
            </a:xfrm>
            <a:custGeom>
              <a:avLst/>
              <a:gdLst/>
              <a:ahLst/>
              <a:cxnLst/>
              <a:rect l="l" t="t" r="r" b="b"/>
              <a:pathLst>
                <a:path w="1596" h="1281" extrusionOk="0">
                  <a:moveTo>
                    <a:pt x="797" y="1"/>
                  </a:moveTo>
                  <a:cubicBezTo>
                    <a:pt x="694" y="1"/>
                    <a:pt x="585" y="25"/>
                    <a:pt x="476" y="78"/>
                  </a:cubicBezTo>
                  <a:cubicBezTo>
                    <a:pt x="380" y="143"/>
                    <a:pt x="283" y="224"/>
                    <a:pt x="237" y="321"/>
                  </a:cubicBezTo>
                  <a:cubicBezTo>
                    <a:pt x="1" y="806"/>
                    <a:pt x="343" y="1281"/>
                    <a:pt x="801" y="1281"/>
                  </a:cubicBezTo>
                  <a:cubicBezTo>
                    <a:pt x="903" y="1281"/>
                    <a:pt x="1011" y="1257"/>
                    <a:pt x="1120" y="1204"/>
                  </a:cubicBezTo>
                  <a:cubicBezTo>
                    <a:pt x="1217" y="1138"/>
                    <a:pt x="1298" y="1057"/>
                    <a:pt x="1344" y="961"/>
                  </a:cubicBezTo>
                  <a:cubicBezTo>
                    <a:pt x="1596" y="476"/>
                    <a:pt x="1256" y="1"/>
                    <a:pt x="7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9"/>
            <p:cNvSpPr/>
            <p:nvPr/>
          </p:nvSpPr>
          <p:spPr>
            <a:xfrm>
              <a:off x="3608665" y="2163979"/>
              <a:ext cx="19030" cy="14970"/>
            </a:xfrm>
            <a:custGeom>
              <a:avLst/>
              <a:gdLst/>
              <a:ahLst/>
              <a:cxnLst/>
              <a:rect l="l" t="t" r="r" b="b"/>
              <a:pathLst>
                <a:path w="675" h="531" extrusionOk="0">
                  <a:moveTo>
                    <a:pt x="333" y="1"/>
                  </a:moveTo>
                  <a:cubicBezTo>
                    <a:pt x="290" y="1"/>
                    <a:pt x="245" y="10"/>
                    <a:pt x="199" y="31"/>
                  </a:cubicBezTo>
                  <a:cubicBezTo>
                    <a:pt x="169" y="61"/>
                    <a:pt x="138" y="92"/>
                    <a:pt x="103" y="127"/>
                  </a:cubicBezTo>
                  <a:cubicBezTo>
                    <a:pt x="0" y="332"/>
                    <a:pt x="149" y="530"/>
                    <a:pt x="335" y="530"/>
                  </a:cubicBezTo>
                  <a:cubicBezTo>
                    <a:pt x="380" y="530"/>
                    <a:pt x="427" y="519"/>
                    <a:pt x="473" y="493"/>
                  </a:cubicBezTo>
                  <a:cubicBezTo>
                    <a:pt x="523" y="478"/>
                    <a:pt x="554" y="447"/>
                    <a:pt x="570" y="397"/>
                  </a:cubicBezTo>
                  <a:cubicBezTo>
                    <a:pt x="674" y="200"/>
                    <a:pt x="531" y="1"/>
                    <a:pt x="3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3535871" y="2522703"/>
              <a:ext cx="164983" cy="2312"/>
            </a:xfrm>
            <a:custGeom>
              <a:avLst/>
              <a:gdLst/>
              <a:ahLst/>
              <a:cxnLst/>
              <a:rect l="l" t="t" r="r" b="b"/>
              <a:pathLst>
                <a:path w="5852" h="82" extrusionOk="0">
                  <a:moveTo>
                    <a:pt x="35" y="0"/>
                  </a:moveTo>
                  <a:cubicBezTo>
                    <a:pt x="20" y="0"/>
                    <a:pt x="0" y="35"/>
                    <a:pt x="0" y="50"/>
                  </a:cubicBezTo>
                  <a:cubicBezTo>
                    <a:pt x="0" y="66"/>
                    <a:pt x="20" y="81"/>
                    <a:pt x="35" y="81"/>
                  </a:cubicBezTo>
                  <a:lnTo>
                    <a:pt x="5805" y="81"/>
                  </a:lnTo>
                  <a:cubicBezTo>
                    <a:pt x="5836" y="81"/>
                    <a:pt x="5852" y="66"/>
                    <a:pt x="5852" y="50"/>
                  </a:cubicBezTo>
                  <a:cubicBezTo>
                    <a:pt x="5852" y="35"/>
                    <a:pt x="5836" y="0"/>
                    <a:pt x="58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6" name="Google Shape;3246;p49"/>
          <p:cNvSpPr/>
          <p:nvPr/>
        </p:nvSpPr>
        <p:spPr>
          <a:xfrm rot="-2700000">
            <a:off x="4575420" y="3164490"/>
            <a:ext cx="209162" cy="209162"/>
          </a:xfrm>
          <a:prstGeom prst="teardrop">
            <a:avLst>
              <a:gd name="adj" fmla="val 100000"/>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rot="-2700000">
            <a:off x="4575420" y="2775557"/>
            <a:ext cx="209162" cy="209162"/>
          </a:xfrm>
          <a:prstGeom prst="teardrop">
            <a:avLst>
              <a:gd name="adj" fmla="val 100000"/>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rot="-2700000">
            <a:off x="5140757" y="3164490"/>
            <a:ext cx="209162" cy="209162"/>
          </a:xfrm>
          <a:prstGeom prst="teardrop">
            <a:avLst>
              <a:gd name="adj" fmla="val 100000"/>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rot="-2700000">
            <a:off x="5140757" y="2775557"/>
            <a:ext cx="209162" cy="209162"/>
          </a:xfrm>
          <a:prstGeom prst="teardrop">
            <a:avLst>
              <a:gd name="adj" fmla="val 100000"/>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0" name="Google Shape;3250;p49"/>
          <p:cNvGrpSpPr/>
          <p:nvPr/>
        </p:nvGrpSpPr>
        <p:grpSpPr>
          <a:xfrm>
            <a:off x="5041847" y="3416542"/>
            <a:ext cx="416020" cy="711681"/>
            <a:chOff x="-214544" y="3508529"/>
            <a:chExt cx="288622" cy="493743"/>
          </a:xfrm>
        </p:grpSpPr>
        <p:sp>
          <p:nvSpPr>
            <p:cNvPr id="3251" name="Google Shape;3251;p49"/>
            <p:cNvSpPr/>
            <p:nvPr/>
          </p:nvSpPr>
          <p:spPr>
            <a:xfrm>
              <a:off x="-214544" y="3561867"/>
              <a:ext cx="288622" cy="414003"/>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179217" y="3610588"/>
              <a:ext cx="218605" cy="36431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179242" y="3787364"/>
              <a:ext cx="218626" cy="187551"/>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106165" y="3966163"/>
              <a:ext cx="82071" cy="36109"/>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109215" y="3956511"/>
              <a:ext cx="88372" cy="1840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69905" y="3754763"/>
              <a:ext cx="44261" cy="35359"/>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24942" y="3719255"/>
              <a:ext cx="41160" cy="33058"/>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68354" y="3692848"/>
              <a:ext cx="33808" cy="26457"/>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rot="4433387">
              <a:off x="-184868" y="3535829"/>
              <a:ext cx="229201" cy="229201"/>
            </a:xfrm>
            <a:prstGeom prst="chord">
              <a:avLst>
                <a:gd name="adj1" fmla="val 7362001"/>
                <a:gd name="adj2" fmla="val 1620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9"/>
            <p:cNvSpPr/>
            <p:nvPr/>
          </p:nvSpPr>
          <p:spPr>
            <a:xfrm>
              <a:off x="-159979" y="3584223"/>
              <a:ext cx="14504" cy="184296"/>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1" name="Google Shape;3261;p49"/>
          <p:cNvGrpSpPr/>
          <p:nvPr/>
        </p:nvGrpSpPr>
        <p:grpSpPr>
          <a:xfrm>
            <a:off x="4468154" y="3416542"/>
            <a:ext cx="415998" cy="882246"/>
            <a:chOff x="-612555" y="3508529"/>
            <a:chExt cx="288607" cy="612076"/>
          </a:xfrm>
        </p:grpSpPr>
        <p:sp>
          <p:nvSpPr>
            <p:cNvPr id="3262" name="Google Shape;3262;p49"/>
            <p:cNvSpPr/>
            <p:nvPr/>
          </p:nvSpPr>
          <p:spPr>
            <a:xfrm>
              <a:off x="-612555" y="3561886"/>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577075" y="3610600"/>
              <a:ext cx="218600" cy="486005"/>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566798" y="3687372"/>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567644" y="3775333"/>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576712" y="3678975"/>
              <a:ext cx="217898" cy="275392"/>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368773" y="3954329"/>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567221" y="3954329"/>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576712" y="3944975"/>
              <a:ext cx="217880" cy="151620"/>
            </a:xfrm>
            <a:custGeom>
              <a:avLst/>
              <a:gdLst/>
              <a:ahLst/>
              <a:cxnLst/>
              <a:rect l="l" t="t" r="r" b="b"/>
              <a:pathLst>
                <a:path w="7025" h="5046" extrusionOk="0">
                  <a:moveTo>
                    <a:pt x="1" y="1"/>
                  </a:moveTo>
                  <a:lnTo>
                    <a:pt x="1" y="5046"/>
                  </a:lnTo>
                  <a:lnTo>
                    <a:pt x="7025" y="5046"/>
                  </a:lnTo>
                  <a:lnTo>
                    <a:pt x="7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rot="4433387">
              <a:off x="-582356" y="3535829"/>
              <a:ext cx="229201" cy="229201"/>
            </a:xfrm>
            <a:prstGeom prst="chord">
              <a:avLst>
                <a:gd name="adj1" fmla="val 7362001"/>
                <a:gd name="adj2" fmla="val 1620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rot="10800000">
              <a:off x="-540441" y="3591021"/>
              <a:ext cx="14504" cy="184296"/>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49"/>
          <p:cNvGrpSpPr/>
          <p:nvPr/>
        </p:nvGrpSpPr>
        <p:grpSpPr>
          <a:xfrm>
            <a:off x="1090503" y="2153147"/>
            <a:ext cx="438045" cy="764073"/>
            <a:chOff x="2472803" y="636034"/>
            <a:chExt cx="438045" cy="764073"/>
          </a:xfrm>
        </p:grpSpPr>
        <p:sp>
          <p:nvSpPr>
            <p:cNvPr id="3273" name="Google Shape;3273;p49"/>
            <p:cNvSpPr/>
            <p:nvPr/>
          </p:nvSpPr>
          <p:spPr>
            <a:xfrm>
              <a:off x="2711649" y="1046087"/>
              <a:ext cx="199200" cy="202474"/>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9"/>
            <p:cNvSpPr/>
            <p:nvPr/>
          </p:nvSpPr>
          <p:spPr>
            <a:xfrm>
              <a:off x="2524249" y="636034"/>
              <a:ext cx="111349" cy="11087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9"/>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6" name="Google Shape;3276;p49"/>
          <p:cNvSpPr/>
          <p:nvPr/>
        </p:nvSpPr>
        <p:spPr>
          <a:xfrm rot="10800000">
            <a:off x="8211324" y="984183"/>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9"/>
          <p:cNvSpPr/>
          <p:nvPr/>
        </p:nvSpPr>
        <p:spPr>
          <a:xfrm>
            <a:off x="7972628" y="3289762"/>
            <a:ext cx="140063" cy="140058"/>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9"/>
          <p:cNvSpPr/>
          <p:nvPr/>
        </p:nvSpPr>
        <p:spPr>
          <a:xfrm>
            <a:off x="7870924" y="2971456"/>
            <a:ext cx="101722" cy="101719"/>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82"/>
        <p:cNvGrpSpPr/>
        <p:nvPr/>
      </p:nvGrpSpPr>
      <p:grpSpPr>
        <a:xfrm>
          <a:off x="0" y="0"/>
          <a:ext cx="0" cy="0"/>
          <a:chOff x="0" y="0"/>
          <a:chExt cx="0" cy="0"/>
        </a:xfrm>
      </p:grpSpPr>
      <p:sp>
        <p:nvSpPr>
          <p:cNvPr id="3283" name="Google Shape;3283;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Learn about </a:t>
            </a:r>
            <a:r>
              <a:rPr lang="en">
                <a:solidFill>
                  <a:schemeClr val="lt1"/>
                </a:solidFill>
              </a:rPr>
              <a:t>upcycling</a:t>
            </a:r>
            <a:endParaRPr>
              <a:solidFill>
                <a:schemeClr val="lt1"/>
              </a:solidFill>
            </a:endParaRPr>
          </a:p>
        </p:txBody>
      </p:sp>
      <p:graphicFrame>
        <p:nvGraphicFramePr>
          <p:cNvPr id="3284" name="Google Shape;3284;p50"/>
          <p:cNvGraphicFramePr/>
          <p:nvPr/>
        </p:nvGraphicFramePr>
        <p:xfrm>
          <a:off x="1066750" y="1259975"/>
          <a:ext cx="3000000" cy="3000000"/>
        </p:xfrm>
        <a:graphic>
          <a:graphicData uri="http://schemas.openxmlformats.org/drawingml/2006/table">
            <a:tbl>
              <a:tblPr>
                <a:noFill/>
                <a:tableStyleId>{3F0F38F7-DD71-4CEC-826A-0FF51BC0218F}</a:tableStyleId>
              </a:tblPr>
              <a:tblGrid>
                <a:gridCol w="3242275">
                  <a:extLst>
                    <a:ext uri="{9D8B030D-6E8A-4147-A177-3AD203B41FA5}">
                      <a16:colId xmlns:a16="http://schemas.microsoft.com/office/drawing/2014/main" val="20000"/>
                    </a:ext>
                  </a:extLst>
                </a:gridCol>
                <a:gridCol w="3780225">
                  <a:extLst>
                    <a:ext uri="{9D8B030D-6E8A-4147-A177-3AD203B41FA5}">
                      <a16:colId xmlns:a16="http://schemas.microsoft.com/office/drawing/2014/main" val="20001"/>
                    </a:ext>
                  </a:extLst>
                </a:gridCol>
              </a:tblGrid>
              <a:tr h="525000">
                <a:tc rowSpan="2">
                  <a:txBody>
                    <a:bodyPr/>
                    <a:lstStyle/>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What I know</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25000">
                <a:tc vMerge="1">
                  <a:txBody>
                    <a:bodyPr/>
                    <a:lstStyle/>
                    <a:p>
                      <a:endParaRPr lang="en-US"/>
                    </a:p>
                  </a:txBody>
                  <a:tcPr/>
                </a:tc>
                <a:tc>
                  <a:txBody>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Mars is actually a very cold place</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25000">
                <a:tc rowSpan="2">
                  <a:txBody>
                    <a:bodyPr/>
                    <a:lstStyle/>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What I want to know</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25000">
                <a:tc vMerge="1">
                  <a:txBody>
                    <a:bodyPr/>
                    <a:lstStyle/>
                    <a:p>
                      <a:endParaRPr lang="en-US"/>
                    </a:p>
                  </a:txBody>
                  <a:tcPr/>
                </a:tc>
                <a:tc>
                  <a:txBody>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25000">
                <a:tc rowSpan="2">
                  <a:txBody>
                    <a:bodyPr/>
                    <a:lstStyle/>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What I learned</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Saturn is composed of hydrogen and helium</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525000">
                <a:tc vMerge="1">
                  <a:txBody>
                    <a:bodyPr/>
                    <a:lstStyle/>
                    <a:p>
                      <a:endParaRPr lang="en-US"/>
                    </a:p>
                  </a:txBody>
                  <a:tcPr/>
                </a:tc>
                <a:tc>
                  <a:txBody>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Neptune is the farthest planet from the Sun</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3285" name="Google Shape;3285;p50"/>
          <p:cNvSpPr/>
          <p:nvPr/>
        </p:nvSpPr>
        <p:spPr>
          <a:xfrm>
            <a:off x="7999563" y="4680075"/>
            <a:ext cx="10764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6" name="Google Shape;3286;p50"/>
          <p:cNvGrpSpPr/>
          <p:nvPr/>
        </p:nvGrpSpPr>
        <p:grpSpPr>
          <a:xfrm rot="715816">
            <a:off x="8189029" y="2913376"/>
            <a:ext cx="739185" cy="1901363"/>
            <a:chOff x="6132344" y="2707115"/>
            <a:chExt cx="739260" cy="1901557"/>
          </a:xfrm>
        </p:grpSpPr>
        <p:sp>
          <p:nvSpPr>
            <p:cNvPr id="3287" name="Google Shape;3287;p50"/>
            <p:cNvSpPr/>
            <p:nvPr/>
          </p:nvSpPr>
          <p:spPr>
            <a:xfrm>
              <a:off x="6374178" y="3502996"/>
              <a:ext cx="497426" cy="1105677"/>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0"/>
            <p:cNvSpPr/>
            <p:nvPr/>
          </p:nvSpPr>
          <p:spPr>
            <a:xfrm>
              <a:off x="6349379" y="2914231"/>
              <a:ext cx="269621" cy="1128765"/>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0"/>
            <p:cNvSpPr/>
            <p:nvPr/>
          </p:nvSpPr>
          <p:spPr>
            <a:xfrm>
              <a:off x="6266943" y="3089107"/>
              <a:ext cx="206256" cy="240803"/>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0"/>
            <p:cNvSpPr/>
            <p:nvPr/>
          </p:nvSpPr>
          <p:spPr>
            <a:xfrm>
              <a:off x="6459265" y="3038312"/>
              <a:ext cx="156744" cy="279113"/>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0"/>
            <p:cNvSpPr/>
            <p:nvPr/>
          </p:nvSpPr>
          <p:spPr>
            <a:xfrm>
              <a:off x="6480045" y="3184113"/>
              <a:ext cx="265260" cy="237810"/>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0"/>
            <p:cNvSpPr/>
            <p:nvPr/>
          </p:nvSpPr>
          <p:spPr>
            <a:xfrm>
              <a:off x="6497832" y="3184113"/>
              <a:ext cx="247473" cy="232252"/>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0"/>
            <p:cNvSpPr/>
            <p:nvPr/>
          </p:nvSpPr>
          <p:spPr>
            <a:xfrm>
              <a:off x="6169286" y="3336414"/>
              <a:ext cx="334268" cy="124250"/>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0"/>
            <p:cNvSpPr/>
            <p:nvPr/>
          </p:nvSpPr>
          <p:spPr>
            <a:xfrm>
              <a:off x="6169286" y="3336414"/>
              <a:ext cx="319047" cy="126730"/>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0"/>
            <p:cNvSpPr/>
            <p:nvPr/>
          </p:nvSpPr>
          <p:spPr>
            <a:xfrm>
              <a:off x="6132344" y="2707115"/>
              <a:ext cx="347779" cy="220109"/>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0"/>
            <p:cNvSpPr/>
            <p:nvPr/>
          </p:nvSpPr>
          <p:spPr>
            <a:xfrm>
              <a:off x="6174930" y="2763982"/>
              <a:ext cx="329907" cy="224470"/>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0"/>
            <p:cNvSpPr/>
            <p:nvPr/>
          </p:nvSpPr>
          <p:spPr>
            <a:xfrm>
              <a:off x="6136363" y="2727895"/>
              <a:ext cx="408408" cy="311950"/>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0"/>
            <p:cNvSpPr/>
            <p:nvPr/>
          </p:nvSpPr>
          <p:spPr>
            <a:xfrm>
              <a:off x="6422323" y="3531729"/>
              <a:ext cx="155376" cy="55156"/>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0"/>
            <p:cNvSpPr/>
            <p:nvPr/>
          </p:nvSpPr>
          <p:spPr>
            <a:xfrm>
              <a:off x="6422323" y="3531729"/>
              <a:ext cx="155376" cy="55156"/>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0"/>
            <p:cNvSpPr/>
            <p:nvPr/>
          </p:nvSpPr>
          <p:spPr>
            <a:xfrm>
              <a:off x="6503476" y="3541306"/>
              <a:ext cx="24799" cy="29074"/>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0"/>
            <p:cNvSpPr/>
            <p:nvPr/>
          </p:nvSpPr>
          <p:spPr>
            <a:xfrm>
              <a:off x="6440110" y="3926206"/>
              <a:ext cx="384977" cy="635785"/>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0"/>
            <p:cNvSpPr/>
            <p:nvPr/>
          </p:nvSpPr>
          <p:spPr>
            <a:xfrm>
              <a:off x="6452680" y="3879087"/>
              <a:ext cx="113817" cy="475963"/>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0"/>
            <p:cNvSpPr/>
            <p:nvPr/>
          </p:nvSpPr>
          <p:spPr>
            <a:xfrm>
              <a:off x="6532123" y="4453914"/>
              <a:ext cx="16589" cy="82520"/>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0"/>
            <p:cNvSpPr/>
            <p:nvPr/>
          </p:nvSpPr>
          <p:spPr>
            <a:xfrm>
              <a:off x="6532123" y="4444336"/>
              <a:ext cx="289973" cy="118178"/>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0"/>
            <p:cNvSpPr/>
            <p:nvPr/>
          </p:nvSpPr>
          <p:spPr>
            <a:xfrm>
              <a:off x="6701356" y="4381056"/>
              <a:ext cx="42585" cy="33008"/>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0"/>
            <p:cNvSpPr/>
            <p:nvPr/>
          </p:nvSpPr>
          <p:spPr>
            <a:xfrm>
              <a:off x="6548627" y="4115876"/>
              <a:ext cx="42671" cy="33008"/>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0"/>
            <p:cNvSpPr/>
            <p:nvPr/>
          </p:nvSpPr>
          <p:spPr>
            <a:xfrm>
              <a:off x="6581636" y="4348047"/>
              <a:ext cx="108601" cy="82520"/>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0"/>
            <p:cNvSpPr/>
            <p:nvPr/>
          </p:nvSpPr>
          <p:spPr>
            <a:xfrm>
              <a:off x="6628412" y="4238247"/>
              <a:ext cx="123822" cy="94748"/>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0"/>
            <p:cNvSpPr/>
            <p:nvPr/>
          </p:nvSpPr>
          <p:spPr>
            <a:xfrm>
              <a:off x="6383670" y="3470501"/>
              <a:ext cx="217458" cy="93380"/>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0"/>
            <p:cNvSpPr/>
            <p:nvPr/>
          </p:nvSpPr>
          <p:spPr>
            <a:xfrm>
              <a:off x="6420955" y="3531729"/>
              <a:ext cx="153837" cy="34376"/>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364"/>
        <p:cNvGrpSpPr/>
        <p:nvPr/>
      </p:nvGrpSpPr>
      <p:grpSpPr>
        <a:xfrm>
          <a:off x="0" y="0"/>
          <a:ext cx="0" cy="0"/>
          <a:chOff x="0" y="0"/>
          <a:chExt cx="0" cy="0"/>
        </a:xfrm>
      </p:grpSpPr>
      <p:sp>
        <p:nvSpPr>
          <p:cNvPr id="3365" name="Google Shape;3365;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a:t>
            </a:r>
            <a:r>
              <a:rPr lang="en">
                <a:solidFill>
                  <a:schemeClr val="lt1"/>
                </a:solidFill>
              </a:rPr>
              <a:t>differences</a:t>
            </a:r>
            <a:endParaRPr>
              <a:solidFill>
                <a:schemeClr val="lt1"/>
              </a:solidFill>
            </a:endParaRPr>
          </a:p>
        </p:txBody>
      </p:sp>
      <p:sp>
        <p:nvSpPr>
          <p:cNvPr id="3366" name="Google Shape;3366;p52"/>
          <p:cNvSpPr txBox="1"/>
          <p:nvPr/>
        </p:nvSpPr>
        <p:spPr>
          <a:xfrm>
            <a:off x="3509100" y="1372300"/>
            <a:ext cx="21258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Types</a:t>
            </a:r>
            <a:endParaRPr sz="2600" b="1">
              <a:solidFill>
                <a:schemeClr val="dk1"/>
              </a:solidFill>
              <a:latin typeface="Anek Devanagari"/>
              <a:ea typeface="Anek Devanagari"/>
              <a:cs typeface="Anek Devanagari"/>
              <a:sym typeface="Anek Devanagari"/>
            </a:endParaRPr>
          </a:p>
        </p:txBody>
      </p:sp>
      <p:sp>
        <p:nvSpPr>
          <p:cNvPr id="3367" name="Google Shape;3367;p52"/>
          <p:cNvSpPr txBox="1">
            <a:spLocks noGrp="1"/>
          </p:cNvSpPr>
          <p:nvPr>
            <p:ph type="subTitle" idx="4294967295"/>
          </p:nvPr>
        </p:nvSpPr>
        <p:spPr>
          <a:xfrm>
            <a:off x="1717925" y="2525603"/>
            <a:ext cx="2125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3368" name="Google Shape;3368;p52"/>
          <p:cNvSpPr txBox="1">
            <a:spLocks noGrp="1"/>
          </p:cNvSpPr>
          <p:nvPr>
            <p:ph type="title" idx="4294967295"/>
          </p:nvPr>
        </p:nvSpPr>
        <p:spPr>
          <a:xfrm>
            <a:off x="1717925" y="2190814"/>
            <a:ext cx="2125800" cy="3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t>Upcycling</a:t>
            </a:r>
            <a:endParaRPr sz="2600"/>
          </a:p>
        </p:txBody>
      </p:sp>
      <p:sp>
        <p:nvSpPr>
          <p:cNvPr id="3369" name="Google Shape;3369;p52"/>
          <p:cNvSpPr txBox="1">
            <a:spLocks noGrp="1"/>
          </p:cNvSpPr>
          <p:nvPr>
            <p:ph type="subTitle" idx="4294967295"/>
          </p:nvPr>
        </p:nvSpPr>
        <p:spPr>
          <a:xfrm>
            <a:off x="941700" y="3841495"/>
            <a:ext cx="1876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Moon is Earth’s only natural satellite</a:t>
            </a:r>
            <a:endParaRPr/>
          </a:p>
        </p:txBody>
      </p:sp>
      <p:sp>
        <p:nvSpPr>
          <p:cNvPr id="3370" name="Google Shape;3370;p52"/>
          <p:cNvSpPr txBox="1">
            <a:spLocks noGrp="1"/>
          </p:cNvSpPr>
          <p:nvPr>
            <p:ph type="title" idx="4294967295"/>
          </p:nvPr>
        </p:nvSpPr>
        <p:spPr>
          <a:xfrm>
            <a:off x="941701" y="3492220"/>
            <a:ext cx="1876800" cy="3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t>The Moon</a:t>
            </a:r>
            <a:endParaRPr sz="2600"/>
          </a:p>
        </p:txBody>
      </p:sp>
      <p:sp>
        <p:nvSpPr>
          <p:cNvPr id="3371" name="Google Shape;3371;p52"/>
          <p:cNvSpPr txBox="1">
            <a:spLocks noGrp="1"/>
          </p:cNvSpPr>
          <p:nvPr>
            <p:ph type="subTitle" idx="4294967295"/>
          </p:nvPr>
        </p:nvSpPr>
        <p:spPr>
          <a:xfrm>
            <a:off x="5300273" y="2525603"/>
            <a:ext cx="2125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3372" name="Google Shape;3372;p52"/>
          <p:cNvSpPr txBox="1">
            <a:spLocks noGrp="1"/>
          </p:cNvSpPr>
          <p:nvPr>
            <p:ph type="title" idx="4294967295"/>
          </p:nvPr>
        </p:nvSpPr>
        <p:spPr>
          <a:xfrm>
            <a:off x="5300275" y="2190814"/>
            <a:ext cx="2125800" cy="3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t>Recycling</a:t>
            </a:r>
            <a:endParaRPr sz="2600"/>
          </a:p>
        </p:txBody>
      </p:sp>
      <p:sp>
        <p:nvSpPr>
          <p:cNvPr id="3373" name="Google Shape;3373;p52"/>
          <p:cNvSpPr txBox="1">
            <a:spLocks noGrp="1"/>
          </p:cNvSpPr>
          <p:nvPr>
            <p:ph type="subTitle" idx="4294967295"/>
          </p:nvPr>
        </p:nvSpPr>
        <p:spPr>
          <a:xfrm>
            <a:off x="2733954" y="3841501"/>
            <a:ext cx="1876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3374" name="Google Shape;3374;p52"/>
          <p:cNvSpPr txBox="1">
            <a:spLocks noGrp="1"/>
          </p:cNvSpPr>
          <p:nvPr>
            <p:ph type="title" idx="4294967295"/>
          </p:nvPr>
        </p:nvSpPr>
        <p:spPr>
          <a:xfrm>
            <a:off x="2733955" y="3492214"/>
            <a:ext cx="1876800" cy="3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t>Jupiter</a:t>
            </a:r>
            <a:endParaRPr sz="2600"/>
          </a:p>
        </p:txBody>
      </p:sp>
      <p:sp>
        <p:nvSpPr>
          <p:cNvPr id="3375" name="Google Shape;3375;p52"/>
          <p:cNvSpPr txBox="1">
            <a:spLocks noGrp="1"/>
          </p:cNvSpPr>
          <p:nvPr>
            <p:ph type="subTitle" idx="4294967295"/>
          </p:nvPr>
        </p:nvSpPr>
        <p:spPr>
          <a:xfrm>
            <a:off x="4526208" y="3841501"/>
            <a:ext cx="1876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p:txBody>
      </p:sp>
      <p:sp>
        <p:nvSpPr>
          <p:cNvPr id="3376" name="Google Shape;3376;p52"/>
          <p:cNvSpPr txBox="1">
            <a:spLocks noGrp="1"/>
          </p:cNvSpPr>
          <p:nvPr>
            <p:ph type="title" idx="4294967295"/>
          </p:nvPr>
        </p:nvSpPr>
        <p:spPr>
          <a:xfrm>
            <a:off x="4526209" y="3492214"/>
            <a:ext cx="1876800" cy="3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t>Saturn</a:t>
            </a:r>
            <a:endParaRPr sz="2600"/>
          </a:p>
        </p:txBody>
      </p:sp>
      <p:sp>
        <p:nvSpPr>
          <p:cNvPr id="3377" name="Google Shape;3377;p52"/>
          <p:cNvSpPr txBox="1">
            <a:spLocks noGrp="1"/>
          </p:cNvSpPr>
          <p:nvPr>
            <p:ph type="subTitle" idx="4294967295"/>
          </p:nvPr>
        </p:nvSpPr>
        <p:spPr>
          <a:xfrm>
            <a:off x="6318462" y="3841499"/>
            <a:ext cx="1876800" cy="52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3378" name="Google Shape;3378;p52"/>
          <p:cNvSpPr txBox="1">
            <a:spLocks noGrp="1"/>
          </p:cNvSpPr>
          <p:nvPr>
            <p:ph type="title" idx="4294967295"/>
          </p:nvPr>
        </p:nvSpPr>
        <p:spPr>
          <a:xfrm>
            <a:off x="6318464" y="3492214"/>
            <a:ext cx="1876800" cy="3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t>Neptune</a:t>
            </a:r>
            <a:endParaRPr sz="2600"/>
          </a:p>
        </p:txBody>
      </p:sp>
      <p:cxnSp>
        <p:nvCxnSpPr>
          <p:cNvPr id="3379" name="Google Shape;3379;p52"/>
          <p:cNvCxnSpPr>
            <a:stCxn id="3366" idx="2"/>
            <a:endCxn id="3372" idx="0"/>
          </p:cNvCxnSpPr>
          <p:nvPr/>
        </p:nvCxnSpPr>
        <p:spPr>
          <a:xfrm rot="-5400000" flipH="1">
            <a:off x="5258550" y="1085950"/>
            <a:ext cx="418200" cy="1791300"/>
          </a:xfrm>
          <a:prstGeom prst="bentConnector3">
            <a:avLst>
              <a:gd name="adj1" fmla="val 50014"/>
            </a:avLst>
          </a:prstGeom>
          <a:noFill/>
          <a:ln w="9525" cap="flat" cmpd="sng">
            <a:solidFill>
              <a:schemeClr val="dk1"/>
            </a:solidFill>
            <a:prstDash val="solid"/>
            <a:round/>
            <a:headEnd type="none" w="med" len="med"/>
            <a:tailEnd type="triangle" w="med" len="med"/>
          </a:ln>
        </p:spPr>
      </p:cxnSp>
      <p:cxnSp>
        <p:nvCxnSpPr>
          <p:cNvPr id="3380" name="Google Shape;3380;p52"/>
          <p:cNvCxnSpPr>
            <a:stCxn id="3366" idx="2"/>
            <a:endCxn id="3368" idx="0"/>
          </p:cNvCxnSpPr>
          <p:nvPr/>
        </p:nvCxnSpPr>
        <p:spPr>
          <a:xfrm rot="5400000">
            <a:off x="3467250" y="1085950"/>
            <a:ext cx="418200" cy="1791300"/>
          </a:xfrm>
          <a:prstGeom prst="bentConnector3">
            <a:avLst>
              <a:gd name="adj1" fmla="val 50014"/>
            </a:avLst>
          </a:prstGeom>
          <a:noFill/>
          <a:ln w="9525" cap="flat" cmpd="sng">
            <a:solidFill>
              <a:schemeClr val="dk1"/>
            </a:solidFill>
            <a:prstDash val="solid"/>
            <a:round/>
            <a:headEnd type="none" w="med" len="med"/>
            <a:tailEnd type="triangle" w="med" len="med"/>
          </a:ln>
        </p:spPr>
      </p:cxnSp>
      <p:cxnSp>
        <p:nvCxnSpPr>
          <p:cNvPr id="3381" name="Google Shape;3381;p52"/>
          <p:cNvCxnSpPr>
            <a:stCxn id="3367" idx="2"/>
            <a:endCxn id="3370" idx="0"/>
          </p:cNvCxnSpPr>
          <p:nvPr/>
        </p:nvCxnSpPr>
        <p:spPr>
          <a:xfrm rot="5400000">
            <a:off x="2109425" y="2820803"/>
            <a:ext cx="442200" cy="900600"/>
          </a:xfrm>
          <a:prstGeom prst="bentConnector3">
            <a:avLst>
              <a:gd name="adj1" fmla="val 50002"/>
            </a:avLst>
          </a:prstGeom>
          <a:noFill/>
          <a:ln w="9525" cap="flat" cmpd="sng">
            <a:solidFill>
              <a:schemeClr val="dk1"/>
            </a:solidFill>
            <a:prstDash val="solid"/>
            <a:round/>
            <a:headEnd type="none" w="med" len="med"/>
            <a:tailEnd type="triangle" w="med" len="med"/>
          </a:ln>
        </p:spPr>
      </p:cxnSp>
      <p:cxnSp>
        <p:nvCxnSpPr>
          <p:cNvPr id="3382" name="Google Shape;3382;p52"/>
          <p:cNvCxnSpPr>
            <a:stCxn id="3367" idx="2"/>
            <a:endCxn id="3374" idx="0"/>
          </p:cNvCxnSpPr>
          <p:nvPr/>
        </p:nvCxnSpPr>
        <p:spPr>
          <a:xfrm rot="-5400000" flipH="1">
            <a:off x="3005525" y="2825303"/>
            <a:ext cx="442200" cy="891600"/>
          </a:xfrm>
          <a:prstGeom prst="bentConnector3">
            <a:avLst>
              <a:gd name="adj1" fmla="val 50001"/>
            </a:avLst>
          </a:prstGeom>
          <a:noFill/>
          <a:ln w="9525" cap="flat" cmpd="sng">
            <a:solidFill>
              <a:schemeClr val="dk1"/>
            </a:solidFill>
            <a:prstDash val="solid"/>
            <a:round/>
            <a:headEnd type="none" w="med" len="med"/>
            <a:tailEnd type="triangle" w="med" len="med"/>
          </a:ln>
        </p:spPr>
      </p:cxnSp>
      <p:cxnSp>
        <p:nvCxnSpPr>
          <p:cNvPr id="3383" name="Google Shape;3383;p52"/>
          <p:cNvCxnSpPr>
            <a:stCxn id="3371" idx="2"/>
            <a:endCxn id="3376" idx="0"/>
          </p:cNvCxnSpPr>
          <p:nvPr/>
        </p:nvCxnSpPr>
        <p:spPr>
          <a:xfrm rot="5400000">
            <a:off x="5692823" y="2821853"/>
            <a:ext cx="442200" cy="898500"/>
          </a:xfrm>
          <a:prstGeom prst="bentConnector3">
            <a:avLst>
              <a:gd name="adj1" fmla="val 50001"/>
            </a:avLst>
          </a:prstGeom>
          <a:noFill/>
          <a:ln w="9525" cap="flat" cmpd="sng">
            <a:solidFill>
              <a:schemeClr val="dk1"/>
            </a:solidFill>
            <a:prstDash val="solid"/>
            <a:round/>
            <a:headEnd type="none" w="med" len="med"/>
            <a:tailEnd type="triangle" w="med" len="med"/>
          </a:ln>
        </p:spPr>
      </p:cxnSp>
      <p:cxnSp>
        <p:nvCxnSpPr>
          <p:cNvPr id="3384" name="Google Shape;3384;p52"/>
          <p:cNvCxnSpPr>
            <a:stCxn id="3371" idx="2"/>
            <a:endCxn id="3378" idx="0"/>
          </p:cNvCxnSpPr>
          <p:nvPr/>
        </p:nvCxnSpPr>
        <p:spPr>
          <a:xfrm rot="-5400000" flipH="1">
            <a:off x="6588923" y="2824253"/>
            <a:ext cx="442200" cy="893700"/>
          </a:xfrm>
          <a:prstGeom prst="bentConnector3">
            <a:avLst>
              <a:gd name="adj1" fmla="val 50001"/>
            </a:avLst>
          </a:prstGeom>
          <a:noFill/>
          <a:ln w="9525" cap="flat" cmpd="sng">
            <a:solidFill>
              <a:schemeClr val="dk1"/>
            </a:solidFill>
            <a:prstDash val="solid"/>
            <a:round/>
            <a:headEnd type="none" w="med" len="med"/>
            <a:tailEnd type="triangle" w="med" len="med"/>
          </a:ln>
        </p:spPr>
      </p:cxnSp>
      <p:sp>
        <p:nvSpPr>
          <p:cNvPr id="3385" name="Google Shape;3385;p52"/>
          <p:cNvSpPr/>
          <p:nvPr/>
        </p:nvSpPr>
        <p:spPr>
          <a:xfrm>
            <a:off x="215475" y="4757225"/>
            <a:ext cx="11406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2"/>
          <p:cNvSpPr/>
          <p:nvPr/>
        </p:nvSpPr>
        <p:spPr>
          <a:xfrm>
            <a:off x="8155424" y="4757225"/>
            <a:ext cx="8403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7" name="Google Shape;3387;p52"/>
          <p:cNvGrpSpPr/>
          <p:nvPr/>
        </p:nvGrpSpPr>
        <p:grpSpPr>
          <a:xfrm>
            <a:off x="357236" y="3416890"/>
            <a:ext cx="744865" cy="1462324"/>
            <a:chOff x="415133" y="2174439"/>
            <a:chExt cx="444430" cy="872509"/>
          </a:xfrm>
        </p:grpSpPr>
        <p:sp>
          <p:nvSpPr>
            <p:cNvPr id="3388" name="Google Shape;3388;p52"/>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2"/>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2"/>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2"/>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2"/>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2"/>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2"/>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2"/>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2"/>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2"/>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2"/>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2"/>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2"/>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2"/>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2"/>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2"/>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2"/>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2"/>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2"/>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2"/>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2"/>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2"/>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2"/>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2"/>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2"/>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2"/>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2"/>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2"/>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2"/>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2"/>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2"/>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2"/>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2"/>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2"/>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2"/>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2"/>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2"/>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2"/>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2"/>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2"/>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2"/>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2"/>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2"/>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2"/>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2"/>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2"/>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2"/>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2"/>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2"/>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2"/>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2"/>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2"/>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2"/>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2"/>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2"/>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2"/>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2"/>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2"/>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2"/>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2"/>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2"/>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2"/>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2"/>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2"/>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2" name="Google Shape;3452;p52"/>
          <p:cNvGrpSpPr/>
          <p:nvPr/>
        </p:nvGrpSpPr>
        <p:grpSpPr>
          <a:xfrm>
            <a:off x="8333699" y="3386082"/>
            <a:ext cx="483705" cy="1468890"/>
            <a:chOff x="1126407" y="2156057"/>
            <a:chExt cx="288607" cy="876426"/>
          </a:xfrm>
        </p:grpSpPr>
        <p:sp>
          <p:nvSpPr>
            <p:cNvPr id="3453" name="Google Shape;3453;p52"/>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2"/>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2"/>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2"/>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2"/>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2"/>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2"/>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2"/>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2"/>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2"/>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2"/>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2"/>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2"/>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2"/>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2"/>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2"/>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2"/>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2"/>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2"/>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2"/>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2"/>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2"/>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2"/>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735"/>
        <p:cNvGrpSpPr/>
        <p:nvPr/>
      </p:nvGrpSpPr>
      <p:grpSpPr>
        <a:xfrm>
          <a:off x="0" y="0"/>
          <a:ext cx="0" cy="0"/>
          <a:chOff x="0" y="0"/>
          <a:chExt cx="0" cy="0"/>
        </a:xfrm>
      </p:grpSpPr>
      <p:sp>
        <p:nvSpPr>
          <p:cNvPr id="3736" name="Google Shape;3736;p54"/>
          <p:cNvSpPr txBox="1"/>
          <p:nvPr/>
        </p:nvSpPr>
        <p:spPr>
          <a:xfrm>
            <a:off x="720000" y="1949524"/>
            <a:ext cx="2338800" cy="57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3737" name="Google Shape;3737;p54"/>
          <p:cNvSpPr txBox="1"/>
          <p:nvPr/>
        </p:nvSpPr>
        <p:spPr>
          <a:xfrm>
            <a:off x="3402600" y="1949524"/>
            <a:ext cx="2338800" cy="57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3738" name="Google Shape;3738;p54"/>
          <p:cNvSpPr txBox="1"/>
          <p:nvPr/>
        </p:nvSpPr>
        <p:spPr>
          <a:xfrm>
            <a:off x="6085200" y="1949524"/>
            <a:ext cx="2338800" cy="57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Despite being red, Mars is actually a cold place</a:t>
            </a:r>
            <a:endParaRPr>
              <a:solidFill>
                <a:schemeClr val="dk1"/>
              </a:solidFill>
              <a:latin typeface="Catamaran"/>
              <a:ea typeface="Catamaran"/>
              <a:cs typeface="Catamaran"/>
              <a:sym typeface="Catamaran"/>
            </a:endParaRPr>
          </a:p>
        </p:txBody>
      </p:sp>
      <p:sp>
        <p:nvSpPr>
          <p:cNvPr id="3739" name="Google Shape;3739;p54"/>
          <p:cNvSpPr txBox="1"/>
          <p:nvPr/>
        </p:nvSpPr>
        <p:spPr>
          <a:xfrm>
            <a:off x="720000" y="3475872"/>
            <a:ext cx="2338800" cy="57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p:txBody>
      </p:sp>
      <p:sp>
        <p:nvSpPr>
          <p:cNvPr id="3740" name="Google Shape;3740;p54"/>
          <p:cNvSpPr txBox="1"/>
          <p:nvPr/>
        </p:nvSpPr>
        <p:spPr>
          <a:xfrm>
            <a:off x="3402600" y="3475872"/>
            <a:ext cx="2338800" cy="57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Saturn is composed of hydrogen and helium</a:t>
            </a:r>
            <a:endParaRPr>
              <a:solidFill>
                <a:schemeClr val="dk1"/>
              </a:solidFill>
              <a:latin typeface="Catamaran"/>
              <a:ea typeface="Catamaran"/>
              <a:cs typeface="Catamaran"/>
              <a:sym typeface="Catamaran"/>
            </a:endParaRPr>
          </a:p>
        </p:txBody>
      </p:sp>
      <p:sp>
        <p:nvSpPr>
          <p:cNvPr id="3741" name="Google Shape;3741;p54"/>
          <p:cNvSpPr txBox="1"/>
          <p:nvPr/>
        </p:nvSpPr>
        <p:spPr>
          <a:xfrm>
            <a:off x="6085200" y="3475872"/>
            <a:ext cx="2338800" cy="57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Neptune is the farthest planet from the Sun</a:t>
            </a:r>
            <a:endParaRPr>
              <a:solidFill>
                <a:schemeClr val="dk1"/>
              </a:solidFill>
              <a:latin typeface="Catamaran"/>
              <a:ea typeface="Catamaran"/>
              <a:cs typeface="Catamaran"/>
              <a:sym typeface="Catamaran"/>
            </a:endParaRPr>
          </a:p>
        </p:txBody>
      </p:sp>
      <p:sp>
        <p:nvSpPr>
          <p:cNvPr id="3742" name="Google Shape;3742;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environment helps the process</a:t>
            </a:r>
            <a:endParaRPr/>
          </a:p>
        </p:txBody>
      </p:sp>
      <p:cxnSp>
        <p:nvCxnSpPr>
          <p:cNvPr id="3743" name="Google Shape;3743;p54"/>
          <p:cNvCxnSpPr>
            <a:stCxn id="3738" idx="2"/>
            <a:endCxn id="3744" idx="0"/>
          </p:cNvCxnSpPr>
          <p:nvPr/>
        </p:nvCxnSpPr>
        <p:spPr>
          <a:xfrm rot="5400000">
            <a:off x="4312200" y="100024"/>
            <a:ext cx="519600" cy="5365200"/>
          </a:xfrm>
          <a:prstGeom prst="bentConnector3">
            <a:avLst>
              <a:gd name="adj1" fmla="val 49998"/>
            </a:avLst>
          </a:prstGeom>
          <a:noFill/>
          <a:ln w="9525" cap="flat" cmpd="sng">
            <a:solidFill>
              <a:schemeClr val="dk1"/>
            </a:solidFill>
            <a:prstDash val="solid"/>
            <a:round/>
            <a:headEnd type="none" w="med" len="med"/>
            <a:tailEnd type="triangle" w="med" len="med"/>
          </a:ln>
        </p:spPr>
      </p:cxnSp>
      <p:grpSp>
        <p:nvGrpSpPr>
          <p:cNvPr id="3745" name="Google Shape;3745;p54"/>
          <p:cNvGrpSpPr/>
          <p:nvPr/>
        </p:nvGrpSpPr>
        <p:grpSpPr>
          <a:xfrm>
            <a:off x="168953" y="13902"/>
            <a:ext cx="353886" cy="2735617"/>
            <a:chOff x="4538574" y="3056505"/>
            <a:chExt cx="103748" cy="801999"/>
          </a:xfrm>
        </p:grpSpPr>
        <p:sp>
          <p:nvSpPr>
            <p:cNvPr id="3746" name="Google Shape;3746;p54"/>
            <p:cNvSpPr/>
            <p:nvPr/>
          </p:nvSpPr>
          <p:spPr>
            <a:xfrm>
              <a:off x="4603389" y="3056505"/>
              <a:ext cx="1861" cy="759365"/>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4544494" y="3738656"/>
              <a:ext cx="91569" cy="73244"/>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4561664" y="3752076"/>
              <a:ext cx="57259" cy="46433"/>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4589349" y="3787232"/>
              <a:ext cx="2312" cy="17761"/>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4563045" y="3797241"/>
              <a:ext cx="54383" cy="34931"/>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4539533" y="3814974"/>
              <a:ext cx="101493" cy="43529"/>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4546299" y="3836710"/>
              <a:ext cx="87876" cy="21793"/>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4583908" y="3769189"/>
              <a:ext cx="13194" cy="1948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4538574" y="3813564"/>
              <a:ext cx="103748" cy="2312"/>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5" name="Google Shape;3755;p54"/>
          <p:cNvGrpSpPr/>
          <p:nvPr/>
        </p:nvGrpSpPr>
        <p:grpSpPr>
          <a:xfrm>
            <a:off x="8621138" y="-235"/>
            <a:ext cx="352443" cy="2462219"/>
            <a:chOff x="5045620" y="3052360"/>
            <a:chExt cx="103326" cy="721847"/>
          </a:xfrm>
        </p:grpSpPr>
        <p:sp>
          <p:nvSpPr>
            <p:cNvPr id="3756" name="Google Shape;3756;p54"/>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5" name="Google Shape;3765;p54"/>
          <p:cNvSpPr txBox="1"/>
          <p:nvPr/>
        </p:nvSpPr>
        <p:spPr>
          <a:xfrm>
            <a:off x="826500" y="1483625"/>
            <a:ext cx="2125800" cy="5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Upcycle</a:t>
            </a:r>
            <a:endParaRPr sz="2600" b="1">
              <a:solidFill>
                <a:schemeClr val="dk1"/>
              </a:solidFill>
              <a:latin typeface="Anek Devanagari"/>
              <a:ea typeface="Anek Devanagari"/>
              <a:cs typeface="Anek Devanagari"/>
              <a:sym typeface="Anek Devanagari"/>
            </a:endParaRPr>
          </a:p>
        </p:txBody>
      </p:sp>
      <p:sp>
        <p:nvSpPr>
          <p:cNvPr id="3766" name="Google Shape;3766;p54"/>
          <p:cNvSpPr txBox="1"/>
          <p:nvPr/>
        </p:nvSpPr>
        <p:spPr>
          <a:xfrm>
            <a:off x="3509100" y="1483625"/>
            <a:ext cx="2125800" cy="5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Reduce</a:t>
            </a:r>
            <a:endParaRPr sz="2600" b="1">
              <a:solidFill>
                <a:schemeClr val="dk1"/>
              </a:solidFill>
              <a:latin typeface="Anek Devanagari"/>
              <a:ea typeface="Anek Devanagari"/>
              <a:cs typeface="Anek Devanagari"/>
              <a:sym typeface="Anek Devanagari"/>
            </a:endParaRPr>
          </a:p>
        </p:txBody>
      </p:sp>
      <p:sp>
        <p:nvSpPr>
          <p:cNvPr id="3767" name="Google Shape;3767;p54"/>
          <p:cNvSpPr txBox="1"/>
          <p:nvPr/>
        </p:nvSpPr>
        <p:spPr>
          <a:xfrm>
            <a:off x="6191700" y="1483625"/>
            <a:ext cx="2125800" cy="5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Reuse</a:t>
            </a:r>
            <a:endParaRPr sz="2600" b="1">
              <a:solidFill>
                <a:schemeClr val="dk1"/>
              </a:solidFill>
              <a:latin typeface="Anek Devanagari"/>
              <a:ea typeface="Anek Devanagari"/>
              <a:cs typeface="Anek Devanagari"/>
              <a:sym typeface="Anek Devanagari"/>
            </a:endParaRPr>
          </a:p>
        </p:txBody>
      </p:sp>
      <p:sp>
        <p:nvSpPr>
          <p:cNvPr id="3744" name="Google Shape;3744;p54"/>
          <p:cNvSpPr txBox="1"/>
          <p:nvPr/>
        </p:nvSpPr>
        <p:spPr>
          <a:xfrm>
            <a:off x="826500" y="3042400"/>
            <a:ext cx="2125800" cy="5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Transform</a:t>
            </a:r>
            <a:endParaRPr sz="2600" b="1">
              <a:solidFill>
                <a:schemeClr val="dk1"/>
              </a:solidFill>
              <a:latin typeface="Anek Devanagari"/>
              <a:ea typeface="Anek Devanagari"/>
              <a:cs typeface="Anek Devanagari"/>
              <a:sym typeface="Anek Devanagari"/>
            </a:endParaRPr>
          </a:p>
        </p:txBody>
      </p:sp>
      <p:sp>
        <p:nvSpPr>
          <p:cNvPr id="3768" name="Google Shape;3768;p54"/>
          <p:cNvSpPr txBox="1"/>
          <p:nvPr/>
        </p:nvSpPr>
        <p:spPr>
          <a:xfrm>
            <a:off x="3509100" y="3042400"/>
            <a:ext cx="2125800" cy="5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Design</a:t>
            </a:r>
            <a:endParaRPr sz="2600" b="1">
              <a:solidFill>
                <a:schemeClr val="dk1"/>
              </a:solidFill>
              <a:latin typeface="Anek Devanagari"/>
              <a:ea typeface="Anek Devanagari"/>
              <a:cs typeface="Anek Devanagari"/>
              <a:sym typeface="Anek Devanagari"/>
            </a:endParaRPr>
          </a:p>
        </p:txBody>
      </p:sp>
      <p:sp>
        <p:nvSpPr>
          <p:cNvPr id="3769" name="Google Shape;3769;p54"/>
          <p:cNvSpPr txBox="1"/>
          <p:nvPr/>
        </p:nvSpPr>
        <p:spPr>
          <a:xfrm>
            <a:off x="6191700" y="3042400"/>
            <a:ext cx="2125800" cy="5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Revalue</a:t>
            </a:r>
            <a:endParaRPr sz="2600" b="1">
              <a:solidFill>
                <a:schemeClr val="dk1"/>
              </a:solidFill>
              <a:latin typeface="Anek Devanagari"/>
              <a:ea typeface="Anek Devanagari"/>
              <a:cs typeface="Anek Devanagari"/>
              <a:sym typeface="Anek Devanagari"/>
            </a:endParaRPr>
          </a:p>
        </p:txBody>
      </p:sp>
      <p:cxnSp>
        <p:nvCxnSpPr>
          <p:cNvPr id="3770" name="Google Shape;3770;p54"/>
          <p:cNvCxnSpPr>
            <a:stCxn id="3765" idx="3"/>
            <a:endCxn id="3766" idx="1"/>
          </p:cNvCxnSpPr>
          <p:nvPr/>
        </p:nvCxnSpPr>
        <p:spPr>
          <a:xfrm>
            <a:off x="2952300" y="1770275"/>
            <a:ext cx="556800" cy="0"/>
          </a:xfrm>
          <a:prstGeom prst="straightConnector1">
            <a:avLst/>
          </a:prstGeom>
          <a:noFill/>
          <a:ln w="9525" cap="flat" cmpd="sng">
            <a:solidFill>
              <a:schemeClr val="dk1"/>
            </a:solidFill>
            <a:prstDash val="solid"/>
            <a:round/>
            <a:headEnd type="none" w="med" len="med"/>
            <a:tailEnd type="triangle" w="med" len="med"/>
          </a:ln>
        </p:spPr>
      </p:cxnSp>
      <p:cxnSp>
        <p:nvCxnSpPr>
          <p:cNvPr id="3771" name="Google Shape;3771;p54"/>
          <p:cNvCxnSpPr>
            <a:stCxn id="3766" idx="3"/>
            <a:endCxn id="3767" idx="1"/>
          </p:cNvCxnSpPr>
          <p:nvPr/>
        </p:nvCxnSpPr>
        <p:spPr>
          <a:xfrm>
            <a:off x="5634900" y="1770275"/>
            <a:ext cx="556800" cy="0"/>
          </a:xfrm>
          <a:prstGeom prst="straightConnector1">
            <a:avLst/>
          </a:prstGeom>
          <a:noFill/>
          <a:ln w="9525" cap="flat" cmpd="sng">
            <a:solidFill>
              <a:schemeClr val="dk1"/>
            </a:solidFill>
            <a:prstDash val="solid"/>
            <a:round/>
            <a:headEnd type="none" w="med" len="med"/>
            <a:tailEnd type="triangle" w="med" len="med"/>
          </a:ln>
        </p:spPr>
      </p:cxnSp>
      <p:cxnSp>
        <p:nvCxnSpPr>
          <p:cNvPr id="3772" name="Google Shape;3772;p54"/>
          <p:cNvCxnSpPr>
            <a:endCxn id="3768" idx="1"/>
          </p:cNvCxnSpPr>
          <p:nvPr/>
        </p:nvCxnSpPr>
        <p:spPr>
          <a:xfrm>
            <a:off x="2952300" y="3329050"/>
            <a:ext cx="556800" cy="0"/>
          </a:xfrm>
          <a:prstGeom prst="straightConnector1">
            <a:avLst/>
          </a:prstGeom>
          <a:noFill/>
          <a:ln w="9525" cap="flat" cmpd="sng">
            <a:solidFill>
              <a:schemeClr val="dk1"/>
            </a:solidFill>
            <a:prstDash val="solid"/>
            <a:round/>
            <a:headEnd type="none" w="med" len="med"/>
            <a:tailEnd type="triangle" w="med" len="med"/>
          </a:ln>
        </p:spPr>
      </p:cxnSp>
      <p:cxnSp>
        <p:nvCxnSpPr>
          <p:cNvPr id="3773" name="Google Shape;3773;p54"/>
          <p:cNvCxnSpPr>
            <a:endCxn id="3769" idx="1"/>
          </p:cNvCxnSpPr>
          <p:nvPr/>
        </p:nvCxnSpPr>
        <p:spPr>
          <a:xfrm>
            <a:off x="5634900" y="3329050"/>
            <a:ext cx="556800" cy="0"/>
          </a:xfrm>
          <a:prstGeom prst="straightConnector1">
            <a:avLst/>
          </a:prstGeom>
          <a:noFill/>
          <a:ln w="9525" cap="flat" cmpd="sng">
            <a:solidFill>
              <a:schemeClr val="dk1"/>
            </a:solidFill>
            <a:prstDash val="solid"/>
            <a:round/>
            <a:headEnd type="none" w="med" len="med"/>
            <a:tailEnd type="triangle" w="med" len="med"/>
          </a:ln>
        </p:spPr>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777"/>
        <p:cNvGrpSpPr/>
        <p:nvPr/>
      </p:nvGrpSpPr>
      <p:grpSpPr>
        <a:xfrm>
          <a:off x="0" y="0"/>
          <a:ext cx="0" cy="0"/>
          <a:chOff x="0" y="0"/>
          <a:chExt cx="0" cy="0"/>
        </a:xfrm>
      </p:grpSpPr>
      <p:sp>
        <p:nvSpPr>
          <p:cNvPr id="3778" name="Google Shape;3778;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Classifying some forms </a:t>
            </a:r>
            <a:r>
              <a:rPr lang="en">
                <a:solidFill>
                  <a:schemeClr val="lt1"/>
                </a:solidFill>
              </a:rPr>
              <a:t>of upcycling</a:t>
            </a:r>
            <a:endParaRPr>
              <a:solidFill>
                <a:schemeClr val="lt1"/>
              </a:solidFill>
            </a:endParaRPr>
          </a:p>
        </p:txBody>
      </p:sp>
      <p:graphicFrame>
        <p:nvGraphicFramePr>
          <p:cNvPr id="3779" name="Google Shape;3779;p55"/>
          <p:cNvGraphicFramePr/>
          <p:nvPr/>
        </p:nvGraphicFramePr>
        <p:xfrm>
          <a:off x="720000" y="1802190"/>
          <a:ext cx="3000000" cy="3000000"/>
        </p:xfrm>
        <a:graphic>
          <a:graphicData uri="http://schemas.openxmlformats.org/drawingml/2006/table">
            <a:tbl>
              <a:tblPr>
                <a:noFill/>
                <a:tableStyleId>{3F0F38F7-DD71-4CEC-826A-0FF51BC0218F}</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551650">
                <a:tc>
                  <a:txBody>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Mars</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Venus</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Mercury</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Jupiter</a:t>
                      </a:r>
                      <a:endParaRPr sz="2600" b="1">
                        <a:solidFill>
                          <a:schemeClr val="dk1"/>
                        </a:solidFill>
                        <a:latin typeface="Anek Devanagari"/>
                        <a:ea typeface="Anek Devanagari"/>
                        <a:cs typeface="Anek Devanagari"/>
                        <a:sym typeface="Anek Devanagari"/>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890875">
                <a:tc>
                  <a:txBody>
                    <a:bodyPr/>
                    <a:lstStyle/>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Small</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Red</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Cold </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Rocky</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Small</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Hot</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Dry</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Volcanic</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Small</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Hot</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Rocky</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Cratered</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Large</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Cold</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Gassy</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Stripped</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730450">
                <a:tc>
                  <a:txBody>
                    <a:bodyPr/>
                    <a:lstStyle/>
                    <a:p>
                      <a:pPr marL="230399" lvl="0" indent="0" algn="l" rtl="0">
                        <a:spcBef>
                          <a:spcPts val="0"/>
                        </a:spcBef>
                        <a:spcAft>
                          <a:spcPts val="0"/>
                        </a:spcAft>
                        <a:buNone/>
                      </a:pPr>
                      <a:r>
                        <a:rPr lang="en">
                          <a:solidFill>
                            <a:schemeClr val="dk1"/>
                          </a:solidFill>
                          <a:latin typeface="Catamaran"/>
                          <a:ea typeface="Catamaran"/>
                          <a:cs typeface="Catamaran"/>
                          <a:sym typeface="Catamaran"/>
                        </a:rPr>
                        <a:t>Mars is actually a very cold place</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230399" lvl="0" indent="0" algn="l" rtl="0">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230399" lvl="0" indent="0" algn="l" rtl="0">
                        <a:spcBef>
                          <a:spcPts val="0"/>
                        </a:spcBef>
                        <a:spcAft>
                          <a:spcPts val="0"/>
                        </a:spcAft>
                        <a:buNone/>
                      </a:pPr>
                      <a:r>
                        <a:rPr lang="en">
                          <a:solidFill>
                            <a:schemeClr val="dk1"/>
                          </a:solidFill>
                          <a:latin typeface="Catamaran"/>
                          <a:ea typeface="Catamaran"/>
                          <a:cs typeface="Catamaran"/>
                          <a:sym typeface="Catamaran"/>
                        </a:rPr>
                        <a:t>Mercury is the smallest planet</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230399" lvl="0" indent="0" algn="l" rtl="0">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3780" name="Google Shape;3780;p55"/>
          <p:cNvGrpSpPr/>
          <p:nvPr/>
        </p:nvGrpSpPr>
        <p:grpSpPr>
          <a:xfrm>
            <a:off x="76732" y="291478"/>
            <a:ext cx="720101" cy="1257145"/>
            <a:chOff x="2460121" y="2155719"/>
            <a:chExt cx="270704" cy="472593"/>
          </a:xfrm>
        </p:grpSpPr>
        <p:sp>
          <p:nvSpPr>
            <p:cNvPr id="3781" name="Google Shape;3781;p55"/>
            <p:cNvSpPr/>
            <p:nvPr/>
          </p:nvSpPr>
          <p:spPr>
            <a:xfrm>
              <a:off x="2548167" y="2167898"/>
              <a:ext cx="94755" cy="217167"/>
            </a:xfrm>
            <a:custGeom>
              <a:avLst/>
              <a:gdLst/>
              <a:ahLst/>
              <a:cxnLst/>
              <a:rect l="l" t="t" r="r" b="b"/>
              <a:pathLst>
                <a:path w="3361" h="7703" extrusionOk="0">
                  <a:moveTo>
                    <a:pt x="1488" y="0"/>
                  </a:moveTo>
                  <a:cubicBezTo>
                    <a:pt x="1480" y="0"/>
                    <a:pt x="1472" y="1"/>
                    <a:pt x="1463" y="3"/>
                  </a:cubicBezTo>
                  <a:cubicBezTo>
                    <a:pt x="1417" y="3"/>
                    <a:pt x="1366" y="34"/>
                    <a:pt x="1366" y="84"/>
                  </a:cubicBezTo>
                  <a:lnTo>
                    <a:pt x="1" y="7683"/>
                  </a:lnTo>
                  <a:lnTo>
                    <a:pt x="67" y="7702"/>
                  </a:lnTo>
                  <a:lnTo>
                    <a:pt x="1432" y="100"/>
                  </a:lnTo>
                  <a:cubicBezTo>
                    <a:pt x="1432" y="84"/>
                    <a:pt x="1447" y="65"/>
                    <a:pt x="1463" y="65"/>
                  </a:cubicBezTo>
                  <a:cubicBezTo>
                    <a:pt x="1478" y="65"/>
                    <a:pt x="1498" y="84"/>
                    <a:pt x="1513" y="100"/>
                  </a:cubicBezTo>
                  <a:lnTo>
                    <a:pt x="3279" y="7702"/>
                  </a:lnTo>
                  <a:lnTo>
                    <a:pt x="3360" y="7683"/>
                  </a:lnTo>
                  <a:lnTo>
                    <a:pt x="1575" y="84"/>
                  </a:lnTo>
                  <a:cubicBezTo>
                    <a:pt x="1575" y="41"/>
                    <a:pt x="1540" y="0"/>
                    <a:pt x="148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5"/>
            <p:cNvSpPr/>
            <p:nvPr/>
          </p:nvSpPr>
          <p:spPr>
            <a:xfrm>
              <a:off x="2570721" y="2155719"/>
              <a:ext cx="37440" cy="29940"/>
            </a:xfrm>
            <a:custGeom>
              <a:avLst/>
              <a:gdLst/>
              <a:ahLst/>
              <a:cxnLst/>
              <a:rect l="l" t="t" r="r" b="b"/>
              <a:pathLst>
                <a:path w="1328" h="1062" extrusionOk="0">
                  <a:moveTo>
                    <a:pt x="671" y="0"/>
                  </a:moveTo>
                  <a:cubicBezTo>
                    <a:pt x="586" y="0"/>
                    <a:pt x="497" y="20"/>
                    <a:pt x="408" y="65"/>
                  </a:cubicBezTo>
                  <a:cubicBezTo>
                    <a:pt x="312" y="96"/>
                    <a:pt x="231" y="177"/>
                    <a:pt x="196" y="273"/>
                  </a:cubicBezTo>
                  <a:cubicBezTo>
                    <a:pt x="1" y="668"/>
                    <a:pt x="287" y="1062"/>
                    <a:pt x="662" y="1062"/>
                  </a:cubicBezTo>
                  <a:cubicBezTo>
                    <a:pt x="745" y="1062"/>
                    <a:pt x="833" y="1042"/>
                    <a:pt x="921" y="999"/>
                  </a:cubicBezTo>
                  <a:cubicBezTo>
                    <a:pt x="1018" y="948"/>
                    <a:pt x="1083" y="883"/>
                    <a:pt x="1129" y="786"/>
                  </a:cubicBezTo>
                  <a:cubicBezTo>
                    <a:pt x="1328" y="393"/>
                    <a:pt x="1044" y="0"/>
                    <a:pt x="67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5"/>
            <p:cNvSpPr/>
            <p:nvPr/>
          </p:nvSpPr>
          <p:spPr>
            <a:xfrm>
              <a:off x="2582167" y="2164966"/>
              <a:ext cx="14463" cy="11474"/>
            </a:xfrm>
            <a:custGeom>
              <a:avLst/>
              <a:gdLst/>
              <a:ahLst/>
              <a:cxnLst/>
              <a:rect l="l" t="t" r="r" b="b"/>
              <a:pathLst>
                <a:path w="513" h="407" extrusionOk="0">
                  <a:moveTo>
                    <a:pt x="258" y="1"/>
                  </a:moveTo>
                  <a:cubicBezTo>
                    <a:pt x="226" y="1"/>
                    <a:pt x="193" y="9"/>
                    <a:pt x="160" y="26"/>
                  </a:cubicBezTo>
                  <a:cubicBezTo>
                    <a:pt x="130" y="42"/>
                    <a:pt x="99" y="73"/>
                    <a:pt x="79" y="107"/>
                  </a:cubicBezTo>
                  <a:cubicBezTo>
                    <a:pt x="1" y="252"/>
                    <a:pt x="104" y="407"/>
                    <a:pt x="250" y="407"/>
                  </a:cubicBezTo>
                  <a:cubicBezTo>
                    <a:pt x="283" y="407"/>
                    <a:pt x="318" y="399"/>
                    <a:pt x="353" y="381"/>
                  </a:cubicBezTo>
                  <a:cubicBezTo>
                    <a:pt x="388" y="362"/>
                    <a:pt x="419" y="331"/>
                    <a:pt x="434" y="300"/>
                  </a:cubicBezTo>
                  <a:cubicBezTo>
                    <a:pt x="513" y="156"/>
                    <a:pt x="399" y="1"/>
                    <a:pt x="25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2550028" y="2366431"/>
              <a:ext cx="90611" cy="90611"/>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5"/>
            <p:cNvSpPr/>
            <p:nvPr/>
          </p:nvSpPr>
          <p:spPr>
            <a:xfrm>
              <a:off x="2460121" y="2411850"/>
              <a:ext cx="270704" cy="216462"/>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5"/>
            <p:cNvSpPr/>
            <p:nvPr/>
          </p:nvSpPr>
          <p:spPr>
            <a:xfrm>
              <a:off x="2573512" y="2272436"/>
              <a:ext cx="93430" cy="228106"/>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2532745" y="2320308"/>
              <a:ext cx="60360" cy="180235"/>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5"/>
            <p:cNvSpPr/>
            <p:nvPr/>
          </p:nvSpPr>
          <p:spPr>
            <a:xfrm>
              <a:off x="2494234" y="2265416"/>
              <a:ext cx="13194" cy="23513"/>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5"/>
            <p:cNvSpPr/>
            <p:nvPr/>
          </p:nvSpPr>
          <p:spPr>
            <a:xfrm>
              <a:off x="2477065" y="2272155"/>
              <a:ext cx="26332" cy="29066"/>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2497927" y="2320928"/>
              <a:ext cx="44854" cy="28249"/>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5"/>
            <p:cNvSpPr/>
            <p:nvPr/>
          </p:nvSpPr>
          <p:spPr>
            <a:xfrm>
              <a:off x="2523724" y="2283460"/>
              <a:ext cx="45785" cy="41781"/>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5"/>
            <p:cNvSpPr/>
            <p:nvPr/>
          </p:nvSpPr>
          <p:spPr>
            <a:xfrm>
              <a:off x="2484790" y="2275199"/>
              <a:ext cx="50267" cy="48745"/>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2483803" y="2268997"/>
              <a:ext cx="72990" cy="68339"/>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5"/>
            <p:cNvSpPr/>
            <p:nvPr/>
          </p:nvSpPr>
          <p:spPr>
            <a:xfrm>
              <a:off x="2472723" y="2289042"/>
              <a:ext cx="9134" cy="7950"/>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5"/>
            <p:cNvSpPr/>
            <p:nvPr/>
          </p:nvSpPr>
          <p:spPr>
            <a:xfrm>
              <a:off x="2472047" y="2267503"/>
              <a:ext cx="13250" cy="10685"/>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2489244" y="2261103"/>
              <a:ext cx="11756" cy="9191"/>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5"/>
            <p:cNvSpPr/>
            <p:nvPr/>
          </p:nvSpPr>
          <p:spPr>
            <a:xfrm>
              <a:off x="2691386" y="2235955"/>
              <a:ext cx="23513" cy="13617"/>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5"/>
            <p:cNvSpPr/>
            <p:nvPr/>
          </p:nvSpPr>
          <p:spPr>
            <a:xfrm>
              <a:off x="2678671" y="2218645"/>
              <a:ext cx="29489" cy="26783"/>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5"/>
            <p:cNvSpPr/>
            <p:nvPr/>
          </p:nvSpPr>
          <p:spPr>
            <a:xfrm>
              <a:off x="2630602" y="2246443"/>
              <a:ext cx="31378" cy="32872"/>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2654651" y="2276271"/>
              <a:ext cx="41217" cy="23033"/>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2652903" y="2229076"/>
              <a:ext cx="55257" cy="45559"/>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5"/>
            <p:cNvSpPr/>
            <p:nvPr/>
          </p:nvSpPr>
          <p:spPr>
            <a:xfrm>
              <a:off x="2633873" y="2225496"/>
              <a:ext cx="77022" cy="65012"/>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5"/>
            <p:cNvSpPr/>
            <p:nvPr/>
          </p:nvSpPr>
          <p:spPr>
            <a:xfrm>
              <a:off x="2682533" y="2215205"/>
              <a:ext cx="9473" cy="7668"/>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2700802" y="2215403"/>
              <a:ext cx="13279" cy="1071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2708555" y="2232600"/>
              <a:ext cx="11841" cy="8937"/>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5"/>
            <p:cNvSpPr/>
            <p:nvPr/>
          </p:nvSpPr>
          <p:spPr>
            <a:xfrm>
              <a:off x="2573089" y="2275735"/>
              <a:ext cx="49393" cy="70707"/>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5"/>
            <p:cNvSpPr/>
            <p:nvPr/>
          </p:nvSpPr>
          <p:spPr>
            <a:xfrm>
              <a:off x="2538187" y="2296626"/>
              <a:ext cx="51226" cy="56667"/>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5"/>
            <p:cNvSpPr/>
            <p:nvPr/>
          </p:nvSpPr>
          <p:spPr>
            <a:xfrm>
              <a:off x="2614843" y="2312019"/>
              <a:ext cx="72004" cy="2325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5"/>
            <p:cNvSpPr/>
            <p:nvPr/>
          </p:nvSpPr>
          <p:spPr>
            <a:xfrm>
              <a:off x="2605257" y="2446132"/>
              <a:ext cx="51254" cy="4668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5"/>
            <p:cNvSpPr/>
            <p:nvPr/>
          </p:nvSpPr>
          <p:spPr>
            <a:xfrm>
              <a:off x="2537313" y="2446132"/>
              <a:ext cx="40795" cy="37214"/>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2510981" y="2484982"/>
              <a:ext cx="169127" cy="11928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2638327" y="2533558"/>
              <a:ext cx="24048" cy="19058"/>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2602974" y="2544863"/>
              <a:ext cx="20919" cy="16352"/>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2607992" y="2513231"/>
              <a:ext cx="25909" cy="20355"/>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2550028" y="2366431"/>
              <a:ext cx="90611" cy="28531"/>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2591668" y="2366431"/>
              <a:ext cx="11784" cy="28531"/>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2565364" y="2366431"/>
              <a:ext cx="12743" cy="28531"/>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2537736" y="2361864"/>
              <a:ext cx="115617" cy="23202"/>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2552311" y="2368715"/>
              <a:ext cx="62559" cy="7640"/>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2513264" y="2538576"/>
              <a:ext cx="153677" cy="65689"/>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2552734" y="2494652"/>
              <a:ext cx="78432" cy="10459"/>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2504694" y="2485489"/>
              <a:ext cx="76994" cy="108344"/>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3" name="Google Shape;3823;p55"/>
          <p:cNvGrpSpPr/>
          <p:nvPr/>
        </p:nvGrpSpPr>
        <p:grpSpPr>
          <a:xfrm>
            <a:off x="8388149" y="200866"/>
            <a:ext cx="419755" cy="1438351"/>
            <a:chOff x="3524989" y="2153520"/>
            <a:chExt cx="180602" cy="618859"/>
          </a:xfrm>
        </p:grpSpPr>
        <p:sp>
          <p:nvSpPr>
            <p:cNvPr id="3824" name="Google Shape;3824;p55"/>
            <p:cNvSpPr/>
            <p:nvPr/>
          </p:nvSpPr>
          <p:spPr>
            <a:xfrm>
              <a:off x="3536858" y="2522703"/>
              <a:ext cx="162699" cy="2312"/>
            </a:xfrm>
            <a:custGeom>
              <a:avLst/>
              <a:gdLst/>
              <a:ahLst/>
              <a:cxnLst/>
              <a:rect l="l" t="t" r="r" b="b"/>
              <a:pathLst>
                <a:path w="5771" h="82" extrusionOk="0">
                  <a:moveTo>
                    <a:pt x="0" y="0"/>
                  </a:moveTo>
                  <a:lnTo>
                    <a:pt x="0" y="81"/>
                  </a:lnTo>
                  <a:lnTo>
                    <a:pt x="5770" y="81"/>
                  </a:lnTo>
                  <a:lnTo>
                    <a:pt x="57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3535871" y="2166996"/>
              <a:ext cx="164983" cy="357143"/>
            </a:xfrm>
            <a:custGeom>
              <a:avLst/>
              <a:gdLst/>
              <a:ahLst/>
              <a:cxnLst/>
              <a:rect l="l" t="t" r="r" b="b"/>
              <a:pathLst>
                <a:path w="5852" h="12668" extrusionOk="0">
                  <a:moveTo>
                    <a:pt x="2928" y="1"/>
                  </a:moveTo>
                  <a:lnTo>
                    <a:pt x="0" y="12652"/>
                  </a:lnTo>
                  <a:lnTo>
                    <a:pt x="81" y="12667"/>
                  </a:lnTo>
                  <a:lnTo>
                    <a:pt x="2928" y="325"/>
                  </a:lnTo>
                  <a:lnTo>
                    <a:pt x="5771" y="12667"/>
                  </a:lnTo>
                  <a:lnTo>
                    <a:pt x="5852" y="12652"/>
                  </a:lnTo>
                  <a:lnTo>
                    <a:pt x="292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3536858" y="2524113"/>
              <a:ext cx="162699" cy="233378"/>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3558172" y="2346499"/>
              <a:ext cx="76994" cy="260048"/>
            </a:xfrm>
            <a:custGeom>
              <a:avLst/>
              <a:gdLst/>
              <a:ahLst/>
              <a:cxnLst/>
              <a:rect l="l" t="t" r="r" b="b"/>
              <a:pathLst>
                <a:path w="2731" h="9224" extrusionOk="0">
                  <a:moveTo>
                    <a:pt x="120" y="0"/>
                  </a:moveTo>
                  <a:cubicBezTo>
                    <a:pt x="95" y="0"/>
                    <a:pt x="69" y="10"/>
                    <a:pt x="46" y="33"/>
                  </a:cubicBezTo>
                  <a:cubicBezTo>
                    <a:pt x="0" y="79"/>
                    <a:pt x="0" y="144"/>
                    <a:pt x="31" y="191"/>
                  </a:cubicBezTo>
                  <a:cubicBezTo>
                    <a:pt x="2731" y="3180"/>
                    <a:pt x="1493" y="9031"/>
                    <a:pt x="1477" y="9097"/>
                  </a:cubicBezTo>
                  <a:cubicBezTo>
                    <a:pt x="1462" y="9143"/>
                    <a:pt x="1508" y="9208"/>
                    <a:pt x="1558" y="9224"/>
                  </a:cubicBezTo>
                  <a:lnTo>
                    <a:pt x="1589" y="9224"/>
                  </a:lnTo>
                  <a:cubicBezTo>
                    <a:pt x="1639" y="9224"/>
                    <a:pt x="1686" y="9193"/>
                    <a:pt x="1701" y="9143"/>
                  </a:cubicBezTo>
                  <a:cubicBezTo>
                    <a:pt x="1701" y="9127"/>
                    <a:pt x="2025" y="7616"/>
                    <a:pt x="2006" y="5768"/>
                  </a:cubicBezTo>
                  <a:cubicBezTo>
                    <a:pt x="1975" y="2636"/>
                    <a:pt x="1011" y="931"/>
                    <a:pt x="208" y="33"/>
                  </a:cubicBezTo>
                  <a:cubicBezTo>
                    <a:pt x="181" y="14"/>
                    <a:pt x="150" y="0"/>
                    <a:pt x="12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3618391" y="2359580"/>
              <a:ext cx="51254" cy="246966"/>
            </a:xfrm>
            <a:custGeom>
              <a:avLst/>
              <a:gdLst/>
              <a:ahLst/>
              <a:cxnLst/>
              <a:rect l="l" t="t" r="r" b="b"/>
              <a:pathLst>
                <a:path w="1818" h="8760" extrusionOk="0">
                  <a:moveTo>
                    <a:pt x="1702" y="1"/>
                  </a:moveTo>
                  <a:cubicBezTo>
                    <a:pt x="1640" y="1"/>
                    <a:pt x="1590" y="51"/>
                    <a:pt x="1590" y="112"/>
                  </a:cubicBezTo>
                  <a:cubicBezTo>
                    <a:pt x="1413" y="4309"/>
                    <a:pt x="32" y="8567"/>
                    <a:pt x="16" y="8617"/>
                  </a:cubicBezTo>
                  <a:cubicBezTo>
                    <a:pt x="1" y="8679"/>
                    <a:pt x="32" y="8744"/>
                    <a:pt x="82" y="8760"/>
                  </a:cubicBezTo>
                  <a:lnTo>
                    <a:pt x="128" y="8760"/>
                  </a:lnTo>
                  <a:cubicBezTo>
                    <a:pt x="159" y="8760"/>
                    <a:pt x="209" y="8729"/>
                    <a:pt x="225" y="8679"/>
                  </a:cubicBezTo>
                  <a:cubicBezTo>
                    <a:pt x="240" y="8648"/>
                    <a:pt x="1640" y="4355"/>
                    <a:pt x="1818" y="132"/>
                  </a:cubicBezTo>
                  <a:cubicBezTo>
                    <a:pt x="1818" y="66"/>
                    <a:pt x="1767" y="1"/>
                    <a:pt x="170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3657777" y="2294765"/>
              <a:ext cx="5469" cy="25486"/>
            </a:xfrm>
            <a:custGeom>
              <a:avLst/>
              <a:gdLst/>
              <a:ahLst/>
              <a:cxnLst/>
              <a:rect l="l" t="t" r="r" b="b"/>
              <a:pathLst>
                <a:path w="194" h="904" extrusionOk="0">
                  <a:moveTo>
                    <a:pt x="66" y="1"/>
                  </a:moveTo>
                  <a:lnTo>
                    <a:pt x="0" y="20"/>
                  </a:lnTo>
                  <a:lnTo>
                    <a:pt x="131" y="903"/>
                  </a:lnTo>
                  <a:lnTo>
                    <a:pt x="193" y="903"/>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3669082" y="2289888"/>
              <a:ext cx="20468" cy="36650"/>
            </a:xfrm>
            <a:custGeom>
              <a:avLst/>
              <a:gdLst/>
              <a:ahLst/>
              <a:cxnLst/>
              <a:rect l="l" t="t" r="r" b="b"/>
              <a:pathLst>
                <a:path w="726" h="1300" extrusionOk="0">
                  <a:moveTo>
                    <a:pt x="309" y="0"/>
                  </a:moveTo>
                  <a:lnTo>
                    <a:pt x="0" y="1300"/>
                  </a:lnTo>
                  <a:lnTo>
                    <a:pt x="0" y="1300"/>
                  </a:lnTo>
                  <a:lnTo>
                    <a:pt x="725" y="656"/>
                  </a:lnTo>
                  <a:lnTo>
                    <a:pt x="675" y="610"/>
                  </a:lnTo>
                  <a:lnTo>
                    <a:pt x="131" y="1092"/>
                  </a:lnTo>
                  <a:lnTo>
                    <a:pt x="131" y="1092"/>
                  </a:lnTo>
                  <a:lnTo>
                    <a:pt x="371" y="16"/>
                  </a:lnTo>
                  <a:lnTo>
                    <a:pt x="30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3684954" y="2303787"/>
              <a:ext cx="7753" cy="7753"/>
            </a:xfrm>
            <a:custGeom>
              <a:avLst/>
              <a:gdLst/>
              <a:ahLst/>
              <a:cxnLst/>
              <a:rect l="l" t="t" r="r" b="b"/>
              <a:pathLst>
                <a:path w="275" h="275" extrusionOk="0">
                  <a:moveTo>
                    <a:pt x="140" y="1"/>
                  </a:moveTo>
                  <a:cubicBezTo>
                    <a:pt x="102" y="1"/>
                    <a:pt x="63" y="16"/>
                    <a:pt x="35" y="51"/>
                  </a:cubicBezTo>
                  <a:cubicBezTo>
                    <a:pt x="16" y="66"/>
                    <a:pt x="0" y="101"/>
                    <a:pt x="0" y="132"/>
                  </a:cubicBezTo>
                  <a:cubicBezTo>
                    <a:pt x="11" y="217"/>
                    <a:pt x="80" y="275"/>
                    <a:pt x="148" y="275"/>
                  </a:cubicBezTo>
                  <a:cubicBezTo>
                    <a:pt x="183" y="275"/>
                    <a:pt x="217" y="260"/>
                    <a:pt x="243" y="228"/>
                  </a:cubicBezTo>
                  <a:cubicBezTo>
                    <a:pt x="274" y="198"/>
                    <a:pt x="274" y="163"/>
                    <a:pt x="274" y="132"/>
                  </a:cubicBezTo>
                  <a:cubicBezTo>
                    <a:pt x="274" y="50"/>
                    <a:pt x="208" y="1"/>
                    <a:pt x="14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3673198" y="2284898"/>
              <a:ext cx="10910" cy="10544"/>
            </a:xfrm>
            <a:custGeom>
              <a:avLst/>
              <a:gdLst/>
              <a:ahLst/>
              <a:cxnLst/>
              <a:rect l="l" t="t" r="r" b="b"/>
              <a:pathLst>
                <a:path w="387" h="374" extrusionOk="0">
                  <a:moveTo>
                    <a:pt x="205" y="1"/>
                  </a:moveTo>
                  <a:cubicBezTo>
                    <a:pt x="149" y="1"/>
                    <a:pt x="90" y="26"/>
                    <a:pt x="47" y="81"/>
                  </a:cubicBezTo>
                  <a:cubicBezTo>
                    <a:pt x="16" y="112"/>
                    <a:pt x="1" y="142"/>
                    <a:pt x="1" y="177"/>
                  </a:cubicBezTo>
                  <a:cubicBezTo>
                    <a:pt x="1" y="298"/>
                    <a:pt x="96" y="374"/>
                    <a:pt x="195" y="374"/>
                  </a:cubicBezTo>
                  <a:cubicBezTo>
                    <a:pt x="253" y="374"/>
                    <a:pt x="313" y="348"/>
                    <a:pt x="356" y="289"/>
                  </a:cubicBezTo>
                  <a:cubicBezTo>
                    <a:pt x="371" y="274"/>
                    <a:pt x="387" y="223"/>
                    <a:pt x="387" y="193"/>
                  </a:cubicBezTo>
                  <a:cubicBezTo>
                    <a:pt x="387" y="72"/>
                    <a:pt x="299" y="1"/>
                    <a:pt x="20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3653322" y="2289268"/>
              <a:ext cx="9473" cy="8909"/>
            </a:xfrm>
            <a:custGeom>
              <a:avLst/>
              <a:gdLst/>
              <a:ahLst/>
              <a:cxnLst/>
              <a:rect l="l" t="t" r="r" b="b"/>
              <a:pathLst>
                <a:path w="336" h="316" extrusionOk="0">
                  <a:moveTo>
                    <a:pt x="159" y="1"/>
                  </a:moveTo>
                  <a:cubicBezTo>
                    <a:pt x="91" y="1"/>
                    <a:pt x="23" y="45"/>
                    <a:pt x="0" y="134"/>
                  </a:cubicBezTo>
                  <a:cubicBezTo>
                    <a:pt x="0" y="149"/>
                    <a:pt x="0" y="165"/>
                    <a:pt x="16" y="196"/>
                  </a:cubicBezTo>
                  <a:cubicBezTo>
                    <a:pt x="38" y="275"/>
                    <a:pt x="104" y="315"/>
                    <a:pt x="169" y="315"/>
                  </a:cubicBezTo>
                  <a:cubicBezTo>
                    <a:pt x="237" y="315"/>
                    <a:pt x="304" y="271"/>
                    <a:pt x="320" y="180"/>
                  </a:cubicBezTo>
                  <a:cubicBezTo>
                    <a:pt x="336" y="165"/>
                    <a:pt x="336" y="149"/>
                    <a:pt x="320" y="134"/>
                  </a:cubicBezTo>
                  <a:cubicBezTo>
                    <a:pt x="295" y="45"/>
                    <a:pt x="227" y="1"/>
                    <a:pt x="15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3662344" y="2352109"/>
              <a:ext cx="41246" cy="23851"/>
            </a:xfrm>
            <a:custGeom>
              <a:avLst/>
              <a:gdLst/>
              <a:ahLst/>
              <a:cxnLst/>
              <a:rect l="l" t="t" r="r" b="b"/>
              <a:pathLst>
                <a:path w="1463" h="846" extrusionOk="0">
                  <a:moveTo>
                    <a:pt x="871" y="0"/>
                  </a:moveTo>
                  <a:cubicBezTo>
                    <a:pt x="426" y="0"/>
                    <a:pt x="0" y="539"/>
                    <a:pt x="0" y="539"/>
                  </a:cubicBezTo>
                  <a:cubicBezTo>
                    <a:pt x="0" y="539"/>
                    <a:pt x="200" y="846"/>
                    <a:pt x="603" y="846"/>
                  </a:cubicBezTo>
                  <a:cubicBezTo>
                    <a:pt x="826" y="846"/>
                    <a:pt x="1112" y="752"/>
                    <a:pt x="1462" y="458"/>
                  </a:cubicBezTo>
                  <a:cubicBezTo>
                    <a:pt x="1288" y="117"/>
                    <a:pt x="1077" y="0"/>
                    <a:pt x="87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3625158" y="2351179"/>
              <a:ext cx="39498" cy="22498"/>
            </a:xfrm>
            <a:custGeom>
              <a:avLst/>
              <a:gdLst/>
              <a:ahLst/>
              <a:cxnLst/>
              <a:rect l="l" t="t" r="r" b="b"/>
              <a:pathLst>
                <a:path w="1401" h="798" extrusionOk="0">
                  <a:moveTo>
                    <a:pt x="330" y="1"/>
                  </a:moveTo>
                  <a:cubicBezTo>
                    <a:pt x="229" y="1"/>
                    <a:pt x="120" y="8"/>
                    <a:pt x="0" y="25"/>
                  </a:cubicBezTo>
                  <a:cubicBezTo>
                    <a:pt x="181" y="651"/>
                    <a:pt x="566" y="797"/>
                    <a:pt x="886" y="797"/>
                  </a:cubicBezTo>
                  <a:cubicBezTo>
                    <a:pt x="1168" y="797"/>
                    <a:pt x="1400" y="684"/>
                    <a:pt x="1400" y="684"/>
                  </a:cubicBezTo>
                  <a:cubicBezTo>
                    <a:pt x="1400" y="684"/>
                    <a:pt x="1293" y="1"/>
                    <a:pt x="3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3637872" y="2313119"/>
              <a:ext cx="55708" cy="39047"/>
            </a:xfrm>
            <a:custGeom>
              <a:avLst/>
              <a:gdLst/>
              <a:ahLst/>
              <a:cxnLst/>
              <a:rect l="l" t="t" r="r" b="b"/>
              <a:pathLst>
                <a:path w="1976" h="1385" extrusionOk="0">
                  <a:moveTo>
                    <a:pt x="910" y="0"/>
                  </a:moveTo>
                  <a:cubicBezTo>
                    <a:pt x="446" y="0"/>
                    <a:pt x="77" y="253"/>
                    <a:pt x="31" y="588"/>
                  </a:cubicBezTo>
                  <a:cubicBezTo>
                    <a:pt x="0" y="974"/>
                    <a:pt x="402" y="1328"/>
                    <a:pt x="915" y="1375"/>
                  </a:cubicBezTo>
                  <a:cubicBezTo>
                    <a:pt x="968" y="1381"/>
                    <a:pt x="1020" y="1384"/>
                    <a:pt x="1072" y="1384"/>
                  </a:cubicBezTo>
                  <a:cubicBezTo>
                    <a:pt x="1536" y="1384"/>
                    <a:pt x="1917" y="1128"/>
                    <a:pt x="1944" y="781"/>
                  </a:cubicBezTo>
                  <a:cubicBezTo>
                    <a:pt x="1975" y="410"/>
                    <a:pt x="1589" y="59"/>
                    <a:pt x="1061" y="9"/>
                  </a:cubicBezTo>
                  <a:cubicBezTo>
                    <a:pt x="1010" y="3"/>
                    <a:pt x="959" y="0"/>
                    <a:pt x="9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3623410" y="2305225"/>
              <a:ext cx="82181" cy="66901"/>
            </a:xfrm>
            <a:custGeom>
              <a:avLst/>
              <a:gdLst/>
              <a:ahLst/>
              <a:cxnLst/>
              <a:rect l="l" t="t" r="r" b="b"/>
              <a:pathLst>
                <a:path w="2915" h="2373" extrusionOk="0">
                  <a:moveTo>
                    <a:pt x="1559" y="0"/>
                  </a:moveTo>
                  <a:cubicBezTo>
                    <a:pt x="1026" y="324"/>
                    <a:pt x="868" y="1045"/>
                    <a:pt x="868" y="1045"/>
                  </a:cubicBezTo>
                  <a:cubicBezTo>
                    <a:pt x="868" y="1045"/>
                    <a:pt x="722" y="741"/>
                    <a:pt x="305" y="644"/>
                  </a:cubicBezTo>
                  <a:lnTo>
                    <a:pt x="305" y="644"/>
                  </a:lnTo>
                  <a:cubicBezTo>
                    <a:pt x="0" y="1288"/>
                    <a:pt x="483" y="2283"/>
                    <a:pt x="1350" y="2364"/>
                  </a:cubicBezTo>
                  <a:cubicBezTo>
                    <a:pt x="1401" y="2370"/>
                    <a:pt x="1450" y="2373"/>
                    <a:pt x="1499" y="2373"/>
                  </a:cubicBezTo>
                  <a:cubicBezTo>
                    <a:pt x="2402" y="2373"/>
                    <a:pt x="2914" y="1418"/>
                    <a:pt x="2731" y="883"/>
                  </a:cubicBezTo>
                  <a:cubicBezTo>
                    <a:pt x="2457" y="883"/>
                    <a:pt x="2072" y="1157"/>
                    <a:pt x="2072" y="1157"/>
                  </a:cubicBezTo>
                  <a:cubicBezTo>
                    <a:pt x="2072" y="1157"/>
                    <a:pt x="2056" y="498"/>
                    <a:pt x="15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3532291" y="2300206"/>
              <a:ext cx="19058" cy="20468"/>
            </a:xfrm>
            <a:custGeom>
              <a:avLst/>
              <a:gdLst/>
              <a:ahLst/>
              <a:cxnLst/>
              <a:rect l="l" t="t" r="r" b="b"/>
              <a:pathLst>
                <a:path w="676" h="726" extrusionOk="0">
                  <a:moveTo>
                    <a:pt x="66" y="1"/>
                  </a:moveTo>
                  <a:lnTo>
                    <a:pt x="0" y="66"/>
                  </a:lnTo>
                  <a:lnTo>
                    <a:pt x="610" y="726"/>
                  </a:lnTo>
                  <a:lnTo>
                    <a:pt x="675" y="660"/>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3549460" y="2282586"/>
              <a:ext cx="24076" cy="40372"/>
            </a:xfrm>
            <a:custGeom>
              <a:avLst/>
              <a:gdLst/>
              <a:ahLst/>
              <a:cxnLst/>
              <a:rect l="l" t="t" r="r" b="b"/>
              <a:pathLst>
                <a:path w="854" h="1432" extrusionOk="0">
                  <a:moveTo>
                    <a:pt x="66" y="1"/>
                  </a:moveTo>
                  <a:lnTo>
                    <a:pt x="1" y="32"/>
                  </a:lnTo>
                  <a:lnTo>
                    <a:pt x="436" y="1432"/>
                  </a:lnTo>
                  <a:lnTo>
                    <a:pt x="853" y="402"/>
                  </a:lnTo>
                  <a:lnTo>
                    <a:pt x="772" y="402"/>
                  </a:lnTo>
                  <a:lnTo>
                    <a:pt x="452" y="1127"/>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3570774" y="2334348"/>
              <a:ext cx="36791" cy="28080"/>
            </a:xfrm>
            <a:custGeom>
              <a:avLst/>
              <a:gdLst/>
              <a:ahLst/>
              <a:cxnLst/>
              <a:rect l="l" t="t" r="r" b="b"/>
              <a:pathLst>
                <a:path w="1305" h="996" extrusionOk="0">
                  <a:moveTo>
                    <a:pt x="791" y="0"/>
                  </a:moveTo>
                  <a:cubicBezTo>
                    <a:pt x="232" y="0"/>
                    <a:pt x="1" y="896"/>
                    <a:pt x="1" y="896"/>
                  </a:cubicBezTo>
                  <a:cubicBezTo>
                    <a:pt x="1" y="896"/>
                    <a:pt x="157" y="995"/>
                    <a:pt x="379" y="995"/>
                  </a:cubicBezTo>
                  <a:cubicBezTo>
                    <a:pt x="645" y="995"/>
                    <a:pt x="1006" y="852"/>
                    <a:pt x="1304" y="221"/>
                  </a:cubicBezTo>
                  <a:cubicBezTo>
                    <a:pt x="1109" y="63"/>
                    <a:pt x="939" y="0"/>
                    <a:pt x="7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5"/>
            <p:cNvSpPr/>
            <p:nvPr/>
          </p:nvSpPr>
          <p:spPr>
            <a:xfrm>
              <a:off x="3530430" y="2352758"/>
              <a:ext cx="44065" cy="20129"/>
            </a:xfrm>
            <a:custGeom>
              <a:avLst/>
              <a:gdLst/>
              <a:ahLst/>
              <a:cxnLst/>
              <a:rect l="l" t="t" r="r" b="b"/>
              <a:pathLst>
                <a:path w="1563" h="714" extrusionOk="0">
                  <a:moveTo>
                    <a:pt x="872" y="0"/>
                  </a:moveTo>
                  <a:cubicBezTo>
                    <a:pt x="644" y="0"/>
                    <a:pt x="355" y="74"/>
                    <a:pt x="1" y="293"/>
                  </a:cubicBezTo>
                  <a:cubicBezTo>
                    <a:pt x="270" y="610"/>
                    <a:pt x="537" y="714"/>
                    <a:pt x="773" y="714"/>
                  </a:cubicBezTo>
                  <a:cubicBezTo>
                    <a:pt x="1228" y="714"/>
                    <a:pt x="1563" y="324"/>
                    <a:pt x="1563" y="324"/>
                  </a:cubicBezTo>
                  <a:cubicBezTo>
                    <a:pt x="1563" y="324"/>
                    <a:pt x="1349" y="0"/>
                    <a:pt x="87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5"/>
            <p:cNvSpPr/>
            <p:nvPr/>
          </p:nvSpPr>
          <p:spPr>
            <a:xfrm>
              <a:off x="3530966" y="2306381"/>
              <a:ext cx="57992" cy="40795"/>
            </a:xfrm>
            <a:custGeom>
              <a:avLst/>
              <a:gdLst/>
              <a:ahLst/>
              <a:cxnLst/>
              <a:rect l="l" t="t" r="r" b="b"/>
              <a:pathLst>
                <a:path w="2057" h="1447" extrusionOk="0">
                  <a:moveTo>
                    <a:pt x="1209" y="0"/>
                  </a:moveTo>
                  <a:cubicBezTo>
                    <a:pt x="1078" y="0"/>
                    <a:pt x="940" y="23"/>
                    <a:pt x="803" y="71"/>
                  </a:cubicBezTo>
                  <a:cubicBezTo>
                    <a:pt x="306" y="233"/>
                    <a:pt x="1" y="669"/>
                    <a:pt x="113" y="1020"/>
                  </a:cubicBezTo>
                  <a:cubicBezTo>
                    <a:pt x="205" y="1288"/>
                    <a:pt x="491" y="1447"/>
                    <a:pt x="831" y="1447"/>
                  </a:cubicBezTo>
                  <a:cubicBezTo>
                    <a:pt x="960" y="1447"/>
                    <a:pt x="1098" y="1424"/>
                    <a:pt x="1235" y="1375"/>
                  </a:cubicBezTo>
                  <a:cubicBezTo>
                    <a:pt x="1752" y="1213"/>
                    <a:pt x="2057" y="781"/>
                    <a:pt x="1929" y="426"/>
                  </a:cubicBezTo>
                  <a:cubicBezTo>
                    <a:pt x="1846" y="157"/>
                    <a:pt x="1553" y="0"/>
                    <a:pt x="12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3524989" y="2301616"/>
              <a:ext cx="77135" cy="64702"/>
            </a:xfrm>
            <a:custGeom>
              <a:avLst/>
              <a:gdLst/>
              <a:ahLst/>
              <a:cxnLst/>
              <a:rect l="l" t="t" r="r" b="b"/>
              <a:pathLst>
                <a:path w="2736" h="2295" extrusionOk="0">
                  <a:moveTo>
                    <a:pt x="888" y="1"/>
                  </a:moveTo>
                  <a:cubicBezTo>
                    <a:pt x="533" y="498"/>
                    <a:pt x="695" y="1223"/>
                    <a:pt x="695" y="1223"/>
                  </a:cubicBezTo>
                  <a:cubicBezTo>
                    <a:pt x="695" y="1223"/>
                    <a:pt x="513" y="1074"/>
                    <a:pt x="196" y="1074"/>
                  </a:cubicBezTo>
                  <a:cubicBezTo>
                    <a:pt x="136" y="1074"/>
                    <a:pt x="71" y="1079"/>
                    <a:pt x="1" y="1092"/>
                  </a:cubicBezTo>
                  <a:cubicBezTo>
                    <a:pt x="1" y="1695"/>
                    <a:pt x="604" y="2294"/>
                    <a:pt x="1289" y="2294"/>
                  </a:cubicBezTo>
                  <a:cubicBezTo>
                    <a:pt x="1411" y="2294"/>
                    <a:pt x="1535" y="2275"/>
                    <a:pt x="1659" y="2234"/>
                  </a:cubicBezTo>
                  <a:cubicBezTo>
                    <a:pt x="2624" y="1914"/>
                    <a:pt x="2735" y="741"/>
                    <a:pt x="2315" y="305"/>
                  </a:cubicBezTo>
                  <a:lnTo>
                    <a:pt x="2315" y="305"/>
                  </a:lnTo>
                  <a:cubicBezTo>
                    <a:pt x="2060" y="417"/>
                    <a:pt x="1833" y="818"/>
                    <a:pt x="1833" y="818"/>
                  </a:cubicBezTo>
                  <a:cubicBezTo>
                    <a:pt x="1833" y="818"/>
                    <a:pt x="1544" y="240"/>
                    <a:pt x="88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3568490" y="2290001"/>
              <a:ext cx="8063" cy="7640"/>
            </a:xfrm>
            <a:custGeom>
              <a:avLst/>
              <a:gdLst/>
              <a:ahLst/>
              <a:cxnLst/>
              <a:rect l="l" t="t" r="r" b="b"/>
              <a:pathLst>
                <a:path w="286" h="271" extrusionOk="0">
                  <a:moveTo>
                    <a:pt x="146" y="0"/>
                  </a:moveTo>
                  <a:cubicBezTo>
                    <a:pt x="71" y="0"/>
                    <a:pt x="1" y="66"/>
                    <a:pt x="1" y="154"/>
                  </a:cubicBezTo>
                  <a:cubicBezTo>
                    <a:pt x="1" y="189"/>
                    <a:pt x="20" y="204"/>
                    <a:pt x="51" y="235"/>
                  </a:cubicBezTo>
                  <a:cubicBezTo>
                    <a:pt x="80" y="260"/>
                    <a:pt x="113" y="271"/>
                    <a:pt x="145" y="271"/>
                  </a:cubicBezTo>
                  <a:cubicBezTo>
                    <a:pt x="219" y="271"/>
                    <a:pt x="285" y="212"/>
                    <a:pt x="274" y="123"/>
                  </a:cubicBezTo>
                  <a:cubicBezTo>
                    <a:pt x="274" y="93"/>
                    <a:pt x="259" y="58"/>
                    <a:pt x="244" y="42"/>
                  </a:cubicBezTo>
                  <a:cubicBezTo>
                    <a:pt x="214" y="13"/>
                    <a:pt x="180" y="0"/>
                    <a:pt x="14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3545147" y="2277737"/>
              <a:ext cx="11051" cy="10600"/>
            </a:xfrm>
            <a:custGeom>
              <a:avLst/>
              <a:gdLst/>
              <a:ahLst/>
              <a:cxnLst/>
              <a:rect l="l" t="t" r="r" b="b"/>
              <a:pathLst>
                <a:path w="392" h="376" extrusionOk="0">
                  <a:moveTo>
                    <a:pt x="195" y="1"/>
                  </a:moveTo>
                  <a:cubicBezTo>
                    <a:pt x="94" y="1"/>
                    <a:pt x="0" y="87"/>
                    <a:pt x="11" y="219"/>
                  </a:cubicBezTo>
                  <a:cubicBezTo>
                    <a:pt x="11" y="254"/>
                    <a:pt x="26" y="285"/>
                    <a:pt x="57" y="315"/>
                  </a:cubicBezTo>
                  <a:cubicBezTo>
                    <a:pt x="99" y="357"/>
                    <a:pt x="148" y="376"/>
                    <a:pt x="196" y="376"/>
                  </a:cubicBezTo>
                  <a:cubicBezTo>
                    <a:pt x="298" y="376"/>
                    <a:pt x="392" y="289"/>
                    <a:pt x="381" y="157"/>
                  </a:cubicBezTo>
                  <a:cubicBezTo>
                    <a:pt x="381" y="123"/>
                    <a:pt x="366" y="92"/>
                    <a:pt x="331" y="61"/>
                  </a:cubicBezTo>
                  <a:cubicBezTo>
                    <a:pt x="291" y="19"/>
                    <a:pt x="242" y="1"/>
                    <a:pt x="19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3528034" y="2296767"/>
              <a:ext cx="10318" cy="8796"/>
            </a:xfrm>
            <a:custGeom>
              <a:avLst/>
              <a:gdLst/>
              <a:ahLst/>
              <a:cxnLst/>
              <a:rect l="l" t="t" r="r" b="b"/>
              <a:pathLst>
                <a:path w="366" h="312" extrusionOk="0">
                  <a:moveTo>
                    <a:pt x="186" y="0"/>
                  </a:moveTo>
                  <a:cubicBezTo>
                    <a:pt x="90" y="0"/>
                    <a:pt x="0" y="83"/>
                    <a:pt x="24" y="204"/>
                  </a:cubicBezTo>
                  <a:cubicBezTo>
                    <a:pt x="24" y="219"/>
                    <a:pt x="39" y="238"/>
                    <a:pt x="55" y="254"/>
                  </a:cubicBezTo>
                  <a:cubicBezTo>
                    <a:pt x="90" y="294"/>
                    <a:pt x="135" y="312"/>
                    <a:pt x="179" y="312"/>
                  </a:cubicBezTo>
                  <a:cubicBezTo>
                    <a:pt x="274" y="312"/>
                    <a:pt x="365" y="228"/>
                    <a:pt x="344" y="107"/>
                  </a:cubicBezTo>
                  <a:cubicBezTo>
                    <a:pt x="329" y="92"/>
                    <a:pt x="329" y="76"/>
                    <a:pt x="313" y="61"/>
                  </a:cubicBezTo>
                  <a:cubicBezTo>
                    <a:pt x="277" y="19"/>
                    <a:pt x="231" y="0"/>
                    <a:pt x="18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3639169" y="2451150"/>
              <a:ext cx="57118" cy="88863"/>
            </a:xfrm>
            <a:custGeom>
              <a:avLst/>
              <a:gdLst/>
              <a:ahLst/>
              <a:cxnLst/>
              <a:rect l="l" t="t" r="r" b="b"/>
              <a:pathLst>
                <a:path w="2026" h="3152" extrusionOk="0">
                  <a:moveTo>
                    <a:pt x="2026" y="0"/>
                  </a:moveTo>
                  <a:lnTo>
                    <a:pt x="2026" y="0"/>
                  </a:lnTo>
                  <a:cubicBezTo>
                    <a:pt x="147" y="1126"/>
                    <a:pt x="1" y="3151"/>
                    <a:pt x="1" y="3151"/>
                  </a:cubicBezTo>
                  <a:cubicBezTo>
                    <a:pt x="1" y="3151"/>
                    <a:pt x="1756" y="2361"/>
                    <a:pt x="20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3653745" y="2401785"/>
              <a:ext cx="31237" cy="43078"/>
            </a:xfrm>
            <a:custGeom>
              <a:avLst/>
              <a:gdLst/>
              <a:ahLst/>
              <a:cxnLst/>
              <a:rect l="l" t="t" r="r" b="b"/>
              <a:pathLst>
                <a:path w="1108" h="1528" extrusionOk="0">
                  <a:moveTo>
                    <a:pt x="1107" y="0"/>
                  </a:moveTo>
                  <a:lnTo>
                    <a:pt x="1107" y="0"/>
                  </a:lnTo>
                  <a:cubicBezTo>
                    <a:pt x="1" y="579"/>
                    <a:pt x="143" y="1527"/>
                    <a:pt x="143" y="1527"/>
                  </a:cubicBezTo>
                  <a:cubicBezTo>
                    <a:pt x="143" y="1527"/>
                    <a:pt x="1046" y="1477"/>
                    <a:pt x="110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3631557" y="2383600"/>
              <a:ext cx="36678" cy="43980"/>
            </a:xfrm>
            <a:custGeom>
              <a:avLst/>
              <a:gdLst/>
              <a:ahLst/>
              <a:cxnLst/>
              <a:rect l="l" t="t" r="r" b="b"/>
              <a:pathLst>
                <a:path w="1301" h="1560" extrusionOk="0">
                  <a:moveTo>
                    <a:pt x="1" y="1"/>
                  </a:moveTo>
                  <a:lnTo>
                    <a:pt x="1" y="1"/>
                  </a:lnTo>
                  <a:cubicBezTo>
                    <a:pt x="16" y="1254"/>
                    <a:pt x="930" y="1559"/>
                    <a:pt x="930" y="1559"/>
                  </a:cubicBezTo>
                  <a:cubicBezTo>
                    <a:pt x="930" y="1559"/>
                    <a:pt x="1300" y="742"/>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3551321" y="2397189"/>
              <a:ext cx="46659" cy="22300"/>
            </a:xfrm>
            <a:custGeom>
              <a:avLst/>
              <a:gdLst/>
              <a:ahLst/>
              <a:cxnLst/>
              <a:rect l="l" t="t" r="r" b="b"/>
              <a:pathLst>
                <a:path w="1655" h="791" extrusionOk="0">
                  <a:moveTo>
                    <a:pt x="310" y="1"/>
                  </a:moveTo>
                  <a:cubicBezTo>
                    <a:pt x="214" y="1"/>
                    <a:pt x="111" y="6"/>
                    <a:pt x="0" y="17"/>
                  </a:cubicBezTo>
                  <a:cubicBezTo>
                    <a:pt x="481" y="675"/>
                    <a:pt x="1035" y="791"/>
                    <a:pt x="1365" y="791"/>
                  </a:cubicBezTo>
                  <a:cubicBezTo>
                    <a:pt x="1542" y="791"/>
                    <a:pt x="1655" y="757"/>
                    <a:pt x="1655" y="757"/>
                  </a:cubicBezTo>
                  <a:cubicBezTo>
                    <a:pt x="1655" y="757"/>
                    <a:pt x="1503" y="1"/>
                    <a:pt x="3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3604380" y="2419828"/>
              <a:ext cx="32647" cy="41358"/>
            </a:xfrm>
            <a:custGeom>
              <a:avLst/>
              <a:gdLst/>
              <a:ahLst/>
              <a:cxnLst/>
              <a:rect l="l" t="t" r="r" b="b"/>
              <a:pathLst>
                <a:path w="1158" h="1467" extrusionOk="0">
                  <a:moveTo>
                    <a:pt x="1158" y="0"/>
                  </a:moveTo>
                  <a:lnTo>
                    <a:pt x="1158" y="0"/>
                  </a:lnTo>
                  <a:cubicBezTo>
                    <a:pt x="0" y="502"/>
                    <a:pt x="78" y="1466"/>
                    <a:pt x="78" y="1466"/>
                  </a:cubicBezTo>
                  <a:cubicBezTo>
                    <a:pt x="78" y="1466"/>
                    <a:pt x="78" y="1466"/>
                    <a:pt x="79" y="1466"/>
                  </a:cubicBezTo>
                  <a:cubicBezTo>
                    <a:pt x="114" y="1466"/>
                    <a:pt x="984" y="1451"/>
                    <a:pt x="115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3548163" y="2434827"/>
              <a:ext cx="62108" cy="112347"/>
            </a:xfrm>
            <a:custGeom>
              <a:avLst/>
              <a:gdLst/>
              <a:ahLst/>
              <a:cxnLst/>
              <a:rect l="l" t="t" r="r" b="b"/>
              <a:pathLst>
                <a:path w="2203" h="3985" extrusionOk="0">
                  <a:moveTo>
                    <a:pt x="0" y="1"/>
                  </a:moveTo>
                  <a:lnTo>
                    <a:pt x="0" y="1"/>
                  </a:lnTo>
                  <a:cubicBezTo>
                    <a:pt x="143" y="2878"/>
                    <a:pt x="2203" y="3985"/>
                    <a:pt x="2203" y="3985"/>
                  </a:cubicBezTo>
                  <a:cubicBezTo>
                    <a:pt x="2203" y="3985"/>
                    <a:pt x="2203" y="1513"/>
                    <a:pt x="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3556762" y="2552588"/>
              <a:ext cx="123229" cy="20436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3556762" y="2655463"/>
              <a:ext cx="123229" cy="101493"/>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3597952" y="2752023"/>
              <a:ext cx="46264" cy="20355"/>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3596232" y="2746582"/>
              <a:ext cx="49816" cy="1037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3567616" y="2536715"/>
              <a:ext cx="8176" cy="103889"/>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3618391" y="2632852"/>
              <a:ext cx="24950" cy="19932"/>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3643737" y="2612836"/>
              <a:ext cx="23202" cy="18635"/>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3619265" y="2597950"/>
              <a:ext cx="19058" cy="14914"/>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3595865" y="2153520"/>
              <a:ext cx="44995" cy="36115"/>
            </a:xfrm>
            <a:custGeom>
              <a:avLst/>
              <a:gdLst/>
              <a:ahLst/>
              <a:cxnLst/>
              <a:rect l="l" t="t" r="r" b="b"/>
              <a:pathLst>
                <a:path w="1596" h="1281" extrusionOk="0">
                  <a:moveTo>
                    <a:pt x="797" y="1"/>
                  </a:moveTo>
                  <a:cubicBezTo>
                    <a:pt x="694" y="1"/>
                    <a:pt x="585" y="25"/>
                    <a:pt x="476" y="78"/>
                  </a:cubicBezTo>
                  <a:cubicBezTo>
                    <a:pt x="380" y="143"/>
                    <a:pt x="283" y="224"/>
                    <a:pt x="237" y="321"/>
                  </a:cubicBezTo>
                  <a:cubicBezTo>
                    <a:pt x="1" y="806"/>
                    <a:pt x="343" y="1281"/>
                    <a:pt x="801" y="1281"/>
                  </a:cubicBezTo>
                  <a:cubicBezTo>
                    <a:pt x="903" y="1281"/>
                    <a:pt x="1011" y="1257"/>
                    <a:pt x="1120" y="1204"/>
                  </a:cubicBezTo>
                  <a:cubicBezTo>
                    <a:pt x="1217" y="1138"/>
                    <a:pt x="1298" y="1057"/>
                    <a:pt x="1344" y="961"/>
                  </a:cubicBezTo>
                  <a:cubicBezTo>
                    <a:pt x="1596" y="476"/>
                    <a:pt x="1256" y="1"/>
                    <a:pt x="7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3608665" y="2163979"/>
              <a:ext cx="19030" cy="14970"/>
            </a:xfrm>
            <a:custGeom>
              <a:avLst/>
              <a:gdLst/>
              <a:ahLst/>
              <a:cxnLst/>
              <a:rect l="l" t="t" r="r" b="b"/>
              <a:pathLst>
                <a:path w="675" h="531" extrusionOk="0">
                  <a:moveTo>
                    <a:pt x="333" y="1"/>
                  </a:moveTo>
                  <a:cubicBezTo>
                    <a:pt x="290" y="1"/>
                    <a:pt x="245" y="10"/>
                    <a:pt x="199" y="31"/>
                  </a:cubicBezTo>
                  <a:cubicBezTo>
                    <a:pt x="169" y="61"/>
                    <a:pt x="138" y="92"/>
                    <a:pt x="103" y="127"/>
                  </a:cubicBezTo>
                  <a:cubicBezTo>
                    <a:pt x="0" y="332"/>
                    <a:pt x="149" y="530"/>
                    <a:pt x="335" y="530"/>
                  </a:cubicBezTo>
                  <a:cubicBezTo>
                    <a:pt x="380" y="530"/>
                    <a:pt x="427" y="519"/>
                    <a:pt x="473" y="493"/>
                  </a:cubicBezTo>
                  <a:cubicBezTo>
                    <a:pt x="523" y="478"/>
                    <a:pt x="554" y="447"/>
                    <a:pt x="570" y="397"/>
                  </a:cubicBezTo>
                  <a:cubicBezTo>
                    <a:pt x="674" y="200"/>
                    <a:pt x="531" y="1"/>
                    <a:pt x="3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3535871" y="2522703"/>
              <a:ext cx="164983" cy="2312"/>
            </a:xfrm>
            <a:custGeom>
              <a:avLst/>
              <a:gdLst/>
              <a:ahLst/>
              <a:cxnLst/>
              <a:rect l="l" t="t" r="r" b="b"/>
              <a:pathLst>
                <a:path w="5852" h="82" extrusionOk="0">
                  <a:moveTo>
                    <a:pt x="35" y="0"/>
                  </a:moveTo>
                  <a:cubicBezTo>
                    <a:pt x="20" y="0"/>
                    <a:pt x="0" y="35"/>
                    <a:pt x="0" y="50"/>
                  </a:cubicBezTo>
                  <a:cubicBezTo>
                    <a:pt x="0" y="66"/>
                    <a:pt x="20" y="81"/>
                    <a:pt x="35" y="81"/>
                  </a:cubicBezTo>
                  <a:lnTo>
                    <a:pt x="5805" y="81"/>
                  </a:lnTo>
                  <a:cubicBezTo>
                    <a:pt x="5836" y="81"/>
                    <a:pt x="5852" y="66"/>
                    <a:pt x="5852" y="50"/>
                  </a:cubicBezTo>
                  <a:cubicBezTo>
                    <a:pt x="5852" y="35"/>
                    <a:pt x="5836" y="0"/>
                    <a:pt x="58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55"/>
          <p:cNvGrpSpPr/>
          <p:nvPr/>
        </p:nvGrpSpPr>
        <p:grpSpPr>
          <a:xfrm>
            <a:off x="8338505" y="4042287"/>
            <a:ext cx="582764" cy="457493"/>
            <a:chOff x="2496780" y="616449"/>
            <a:chExt cx="582764" cy="457493"/>
          </a:xfrm>
        </p:grpSpPr>
        <p:sp>
          <p:nvSpPr>
            <p:cNvPr id="3865" name="Google Shape;3865;p55"/>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6" name="Google Shape;3866;p55"/>
            <p:cNvGrpSpPr/>
            <p:nvPr/>
          </p:nvGrpSpPr>
          <p:grpSpPr>
            <a:xfrm>
              <a:off x="2496780" y="616449"/>
              <a:ext cx="398955" cy="457493"/>
              <a:chOff x="2496780" y="616449"/>
              <a:chExt cx="398955" cy="457493"/>
            </a:xfrm>
          </p:grpSpPr>
          <p:sp>
            <p:nvSpPr>
              <p:cNvPr id="3867" name="Google Shape;3867;p55"/>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872"/>
        <p:cNvGrpSpPr/>
        <p:nvPr/>
      </p:nvGrpSpPr>
      <p:grpSpPr>
        <a:xfrm>
          <a:off x="0" y="0"/>
          <a:ext cx="0" cy="0"/>
          <a:chOff x="0" y="0"/>
          <a:chExt cx="0" cy="0"/>
        </a:xfrm>
      </p:grpSpPr>
      <p:sp>
        <p:nvSpPr>
          <p:cNvPr id="3873" name="Google Shape;3873;p56"/>
          <p:cNvSpPr/>
          <p:nvPr/>
        </p:nvSpPr>
        <p:spPr>
          <a:xfrm>
            <a:off x="3731700" y="4680075"/>
            <a:ext cx="16926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txBox="1">
            <a:spLocks noGrp="1"/>
          </p:cNvSpPr>
          <p:nvPr>
            <p:ph type="title"/>
          </p:nvPr>
        </p:nvSpPr>
        <p:spPr>
          <a:xfrm>
            <a:off x="720000" y="1881675"/>
            <a:ext cx="4284600" cy="11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An image reinforces the concept</a:t>
            </a:r>
            <a:endParaRPr/>
          </a:p>
        </p:txBody>
      </p:sp>
      <p:sp>
        <p:nvSpPr>
          <p:cNvPr id="3875" name="Google Shape;3875;p56"/>
          <p:cNvSpPr txBox="1">
            <a:spLocks noGrp="1"/>
          </p:cNvSpPr>
          <p:nvPr>
            <p:ph type="subTitle" idx="1"/>
          </p:nvPr>
        </p:nvSpPr>
        <p:spPr>
          <a:xfrm>
            <a:off x="720000" y="2903575"/>
            <a:ext cx="4284600" cy="7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3876" name="Google Shape;3876;p56"/>
          <p:cNvPicPr preferRelativeResize="0"/>
          <p:nvPr/>
        </p:nvPicPr>
        <p:blipFill rotWithShape="1">
          <a:blip r:embed="rId3">
            <a:alphaModFix/>
          </a:blip>
          <a:srcRect t="13500" b="19833"/>
          <a:stretch/>
        </p:blipFill>
        <p:spPr>
          <a:xfrm>
            <a:off x="5004725" y="930125"/>
            <a:ext cx="3283200" cy="3283200"/>
          </a:xfrm>
          <a:prstGeom prst="ellipse">
            <a:avLst/>
          </a:prstGeom>
          <a:noFill/>
          <a:ln>
            <a:noFill/>
          </a:ln>
        </p:spPr>
      </p:pic>
      <p:sp>
        <p:nvSpPr>
          <p:cNvPr id="3877" name="Google Shape;3877;p56"/>
          <p:cNvSpPr/>
          <p:nvPr/>
        </p:nvSpPr>
        <p:spPr>
          <a:xfrm>
            <a:off x="2265908" y="4215808"/>
            <a:ext cx="208785" cy="208785"/>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8" name="Google Shape;3878;p56"/>
          <p:cNvGrpSpPr/>
          <p:nvPr/>
        </p:nvGrpSpPr>
        <p:grpSpPr>
          <a:xfrm>
            <a:off x="4611565" y="3996998"/>
            <a:ext cx="503729" cy="762910"/>
            <a:chOff x="6673046" y="1861217"/>
            <a:chExt cx="150520" cy="227966"/>
          </a:xfrm>
        </p:grpSpPr>
        <p:sp>
          <p:nvSpPr>
            <p:cNvPr id="3879" name="Google Shape;3879;p56"/>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56"/>
          <p:cNvGrpSpPr/>
          <p:nvPr/>
        </p:nvGrpSpPr>
        <p:grpSpPr>
          <a:xfrm>
            <a:off x="4080640" y="4031908"/>
            <a:ext cx="417117" cy="728002"/>
            <a:chOff x="6434789" y="1871649"/>
            <a:chExt cx="124639" cy="217535"/>
          </a:xfrm>
        </p:grpSpPr>
        <p:sp>
          <p:nvSpPr>
            <p:cNvPr id="3894" name="Google Shape;3894;p56"/>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0" name="Google Shape;3910;p56"/>
          <p:cNvGrpSpPr/>
          <p:nvPr/>
        </p:nvGrpSpPr>
        <p:grpSpPr>
          <a:xfrm>
            <a:off x="8052316" y="437956"/>
            <a:ext cx="756931" cy="891421"/>
            <a:chOff x="6024726" y="2154394"/>
            <a:chExt cx="216631" cy="255115"/>
          </a:xfrm>
        </p:grpSpPr>
        <p:sp>
          <p:nvSpPr>
            <p:cNvPr id="3911" name="Google Shape;3911;p56"/>
            <p:cNvSpPr/>
            <p:nvPr/>
          </p:nvSpPr>
          <p:spPr>
            <a:xfrm>
              <a:off x="6033325" y="2223212"/>
              <a:ext cx="199885" cy="186296"/>
            </a:xfrm>
            <a:custGeom>
              <a:avLst/>
              <a:gdLst/>
              <a:ahLst/>
              <a:cxnLst/>
              <a:rect l="l" t="t" r="r" b="b"/>
              <a:pathLst>
                <a:path w="7090" h="6608" extrusionOk="0">
                  <a:moveTo>
                    <a:pt x="0" y="1"/>
                  </a:moveTo>
                  <a:lnTo>
                    <a:pt x="0" y="6608"/>
                  </a:lnTo>
                  <a:lnTo>
                    <a:pt x="7089" y="6608"/>
                  </a:lnTo>
                  <a:lnTo>
                    <a:pt x="7089"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6024726" y="2154394"/>
              <a:ext cx="216631" cy="238819"/>
            </a:xfrm>
            <a:custGeom>
              <a:avLst/>
              <a:gdLst/>
              <a:ahLst/>
              <a:cxnLst/>
              <a:rect l="l" t="t" r="r" b="b"/>
              <a:pathLst>
                <a:path w="7684" h="8471" extrusionOk="0">
                  <a:moveTo>
                    <a:pt x="0" y="0"/>
                  </a:moveTo>
                  <a:lnTo>
                    <a:pt x="0" y="8470"/>
                  </a:lnTo>
                  <a:lnTo>
                    <a:pt x="7684" y="8470"/>
                  </a:lnTo>
                  <a:lnTo>
                    <a:pt x="768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6053200" y="2180585"/>
              <a:ext cx="159570" cy="186296"/>
            </a:xfrm>
            <a:custGeom>
              <a:avLst/>
              <a:gdLst/>
              <a:ahLst/>
              <a:cxnLst/>
              <a:rect l="l" t="t" r="r" b="b"/>
              <a:pathLst>
                <a:path w="5660" h="6608" extrusionOk="0">
                  <a:moveTo>
                    <a:pt x="1" y="1"/>
                  </a:moveTo>
                  <a:lnTo>
                    <a:pt x="1" y="6608"/>
                  </a:lnTo>
                  <a:lnTo>
                    <a:pt x="5659" y="6608"/>
                  </a:lnTo>
                  <a:lnTo>
                    <a:pt x="565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6039612" y="2169730"/>
              <a:ext cx="186747" cy="208484"/>
            </a:xfrm>
            <a:custGeom>
              <a:avLst/>
              <a:gdLst/>
              <a:ahLst/>
              <a:cxnLst/>
              <a:rect l="l" t="t" r="r" b="b"/>
              <a:pathLst>
                <a:path w="6624" h="7395" extrusionOk="0">
                  <a:moveTo>
                    <a:pt x="6558" y="81"/>
                  </a:moveTo>
                  <a:lnTo>
                    <a:pt x="6558" y="7313"/>
                  </a:lnTo>
                  <a:lnTo>
                    <a:pt x="82" y="7313"/>
                  </a:lnTo>
                  <a:lnTo>
                    <a:pt x="82" y="81"/>
                  </a:lnTo>
                  <a:close/>
                  <a:moveTo>
                    <a:pt x="1" y="0"/>
                  </a:moveTo>
                  <a:lnTo>
                    <a:pt x="1" y="7394"/>
                  </a:lnTo>
                  <a:lnTo>
                    <a:pt x="6623" y="7394"/>
                  </a:lnTo>
                  <a:lnTo>
                    <a:pt x="662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6128475" y="2201024"/>
              <a:ext cx="86579" cy="67803"/>
            </a:xfrm>
            <a:custGeom>
              <a:avLst/>
              <a:gdLst/>
              <a:ahLst/>
              <a:cxnLst/>
              <a:rect l="l" t="t" r="r" b="b"/>
              <a:pathLst>
                <a:path w="3071" h="2405" extrusionOk="0">
                  <a:moveTo>
                    <a:pt x="2604" y="1"/>
                  </a:moveTo>
                  <a:lnTo>
                    <a:pt x="2604" y="1"/>
                  </a:lnTo>
                  <a:cubicBezTo>
                    <a:pt x="0" y="884"/>
                    <a:pt x="1269" y="2396"/>
                    <a:pt x="1269" y="2396"/>
                  </a:cubicBezTo>
                  <a:cubicBezTo>
                    <a:pt x="1269" y="2396"/>
                    <a:pt x="1324" y="2404"/>
                    <a:pt x="1413" y="2404"/>
                  </a:cubicBezTo>
                  <a:cubicBezTo>
                    <a:pt x="1844" y="2404"/>
                    <a:pt x="3071" y="2216"/>
                    <a:pt x="260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6159233" y="2215487"/>
              <a:ext cx="34931" cy="60839"/>
            </a:xfrm>
            <a:custGeom>
              <a:avLst/>
              <a:gdLst/>
              <a:ahLst/>
              <a:cxnLst/>
              <a:rect l="l" t="t" r="r" b="b"/>
              <a:pathLst>
                <a:path w="1239" h="2158" extrusionOk="0">
                  <a:moveTo>
                    <a:pt x="1208" y="1"/>
                  </a:moveTo>
                  <a:cubicBezTo>
                    <a:pt x="1192" y="1"/>
                    <a:pt x="1158" y="1"/>
                    <a:pt x="1158" y="16"/>
                  </a:cubicBezTo>
                  <a:lnTo>
                    <a:pt x="20" y="2091"/>
                  </a:lnTo>
                  <a:cubicBezTo>
                    <a:pt x="1" y="2107"/>
                    <a:pt x="1" y="2138"/>
                    <a:pt x="35" y="2138"/>
                  </a:cubicBezTo>
                  <a:cubicBezTo>
                    <a:pt x="35" y="2138"/>
                    <a:pt x="35" y="2157"/>
                    <a:pt x="51" y="2157"/>
                  </a:cubicBezTo>
                  <a:cubicBezTo>
                    <a:pt x="66" y="2157"/>
                    <a:pt x="66" y="2138"/>
                    <a:pt x="82" y="2122"/>
                  </a:cubicBezTo>
                  <a:lnTo>
                    <a:pt x="1223" y="51"/>
                  </a:lnTo>
                  <a:cubicBezTo>
                    <a:pt x="1239" y="36"/>
                    <a:pt x="1223" y="16"/>
                    <a:pt x="120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6180547" y="2219209"/>
              <a:ext cx="16352" cy="13053"/>
            </a:xfrm>
            <a:custGeom>
              <a:avLst/>
              <a:gdLst/>
              <a:ahLst/>
              <a:cxnLst/>
              <a:rect l="l" t="t" r="r" b="b"/>
              <a:pathLst>
                <a:path w="580" h="463" extrusionOk="0">
                  <a:moveTo>
                    <a:pt x="35" y="0"/>
                  </a:moveTo>
                  <a:cubicBezTo>
                    <a:pt x="1" y="16"/>
                    <a:pt x="1" y="31"/>
                    <a:pt x="1" y="46"/>
                  </a:cubicBezTo>
                  <a:lnTo>
                    <a:pt x="132" y="463"/>
                  </a:lnTo>
                  <a:lnTo>
                    <a:pt x="548" y="336"/>
                  </a:lnTo>
                  <a:cubicBezTo>
                    <a:pt x="564" y="320"/>
                    <a:pt x="579" y="305"/>
                    <a:pt x="579" y="289"/>
                  </a:cubicBezTo>
                  <a:cubicBezTo>
                    <a:pt x="564" y="270"/>
                    <a:pt x="548" y="255"/>
                    <a:pt x="533" y="255"/>
                  </a:cubicBezTo>
                  <a:lnTo>
                    <a:pt x="178" y="366"/>
                  </a:lnTo>
                  <a:lnTo>
                    <a:pt x="82" y="31"/>
                  </a:lnTo>
                  <a:cubicBezTo>
                    <a:pt x="66" y="16"/>
                    <a:pt x="51" y="0"/>
                    <a:pt x="3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6173809" y="2231388"/>
              <a:ext cx="16323" cy="13166"/>
            </a:xfrm>
            <a:custGeom>
              <a:avLst/>
              <a:gdLst/>
              <a:ahLst/>
              <a:cxnLst/>
              <a:rect l="l" t="t" r="r" b="b"/>
              <a:pathLst>
                <a:path w="579" h="467" extrusionOk="0">
                  <a:moveTo>
                    <a:pt x="31" y="0"/>
                  </a:moveTo>
                  <a:cubicBezTo>
                    <a:pt x="16" y="15"/>
                    <a:pt x="0" y="31"/>
                    <a:pt x="0" y="50"/>
                  </a:cubicBezTo>
                  <a:lnTo>
                    <a:pt x="128" y="467"/>
                  </a:lnTo>
                  <a:lnTo>
                    <a:pt x="544" y="339"/>
                  </a:lnTo>
                  <a:cubicBezTo>
                    <a:pt x="564" y="320"/>
                    <a:pt x="579" y="305"/>
                    <a:pt x="579" y="289"/>
                  </a:cubicBezTo>
                  <a:cubicBezTo>
                    <a:pt x="564" y="274"/>
                    <a:pt x="544" y="258"/>
                    <a:pt x="529" y="258"/>
                  </a:cubicBezTo>
                  <a:lnTo>
                    <a:pt x="178" y="370"/>
                  </a:lnTo>
                  <a:lnTo>
                    <a:pt x="81" y="31"/>
                  </a:lnTo>
                  <a:cubicBezTo>
                    <a:pt x="62" y="15"/>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6166958" y="2243652"/>
              <a:ext cx="16323" cy="13081"/>
            </a:xfrm>
            <a:custGeom>
              <a:avLst/>
              <a:gdLst/>
              <a:ahLst/>
              <a:cxnLst/>
              <a:rect l="l" t="t" r="r" b="b"/>
              <a:pathLst>
                <a:path w="579" h="464" extrusionOk="0">
                  <a:moveTo>
                    <a:pt x="35" y="1"/>
                  </a:moveTo>
                  <a:cubicBezTo>
                    <a:pt x="16" y="16"/>
                    <a:pt x="0" y="32"/>
                    <a:pt x="0" y="47"/>
                  </a:cubicBezTo>
                  <a:lnTo>
                    <a:pt x="132" y="464"/>
                  </a:lnTo>
                  <a:lnTo>
                    <a:pt x="548" y="336"/>
                  </a:lnTo>
                  <a:cubicBezTo>
                    <a:pt x="564" y="321"/>
                    <a:pt x="579" y="306"/>
                    <a:pt x="579" y="290"/>
                  </a:cubicBezTo>
                  <a:cubicBezTo>
                    <a:pt x="564" y="271"/>
                    <a:pt x="548" y="255"/>
                    <a:pt x="533" y="255"/>
                  </a:cubicBezTo>
                  <a:lnTo>
                    <a:pt x="193" y="367"/>
                  </a:lnTo>
                  <a:lnTo>
                    <a:pt x="81"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6066818" y="2280753"/>
              <a:ext cx="90272" cy="70397"/>
            </a:xfrm>
            <a:custGeom>
              <a:avLst/>
              <a:gdLst/>
              <a:ahLst/>
              <a:cxnLst/>
              <a:rect l="l" t="t" r="r" b="b"/>
              <a:pathLst>
                <a:path w="3202" h="2497" extrusionOk="0">
                  <a:moveTo>
                    <a:pt x="0" y="0"/>
                  </a:moveTo>
                  <a:lnTo>
                    <a:pt x="0" y="0"/>
                  </a:lnTo>
                  <a:cubicBezTo>
                    <a:pt x="13" y="2130"/>
                    <a:pt x="949" y="2496"/>
                    <a:pt x="1592" y="2496"/>
                  </a:cubicBezTo>
                  <a:cubicBezTo>
                    <a:pt x="1930" y="2496"/>
                    <a:pt x="2187" y="2395"/>
                    <a:pt x="2187" y="2395"/>
                  </a:cubicBezTo>
                  <a:cubicBezTo>
                    <a:pt x="2187" y="2395"/>
                    <a:pt x="3201" y="386"/>
                    <a:pt x="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6079955" y="2295865"/>
              <a:ext cx="55398" cy="60163"/>
            </a:xfrm>
            <a:custGeom>
              <a:avLst/>
              <a:gdLst/>
              <a:ahLst/>
              <a:cxnLst/>
              <a:rect l="l" t="t" r="r" b="b"/>
              <a:pathLst>
                <a:path w="1965" h="2134" extrusionOk="0">
                  <a:moveTo>
                    <a:pt x="43" y="0"/>
                  </a:moveTo>
                  <a:cubicBezTo>
                    <a:pt x="35" y="0"/>
                    <a:pt x="26" y="4"/>
                    <a:pt x="16" y="12"/>
                  </a:cubicBezTo>
                  <a:cubicBezTo>
                    <a:pt x="1" y="12"/>
                    <a:pt x="1" y="43"/>
                    <a:pt x="16" y="58"/>
                  </a:cubicBezTo>
                  <a:lnTo>
                    <a:pt x="1898" y="2118"/>
                  </a:lnTo>
                  <a:cubicBezTo>
                    <a:pt x="1898" y="2133"/>
                    <a:pt x="1914" y="2133"/>
                    <a:pt x="1914" y="2133"/>
                  </a:cubicBezTo>
                  <a:lnTo>
                    <a:pt x="1945" y="2133"/>
                  </a:lnTo>
                  <a:cubicBezTo>
                    <a:pt x="1964" y="2118"/>
                    <a:pt x="1964" y="2083"/>
                    <a:pt x="1945" y="2068"/>
                  </a:cubicBezTo>
                  <a:lnTo>
                    <a:pt x="66" y="12"/>
                  </a:lnTo>
                  <a:cubicBezTo>
                    <a:pt x="59" y="4"/>
                    <a:pt x="51" y="0"/>
                    <a:pt x="4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6079955" y="2296626"/>
              <a:ext cx="15478" cy="15449"/>
            </a:xfrm>
            <a:custGeom>
              <a:avLst/>
              <a:gdLst/>
              <a:ahLst/>
              <a:cxnLst/>
              <a:rect l="l" t="t" r="r" b="b"/>
              <a:pathLst>
                <a:path w="549" h="548" extrusionOk="0">
                  <a:moveTo>
                    <a:pt x="518" y="0"/>
                  </a:moveTo>
                  <a:cubicBezTo>
                    <a:pt x="498" y="0"/>
                    <a:pt x="483" y="16"/>
                    <a:pt x="483" y="31"/>
                  </a:cubicBezTo>
                  <a:lnTo>
                    <a:pt x="467" y="467"/>
                  </a:lnTo>
                  <a:lnTo>
                    <a:pt x="36" y="452"/>
                  </a:lnTo>
                  <a:cubicBezTo>
                    <a:pt x="16" y="452"/>
                    <a:pt x="1" y="467"/>
                    <a:pt x="1" y="498"/>
                  </a:cubicBezTo>
                  <a:cubicBezTo>
                    <a:pt x="1" y="513"/>
                    <a:pt x="16" y="533"/>
                    <a:pt x="36" y="533"/>
                  </a:cubicBezTo>
                  <a:lnTo>
                    <a:pt x="548" y="548"/>
                  </a:lnTo>
                  <a:lnTo>
                    <a:pt x="548" y="31"/>
                  </a:lnTo>
                  <a:cubicBezTo>
                    <a:pt x="548" y="16"/>
                    <a:pt x="533" y="0"/>
                    <a:pt x="5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6090838" y="2308918"/>
              <a:ext cx="15901" cy="15337"/>
            </a:xfrm>
            <a:custGeom>
              <a:avLst/>
              <a:gdLst/>
              <a:ahLst/>
              <a:cxnLst/>
              <a:rect l="l" t="t" r="r" b="b"/>
              <a:pathLst>
                <a:path w="564" h="544" extrusionOk="0">
                  <a:moveTo>
                    <a:pt x="533" y="0"/>
                  </a:moveTo>
                  <a:cubicBezTo>
                    <a:pt x="498" y="0"/>
                    <a:pt x="483" y="16"/>
                    <a:pt x="483" y="31"/>
                  </a:cubicBezTo>
                  <a:lnTo>
                    <a:pt x="483" y="463"/>
                  </a:lnTo>
                  <a:lnTo>
                    <a:pt x="51" y="448"/>
                  </a:lnTo>
                  <a:cubicBezTo>
                    <a:pt x="16" y="448"/>
                    <a:pt x="0" y="463"/>
                    <a:pt x="0" y="498"/>
                  </a:cubicBezTo>
                  <a:cubicBezTo>
                    <a:pt x="0" y="513"/>
                    <a:pt x="16" y="529"/>
                    <a:pt x="51" y="529"/>
                  </a:cubicBezTo>
                  <a:lnTo>
                    <a:pt x="548" y="544"/>
                  </a:lnTo>
                  <a:lnTo>
                    <a:pt x="564" y="31"/>
                  </a:lnTo>
                  <a:cubicBezTo>
                    <a:pt x="564" y="16"/>
                    <a:pt x="548" y="0"/>
                    <a:pt x="5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6102143" y="2321097"/>
              <a:ext cx="15478" cy="15449"/>
            </a:xfrm>
            <a:custGeom>
              <a:avLst/>
              <a:gdLst/>
              <a:ahLst/>
              <a:cxnLst/>
              <a:rect l="l" t="t" r="r" b="b"/>
              <a:pathLst>
                <a:path w="549" h="548" extrusionOk="0">
                  <a:moveTo>
                    <a:pt x="517" y="0"/>
                  </a:moveTo>
                  <a:cubicBezTo>
                    <a:pt x="502" y="0"/>
                    <a:pt x="483" y="16"/>
                    <a:pt x="483" y="31"/>
                  </a:cubicBezTo>
                  <a:lnTo>
                    <a:pt x="467" y="467"/>
                  </a:lnTo>
                  <a:lnTo>
                    <a:pt x="35" y="451"/>
                  </a:lnTo>
                  <a:cubicBezTo>
                    <a:pt x="20" y="451"/>
                    <a:pt x="1" y="467"/>
                    <a:pt x="1" y="498"/>
                  </a:cubicBezTo>
                  <a:cubicBezTo>
                    <a:pt x="1" y="513"/>
                    <a:pt x="20" y="532"/>
                    <a:pt x="35" y="532"/>
                  </a:cubicBezTo>
                  <a:lnTo>
                    <a:pt x="548" y="548"/>
                  </a:lnTo>
                  <a:lnTo>
                    <a:pt x="548" y="31"/>
                  </a:lnTo>
                  <a:cubicBezTo>
                    <a:pt x="548" y="16"/>
                    <a:pt x="533" y="0"/>
                    <a:pt x="5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6098111" y="2217771"/>
              <a:ext cx="34508" cy="26867"/>
            </a:xfrm>
            <a:custGeom>
              <a:avLst/>
              <a:gdLst/>
              <a:ahLst/>
              <a:cxnLst/>
              <a:rect l="l" t="t" r="r" b="b"/>
              <a:pathLst>
                <a:path w="1224" h="953" extrusionOk="0">
                  <a:moveTo>
                    <a:pt x="1224" y="1"/>
                  </a:moveTo>
                  <a:lnTo>
                    <a:pt x="1224" y="1"/>
                  </a:lnTo>
                  <a:cubicBezTo>
                    <a:pt x="1" y="113"/>
                    <a:pt x="402" y="919"/>
                    <a:pt x="402" y="919"/>
                  </a:cubicBezTo>
                  <a:cubicBezTo>
                    <a:pt x="402" y="919"/>
                    <a:pt x="489" y="953"/>
                    <a:pt x="607" y="953"/>
                  </a:cubicBezTo>
                  <a:cubicBezTo>
                    <a:pt x="842" y="953"/>
                    <a:pt x="1200" y="817"/>
                    <a:pt x="12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6080942" y="2240128"/>
              <a:ext cx="33098" cy="21877"/>
            </a:xfrm>
            <a:custGeom>
              <a:avLst/>
              <a:gdLst/>
              <a:ahLst/>
              <a:cxnLst/>
              <a:rect l="l" t="t" r="r" b="b"/>
              <a:pathLst>
                <a:path w="1174" h="776" extrusionOk="0">
                  <a:moveTo>
                    <a:pt x="446" y="0"/>
                  </a:moveTo>
                  <a:cubicBezTo>
                    <a:pt x="322" y="0"/>
                    <a:pt x="175" y="18"/>
                    <a:pt x="1" y="60"/>
                  </a:cubicBezTo>
                  <a:cubicBezTo>
                    <a:pt x="214" y="631"/>
                    <a:pt x="482" y="776"/>
                    <a:pt x="700" y="776"/>
                  </a:cubicBezTo>
                  <a:cubicBezTo>
                    <a:pt x="923" y="776"/>
                    <a:pt x="1092" y="623"/>
                    <a:pt x="1092" y="623"/>
                  </a:cubicBezTo>
                  <a:cubicBezTo>
                    <a:pt x="1092" y="623"/>
                    <a:pt x="1174" y="0"/>
                    <a:pt x="4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6114971" y="2262033"/>
              <a:ext cx="27544" cy="19199"/>
            </a:xfrm>
            <a:custGeom>
              <a:avLst/>
              <a:gdLst/>
              <a:ahLst/>
              <a:cxnLst/>
              <a:rect l="l" t="t" r="r" b="b"/>
              <a:pathLst>
                <a:path w="977" h="681" extrusionOk="0">
                  <a:moveTo>
                    <a:pt x="853" y="1"/>
                  </a:moveTo>
                  <a:cubicBezTo>
                    <a:pt x="1" y="1"/>
                    <a:pt x="205" y="618"/>
                    <a:pt x="205" y="618"/>
                  </a:cubicBezTo>
                  <a:cubicBezTo>
                    <a:pt x="205" y="618"/>
                    <a:pt x="311" y="680"/>
                    <a:pt x="446" y="680"/>
                  </a:cubicBezTo>
                  <a:cubicBezTo>
                    <a:pt x="632" y="680"/>
                    <a:pt x="874" y="563"/>
                    <a:pt x="977" y="5"/>
                  </a:cubicBezTo>
                  <a:cubicBezTo>
                    <a:pt x="933" y="2"/>
                    <a:pt x="892" y="1"/>
                    <a:pt x="85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6150212" y="2307057"/>
              <a:ext cx="37214" cy="28080"/>
            </a:xfrm>
            <a:custGeom>
              <a:avLst/>
              <a:gdLst/>
              <a:ahLst/>
              <a:cxnLst/>
              <a:rect l="l" t="t" r="r" b="b"/>
              <a:pathLst>
                <a:path w="1320" h="996" extrusionOk="0">
                  <a:moveTo>
                    <a:pt x="629" y="1"/>
                  </a:moveTo>
                  <a:lnTo>
                    <a:pt x="629" y="1"/>
                  </a:lnTo>
                  <a:cubicBezTo>
                    <a:pt x="0" y="787"/>
                    <a:pt x="691" y="996"/>
                    <a:pt x="691" y="996"/>
                  </a:cubicBezTo>
                  <a:cubicBezTo>
                    <a:pt x="691" y="996"/>
                    <a:pt x="1320" y="722"/>
                    <a:pt x="62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6126191" y="2284869"/>
              <a:ext cx="32872" cy="25373"/>
            </a:xfrm>
            <a:custGeom>
              <a:avLst/>
              <a:gdLst/>
              <a:ahLst/>
              <a:cxnLst/>
              <a:rect l="l" t="t" r="r" b="b"/>
              <a:pathLst>
                <a:path w="1166" h="900" extrusionOk="0">
                  <a:moveTo>
                    <a:pt x="918" y="1"/>
                  </a:moveTo>
                  <a:cubicBezTo>
                    <a:pt x="0" y="386"/>
                    <a:pt x="498" y="899"/>
                    <a:pt x="498" y="899"/>
                  </a:cubicBezTo>
                  <a:cubicBezTo>
                    <a:pt x="498" y="899"/>
                    <a:pt x="504" y="900"/>
                    <a:pt x="515" y="900"/>
                  </a:cubicBezTo>
                  <a:cubicBezTo>
                    <a:pt x="621" y="900"/>
                    <a:pt x="1166" y="859"/>
                    <a:pt x="91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6142487" y="2331895"/>
              <a:ext cx="26332" cy="16944"/>
            </a:xfrm>
            <a:custGeom>
              <a:avLst/>
              <a:gdLst/>
              <a:ahLst/>
              <a:cxnLst/>
              <a:rect l="l" t="t" r="r" b="b"/>
              <a:pathLst>
                <a:path w="934" h="601" extrusionOk="0">
                  <a:moveTo>
                    <a:pt x="588" y="1"/>
                  </a:moveTo>
                  <a:cubicBezTo>
                    <a:pt x="423" y="1"/>
                    <a:pt x="215" y="106"/>
                    <a:pt x="1" y="485"/>
                  </a:cubicBezTo>
                  <a:cubicBezTo>
                    <a:pt x="198" y="568"/>
                    <a:pt x="353" y="600"/>
                    <a:pt x="476" y="600"/>
                  </a:cubicBezTo>
                  <a:cubicBezTo>
                    <a:pt x="924" y="600"/>
                    <a:pt x="934" y="165"/>
                    <a:pt x="934" y="165"/>
                  </a:cubicBezTo>
                  <a:cubicBezTo>
                    <a:pt x="934" y="165"/>
                    <a:pt x="795" y="1"/>
                    <a:pt x="58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6104004" y="2212358"/>
              <a:ext cx="87876" cy="135944"/>
            </a:xfrm>
            <a:custGeom>
              <a:avLst/>
              <a:gdLst/>
              <a:ahLst/>
              <a:cxnLst/>
              <a:rect l="l" t="t" r="r" b="b"/>
              <a:pathLst>
                <a:path w="3117" h="4822" extrusionOk="0">
                  <a:moveTo>
                    <a:pt x="66" y="0"/>
                  </a:moveTo>
                  <a:cubicBezTo>
                    <a:pt x="31" y="0"/>
                    <a:pt x="16" y="16"/>
                    <a:pt x="16" y="31"/>
                  </a:cubicBezTo>
                  <a:cubicBezTo>
                    <a:pt x="16" y="66"/>
                    <a:pt x="0" y="3599"/>
                    <a:pt x="3055" y="4821"/>
                  </a:cubicBezTo>
                  <a:lnTo>
                    <a:pt x="3070" y="4821"/>
                  </a:lnTo>
                  <a:cubicBezTo>
                    <a:pt x="3086" y="4821"/>
                    <a:pt x="3101" y="4806"/>
                    <a:pt x="3101" y="4791"/>
                  </a:cubicBezTo>
                  <a:cubicBezTo>
                    <a:pt x="3117" y="4775"/>
                    <a:pt x="3101" y="4756"/>
                    <a:pt x="3086" y="4740"/>
                  </a:cubicBezTo>
                  <a:cubicBezTo>
                    <a:pt x="81" y="3552"/>
                    <a:pt x="97" y="66"/>
                    <a:pt x="97" y="31"/>
                  </a:cubicBezTo>
                  <a:cubicBezTo>
                    <a:pt x="97" y="16"/>
                    <a:pt x="81" y="0"/>
                    <a:pt x="6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6084974" y="2193328"/>
              <a:ext cx="40795" cy="31322"/>
            </a:xfrm>
            <a:custGeom>
              <a:avLst/>
              <a:gdLst/>
              <a:ahLst/>
              <a:cxnLst/>
              <a:rect l="l" t="t" r="r" b="b"/>
              <a:pathLst>
                <a:path w="1447" h="1111" extrusionOk="0">
                  <a:moveTo>
                    <a:pt x="741" y="0"/>
                  </a:moveTo>
                  <a:cubicBezTo>
                    <a:pt x="0" y="822"/>
                    <a:pt x="741" y="1111"/>
                    <a:pt x="741" y="1111"/>
                  </a:cubicBezTo>
                  <a:cubicBezTo>
                    <a:pt x="741" y="1111"/>
                    <a:pt x="1447" y="837"/>
                    <a:pt x="74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56"/>
          <p:cNvGrpSpPr/>
          <p:nvPr/>
        </p:nvGrpSpPr>
        <p:grpSpPr>
          <a:xfrm>
            <a:off x="809642" y="498720"/>
            <a:ext cx="1544307" cy="830662"/>
            <a:chOff x="2409392" y="571245"/>
            <a:chExt cx="1544307" cy="830662"/>
          </a:xfrm>
        </p:grpSpPr>
        <p:grpSp>
          <p:nvGrpSpPr>
            <p:cNvPr id="3934" name="Google Shape;3934;p56"/>
            <p:cNvGrpSpPr/>
            <p:nvPr/>
          </p:nvGrpSpPr>
          <p:grpSpPr>
            <a:xfrm>
              <a:off x="2686586" y="571245"/>
              <a:ext cx="1091198" cy="590750"/>
              <a:chOff x="7791997" y="2089174"/>
              <a:chExt cx="819587" cy="443706"/>
            </a:xfrm>
          </p:grpSpPr>
          <p:sp>
            <p:nvSpPr>
              <p:cNvPr id="3935" name="Google Shape;3935;p56"/>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56"/>
            <p:cNvGrpSpPr/>
            <p:nvPr/>
          </p:nvGrpSpPr>
          <p:grpSpPr>
            <a:xfrm>
              <a:off x="2409392" y="1123874"/>
              <a:ext cx="1544307" cy="278034"/>
              <a:chOff x="5997971" y="2910579"/>
              <a:chExt cx="886259" cy="159542"/>
            </a:xfrm>
          </p:grpSpPr>
          <p:sp>
            <p:nvSpPr>
              <p:cNvPr id="3958" name="Google Shape;3958;p56"/>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968"/>
        <p:cNvGrpSpPr/>
        <p:nvPr/>
      </p:nvGrpSpPr>
      <p:grpSpPr>
        <a:xfrm>
          <a:off x="0" y="0"/>
          <a:ext cx="0" cy="0"/>
          <a:chOff x="0" y="0"/>
          <a:chExt cx="0" cy="0"/>
        </a:xfrm>
      </p:grpSpPr>
      <p:sp>
        <p:nvSpPr>
          <p:cNvPr id="3969" name="Google Shape;3969;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Cause and effect </a:t>
            </a:r>
            <a:r>
              <a:rPr lang="en">
                <a:solidFill>
                  <a:schemeClr val="lt1"/>
                </a:solidFill>
              </a:rPr>
              <a:t>on upcycling</a:t>
            </a:r>
            <a:endParaRPr>
              <a:solidFill>
                <a:schemeClr val="lt1"/>
              </a:solidFill>
            </a:endParaRPr>
          </a:p>
        </p:txBody>
      </p:sp>
      <p:grpSp>
        <p:nvGrpSpPr>
          <p:cNvPr id="3970" name="Google Shape;3970;p57"/>
          <p:cNvGrpSpPr/>
          <p:nvPr/>
        </p:nvGrpSpPr>
        <p:grpSpPr>
          <a:xfrm flipH="1">
            <a:off x="5578714" y="1441676"/>
            <a:ext cx="876629" cy="2725152"/>
            <a:chOff x="2257300" y="1279525"/>
            <a:chExt cx="732600" cy="3093600"/>
          </a:xfrm>
        </p:grpSpPr>
        <p:cxnSp>
          <p:nvCxnSpPr>
            <p:cNvPr id="3971" name="Google Shape;3971;p57"/>
            <p:cNvCxnSpPr/>
            <p:nvPr/>
          </p:nvCxnSpPr>
          <p:spPr>
            <a:xfrm rot="10800000">
              <a:off x="2257300" y="1279525"/>
              <a:ext cx="732600" cy="1546800"/>
            </a:xfrm>
            <a:prstGeom prst="straightConnector1">
              <a:avLst/>
            </a:prstGeom>
            <a:noFill/>
            <a:ln w="19050" cap="flat" cmpd="sng">
              <a:solidFill>
                <a:schemeClr val="dk1"/>
              </a:solidFill>
              <a:prstDash val="solid"/>
              <a:round/>
              <a:headEnd type="none" w="med" len="med"/>
              <a:tailEnd type="none" w="med" len="med"/>
            </a:ln>
          </p:spPr>
        </p:cxnSp>
        <p:cxnSp>
          <p:nvCxnSpPr>
            <p:cNvPr id="3972" name="Google Shape;3972;p57"/>
            <p:cNvCxnSpPr/>
            <p:nvPr/>
          </p:nvCxnSpPr>
          <p:spPr>
            <a:xfrm flipH="1">
              <a:off x="2257300" y="2826325"/>
              <a:ext cx="732600" cy="1546800"/>
            </a:xfrm>
            <a:prstGeom prst="straightConnector1">
              <a:avLst/>
            </a:prstGeom>
            <a:noFill/>
            <a:ln w="19050" cap="flat" cmpd="sng">
              <a:solidFill>
                <a:schemeClr val="dk1"/>
              </a:solidFill>
              <a:prstDash val="solid"/>
              <a:round/>
              <a:headEnd type="none" w="med" len="med"/>
              <a:tailEnd type="none" w="med" len="med"/>
            </a:ln>
          </p:spPr>
        </p:cxnSp>
      </p:grpSp>
      <p:grpSp>
        <p:nvGrpSpPr>
          <p:cNvPr id="3973" name="Google Shape;3973;p57"/>
          <p:cNvGrpSpPr/>
          <p:nvPr/>
        </p:nvGrpSpPr>
        <p:grpSpPr>
          <a:xfrm flipH="1">
            <a:off x="3876461" y="1441676"/>
            <a:ext cx="876629" cy="2725152"/>
            <a:chOff x="2257300" y="1279525"/>
            <a:chExt cx="732600" cy="3093600"/>
          </a:xfrm>
        </p:grpSpPr>
        <p:cxnSp>
          <p:nvCxnSpPr>
            <p:cNvPr id="3974" name="Google Shape;3974;p57"/>
            <p:cNvCxnSpPr/>
            <p:nvPr/>
          </p:nvCxnSpPr>
          <p:spPr>
            <a:xfrm rot="10800000">
              <a:off x="2257300" y="1279525"/>
              <a:ext cx="732600" cy="1546800"/>
            </a:xfrm>
            <a:prstGeom prst="straightConnector1">
              <a:avLst/>
            </a:prstGeom>
            <a:noFill/>
            <a:ln w="19050" cap="flat" cmpd="sng">
              <a:solidFill>
                <a:schemeClr val="dk1"/>
              </a:solidFill>
              <a:prstDash val="solid"/>
              <a:round/>
              <a:headEnd type="none" w="med" len="med"/>
              <a:tailEnd type="none" w="med" len="med"/>
            </a:ln>
          </p:spPr>
        </p:cxnSp>
        <p:cxnSp>
          <p:nvCxnSpPr>
            <p:cNvPr id="3975" name="Google Shape;3975;p57"/>
            <p:cNvCxnSpPr/>
            <p:nvPr/>
          </p:nvCxnSpPr>
          <p:spPr>
            <a:xfrm flipH="1">
              <a:off x="2257300" y="2826325"/>
              <a:ext cx="732600" cy="1546800"/>
            </a:xfrm>
            <a:prstGeom prst="straightConnector1">
              <a:avLst/>
            </a:prstGeom>
            <a:noFill/>
            <a:ln w="19050" cap="flat" cmpd="sng">
              <a:solidFill>
                <a:schemeClr val="dk1"/>
              </a:solidFill>
              <a:prstDash val="solid"/>
              <a:round/>
              <a:headEnd type="none" w="med" len="med"/>
              <a:tailEnd type="none" w="med" len="med"/>
            </a:ln>
          </p:spPr>
        </p:cxnSp>
      </p:grpSp>
      <p:grpSp>
        <p:nvGrpSpPr>
          <p:cNvPr id="3976" name="Google Shape;3976;p57"/>
          <p:cNvGrpSpPr/>
          <p:nvPr/>
        </p:nvGrpSpPr>
        <p:grpSpPr>
          <a:xfrm flipH="1">
            <a:off x="2217758" y="1441676"/>
            <a:ext cx="833186" cy="2725152"/>
            <a:chOff x="2257300" y="1279525"/>
            <a:chExt cx="732600" cy="3093600"/>
          </a:xfrm>
        </p:grpSpPr>
        <p:cxnSp>
          <p:nvCxnSpPr>
            <p:cNvPr id="3977" name="Google Shape;3977;p57"/>
            <p:cNvCxnSpPr/>
            <p:nvPr/>
          </p:nvCxnSpPr>
          <p:spPr>
            <a:xfrm rot="10800000">
              <a:off x="2257300" y="1279525"/>
              <a:ext cx="732600" cy="1546800"/>
            </a:xfrm>
            <a:prstGeom prst="straightConnector1">
              <a:avLst/>
            </a:prstGeom>
            <a:noFill/>
            <a:ln w="19050" cap="flat" cmpd="sng">
              <a:solidFill>
                <a:schemeClr val="dk1"/>
              </a:solidFill>
              <a:prstDash val="solid"/>
              <a:round/>
              <a:headEnd type="none" w="med" len="med"/>
              <a:tailEnd type="none" w="med" len="med"/>
            </a:ln>
          </p:spPr>
        </p:cxnSp>
        <p:cxnSp>
          <p:nvCxnSpPr>
            <p:cNvPr id="3978" name="Google Shape;3978;p57"/>
            <p:cNvCxnSpPr/>
            <p:nvPr/>
          </p:nvCxnSpPr>
          <p:spPr>
            <a:xfrm flipH="1">
              <a:off x="2257300" y="2826325"/>
              <a:ext cx="732600" cy="1546800"/>
            </a:xfrm>
            <a:prstGeom prst="straightConnector1">
              <a:avLst/>
            </a:prstGeom>
            <a:noFill/>
            <a:ln w="19050" cap="flat" cmpd="sng">
              <a:solidFill>
                <a:schemeClr val="dk1"/>
              </a:solidFill>
              <a:prstDash val="solid"/>
              <a:round/>
              <a:headEnd type="none" w="med" len="med"/>
              <a:tailEnd type="none" w="med" len="med"/>
            </a:ln>
          </p:spPr>
        </p:cxnSp>
      </p:grpSp>
      <p:sp>
        <p:nvSpPr>
          <p:cNvPr id="3979" name="Google Shape;3979;p57"/>
          <p:cNvSpPr/>
          <p:nvPr/>
        </p:nvSpPr>
        <p:spPr>
          <a:xfrm flipH="1">
            <a:off x="924758" y="2439750"/>
            <a:ext cx="1200300" cy="72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Problem or goal</a:t>
            </a:r>
            <a:endParaRPr sz="1800" b="1">
              <a:solidFill>
                <a:schemeClr val="dk1"/>
              </a:solidFill>
              <a:latin typeface="Anek Devanagari"/>
              <a:ea typeface="Anek Devanagari"/>
              <a:cs typeface="Anek Devanagari"/>
              <a:sym typeface="Anek Devanagari"/>
            </a:endParaRPr>
          </a:p>
        </p:txBody>
      </p:sp>
      <p:sp>
        <p:nvSpPr>
          <p:cNvPr id="3980" name="Google Shape;3980;p57"/>
          <p:cNvSpPr txBox="1"/>
          <p:nvPr/>
        </p:nvSpPr>
        <p:spPr>
          <a:xfrm>
            <a:off x="3021413" y="1200800"/>
            <a:ext cx="1634100" cy="47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Environment</a:t>
            </a:r>
            <a:endParaRPr sz="1800" b="1">
              <a:solidFill>
                <a:schemeClr val="dk1"/>
              </a:solidFill>
              <a:latin typeface="Anek Devanagari"/>
              <a:ea typeface="Anek Devanagari"/>
              <a:cs typeface="Anek Devanagari"/>
              <a:sym typeface="Anek Devanagari"/>
            </a:endParaRPr>
          </a:p>
        </p:txBody>
      </p:sp>
      <p:sp>
        <p:nvSpPr>
          <p:cNvPr id="3981" name="Google Shape;3981;p57"/>
          <p:cNvSpPr txBox="1"/>
          <p:nvPr/>
        </p:nvSpPr>
        <p:spPr>
          <a:xfrm>
            <a:off x="3021413" y="3932800"/>
            <a:ext cx="1634100" cy="47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Materials</a:t>
            </a:r>
            <a:endParaRPr sz="1800" b="1">
              <a:solidFill>
                <a:schemeClr val="dk1"/>
              </a:solidFill>
              <a:latin typeface="Anek Devanagari"/>
              <a:ea typeface="Anek Devanagari"/>
              <a:cs typeface="Anek Devanagari"/>
              <a:sym typeface="Anek Devanagari"/>
            </a:endParaRPr>
          </a:p>
        </p:txBody>
      </p:sp>
      <p:sp>
        <p:nvSpPr>
          <p:cNvPr id="3982" name="Google Shape;3982;p57"/>
          <p:cNvSpPr txBox="1"/>
          <p:nvPr/>
        </p:nvSpPr>
        <p:spPr>
          <a:xfrm>
            <a:off x="3021415" y="1643825"/>
            <a:ext cx="1634100" cy="60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3983" name="Google Shape;3983;p57"/>
          <p:cNvSpPr txBox="1"/>
          <p:nvPr/>
        </p:nvSpPr>
        <p:spPr>
          <a:xfrm>
            <a:off x="3021390" y="3360425"/>
            <a:ext cx="1634100" cy="60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Saturn is a gas giant. It also has several rings</a:t>
            </a:r>
            <a:endParaRPr>
              <a:solidFill>
                <a:schemeClr val="dk1"/>
              </a:solidFill>
              <a:latin typeface="Catamaran"/>
              <a:ea typeface="Catamaran"/>
              <a:cs typeface="Catamaran"/>
              <a:sym typeface="Catamaran"/>
            </a:endParaRPr>
          </a:p>
        </p:txBody>
      </p:sp>
      <p:sp>
        <p:nvSpPr>
          <p:cNvPr id="3984" name="Google Shape;3984;p57"/>
          <p:cNvSpPr txBox="1"/>
          <p:nvPr/>
        </p:nvSpPr>
        <p:spPr>
          <a:xfrm>
            <a:off x="4701663" y="1200800"/>
            <a:ext cx="1634100" cy="47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People</a:t>
            </a:r>
            <a:endParaRPr sz="1800" b="1">
              <a:solidFill>
                <a:schemeClr val="dk1"/>
              </a:solidFill>
              <a:latin typeface="Anek Devanagari"/>
              <a:ea typeface="Anek Devanagari"/>
              <a:cs typeface="Anek Devanagari"/>
              <a:sym typeface="Anek Devanagari"/>
            </a:endParaRPr>
          </a:p>
        </p:txBody>
      </p:sp>
      <p:sp>
        <p:nvSpPr>
          <p:cNvPr id="3985" name="Google Shape;3985;p57"/>
          <p:cNvSpPr txBox="1"/>
          <p:nvPr/>
        </p:nvSpPr>
        <p:spPr>
          <a:xfrm>
            <a:off x="4701663" y="3932800"/>
            <a:ext cx="1634100" cy="47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Methods</a:t>
            </a:r>
            <a:endParaRPr sz="1800" b="1">
              <a:solidFill>
                <a:schemeClr val="dk1"/>
              </a:solidFill>
              <a:latin typeface="Anek Devanagari"/>
              <a:ea typeface="Anek Devanagari"/>
              <a:cs typeface="Anek Devanagari"/>
              <a:sym typeface="Anek Devanagari"/>
            </a:endParaRPr>
          </a:p>
        </p:txBody>
      </p:sp>
      <p:sp>
        <p:nvSpPr>
          <p:cNvPr id="3986" name="Google Shape;3986;p57"/>
          <p:cNvSpPr txBox="1"/>
          <p:nvPr/>
        </p:nvSpPr>
        <p:spPr>
          <a:xfrm>
            <a:off x="4701665" y="1643825"/>
            <a:ext cx="1634100" cy="60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Earth is the only planet known to harbor life</a:t>
            </a:r>
            <a:endParaRPr>
              <a:solidFill>
                <a:schemeClr val="dk1"/>
              </a:solidFill>
              <a:latin typeface="Catamaran"/>
              <a:ea typeface="Catamaran"/>
              <a:cs typeface="Catamaran"/>
              <a:sym typeface="Catamaran"/>
            </a:endParaRPr>
          </a:p>
        </p:txBody>
      </p:sp>
      <p:sp>
        <p:nvSpPr>
          <p:cNvPr id="3987" name="Google Shape;3987;p57"/>
          <p:cNvSpPr txBox="1"/>
          <p:nvPr/>
        </p:nvSpPr>
        <p:spPr>
          <a:xfrm>
            <a:off x="4701640" y="3360425"/>
            <a:ext cx="1634100" cy="60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Despite being</a:t>
            </a:r>
            <a:endParaRPr>
              <a:solidFill>
                <a:schemeClr val="dk1"/>
              </a:solidFill>
              <a:latin typeface="Catamaran"/>
              <a:ea typeface="Catamaran"/>
              <a:cs typeface="Catamaran"/>
              <a:sym typeface="Catamaran"/>
            </a:endParaRPr>
          </a:p>
          <a:p>
            <a:pPr marL="0" lvl="0" indent="0" algn="l" rtl="0">
              <a:spcBef>
                <a:spcPts val="0"/>
              </a:spcBef>
              <a:spcAft>
                <a:spcPts val="0"/>
              </a:spcAft>
              <a:buNone/>
            </a:pPr>
            <a:r>
              <a:rPr lang="en">
                <a:solidFill>
                  <a:schemeClr val="dk1"/>
                </a:solidFill>
                <a:latin typeface="Catamaran"/>
                <a:ea typeface="Catamaran"/>
                <a:cs typeface="Catamaran"/>
                <a:sym typeface="Catamaran"/>
              </a:rPr>
              <a:t>red, Mars is a very cold place</a:t>
            </a:r>
            <a:endParaRPr>
              <a:solidFill>
                <a:schemeClr val="dk1"/>
              </a:solidFill>
              <a:latin typeface="Catamaran"/>
              <a:ea typeface="Catamaran"/>
              <a:cs typeface="Catamaran"/>
              <a:sym typeface="Catamaran"/>
            </a:endParaRPr>
          </a:p>
        </p:txBody>
      </p:sp>
      <p:sp>
        <p:nvSpPr>
          <p:cNvPr id="3988" name="Google Shape;3988;p57"/>
          <p:cNvSpPr txBox="1"/>
          <p:nvPr/>
        </p:nvSpPr>
        <p:spPr>
          <a:xfrm>
            <a:off x="6381913" y="1200800"/>
            <a:ext cx="1634100" cy="47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Measurement</a:t>
            </a:r>
            <a:endParaRPr sz="1800" b="1">
              <a:solidFill>
                <a:schemeClr val="dk1"/>
              </a:solidFill>
              <a:latin typeface="Anek Devanagari"/>
              <a:ea typeface="Anek Devanagari"/>
              <a:cs typeface="Anek Devanagari"/>
              <a:sym typeface="Anek Devanagari"/>
            </a:endParaRPr>
          </a:p>
        </p:txBody>
      </p:sp>
      <p:sp>
        <p:nvSpPr>
          <p:cNvPr id="3989" name="Google Shape;3989;p57"/>
          <p:cNvSpPr txBox="1"/>
          <p:nvPr/>
        </p:nvSpPr>
        <p:spPr>
          <a:xfrm>
            <a:off x="6381913" y="3932800"/>
            <a:ext cx="1634100" cy="47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nek Devanagari"/>
                <a:ea typeface="Anek Devanagari"/>
                <a:cs typeface="Anek Devanagari"/>
                <a:sym typeface="Anek Devanagari"/>
              </a:rPr>
              <a:t>Machines</a:t>
            </a:r>
            <a:endParaRPr sz="1800" b="1">
              <a:solidFill>
                <a:schemeClr val="dk1"/>
              </a:solidFill>
              <a:latin typeface="Anek Devanagari"/>
              <a:ea typeface="Anek Devanagari"/>
              <a:cs typeface="Anek Devanagari"/>
              <a:sym typeface="Anek Devanagari"/>
            </a:endParaRPr>
          </a:p>
        </p:txBody>
      </p:sp>
      <p:sp>
        <p:nvSpPr>
          <p:cNvPr id="3990" name="Google Shape;3990;p57"/>
          <p:cNvSpPr txBox="1"/>
          <p:nvPr/>
        </p:nvSpPr>
        <p:spPr>
          <a:xfrm>
            <a:off x="6381915" y="1643825"/>
            <a:ext cx="1634100" cy="60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Jupiter is the biggest planet in the Solar System</a:t>
            </a:r>
            <a:endParaRPr>
              <a:solidFill>
                <a:schemeClr val="dk1"/>
              </a:solidFill>
              <a:latin typeface="Catamaran"/>
              <a:ea typeface="Catamaran"/>
              <a:cs typeface="Catamaran"/>
              <a:sym typeface="Catamaran"/>
            </a:endParaRPr>
          </a:p>
        </p:txBody>
      </p:sp>
      <p:sp>
        <p:nvSpPr>
          <p:cNvPr id="3991" name="Google Shape;3991;p57"/>
          <p:cNvSpPr txBox="1"/>
          <p:nvPr/>
        </p:nvSpPr>
        <p:spPr>
          <a:xfrm>
            <a:off x="6381890" y="3360425"/>
            <a:ext cx="1634100" cy="60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Neptune is the farthest planet from the Sun</a:t>
            </a:r>
            <a:endParaRPr>
              <a:solidFill>
                <a:schemeClr val="dk1"/>
              </a:solidFill>
              <a:latin typeface="Catamaran"/>
              <a:ea typeface="Catamaran"/>
              <a:cs typeface="Catamaran"/>
              <a:sym typeface="Catamaran"/>
            </a:endParaRPr>
          </a:p>
        </p:txBody>
      </p:sp>
      <p:sp>
        <p:nvSpPr>
          <p:cNvPr id="3992" name="Google Shape;3992;p57"/>
          <p:cNvSpPr/>
          <p:nvPr/>
        </p:nvSpPr>
        <p:spPr>
          <a:xfrm>
            <a:off x="2125050" y="2710800"/>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3803575" y="2710800"/>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5482100" y="2710800"/>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7160625" y="2710800"/>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96" name="Google Shape;3996;p57"/>
          <p:cNvCxnSpPr>
            <a:stCxn id="3992" idx="6"/>
            <a:endCxn id="3993" idx="2"/>
          </p:cNvCxnSpPr>
          <p:nvPr/>
        </p:nvCxnSpPr>
        <p:spPr>
          <a:xfrm>
            <a:off x="2311650" y="2804100"/>
            <a:ext cx="1491900" cy="0"/>
          </a:xfrm>
          <a:prstGeom prst="straightConnector1">
            <a:avLst/>
          </a:prstGeom>
          <a:noFill/>
          <a:ln w="9525" cap="flat" cmpd="sng">
            <a:solidFill>
              <a:schemeClr val="dk1"/>
            </a:solidFill>
            <a:prstDash val="solid"/>
            <a:round/>
            <a:headEnd type="none" w="med" len="med"/>
            <a:tailEnd type="none" w="med" len="med"/>
          </a:ln>
        </p:spPr>
      </p:cxnSp>
      <p:cxnSp>
        <p:nvCxnSpPr>
          <p:cNvPr id="3997" name="Google Shape;3997;p57"/>
          <p:cNvCxnSpPr>
            <a:stCxn id="3993" idx="6"/>
            <a:endCxn id="3994" idx="2"/>
          </p:cNvCxnSpPr>
          <p:nvPr/>
        </p:nvCxnSpPr>
        <p:spPr>
          <a:xfrm>
            <a:off x="3990175" y="2804100"/>
            <a:ext cx="1491900" cy="0"/>
          </a:xfrm>
          <a:prstGeom prst="straightConnector1">
            <a:avLst/>
          </a:prstGeom>
          <a:noFill/>
          <a:ln w="9525" cap="flat" cmpd="sng">
            <a:solidFill>
              <a:schemeClr val="dk1"/>
            </a:solidFill>
            <a:prstDash val="solid"/>
            <a:round/>
            <a:headEnd type="none" w="med" len="med"/>
            <a:tailEnd type="none" w="med" len="med"/>
          </a:ln>
        </p:spPr>
      </p:cxnSp>
      <p:cxnSp>
        <p:nvCxnSpPr>
          <p:cNvPr id="3998" name="Google Shape;3998;p57"/>
          <p:cNvCxnSpPr>
            <a:stCxn id="3994" idx="6"/>
            <a:endCxn id="3995" idx="2"/>
          </p:cNvCxnSpPr>
          <p:nvPr/>
        </p:nvCxnSpPr>
        <p:spPr>
          <a:xfrm>
            <a:off x="5668700" y="2804100"/>
            <a:ext cx="1491900" cy="0"/>
          </a:xfrm>
          <a:prstGeom prst="straightConnector1">
            <a:avLst/>
          </a:prstGeom>
          <a:noFill/>
          <a:ln w="9525" cap="flat" cmpd="sng">
            <a:solidFill>
              <a:schemeClr val="dk1"/>
            </a:solidFill>
            <a:prstDash val="solid"/>
            <a:round/>
            <a:headEnd type="none" w="med" len="med"/>
            <a:tailEnd type="none" w="med" len="med"/>
          </a:ln>
        </p:spPr>
      </p:cxnSp>
      <p:sp>
        <p:nvSpPr>
          <p:cNvPr id="3999" name="Google Shape;3999;p57"/>
          <p:cNvSpPr/>
          <p:nvPr/>
        </p:nvSpPr>
        <p:spPr>
          <a:xfrm>
            <a:off x="7958875" y="4712219"/>
            <a:ext cx="9438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277025" y="4712219"/>
            <a:ext cx="9438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1" name="Google Shape;4001;p57"/>
          <p:cNvGrpSpPr/>
          <p:nvPr/>
        </p:nvGrpSpPr>
        <p:grpSpPr>
          <a:xfrm>
            <a:off x="8166769" y="3414701"/>
            <a:ext cx="527996" cy="1424303"/>
            <a:chOff x="-946362" y="4357877"/>
            <a:chExt cx="319031" cy="860606"/>
          </a:xfrm>
        </p:grpSpPr>
        <p:sp>
          <p:nvSpPr>
            <p:cNvPr id="4002" name="Google Shape;4002;p57"/>
            <p:cNvSpPr/>
            <p:nvPr/>
          </p:nvSpPr>
          <p:spPr>
            <a:xfrm>
              <a:off x="-930993" y="4659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885236" y="4764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886082" y="4873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885236" y="4868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929160" y="5052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687210" y="5052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885659" y="5052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885236" y="5052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0" name="Google Shape;4010;p57"/>
            <p:cNvGrpSpPr/>
            <p:nvPr/>
          </p:nvGrpSpPr>
          <p:grpSpPr>
            <a:xfrm>
              <a:off x="-946362" y="4357877"/>
              <a:ext cx="319031" cy="408994"/>
              <a:chOff x="-1642267" y="3601764"/>
              <a:chExt cx="370622" cy="475188"/>
            </a:xfrm>
          </p:grpSpPr>
          <p:sp>
            <p:nvSpPr>
              <p:cNvPr id="4011" name="Google Shape;4011;p57"/>
              <p:cNvSpPr/>
              <p:nvPr/>
            </p:nvSpPr>
            <p:spPr>
              <a:xfrm>
                <a:off x="-1434374" y="3868833"/>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1572575" y="3929166"/>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1553094" y="3781943"/>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1572124" y="4020256"/>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1482414" y="3683776"/>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1473280" y="3691670"/>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1433500" y="3700354"/>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1573449" y="3853553"/>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1532231" y="3885129"/>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1412609" y="3919608"/>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1418050" y="3934692"/>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1622814" y="3891359"/>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1619657" y="3883042"/>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1639673" y="3912363"/>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1642267" y="3891613"/>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1623632" y="3882479"/>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1608351" y="3727108"/>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1611058" y="3721667"/>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1620080" y="3734495"/>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1614667" y="3710024"/>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1590731" y="3708191"/>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1342804" y="3830660"/>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1368234" y="3822259"/>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1304321" y="3824458"/>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1285291" y="3834466"/>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1289407" y="3854652"/>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1413060" y="3623303"/>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1447963" y="3617044"/>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1452953" y="3810503"/>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1471560" y="3902073"/>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1529496" y="3780590"/>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1560283" y="3821103"/>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1541788" y="3985805"/>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1419911" y="3838103"/>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1518642" y="3701735"/>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1497328" y="3722400"/>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1352192" y="3603455"/>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1330597" y="3623105"/>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1330568" y="3601764"/>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0" name="Google Shape;4050;p57"/>
            <p:cNvSpPr/>
            <p:nvPr/>
          </p:nvSpPr>
          <p:spPr>
            <a:xfrm>
              <a:off x="-871619" y="4692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1" name="Google Shape;4051;p57"/>
          <p:cNvGrpSpPr/>
          <p:nvPr/>
        </p:nvGrpSpPr>
        <p:grpSpPr>
          <a:xfrm>
            <a:off x="291945" y="4050380"/>
            <a:ext cx="814188" cy="788614"/>
            <a:chOff x="5931125" y="893715"/>
            <a:chExt cx="434326" cy="420706"/>
          </a:xfrm>
        </p:grpSpPr>
        <p:sp>
          <p:nvSpPr>
            <p:cNvPr id="4052" name="Google Shape;4052;p57"/>
            <p:cNvSpPr/>
            <p:nvPr/>
          </p:nvSpPr>
          <p:spPr>
            <a:xfrm>
              <a:off x="5994281" y="115581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6234637" y="99386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6174165" y="107244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6092609" y="1040148"/>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6249779" y="1113652"/>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6168319" y="896877"/>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6210486" y="931665"/>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6240675" y="95600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6064912" y="104551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5931125" y="893715"/>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6029453" y="118207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6029453" y="122050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6049770" y="119424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500" smtClean="0">
                <a:solidFill>
                  <a:srgbClr val="080808"/>
                </a:solidFill>
                <a:latin typeface="+mj-lt"/>
              </a:rPr>
              <a:t>I. Phân bón và vai trò của phân bón</a:t>
            </a:r>
            <a:endParaRPr lang="en-US" sz="2500">
              <a:solidFill>
                <a:srgbClr val="080808"/>
              </a:solidFill>
              <a:latin typeface="+mj-lt"/>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86769" y="3654507"/>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720000" y="1418731"/>
            <a:ext cx="3485581" cy="2313554"/>
          </a:xfrm>
          <a:prstGeom prst="rect">
            <a:avLst/>
          </a:prstGeom>
        </p:spPr>
      </p:pic>
      <p:pic>
        <p:nvPicPr>
          <p:cNvPr id="6" name="Picture 5"/>
          <p:cNvPicPr>
            <a:picLocks noChangeAspect="1"/>
          </p:cNvPicPr>
          <p:nvPr/>
        </p:nvPicPr>
        <p:blipFill>
          <a:blip r:embed="rId4"/>
          <a:stretch>
            <a:fillRect/>
          </a:stretch>
        </p:blipFill>
        <p:spPr>
          <a:xfrm>
            <a:off x="5210620" y="1465037"/>
            <a:ext cx="3223992" cy="2243900"/>
          </a:xfrm>
          <a:prstGeom prst="rect">
            <a:avLst/>
          </a:prstGeom>
        </p:spPr>
      </p:pic>
      <p:sp>
        <p:nvSpPr>
          <p:cNvPr id="7" name="Chevron 6"/>
          <p:cNvSpPr/>
          <p:nvPr/>
        </p:nvSpPr>
        <p:spPr>
          <a:xfrm>
            <a:off x="4443636" y="2310539"/>
            <a:ext cx="509155" cy="529937"/>
          </a:xfrm>
          <a:prstGeom prst="chevron">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a:off x="734327" y="4070766"/>
            <a:ext cx="3594825" cy="400110"/>
          </a:xfrm>
          <a:prstGeom prst="rect">
            <a:avLst/>
          </a:prstGeom>
          <a:noFill/>
        </p:spPr>
        <p:txBody>
          <a:bodyPr wrap="square" rtlCol="0">
            <a:spAutoFit/>
          </a:bodyPr>
          <a:lstStyle/>
          <a:p>
            <a:r>
              <a:rPr lang="en-US" sz="2000" b="1">
                <a:solidFill>
                  <a:srgbClr val="002060"/>
                </a:solidFill>
              </a:rPr>
              <a:t>C</a:t>
            </a:r>
            <a:r>
              <a:rPr lang="en-US" sz="2000" b="1" smtClean="0">
                <a:solidFill>
                  <a:srgbClr val="002060"/>
                </a:solidFill>
              </a:rPr>
              <a:t>ây được bón phân đầy đủ </a:t>
            </a:r>
            <a:endParaRPr lang="en-US" sz="2000" b="1">
              <a:solidFill>
                <a:srgbClr val="002060"/>
              </a:solidFill>
            </a:endParaRPr>
          </a:p>
        </p:txBody>
      </p:sp>
      <p:sp>
        <p:nvSpPr>
          <p:cNvPr id="101" name="TextBox 100"/>
          <p:cNvSpPr txBox="1"/>
          <p:nvPr/>
        </p:nvSpPr>
        <p:spPr>
          <a:xfrm>
            <a:off x="5154475" y="3967122"/>
            <a:ext cx="3594825" cy="400110"/>
          </a:xfrm>
          <a:prstGeom prst="rect">
            <a:avLst/>
          </a:prstGeom>
          <a:noFill/>
        </p:spPr>
        <p:txBody>
          <a:bodyPr wrap="square" rtlCol="0">
            <a:spAutoFit/>
          </a:bodyPr>
          <a:lstStyle/>
          <a:p>
            <a:r>
              <a:rPr lang="en-US" sz="2000" b="1">
                <a:solidFill>
                  <a:srgbClr val="002060"/>
                </a:solidFill>
              </a:rPr>
              <a:t>C</a:t>
            </a:r>
            <a:r>
              <a:rPr lang="en-US" sz="2000" b="1" smtClean="0">
                <a:solidFill>
                  <a:srgbClr val="002060"/>
                </a:solidFill>
              </a:rPr>
              <a:t>ây không đủ dưỡng chất</a:t>
            </a:r>
            <a:endParaRPr lang="en-US" sz="2000" b="1">
              <a:solidFill>
                <a:srgbClr val="002060"/>
              </a:solidFill>
            </a:endParaRPr>
          </a:p>
        </p:txBody>
      </p:sp>
    </p:spTree>
    <p:extLst>
      <p:ext uri="{BB962C8B-B14F-4D97-AF65-F5344CB8AC3E}">
        <p14:creationId xmlns:p14="http://schemas.microsoft.com/office/powerpoint/2010/main" val="332314814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25"/>
                                        </p:tgtEl>
                                        <p:attrNameLst>
                                          <p:attrName>style.visibility</p:attrName>
                                        </p:attrNameLst>
                                      </p:cBhvr>
                                      <p:to>
                                        <p:strVal val="visible"/>
                                      </p:to>
                                    </p:set>
                                    <p:anim calcmode="lin" valueType="num">
                                      <p:cBhvr additive="base">
                                        <p:cTn id="7" dur="500" fill="hold"/>
                                        <p:tgtEl>
                                          <p:spTgt spid="1125"/>
                                        </p:tgtEl>
                                        <p:attrNameLst>
                                          <p:attrName>ppt_x</p:attrName>
                                        </p:attrNameLst>
                                      </p:cBhvr>
                                      <p:tavLst>
                                        <p:tav tm="0">
                                          <p:val>
                                            <p:strVal val="#ppt_x"/>
                                          </p:val>
                                        </p:tav>
                                        <p:tav tm="100000">
                                          <p:val>
                                            <p:strVal val="#ppt_x"/>
                                          </p:val>
                                        </p:tav>
                                      </p:tavLst>
                                    </p:anim>
                                    <p:anim calcmode="lin" valueType="num">
                                      <p:cBhvr additive="base">
                                        <p:cTn id="8" dur="500" fill="hold"/>
                                        <p:tgtEl>
                                          <p:spTgt spid="112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par>
                                <p:cTn id="29" presetID="2" presetClass="entr" presetSubtype="4" fill="hold" grpId="0" nodeType="withEffect">
                                  <p:stCondLst>
                                    <p:cond delay="0"/>
                                  </p:stCondLst>
                                  <p:childTnLst>
                                    <p:set>
                                      <p:cBhvr>
                                        <p:cTn id="30" dur="1" fill="hold">
                                          <p:stCondLst>
                                            <p:cond delay="0"/>
                                          </p:stCondLst>
                                        </p:cTn>
                                        <p:tgtEl>
                                          <p:spTgt spid="101"/>
                                        </p:tgtEl>
                                        <p:attrNameLst>
                                          <p:attrName>style.visibility</p:attrName>
                                        </p:attrNameLst>
                                      </p:cBhvr>
                                      <p:to>
                                        <p:strVal val="visible"/>
                                      </p:to>
                                    </p:set>
                                    <p:anim calcmode="lin" valueType="num">
                                      <p:cBhvr additive="base">
                                        <p:cTn id="31" dur="500" fill="hold"/>
                                        <p:tgtEl>
                                          <p:spTgt spid="101"/>
                                        </p:tgtEl>
                                        <p:attrNameLst>
                                          <p:attrName>ppt_x</p:attrName>
                                        </p:attrNameLst>
                                      </p:cBhvr>
                                      <p:tavLst>
                                        <p:tav tm="0">
                                          <p:val>
                                            <p:strVal val="#ppt_x"/>
                                          </p:val>
                                        </p:tav>
                                        <p:tav tm="100000">
                                          <p:val>
                                            <p:strVal val="#ppt_x"/>
                                          </p:val>
                                        </p:tav>
                                      </p:tavLst>
                                    </p:anim>
                                    <p:anim calcmode="lin" valueType="num">
                                      <p:cBhvr additive="base">
                                        <p:cTn id="32"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5" grpId="0"/>
      <p:bldP spid="7" grpId="0" animBg="1"/>
      <p:bldP spid="8" grpId="0"/>
      <p:bldP spid="10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068"/>
        <p:cNvGrpSpPr/>
        <p:nvPr/>
      </p:nvGrpSpPr>
      <p:grpSpPr>
        <a:xfrm>
          <a:off x="0" y="0"/>
          <a:ext cx="0" cy="0"/>
          <a:chOff x="0" y="0"/>
          <a:chExt cx="0" cy="0"/>
        </a:xfrm>
      </p:grpSpPr>
      <p:sp>
        <p:nvSpPr>
          <p:cNvPr id="4069" name="Google Shape;4069;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a:t>
            </a:r>
            <a:r>
              <a:rPr lang="en">
                <a:solidFill>
                  <a:schemeClr val="lt1"/>
                </a:solidFill>
              </a:rPr>
              <a:t> and answer</a:t>
            </a:r>
            <a:endParaRPr>
              <a:solidFill>
                <a:schemeClr val="lt1"/>
              </a:solidFill>
            </a:endParaRPr>
          </a:p>
        </p:txBody>
      </p:sp>
      <p:sp>
        <p:nvSpPr>
          <p:cNvPr id="4070" name="Google Shape;4070;p58"/>
          <p:cNvSpPr txBox="1">
            <a:spLocks noGrp="1"/>
          </p:cNvSpPr>
          <p:nvPr>
            <p:ph type="title" idx="2"/>
          </p:nvPr>
        </p:nvSpPr>
        <p:spPr>
          <a:xfrm>
            <a:off x="2755177" y="2790850"/>
            <a:ext cx="36333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Answer</a:t>
            </a:r>
            <a:endParaRPr/>
          </a:p>
        </p:txBody>
      </p:sp>
      <p:sp>
        <p:nvSpPr>
          <p:cNvPr id="4071" name="Google Shape;4071;p58"/>
          <p:cNvSpPr txBox="1">
            <a:spLocks noGrp="1"/>
          </p:cNvSpPr>
          <p:nvPr>
            <p:ph type="title" idx="3"/>
          </p:nvPr>
        </p:nvSpPr>
        <p:spPr>
          <a:xfrm>
            <a:off x="2755175" y="1396625"/>
            <a:ext cx="36333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Question</a:t>
            </a:r>
            <a:endParaRPr/>
          </a:p>
        </p:txBody>
      </p:sp>
      <p:sp>
        <p:nvSpPr>
          <p:cNvPr id="4072" name="Google Shape;4072;p58"/>
          <p:cNvSpPr txBox="1">
            <a:spLocks noGrp="1"/>
          </p:cNvSpPr>
          <p:nvPr>
            <p:ph type="subTitle" idx="1"/>
          </p:nvPr>
        </p:nvSpPr>
        <p:spPr>
          <a:xfrm>
            <a:off x="2755175" y="1808050"/>
            <a:ext cx="3633300" cy="82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Mercury the closest planet to the Sun and the smallest one in the Solar System? Note that it’s a bit larger than the Moon</a:t>
            </a:r>
            <a:endParaRPr/>
          </a:p>
        </p:txBody>
      </p:sp>
      <p:sp>
        <p:nvSpPr>
          <p:cNvPr id="4073" name="Google Shape;4073;p58"/>
          <p:cNvSpPr txBox="1">
            <a:spLocks noGrp="1"/>
          </p:cNvSpPr>
          <p:nvPr>
            <p:ph type="subTitle" idx="4"/>
          </p:nvPr>
        </p:nvSpPr>
        <p:spPr>
          <a:xfrm>
            <a:off x="2755175" y="3202275"/>
            <a:ext cx="3633300" cy="82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grpSp>
        <p:nvGrpSpPr>
          <p:cNvPr id="4074" name="Google Shape;4074;p58"/>
          <p:cNvGrpSpPr/>
          <p:nvPr/>
        </p:nvGrpSpPr>
        <p:grpSpPr>
          <a:xfrm>
            <a:off x="560850" y="2045961"/>
            <a:ext cx="1641942" cy="1143300"/>
            <a:chOff x="482944" y="2864113"/>
            <a:chExt cx="1871160" cy="1303054"/>
          </a:xfrm>
        </p:grpSpPr>
        <p:grpSp>
          <p:nvGrpSpPr>
            <p:cNvPr id="4075" name="Google Shape;4075;p58"/>
            <p:cNvGrpSpPr/>
            <p:nvPr/>
          </p:nvGrpSpPr>
          <p:grpSpPr>
            <a:xfrm>
              <a:off x="1243533" y="3087504"/>
              <a:ext cx="1084871" cy="737968"/>
              <a:chOff x="6358218" y="3496678"/>
              <a:chExt cx="513840" cy="349532"/>
            </a:xfrm>
          </p:grpSpPr>
          <p:sp>
            <p:nvSpPr>
              <p:cNvPr id="4076" name="Google Shape;4076;p58"/>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8"/>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8"/>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8"/>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8"/>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8"/>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8"/>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8"/>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8"/>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8"/>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8"/>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8"/>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8"/>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8"/>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8"/>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8"/>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8"/>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8"/>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8"/>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8"/>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8"/>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8"/>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8"/>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8"/>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8"/>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8"/>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8"/>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8"/>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8"/>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8"/>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8"/>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8"/>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8"/>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8"/>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8"/>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8"/>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8"/>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8"/>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8"/>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8"/>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8"/>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8"/>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8"/>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8"/>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8"/>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8"/>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8"/>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8"/>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8"/>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8"/>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8"/>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8"/>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8"/>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8"/>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8"/>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8"/>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8"/>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8"/>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8"/>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8"/>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8"/>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8"/>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8"/>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8"/>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8"/>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8"/>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8"/>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8"/>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8"/>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8"/>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8"/>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8"/>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8"/>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58"/>
            <p:cNvGrpSpPr/>
            <p:nvPr/>
          </p:nvGrpSpPr>
          <p:grpSpPr>
            <a:xfrm>
              <a:off x="541277" y="2864113"/>
              <a:ext cx="536837" cy="966182"/>
              <a:chOff x="6025600" y="3390870"/>
              <a:chExt cx="254269" cy="457624"/>
            </a:xfrm>
          </p:grpSpPr>
          <p:sp>
            <p:nvSpPr>
              <p:cNvPr id="4150" name="Google Shape;4150;p58"/>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8"/>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8"/>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8"/>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8"/>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8"/>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8"/>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8"/>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8"/>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8"/>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8"/>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8"/>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8"/>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8"/>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8"/>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8"/>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8"/>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8"/>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8"/>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8"/>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8"/>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8"/>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8"/>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8"/>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8"/>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8"/>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8"/>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8"/>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8"/>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8"/>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8"/>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8"/>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8"/>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8"/>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8"/>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8"/>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8"/>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8"/>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8"/>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8"/>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8"/>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8"/>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8"/>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8"/>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8"/>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8"/>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 name="Google Shape;4196;p58"/>
            <p:cNvGrpSpPr/>
            <p:nvPr/>
          </p:nvGrpSpPr>
          <p:grpSpPr>
            <a:xfrm>
              <a:off x="482944" y="3830326"/>
              <a:ext cx="1871160" cy="336841"/>
              <a:chOff x="5997971" y="2910579"/>
              <a:chExt cx="886259" cy="159542"/>
            </a:xfrm>
          </p:grpSpPr>
          <p:sp>
            <p:nvSpPr>
              <p:cNvPr id="4197" name="Google Shape;4197;p58"/>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8"/>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8"/>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8"/>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8"/>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8"/>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8"/>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 name="Google Shape;4204;p58"/>
          <p:cNvGrpSpPr/>
          <p:nvPr/>
        </p:nvGrpSpPr>
        <p:grpSpPr>
          <a:xfrm>
            <a:off x="6940860" y="1553781"/>
            <a:ext cx="1641890" cy="883050"/>
            <a:chOff x="9236315" y="701158"/>
            <a:chExt cx="1159936" cy="623843"/>
          </a:xfrm>
        </p:grpSpPr>
        <p:grpSp>
          <p:nvGrpSpPr>
            <p:cNvPr id="4205" name="Google Shape;4205;p58"/>
            <p:cNvGrpSpPr/>
            <p:nvPr/>
          </p:nvGrpSpPr>
          <p:grpSpPr>
            <a:xfrm>
              <a:off x="9444347" y="701158"/>
              <a:ext cx="819587" cy="443706"/>
              <a:chOff x="7791997" y="2089174"/>
              <a:chExt cx="819587" cy="443706"/>
            </a:xfrm>
          </p:grpSpPr>
          <p:sp>
            <p:nvSpPr>
              <p:cNvPr id="4206" name="Google Shape;4206;p58"/>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8"/>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8"/>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8"/>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8"/>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8"/>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8"/>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8"/>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8"/>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8"/>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8"/>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8"/>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8"/>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8"/>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8"/>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8"/>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8"/>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8"/>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8"/>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8"/>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8"/>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8"/>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8" name="Google Shape;4228;p58"/>
            <p:cNvGrpSpPr/>
            <p:nvPr/>
          </p:nvGrpSpPr>
          <p:grpSpPr>
            <a:xfrm>
              <a:off x="9236315" y="1116177"/>
              <a:ext cx="1159936" cy="208824"/>
              <a:chOff x="5997971" y="2910579"/>
              <a:chExt cx="886259" cy="159542"/>
            </a:xfrm>
          </p:grpSpPr>
          <p:sp>
            <p:nvSpPr>
              <p:cNvPr id="4229" name="Google Shape;4229;p58"/>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8"/>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8"/>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8"/>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8"/>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8"/>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8"/>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6" name="Google Shape;4236;p58"/>
          <p:cNvGrpSpPr/>
          <p:nvPr/>
        </p:nvGrpSpPr>
        <p:grpSpPr>
          <a:xfrm>
            <a:off x="6940860" y="2789717"/>
            <a:ext cx="1641890" cy="891604"/>
            <a:chOff x="9236315" y="1550240"/>
            <a:chExt cx="1159936" cy="629887"/>
          </a:xfrm>
        </p:grpSpPr>
        <p:grpSp>
          <p:nvGrpSpPr>
            <p:cNvPr id="4237" name="Google Shape;4237;p58"/>
            <p:cNvGrpSpPr/>
            <p:nvPr/>
          </p:nvGrpSpPr>
          <p:grpSpPr>
            <a:xfrm>
              <a:off x="9281872" y="1550240"/>
              <a:ext cx="1082655" cy="423677"/>
              <a:chOff x="7655239" y="3053994"/>
              <a:chExt cx="1082655" cy="423677"/>
            </a:xfrm>
          </p:grpSpPr>
          <p:sp>
            <p:nvSpPr>
              <p:cNvPr id="4238" name="Google Shape;4238;p58"/>
              <p:cNvSpPr/>
              <p:nvPr/>
            </p:nvSpPr>
            <p:spPr>
              <a:xfrm>
                <a:off x="7681115" y="3226589"/>
                <a:ext cx="229621" cy="251081"/>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8"/>
              <p:cNvSpPr/>
              <p:nvPr/>
            </p:nvSpPr>
            <p:spPr>
              <a:xfrm>
                <a:off x="7681115" y="3226589"/>
                <a:ext cx="229621" cy="72545"/>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8"/>
              <p:cNvSpPr/>
              <p:nvPr/>
            </p:nvSpPr>
            <p:spPr>
              <a:xfrm>
                <a:off x="7655239" y="3200427"/>
                <a:ext cx="281755" cy="52516"/>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8"/>
              <p:cNvSpPr/>
              <p:nvPr/>
            </p:nvSpPr>
            <p:spPr>
              <a:xfrm>
                <a:off x="7713603" y="3342356"/>
                <a:ext cx="21563" cy="86153"/>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8"/>
              <p:cNvSpPr/>
              <p:nvPr/>
            </p:nvSpPr>
            <p:spPr>
              <a:xfrm>
                <a:off x="7761329" y="3342356"/>
                <a:ext cx="23384" cy="86153"/>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8"/>
              <p:cNvSpPr/>
              <p:nvPr/>
            </p:nvSpPr>
            <p:spPr>
              <a:xfrm>
                <a:off x="7810493" y="3342356"/>
                <a:ext cx="23384" cy="86153"/>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8"/>
              <p:cNvSpPr/>
              <p:nvPr/>
            </p:nvSpPr>
            <p:spPr>
              <a:xfrm>
                <a:off x="7859944" y="3342356"/>
                <a:ext cx="21563" cy="86153"/>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8"/>
              <p:cNvSpPr/>
              <p:nvPr/>
            </p:nvSpPr>
            <p:spPr>
              <a:xfrm>
                <a:off x="8366724" y="331609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8"/>
              <p:cNvSpPr/>
              <p:nvPr/>
            </p:nvSpPr>
            <p:spPr>
              <a:xfrm>
                <a:off x="8607080" y="315414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8"/>
              <p:cNvSpPr/>
              <p:nvPr/>
            </p:nvSpPr>
            <p:spPr>
              <a:xfrm>
                <a:off x="8546607" y="323272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8"/>
              <p:cNvSpPr/>
              <p:nvPr/>
            </p:nvSpPr>
            <p:spPr>
              <a:xfrm>
                <a:off x="8465051" y="3200427"/>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8"/>
              <p:cNvSpPr/>
              <p:nvPr/>
            </p:nvSpPr>
            <p:spPr>
              <a:xfrm>
                <a:off x="8622222" y="3273931"/>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8"/>
              <p:cNvSpPr/>
              <p:nvPr/>
            </p:nvSpPr>
            <p:spPr>
              <a:xfrm>
                <a:off x="8540761" y="3057156"/>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8"/>
              <p:cNvSpPr/>
              <p:nvPr/>
            </p:nvSpPr>
            <p:spPr>
              <a:xfrm>
                <a:off x="8582929" y="3091944"/>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8"/>
              <p:cNvSpPr/>
              <p:nvPr/>
            </p:nvSpPr>
            <p:spPr>
              <a:xfrm>
                <a:off x="8613117" y="311628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8"/>
              <p:cNvSpPr/>
              <p:nvPr/>
            </p:nvSpPr>
            <p:spPr>
              <a:xfrm>
                <a:off x="8437354" y="320579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8"/>
              <p:cNvSpPr/>
              <p:nvPr/>
            </p:nvSpPr>
            <p:spPr>
              <a:xfrm>
                <a:off x="8303568" y="3053994"/>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8"/>
              <p:cNvSpPr/>
              <p:nvPr/>
            </p:nvSpPr>
            <p:spPr>
              <a:xfrm>
                <a:off x="8401895" y="334235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8"/>
              <p:cNvSpPr/>
              <p:nvPr/>
            </p:nvSpPr>
            <p:spPr>
              <a:xfrm>
                <a:off x="8401895" y="338078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8"/>
              <p:cNvSpPr/>
              <p:nvPr/>
            </p:nvSpPr>
            <p:spPr>
              <a:xfrm>
                <a:off x="8422212" y="335452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8"/>
              <p:cNvSpPr/>
              <p:nvPr/>
            </p:nvSpPr>
            <p:spPr>
              <a:xfrm>
                <a:off x="8038486" y="3268373"/>
                <a:ext cx="166465" cy="209298"/>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8"/>
              <p:cNvSpPr/>
              <p:nvPr/>
            </p:nvSpPr>
            <p:spPr>
              <a:xfrm>
                <a:off x="8112471" y="3197456"/>
                <a:ext cx="24821" cy="132441"/>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8"/>
              <p:cNvSpPr/>
              <p:nvPr/>
            </p:nvSpPr>
            <p:spPr>
              <a:xfrm>
                <a:off x="8043374" y="3141969"/>
                <a:ext cx="99860" cy="106182"/>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8"/>
              <p:cNvSpPr/>
              <p:nvPr/>
            </p:nvSpPr>
            <p:spPr>
              <a:xfrm>
                <a:off x="8126463" y="3190173"/>
                <a:ext cx="95547" cy="6660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8"/>
              <p:cNvSpPr/>
              <p:nvPr/>
            </p:nvSpPr>
            <p:spPr>
              <a:xfrm>
                <a:off x="8058516" y="3288402"/>
                <a:ext cx="126502" cy="167899"/>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8"/>
              <p:cNvSpPr/>
              <p:nvPr/>
            </p:nvSpPr>
            <p:spPr>
              <a:xfrm>
                <a:off x="8058516" y="3408481"/>
                <a:ext cx="126502" cy="47820"/>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8"/>
              <p:cNvSpPr/>
              <p:nvPr/>
            </p:nvSpPr>
            <p:spPr>
              <a:xfrm>
                <a:off x="8132405" y="3375993"/>
                <a:ext cx="32680" cy="26354"/>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8"/>
              <p:cNvSpPr/>
              <p:nvPr/>
            </p:nvSpPr>
            <p:spPr>
              <a:xfrm>
                <a:off x="8077012" y="3353089"/>
                <a:ext cx="40347" cy="32200"/>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8"/>
              <p:cNvSpPr/>
              <p:nvPr/>
            </p:nvSpPr>
            <p:spPr>
              <a:xfrm>
                <a:off x="8067716" y="3308335"/>
                <a:ext cx="27792" cy="9544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8"/>
              <p:cNvSpPr/>
              <p:nvPr/>
            </p:nvSpPr>
            <p:spPr>
              <a:xfrm>
                <a:off x="8132405" y="3334593"/>
                <a:ext cx="26355" cy="1859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 name="Google Shape;4268;p58"/>
            <p:cNvGrpSpPr/>
            <p:nvPr/>
          </p:nvGrpSpPr>
          <p:grpSpPr>
            <a:xfrm>
              <a:off x="9236315" y="1971302"/>
              <a:ext cx="1159936" cy="208824"/>
              <a:chOff x="5997971" y="2910579"/>
              <a:chExt cx="886259" cy="159542"/>
            </a:xfrm>
          </p:grpSpPr>
          <p:sp>
            <p:nvSpPr>
              <p:cNvPr id="4269" name="Google Shape;4269;p58"/>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8"/>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8"/>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8"/>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8"/>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8"/>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8"/>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279"/>
        <p:cNvGrpSpPr/>
        <p:nvPr/>
      </p:nvGrpSpPr>
      <p:grpSpPr>
        <a:xfrm>
          <a:off x="0" y="0"/>
          <a:ext cx="0" cy="0"/>
          <a:chOff x="0" y="0"/>
          <a:chExt cx="0" cy="0"/>
        </a:xfrm>
      </p:grpSpPr>
      <p:sp>
        <p:nvSpPr>
          <p:cNvPr id="4280" name="Google Shape;4280;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Basic upcycling </a:t>
            </a:r>
            <a:r>
              <a:rPr lang="en">
                <a:solidFill>
                  <a:schemeClr val="lt1"/>
                </a:solidFill>
              </a:rPr>
              <a:t>process</a:t>
            </a:r>
            <a:endParaRPr>
              <a:solidFill>
                <a:schemeClr val="lt1"/>
              </a:solidFill>
            </a:endParaRPr>
          </a:p>
        </p:txBody>
      </p:sp>
      <p:cxnSp>
        <p:nvCxnSpPr>
          <p:cNvPr id="4281" name="Google Shape;4281;p59"/>
          <p:cNvCxnSpPr>
            <a:stCxn id="4282" idx="0"/>
            <a:endCxn id="4283" idx="2"/>
          </p:cNvCxnSpPr>
          <p:nvPr/>
        </p:nvCxnSpPr>
        <p:spPr>
          <a:xfrm rot="10800000">
            <a:off x="2053000" y="2557375"/>
            <a:ext cx="1200" cy="269400"/>
          </a:xfrm>
          <a:prstGeom prst="straightConnector1">
            <a:avLst/>
          </a:prstGeom>
          <a:noFill/>
          <a:ln w="9525" cap="flat" cmpd="sng">
            <a:solidFill>
              <a:schemeClr val="dk1"/>
            </a:solidFill>
            <a:prstDash val="solid"/>
            <a:round/>
            <a:headEnd type="none" w="med" len="med"/>
            <a:tailEnd type="triangle" w="med" len="med"/>
          </a:ln>
        </p:spPr>
      </p:cxnSp>
      <p:sp>
        <p:nvSpPr>
          <p:cNvPr id="4283" name="Google Shape;4283;p59"/>
          <p:cNvSpPr txBox="1"/>
          <p:nvPr/>
        </p:nvSpPr>
        <p:spPr>
          <a:xfrm flipH="1">
            <a:off x="981378" y="2172600"/>
            <a:ext cx="21432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Venus</a:t>
            </a:r>
            <a:endParaRPr sz="2600" b="1">
              <a:solidFill>
                <a:schemeClr val="dk1"/>
              </a:solidFill>
              <a:latin typeface="Anek Devanagari"/>
              <a:ea typeface="Anek Devanagari"/>
              <a:cs typeface="Anek Devanagari"/>
              <a:sym typeface="Anek Devanagari"/>
            </a:endParaRPr>
          </a:p>
        </p:txBody>
      </p:sp>
      <p:sp>
        <p:nvSpPr>
          <p:cNvPr id="4284" name="Google Shape;4284;p59"/>
          <p:cNvSpPr txBox="1"/>
          <p:nvPr/>
        </p:nvSpPr>
        <p:spPr>
          <a:xfrm flipH="1">
            <a:off x="969743" y="1539229"/>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4285" name="Google Shape;4285;p59"/>
          <p:cNvSpPr txBox="1"/>
          <p:nvPr/>
        </p:nvSpPr>
        <p:spPr>
          <a:xfrm flipH="1">
            <a:off x="2661230" y="3346609"/>
            <a:ext cx="2143200" cy="455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Mercury</a:t>
            </a:r>
            <a:endParaRPr sz="2600" b="1">
              <a:solidFill>
                <a:schemeClr val="dk1"/>
              </a:solidFill>
              <a:latin typeface="Anek Devanagari"/>
              <a:ea typeface="Anek Devanagari"/>
              <a:cs typeface="Anek Devanagari"/>
              <a:sym typeface="Anek Devanagari"/>
            </a:endParaRPr>
          </a:p>
        </p:txBody>
      </p:sp>
      <p:sp>
        <p:nvSpPr>
          <p:cNvPr id="4286" name="Google Shape;4286;p59"/>
          <p:cNvSpPr txBox="1"/>
          <p:nvPr/>
        </p:nvSpPr>
        <p:spPr>
          <a:xfrm flipH="1">
            <a:off x="2652563" y="3663936"/>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cxnSp>
        <p:nvCxnSpPr>
          <p:cNvPr id="4287" name="Google Shape;4287;p59"/>
          <p:cNvCxnSpPr>
            <a:stCxn id="4285" idx="0"/>
            <a:endCxn id="4288" idx="4"/>
          </p:cNvCxnSpPr>
          <p:nvPr/>
        </p:nvCxnSpPr>
        <p:spPr>
          <a:xfrm rot="10800000">
            <a:off x="3732830" y="3013309"/>
            <a:ext cx="0" cy="333300"/>
          </a:xfrm>
          <a:prstGeom prst="straightConnector1">
            <a:avLst/>
          </a:prstGeom>
          <a:noFill/>
          <a:ln w="9525" cap="flat" cmpd="sng">
            <a:solidFill>
              <a:schemeClr val="dk1"/>
            </a:solidFill>
            <a:prstDash val="solid"/>
            <a:round/>
            <a:headEnd type="triangle" w="med" len="med"/>
            <a:tailEnd type="none" w="med" len="med"/>
          </a:ln>
        </p:spPr>
      </p:cxnSp>
      <p:sp>
        <p:nvSpPr>
          <p:cNvPr id="4289" name="Google Shape;4289;p59"/>
          <p:cNvSpPr txBox="1"/>
          <p:nvPr/>
        </p:nvSpPr>
        <p:spPr>
          <a:xfrm flipH="1">
            <a:off x="4341082" y="2172600"/>
            <a:ext cx="21432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Mars</a:t>
            </a:r>
            <a:endParaRPr sz="2600" b="1">
              <a:solidFill>
                <a:schemeClr val="dk1"/>
              </a:solidFill>
              <a:latin typeface="Anek Devanagari"/>
              <a:ea typeface="Anek Devanagari"/>
              <a:cs typeface="Anek Devanagari"/>
              <a:sym typeface="Anek Devanagari"/>
            </a:endParaRPr>
          </a:p>
        </p:txBody>
      </p:sp>
      <p:sp>
        <p:nvSpPr>
          <p:cNvPr id="4290" name="Google Shape;4290;p59"/>
          <p:cNvSpPr txBox="1"/>
          <p:nvPr/>
        </p:nvSpPr>
        <p:spPr>
          <a:xfrm flipH="1">
            <a:off x="4335382" y="1539229"/>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Despite being red, Mars is a very cold place</a:t>
            </a:r>
            <a:endParaRPr>
              <a:solidFill>
                <a:schemeClr val="dk1"/>
              </a:solidFill>
              <a:latin typeface="Catamaran"/>
              <a:ea typeface="Catamaran"/>
              <a:cs typeface="Catamaran"/>
              <a:sym typeface="Catamaran"/>
            </a:endParaRPr>
          </a:p>
        </p:txBody>
      </p:sp>
      <p:sp>
        <p:nvSpPr>
          <p:cNvPr id="4291" name="Google Shape;4291;p59"/>
          <p:cNvSpPr txBox="1"/>
          <p:nvPr/>
        </p:nvSpPr>
        <p:spPr>
          <a:xfrm flipH="1">
            <a:off x="6020934" y="3346609"/>
            <a:ext cx="2143200" cy="455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600" b="1">
                <a:solidFill>
                  <a:schemeClr val="dk1"/>
                </a:solidFill>
                <a:latin typeface="Anek Devanagari"/>
                <a:ea typeface="Anek Devanagari"/>
                <a:cs typeface="Anek Devanagari"/>
                <a:sym typeface="Anek Devanagari"/>
              </a:rPr>
              <a:t>Jupiter</a:t>
            </a:r>
            <a:endParaRPr sz="2600" b="1">
              <a:solidFill>
                <a:schemeClr val="dk1"/>
              </a:solidFill>
              <a:latin typeface="Anek Devanagari"/>
              <a:ea typeface="Anek Devanagari"/>
              <a:cs typeface="Anek Devanagari"/>
              <a:sym typeface="Anek Devanagari"/>
            </a:endParaRPr>
          </a:p>
        </p:txBody>
      </p:sp>
      <p:sp>
        <p:nvSpPr>
          <p:cNvPr id="4292" name="Google Shape;4292;p59"/>
          <p:cNvSpPr txBox="1"/>
          <p:nvPr/>
        </p:nvSpPr>
        <p:spPr>
          <a:xfrm flipH="1">
            <a:off x="6018202" y="3663936"/>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p:txBody>
      </p:sp>
      <p:cxnSp>
        <p:nvCxnSpPr>
          <p:cNvPr id="4293" name="Google Shape;4293;p59"/>
          <p:cNvCxnSpPr>
            <a:stCxn id="4294" idx="0"/>
            <a:endCxn id="4289" idx="2"/>
          </p:cNvCxnSpPr>
          <p:nvPr/>
        </p:nvCxnSpPr>
        <p:spPr>
          <a:xfrm rot="10800000" flipH="1">
            <a:off x="5411250" y="2557375"/>
            <a:ext cx="1500" cy="269400"/>
          </a:xfrm>
          <a:prstGeom prst="straightConnector1">
            <a:avLst/>
          </a:prstGeom>
          <a:noFill/>
          <a:ln w="9525" cap="flat" cmpd="sng">
            <a:solidFill>
              <a:schemeClr val="dk1"/>
            </a:solidFill>
            <a:prstDash val="solid"/>
            <a:round/>
            <a:headEnd type="none" w="med" len="med"/>
            <a:tailEnd type="triangle" w="med" len="med"/>
          </a:ln>
        </p:spPr>
      </p:cxnSp>
      <p:cxnSp>
        <p:nvCxnSpPr>
          <p:cNvPr id="4295" name="Google Shape;4295;p59"/>
          <p:cNvCxnSpPr>
            <a:stCxn id="4291" idx="0"/>
            <a:endCxn id="4296" idx="4"/>
          </p:cNvCxnSpPr>
          <p:nvPr/>
        </p:nvCxnSpPr>
        <p:spPr>
          <a:xfrm rot="10800000">
            <a:off x="7089834" y="3013309"/>
            <a:ext cx="2700" cy="333300"/>
          </a:xfrm>
          <a:prstGeom prst="straightConnector1">
            <a:avLst/>
          </a:prstGeom>
          <a:noFill/>
          <a:ln w="9525" cap="flat" cmpd="sng">
            <a:solidFill>
              <a:schemeClr val="dk1"/>
            </a:solidFill>
            <a:prstDash val="solid"/>
            <a:round/>
            <a:headEnd type="triangle" w="med" len="med"/>
            <a:tailEnd type="none" w="med" len="med"/>
          </a:ln>
        </p:spPr>
      </p:cxnSp>
      <p:sp>
        <p:nvSpPr>
          <p:cNvPr id="4282" name="Google Shape;4282;p59"/>
          <p:cNvSpPr/>
          <p:nvPr/>
        </p:nvSpPr>
        <p:spPr>
          <a:xfrm>
            <a:off x="1960900" y="2826775"/>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9"/>
          <p:cNvSpPr/>
          <p:nvPr/>
        </p:nvSpPr>
        <p:spPr>
          <a:xfrm>
            <a:off x="3639425" y="2826775"/>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9"/>
          <p:cNvSpPr/>
          <p:nvPr/>
        </p:nvSpPr>
        <p:spPr>
          <a:xfrm>
            <a:off x="5317950" y="2826775"/>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9"/>
          <p:cNvSpPr/>
          <p:nvPr/>
        </p:nvSpPr>
        <p:spPr>
          <a:xfrm>
            <a:off x="6996475" y="2826775"/>
            <a:ext cx="186600" cy="186600"/>
          </a:xfrm>
          <a:prstGeom prst="ellipse">
            <a:avLst/>
          </a:prstGeom>
          <a:solidFill>
            <a:schemeClr val="accent5"/>
          </a:solidFill>
          <a:ln w="762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97" name="Google Shape;4297;p59"/>
          <p:cNvCxnSpPr>
            <a:stCxn id="4282" idx="6"/>
            <a:endCxn id="4288" idx="2"/>
          </p:cNvCxnSpPr>
          <p:nvPr/>
        </p:nvCxnSpPr>
        <p:spPr>
          <a:xfrm>
            <a:off x="2147500" y="2920075"/>
            <a:ext cx="1491900" cy="0"/>
          </a:xfrm>
          <a:prstGeom prst="straightConnector1">
            <a:avLst/>
          </a:prstGeom>
          <a:noFill/>
          <a:ln w="9525" cap="flat" cmpd="sng">
            <a:solidFill>
              <a:schemeClr val="dk1"/>
            </a:solidFill>
            <a:prstDash val="solid"/>
            <a:round/>
            <a:headEnd type="none" w="med" len="med"/>
            <a:tailEnd type="none" w="med" len="med"/>
          </a:ln>
        </p:spPr>
      </p:cxnSp>
      <p:cxnSp>
        <p:nvCxnSpPr>
          <p:cNvPr id="4298" name="Google Shape;4298;p59"/>
          <p:cNvCxnSpPr>
            <a:stCxn id="4288" idx="6"/>
            <a:endCxn id="4294" idx="2"/>
          </p:cNvCxnSpPr>
          <p:nvPr/>
        </p:nvCxnSpPr>
        <p:spPr>
          <a:xfrm>
            <a:off x="3826025" y="2920075"/>
            <a:ext cx="1491900" cy="0"/>
          </a:xfrm>
          <a:prstGeom prst="straightConnector1">
            <a:avLst/>
          </a:prstGeom>
          <a:noFill/>
          <a:ln w="9525" cap="flat" cmpd="sng">
            <a:solidFill>
              <a:schemeClr val="dk1"/>
            </a:solidFill>
            <a:prstDash val="solid"/>
            <a:round/>
            <a:headEnd type="none" w="med" len="med"/>
            <a:tailEnd type="none" w="med" len="med"/>
          </a:ln>
        </p:spPr>
      </p:cxnSp>
      <p:cxnSp>
        <p:nvCxnSpPr>
          <p:cNvPr id="4299" name="Google Shape;4299;p59"/>
          <p:cNvCxnSpPr>
            <a:stCxn id="4294" idx="6"/>
            <a:endCxn id="4296" idx="2"/>
          </p:cNvCxnSpPr>
          <p:nvPr/>
        </p:nvCxnSpPr>
        <p:spPr>
          <a:xfrm>
            <a:off x="5504550" y="2920075"/>
            <a:ext cx="1491900" cy="0"/>
          </a:xfrm>
          <a:prstGeom prst="straightConnector1">
            <a:avLst/>
          </a:prstGeom>
          <a:noFill/>
          <a:ln w="9525" cap="flat" cmpd="sng">
            <a:solidFill>
              <a:schemeClr val="dk1"/>
            </a:solidFill>
            <a:prstDash val="solid"/>
            <a:round/>
            <a:headEnd type="none" w="med" len="med"/>
            <a:tailEnd type="none" w="med" len="med"/>
          </a:ln>
        </p:spPr>
      </p:cxnSp>
      <p:sp>
        <p:nvSpPr>
          <p:cNvPr id="4300" name="Google Shape;4300;p59"/>
          <p:cNvSpPr/>
          <p:nvPr/>
        </p:nvSpPr>
        <p:spPr>
          <a:xfrm>
            <a:off x="434500" y="4680075"/>
            <a:ext cx="16926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1" name="Google Shape;4301;p59"/>
          <p:cNvGrpSpPr/>
          <p:nvPr/>
        </p:nvGrpSpPr>
        <p:grpSpPr>
          <a:xfrm>
            <a:off x="1314365" y="3996998"/>
            <a:ext cx="503729" cy="762910"/>
            <a:chOff x="6673046" y="1861217"/>
            <a:chExt cx="150520" cy="227966"/>
          </a:xfrm>
        </p:grpSpPr>
        <p:sp>
          <p:nvSpPr>
            <p:cNvPr id="4302" name="Google Shape;4302;p59"/>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9"/>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9"/>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9"/>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9"/>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9"/>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9"/>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9"/>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9"/>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9"/>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9"/>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9"/>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9"/>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9"/>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59"/>
          <p:cNvGrpSpPr/>
          <p:nvPr/>
        </p:nvGrpSpPr>
        <p:grpSpPr>
          <a:xfrm>
            <a:off x="783440" y="4031908"/>
            <a:ext cx="417117" cy="728002"/>
            <a:chOff x="6434789" y="1871649"/>
            <a:chExt cx="124639" cy="217535"/>
          </a:xfrm>
        </p:grpSpPr>
        <p:sp>
          <p:nvSpPr>
            <p:cNvPr id="4317" name="Google Shape;4317;p59"/>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9"/>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9"/>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9"/>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9"/>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9"/>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9"/>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9"/>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9"/>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9"/>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9"/>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9"/>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9"/>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9"/>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9"/>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9"/>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38516A">
                <a:alpha val="3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3" name="Google Shape;4333;p59"/>
          <p:cNvSpPr/>
          <p:nvPr/>
        </p:nvSpPr>
        <p:spPr>
          <a:xfrm>
            <a:off x="7992975" y="4680069"/>
            <a:ext cx="9438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4" name="Google Shape;4334;p59"/>
          <p:cNvGrpSpPr/>
          <p:nvPr/>
        </p:nvGrpSpPr>
        <p:grpSpPr>
          <a:xfrm>
            <a:off x="8200869" y="3382551"/>
            <a:ext cx="527996" cy="1424303"/>
            <a:chOff x="-946362" y="4357877"/>
            <a:chExt cx="319031" cy="860606"/>
          </a:xfrm>
        </p:grpSpPr>
        <p:sp>
          <p:nvSpPr>
            <p:cNvPr id="4335" name="Google Shape;4335;p59"/>
            <p:cNvSpPr/>
            <p:nvPr/>
          </p:nvSpPr>
          <p:spPr>
            <a:xfrm>
              <a:off x="-930993" y="4659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9"/>
            <p:cNvSpPr/>
            <p:nvPr/>
          </p:nvSpPr>
          <p:spPr>
            <a:xfrm>
              <a:off x="-885236" y="4764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9"/>
            <p:cNvSpPr/>
            <p:nvPr/>
          </p:nvSpPr>
          <p:spPr>
            <a:xfrm>
              <a:off x="-886082" y="4873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9"/>
            <p:cNvSpPr/>
            <p:nvPr/>
          </p:nvSpPr>
          <p:spPr>
            <a:xfrm>
              <a:off x="-885236" y="4868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9"/>
            <p:cNvSpPr/>
            <p:nvPr/>
          </p:nvSpPr>
          <p:spPr>
            <a:xfrm>
              <a:off x="-929160" y="5052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9"/>
            <p:cNvSpPr/>
            <p:nvPr/>
          </p:nvSpPr>
          <p:spPr>
            <a:xfrm>
              <a:off x="-687210" y="5052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9"/>
            <p:cNvSpPr/>
            <p:nvPr/>
          </p:nvSpPr>
          <p:spPr>
            <a:xfrm>
              <a:off x="-885659" y="5052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9"/>
            <p:cNvSpPr/>
            <p:nvPr/>
          </p:nvSpPr>
          <p:spPr>
            <a:xfrm>
              <a:off x="-885236" y="5052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3" name="Google Shape;4343;p59"/>
            <p:cNvGrpSpPr/>
            <p:nvPr/>
          </p:nvGrpSpPr>
          <p:grpSpPr>
            <a:xfrm>
              <a:off x="-946362" y="4357877"/>
              <a:ext cx="319031" cy="408994"/>
              <a:chOff x="-1642267" y="3601764"/>
              <a:chExt cx="370622" cy="475188"/>
            </a:xfrm>
          </p:grpSpPr>
          <p:sp>
            <p:nvSpPr>
              <p:cNvPr id="4344" name="Google Shape;4344;p59"/>
              <p:cNvSpPr/>
              <p:nvPr/>
            </p:nvSpPr>
            <p:spPr>
              <a:xfrm>
                <a:off x="-1434374" y="3868833"/>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9"/>
              <p:cNvSpPr/>
              <p:nvPr/>
            </p:nvSpPr>
            <p:spPr>
              <a:xfrm>
                <a:off x="-1572575" y="3929166"/>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9"/>
              <p:cNvSpPr/>
              <p:nvPr/>
            </p:nvSpPr>
            <p:spPr>
              <a:xfrm>
                <a:off x="-1553094" y="3781943"/>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9"/>
              <p:cNvSpPr/>
              <p:nvPr/>
            </p:nvSpPr>
            <p:spPr>
              <a:xfrm>
                <a:off x="-1572124" y="4020256"/>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9"/>
              <p:cNvSpPr/>
              <p:nvPr/>
            </p:nvSpPr>
            <p:spPr>
              <a:xfrm>
                <a:off x="-1482414" y="3683776"/>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9"/>
              <p:cNvSpPr/>
              <p:nvPr/>
            </p:nvSpPr>
            <p:spPr>
              <a:xfrm>
                <a:off x="-1473280" y="3691670"/>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9"/>
              <p:cNvSpPr/>
              <p:nvPr/>
            </p:nvSpPr>
            <p:spPr>
              <a:xfrm>
                <a:off x="-1433500" y="3700354"/>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9"/>
              <p:cNvSpPr/>
              <p:nvPr/>
            </p:nvSpPr>
            <p:spPr>
              <a:xfrm>
                <a:off x="-1573449" y="3853553"/>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9"/>
              <p:cNvSpPr/>
              <p:nvPr/>
            </p:nvSpPr>
            <p:spPr>
              <a:xfrm>
                <a:off x="-1532231" y="3885129"/>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9"/>
              <p:cNvSpPr/>
              <p:nvPr/>
            </p:nvSpPr>
            <p:spPr>
              <a:xfrm>
                <a:off x="-1412609" y="3919608"/>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9"/>
              <p:cNvSpPr/>
              <p:nvPr/>
            </p:nvSpPr>
            <p:spPr>
              <a:xfrm>
                <a:off x="-1418050" y="3934692"/>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9"/>
              <p:cNvSpPr/>
              <p:nvPr/>
            </p:nvSpPr>
            <p:spPr>
              <a:xfrm>
                <a:off x="-1622814" y="3891359"/>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9"/>
              <p:cNvSpPr/>
              <p:nvPr/>
            </p:nvSpPr>
            <p:spPr>
              <a:xfrm>
                <a:off x="-1619657" y="3883042"/>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9"/>
              <p:cNvSpPr/>
              <p:nvPr/>
            </p:nvSpPr>
            <p:spPr>
              <a:xfrm>
                <a:off x="-1639673" y="3912363"/>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9"/>
              <p:cNvSpPr/>
              <p:nvPr/>
            </p:nvSpPr>
            <p:spPr>
              <a:xfrm>
                <a:off x="-1642267" y="3891613"/>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9"/>
              <p:cNvSpPr/>
              <p:nvPr/>
            </p:nvSpPr>
            <p:spPr>
              <a:xfrm>
                <a:off x="-1623632" y="3882479"/>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9"/>
              <p:cNvSpPr/>
              <p:nvPr/>
            </p:nvSpPr>
            <p:spPr>
              <a:xfrm>
                <a:off x="-1608351" y="3727108"/>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9"/>
              <p:cNvSpPr/>
              <p:nvPr/>
            </p:nvSpPr>
            <p:spPr>
              <a:xfrm>
                <a:off x="-1611058" y="3721667"/>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9"/>
              <p:cNvSpPr/>
              <p:nvPr/>
            </p:nvSpPr>
            <p:spPr>
              <a:xfrm>
                <a:off x="-1620080" y="3734495"/>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9"/>
              <p:cNvSpPr/>
              <p:nvPr/>
            </p:nvSpPr>
            <p:spPr>
              <a:xfrm>
                <a:off x="-1614667" y="3710024"/>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9"/>
              <p:cNvSpPr/>
              <p:nvPr/>
            </p:nvSpPr>
            <p:spPr>
              <a:xfrm>
                <a:off x="-1590731" y="3708191"/>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9"/>
              <p:cNvSpPr/>
              <p:nvPr/>
            </p:nvSpPr>
            <p:spPr>
              <a:xfrm>
                <a:off x="-1342804" y="3830660"/>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9"/>
              <p:cNvSpPr/>
              <p:nvPr/>
            </p:nvSpPr>
            <p:spPr>
              <a:xfrm>
                <a:off x="-1368234" y="3822259"/>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9"/>
              <p:cNvSpPr/>
              <p:nvPr/>
            </p:nvSpPr>
            <p:spPr>
              <a:xfrm>
                <a:off x="-1304321" y="3824458"/>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9"/>
              <p:cNvSpPr/>
              <p:nvPr/>
            </p:nvSpPr>
            <p:spPr>
              <a:xfrm>
                <a:off x="-1285291" y="3834466"/>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9"/>
              <p:cNvSpPr/>
              <p:nvPr/>
            </p:nvSpPr>
            <p:spPr>
              <a:xfrm>
                <a:off x="-1289407" y="3854652"/>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9"/>
              <p:cNvSpPr/>
              <p:nvPr/>
            </p:nvSpPr>
            <p:spPr>
              <a:xfrm>
                <a:off x="-1413060" y="3623303"/>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9"/>
              <p:cNvSpPr/>
              <p:nvPr/>
            </p:nvSpPr>
            <p:spPr>
              <a:xfrm>
                <a:off x="-1447963" y="3617044"/>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9"/>
              <p:cNvSpPr/>
              <p:nvPr/>
            </p:nvSpPr>
            <p:spPr>
              <a:xfrm>
                <a:off x="-1452953" y="3810503"/>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9"/>
              <p:cNvSpPr/>
              <p:nvPr/>
            </p:nvSpPr>
            <p:spPr>
              <a:xfrm>
                <a:off x="-1471560" y="3902073"/>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9"/>
              <p:cNvSpPr/>
              <p:nvPr/>
            </p:nvSpPr>
            <p:spPr>
              <a:xfrm>
                <a:off x="-1529496" y="3780590"/>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9"/>
              <p:cNvSpPr/>
              <p:nvPr/>
            </p:nvSpPr>
            <p:spPr>
              <a:xfrm>
                <a:off x="-1560283" y="3821103"/>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9"/>
              <p:cNvSpPr/>
              <p:nvPr/>
            </p:nvSpPr>
            <p:spPr>
              <a:xfrm>
                <a:off x="-1541788" y="3985805"/>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9"/>
              <p:cNvSpPr/>
              <p:nvPr/>
            </p:nvSpPr>
            <p:spPr>
              <a:xfrm>
                <a:off x="-1419911" y="3838103"/>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9"/>
              <p:cNvSpPr/>
              <p:nvPr/>
            </p:nvSpPr>
            <p:spPr>
              <a:xfrm>
                <a:off x="-1518642" y="3701735"/>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9"/>
              <p:cNvSpPr/>
              <p:nvPr/>
            </p:nvSpPr>
            <p:spPr>
              <a:xfrm>
                <a:off x="-1497328" y="3722400"/>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9"/>
              <p:cNvSpPr/>
              <p:nvPr/>
            </p:nvSpPr>
            <p:spPr>
              <a:xfrm>
                <a:off x="-1352192" y="3603455"/>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9"/>
              <p:cNvSpPr/>
              <p:nvPr/>
            </p:nvSpPr>
            <p:spPr>
              <a:xfrm>
                <a:off x="-1330597" y="3623105"/>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9"/>
              <p:cNvSpPr/>
              <p:nvPr/>
            </p:nvSpPr>
            <p:spPr>
              <a:xfrm>
                <a:off x="-1330568" y="3601764"/>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3" name="Google Shape;4383;p59"/>
            <p:cNvSpPr/>
            <p:nvPr/>
          </p:nvSpPr>
          <p:spPr>
            <a:xfrm>
              <a:off x="-871619" y="4692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387"/>
        <p:cNvGrpSpPr/>
        <p:nvPr/>
      </p:nvGrpSpPr>
      <p:grpSpPr>
        <a:xfrm>
          <a:off x="0" y="0"/>
          <a:ext cx="0" cy="0"/>
          <a:chOff x="0" y="0"/>
          <a:chExt cx="0" cy="0"/>
        </a:xfrm>
      </p:grpSpPr>
      <p:sp>
        <p:nvSpPr>
          <p:cNvPr id="4388" name="Google Shape;4388;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Parts and whole</a:t>
            </a:r>
            <a:endParaRPr/>
          </a:p>
        </p:txBody>
      </p:sp>
      <p:sp>
        <p:nvSpPr>
          <p:cNvPr id="4389" name="Google Shape;4389;p60"/>
          <p:cNvSpPr/>
          <p:nvPr/>
        </p:nvSpPr>
        <p:spPr>
          <a:xfrm>
            <a:off x="720025" y="1965050"/>
            <a:ext cx="1766700" cy="22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Mercury is the closest planet to the Sun and the smallest one in the entire Solar System</a:t>
            </a:r>
            <a:endParaRPr>
              <a:solidFill>
                <a:schemeClr val="dk1"/>
              </a:solidFill>
              <a:latin typeface="Catamaran"/>
              <a:ea typeface="Catamaran"/>
              <a:cs typeface="Catamaran"/>
              <a:sym typeface="Catamaran"/>
            </a:endParaRPr>
          </a:p>
        </p:txBody>
      </p:sp>
      <p:sp>
        <p:nvSpPr>
          <p:cNvPr id="4390" name="Google Shape;4390;p60"/>
          <p:cNvSpPr/>
          <p:nvPr/>
        </p:nvSpPr>
        <p:spPr>
          <a:xfrm>
            <a:off x="4783150" y="1963004"/>
            <a:ext cx="3640800" cy="75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 has a beautiful name and is the second planet from the Sun. It’s hot and has a poisonous atmosphere</a:t>
            </a:r>
            <a:endParaRPr>
              <a:solidFill>
                <a:schemeClr val="dk1"/>
              </a:solidFill>
              <a:latin typeface="Catamaran"/>
              <a:ea typeface="Catamaran"/>
              <a:cs typeface="Catamaran"/>
              <a:sym typeface="Catamaran"/>
            </a:endParaRPr>
          </a:p>
        </p:txBody>
      </p:sp>
      <p:sp>
        <p:nvSpPr>
          <p:cNvPr id="4391" name="Google Shape;4391;p60"/>
          <p:cNvSpPr/>
          <p:nvPr/>
        </p:nvSpPr>
        <p:spPr>
          <a:xfrm>
            <a:off x="2751575" y="1463150"/>
            <a:ext cx="1766700" cy="501900"/>
          </a:xfrm>
          <a:prstGeom prst="rect">
            <a:avLst/>
          </a:prstGeom>
          <a:noFill/>
          <a:ln>
            <a:noFill/>
          </a:ln>
        </p:spPr>
        <p:txBody>
          <a:bodyPr spcFirstLastPara="1" wrap="square" lIns="54000" tIns="91425" rIns="54000" bIns="91425" anchor="ctr" anchorCtr="0">
            <a:noAutofit/>
          </a:bodyPr>
          <a:lstStyle/>
          <a:p>
            <a:pPr marL="0" lvl="0" indent="0" algn="ctr" rtl="0">
              <a:spcBef>
                <a:spcPts val="0"/>
              </a:spcBef>
              <a:spcAft>
                <a:spcPts val="0"/>
              </a:spcAft>
              <a:buNone/>
            </a:pPr>
            <a:r>
              <a:rPr lang="en" sz="1800" b="1">
                <a:solidFill>
                  <a:schemeClr val="dk1"/>
                </a:solidFill>
                <a:latin typeface="Anek Devanagari"/>
                <a:ea typeface="Anek Devanagari"/>
                <a:cs typeface="Anek Devanagari"/>
                <a:sym typeface="Anek Devanagari"/>
              </a:rPr>
              <a:t>Parts </a:t>
            </a:r>
            <a:endParaRPr sz="1800" b="1">
              <a:solidFill>
                <a:schemeClr val="dk1"/>
              </a:solidFill>
              <a:latin typeface="Anek Devanagari"/>
              <a:ea typeface="Anek Devanagari"/>
              <a:cs typeface="Anek Devanagari"/>
              <a:sym typeface="Anek Devanagari"/>
            </a:endParaRPr>
          </a:p>
        </p:txBody>
      </p:sp>
      <p:sp>
        <p:nvSpPr>
          <p:cNvPr id="4392" name="Google Shape;4392;p60"/>
          <p:cNvSpPr/>
          <p:nvPr/>
        </p:nvSpPr>
        <p:spPr>
          <a:xfrm>
            <a:off x="2751600" y="1965050"/>
            <a:ext cx="1766700" cy="38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Mercury</a:t>
            </a:r>
            <a:endParaRPr>
              <a:solidFill>
                <a:schemeClr val="dk1"/>
              </a:solidFill>
              <a:latin typeface="Catamaran"/>
              <a:ea typeface="Catamaran"/>
              <a:cs typeface="Catamaran"/>
              <a:sym typeface="Catamaran"/>
            </a:endParaRPr>
          </a:p>
        </p:txBody>
      </p:sp>
      <p:sp>
        <p:nvSpPr>
          <p:cNvPr id="4393" name="Google Shape;4393;p60"/>
          <p:cNvSpPr/>
          <p:nvPr/>
        </p:nvSpPr>
        <p:spPr>
          <a:xfrm>
            <a:off x="2751600" y="2428327"/>
            <a:ext cx="1766700" cy="38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Mars</a:t>
            </a:r>
            <a:endParaRPr>
              <a:solidFill>
                <a:schemeClr val="dk1"/>
              </a:solidFill>
              <a:latin typeface="Catamaran"/>
              <a:ea typeface="Catamaran"/>
              <a:cs typeface="Catamaran"/>
              <a:sym typeface="Catamaran"/>
            </a:endParaRPr>
          </a:p>
        </p:txBody>
      </p:sp>
      <p:sp>
        <p:nvSpPr>
          <p:cNvPr id="4394" name="Google Shape;4394;p60"/>
          <p:cNvSpPr/>
          <p:nvPr/>
        </p:nvSpPr>
        <p:spPr>
          <a:xfrm>
            <a:off x="2751600" y="2891604"/>
            <a:ext cx="1766700" cy="38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Saturn</a:t>
            </a:r>
            <a:endParaRPr>
              <a:solidFill>
                <a:schemeClr val="dk1"/>
              </a:solidFill>
              <a:latin typeface="Catamaran"/>
              <a:ea typeface="Catamaran"/>
              <a:cs typeface="Catamaran"/>
              <a:sym typeface="Catamaran"/>
            </a:endParaRPr>
          </a:p>
        </p:txBody>
      </p:sp>
      <p:sp>
        <p:nvSpPr>
          <p:cNvPr id="4395" name="Google Shape;4395;p60"/>
          <p:cNvSpPr/>
          <p:nvPr/>
        </p:nvSpPr>
        <p:spPr>
          <a:xfrm>
            <a:off x="2751600" y="3354881"/>
            <a:ext cx="1766700" cy="38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a:t>
            </a:r>
            <a:endParaRPr>
              <a:solidFill>
                <a:schemeClr val="dk1"/>
              </a:solidFill>
              <a:latin typeface="Catamaran"/>
              <a:ea typeface="Catamaran"/>
              <a:cs typeface="Catamaran"/>
              <a:sym typeface="Catamaran"/>
            </a:endParaRPr>
          </a:p>
        </p:txBody>
      </p:sp>
      <p:sp>
        <p:nvSpPr>
          <p:cNvPr id="4396" name="Google Shape;4396;p60"/>
          <p:cNvSpPr/>
          <p:nvPr/>
        </p:nvSpPr>
        <p:spPr>
          <a:xfrm>
            <a:off x="2751600" y="3818157"/>
            <a:ext cx="1766700" cy="38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Jupiter</a:t>
            </a:r>
            <a:endParaRPr>
              <a:solidFill>
                <a:schemeClr val="dk1"/>
              </a:solidFill>
              <a:latin typeface="Catamaran"/>
              <a:ea typeface="Catamaran"/>
              <a:cs typeface="Catamaran"/>
              <a:sym typeface="Catamaran"/>
            </a:endParaRPr>
          </a:p>
        </p:txBody>
      </p:sp>
      <p:sp>
        <p:nvSpPr>
          <p:cNvPr id="4397" name="Google Shape;4397;p60"/>
          <p:cNvSpPr/>
          <p:nvPr/>
        </p:nvSpPr>
        <p:spPr>
          <a:xfrm>
            <a:off x="720000" y="1463150"/>
            <a:ext cx="1766700" cy="50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Anek Devanagari"/>
                <a:ea typeface="Anek Devanagari"/>
                <a:cs typeface="Anek Devanagari"/>
                <a:sym typeface="Anek Devanagari"/>
              </a:rPr>
              <a:t>Object</a:t>
            </a:r>
            <a:endParaRPr sz="1800" b="1">
              <a:solidFill>
                <a:schemeClr val="dk1"/>
              </a:solidFill>
              <a:latin typeface="Anek Devanagari"/>
              <a:ea typeface="Anek Devanagari"/>
              <a:cs typeface="Anek Devanagari"/>
              <a:sym typeface="Anek Devanagari"/>
            </a:endParaRPr>
          </a:p>
        </p:txBody>
      </p:sp>
      <p:sp>
        <p:nvSpPr>
          <p:cNvPr id="4398" name="Google Shape;4398;p60"/>
          <p:cNvSpPr/>
          <p:nvPr/>
        </p:nvSpPr>
        <p:spPr>
          <a:xfrm>
            <a:off x="4783150" y="1463150"/>
            <a:ext cx="3640800" cy="50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Anek Devanagari"/>
                <a:ea typeface="Anek Devanagari"/>
                <a:cs typeface="Anek Devanagari"/>
                <a:sym typeface="Anek Devanagari"/>
              </a:rPr>
              <a:t>What would happen if the parts were missing</a:t>
            </a:r>
            <a:endParaRPr sz="1800" b="1">
              <a:solidFill>
                <a:schemeClr val="dk1"/>
              </a:solidFill>
              <a:latin typeface="Anek Devanagari"/>
              <a:ea typeface="Anek Devanagari"/>
              <a:cs typeface="Anek Devanagari"/>
              <a:sym typeface="Anek Devanagari"/>
            </a:endParaRPr>
          </a:p>
        </p:txBody>
      </p:sp>
      <p:sp>
        <p:nvSpPr>
          <p:cNvPr id="4399" name="Google Shape;4399;p60"/>
          <p:cNvSpPr/>
          <p:nvPr/>
        </p:nvSpPr>
        <p:spPr>
          <a:xfrm>
            <a:off x="4783175" y="3483662"/>
            <a:ext cx="3640800" cy="71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Saturn is a gas giant and has several rings. It’s composed mostly of hydrogen and helium</a:t>
            </a:r>
            <a:endParaRPr>
              <a:solidFill>
                <a:schemeClr val="dk1"/>
              </a:solidFill>
              <a:latin typeface="Catamaran"/>
              <a:ea typeface="Catamaran"/>
              <a:cs typeface="Catamaran"/>
              <a:sym typeface="Catamaran"/>
            </a:endParaRPr>
          </a:p>
          <a:p>
            <a:pPr marL="0" lvl="0" indent="0" algn="ctr" rtl="0">
              <a:spcBef>
                <a:spcPts val="0"/>
              </a:spcBef>
              <a:spcAft>
                <a:spcPts val="0"/>
              </a:spcAft>
              <a:buNone/>
            </a:pPr>
            <a:endParaRPr>
              <a:solidFill>
                <a:schemeClr val="dk1"/>
              </a:solidFill>
              <a:latin typeface="Catamaran"/>
              <a:ea typeface="Catamaran"/>
              <a:cs typeface="Catamaran"/>
              <a:sym typeface="Catamaran"/>
            </a:endParaRPr>
          </a:p>
        </p:txBody>
      </p:sp>
      <p:sp>
        <p:nvSpPr>
          <p:cNvPr id="4400" name="Google Shape;4400;p60"/>
          <p:cNvSpPr/>
          <p:nvPr/>
        </p:nvSpPr>
        <p:spPr>
          <a:xfrm>
            <a:off x="4783138" y="3225198"/>
            <a:ext cx="3640800" cy="288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Anek Devanagari"/>
                <a:ea typeface="Anek Devanagari"/>
                <a:cs typeface="Anek Devanagari"/>
                <a:sym typeface="Anek Devanagari"/>
              </a:rPr>
              <a:t>What’s the function of the parts?</a:t>
            </a:r>
            <a:endParaRPr sz="1800" b="1">
              <a:solidFill>
                <a:schemeClr val="dk1"/>
              </a:solidFill>
              <a:latin typeface="Anek Devanagari"/>
              <a:ea typeface="Anek Devanagari"/>
              <a:cs typeface="Anek Devanagari"/>
              <a:sym typeface="Anek Devanagari"/>
            </a:endParaRPr>
          </a:p>
        </p:txBody>
      </p:sp>
      <p:cxnSp>
        <p:nvCxnSpPr>
          <p:cNvPr id="4401" name="Google Shape;4401;p60"/>
          <p:cNvCxnSpPr>
            <a:stCxn id="4397" idx="3"/>
            <a:endCxn id="4391" idx="1"/>
          </p:cNvCxnSpPr>
          <p:nvPr/>
        </p:nvCxnSpPr>
        <p:spPr>
          <a:xfrm>
            <a:off x="2486700" y="1714100"/>
            <a:ext cx="264900" cy="0"/>
          </a:xfrm>
          <a:prstGeom prst="straightConnector1">
            <a:avLst/>
          </a:prstGeom>
          <a:noFill/>
          <a:ln w="9525" cap="flat" cmpd="sng">
            <a:solidFill>
              <a:schemeClr val="dk1"/>
            </a:solidFill>
            <a:prstDash val="solid"/>
            <a:round/>
            <a:headEnd type="none" w="med" len="med"/>
            <a:tailEnd type="triangle" w="med" len="med"/>
          </a:ln>
        </p:spPr>
      </p:cxnSp>
      <p:cxnSp>
        <p:nvCxnSpPr>
          <p:cNvPr id="4402" name="Google Shape;4402;p60"/>
          <p:cNvCxnSpPr>
            <a:stCxn id="4391" idx="3"/>
            <a:endCxn id="4398" idx="1"/>
          </p:cNvCxnSpPr>
          <p:nvPr/>
        </p:nvCxnSpPr>
        <p:spPr>
          <a:xfrm>
            <a:off x="4518275" y="1714100"/>
            <a:ext cx="264900" cy="0"/>
          </a:xfrm>
          <a:prstGeom prst="straightConnector1">
            <a:avLst/>
          </a:prstGeom>
          <a:noFill/>
          <a:ln w="9525" cap="flat" cmpd="sng">
            <a:solidFill>
              <a:schemeClr val="dk1"/>
            </a:solidFill>
            <a:prstDash val="solid"/>
            <a:round/>
            <a:headEnd type="none" w="med" len="med"/>
            <a:tailEnd type="triangle" w="med" len="med"/>
          </a:ln>
        </p:spPr>
      </p:cxnSp>
      <p:cxnSp>
        <p:nvCxnSpPr>
          <p:cNvPr id="4403" name="Google Shape;4403;p60"/>
          <p:cNvCxnSpPr>
            <a:stCxn id="4390" idx="2"/>
            <a:endCxn id="4400" idx="0"/>
          </p:cNvCxnSpPr>
          <p:nvPr/>
        </p:nvCxnSpPr>
        <p:spPr>
          <a:xfrm>
            <a:off x="6603550" y="2715704"/>
            <a:ext cx="0" cy="509400"/>
          </a:xfrm>
          <a:prstGeom prst="straightConnector1">
            <a:avLst/>
          </a:prstGeom>
          <a:noFill/>
          <a:ln w="9525" cap="flat" cmpd="sng">
            <a:solidFill>
              <a:schemeClr val="dk1"/>
            </a:solidFill>
            <a:prstDash val="solid"/>
            <a:round/>
            <a:headEnd type="none" w="med" len="med"/>
            <a:tailEnd type="triangle" w="med" len="med"/>
          </a:ln>
        </p:spPr>
      </p:cxnSp>
      <p:grpSp>
        <p:nvGrpSpPr>
          <p:cNvPr id="4404" name="Google Shape;4404;p60"/>
          <p:cNvGrpSpPr/>
          <p:nvPr/>
        </p:nvGrpSpPr>
        <p:grpSpPr>
          <a:xfrm>
            <a:off x="8280607" y="291478"/>
            <a:ext cx="720101" cy="1257145"/>
            <a:chOff x="2460121" y="2155719"/>
            <a:chExt cx="270704" cy="472593"/>
          </a:xfrm>
        </p:grpSpPr>
        <p:sp>
          <p:nvSpPr>
            <p:cNvPr id="4405" name="Google Shape;4405;p60"/>
            <p:cNvSpPr/>
            <p:nvPr/>
          </p:nvSpPr>
          <p:spPr>
            <a:xfrm>
              <a:off x="2548167" y="2167898"/>
              <a:ext cx="94755" cy="217167"/>
            </a:xfrm>
            <a:custGeom>
              <a:avLst/>
              <a:gdLst/>
              <a:ahLst/>
              <a:cxnLst/>
              <a:rect l="l" t="t" r="r" b="b"/>
              <a:pathLst>
                <a:path w="3361" h="7703" extrusionOk="0">
                  <a:moveTo>
                    <a:pt x="1488" y="0"/>
                  </a:moveTo>
                  <a:cubicBezTo>
                    <a:pt x="1480" y="0"/>
                    <a:pt x="1472" y="1"/>
                    <a:pt x="1463" y="3"/>
                  </a:cubicBezTo>
                  <a:cubicBezTo>
                    <a:pt x="1417" y="3"/>
                    <a:pt x="1366" y="34"/>
                    <a:pt x="1366" y="84"/>
                  </a:cubicBezTo>
                  <a:lnTo>
                    <a:pt x="1" y="7683"/>
                  </a:lnTo>
                  <a:lnTo>
                    <a:pt x="67" y="7702"/>
                  </a:lnTo>
                  <a:lnTo>
                    <a:pt x="1432" y="100"/>
                  </a:lnTo>
                  <a:cubicBezTo>
                    <a:pt x="1432" y="84"/>
                    <a:pt x="1447" y="65"/>
                    <a:pt x="1463" y="65"/>
                  </a:cubicBezTo>
                  <a:cubicBezTo>
                    <a:pt x="1478" y="65"/>
                    <a:pt x="1498" y="84"/>
                    <a:pt x="1513" y="100"/>
                  </a:cubicBezTo>
                  <a:lnTo>
                    <a:pt x="3279" y="7702"/>
                  </a:lnTo>
                  <a:lnTo>
                    <a:pt x="3360" y="7683"/>
                  </a:lnTo>
                  <a:lnTo>
                    <a:pt x="1575" y="84"/>
                  </a:lnTo>
                  <a:cubicBezTo>
                    <a:pt x="1575" y="41"/>
                    <a:pt x="1540" y="0"/>
                    <a:pt x="148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570721" y="2155719"/>
              <a:ext cx="37440" cy="29940"/>
            </a:xfrm>
            <a:custGeom>
              <a:avLst/>
              <a:gdLst/>
              <a:ahLst/>
              <a:cxnLst/>
              <a:rect l="l" t="t" r="r" b="b"/>
              <a:pathLst>
                <a:path w="1328" h="1062" extrusionOk="0">
                  <a:moveTo>
                    <a:pt x="671" y="0"/>
                  </a:moveTo>
                  <a:cubicBezTo>
                    <a:pt x="586" y="0"/>
                    <a:pt x="497" y="20"/>
                    <a:pt x="408" y="65"/>
                  </a:cubicBezTo>
                  <a:cubicBezTo>
                    <a:pt x="312" y="96"/>
                    <a:pt x="231" y="177"/>
                    <a:pt x="196" y="273"/>
                  </a:cubicBezTo>
                  <a:cubicBezTo>
                    <a:pt x="1" y="668"/>
                    <a:pt x="287" y="1062"/>
                    <a:pt x="662" y="1062"/>
                  </a:cubicBezTo>
                  <a:cubicBezTo>
                    <a:pt x="745" y="1062"/>
                    <a:pt x="833" y="1042"/>
                    <a:pt x="921" y="999"/>
                  </a:cubicBezTo>
                  <a:cubicBezTo>
                    <a:pt x="1018" y="948"/>
                    <a:pt x="1083" y="883"/>
                    <a:pt x="1129" y="786"/>
                  </a:cubicBezTo>
                  <a:cubicBezTo>
                    <a:pt x="1328" y="393"/>
                    <a:pt x="1044" y="0"/>
                    <a:pt x="67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2582167" y="2164966"/>
              <a:ext cx="14463" cy="11474"/>
            </a:xfrm>
            <a:custGeom>
              <a:avLst/>
              <a:gdLst/>
              <a:ahLst/>
              <a:cxnLst/>
              <a:rect l="l" t="t" r="r" b="b"/>
              <a:pathLst>
                <a:path w="513" h="407" extrusionOk="0">
                  <a:moveTo>
                    <a:pt x="258" y="1"/>
                  </a:moveTo>
                  <a:cubicBezTo>
                    <a:pt x="226" y="1"/>
                    <a:pt x="193" y="9"/>
                    <a:pt x="160" y="26"/>
                  </a:cubicBezTo>
                  <a:cubicBezTo>
                    <a:pt x="130" y="42"/>
                    <a:pt x="99" y="73"/>
                    <a:pt x="79" y="107"/>
                  </a:cubicBezTo>
                  <a:cubicBezTo>
                    <a:pt x="1" y="252"/>
                    <a:pt x="104" y="407"/>
                    <a:pt x="250" y="407"/>
                  </a:cubicBezTo>
                  <a:cubicBezTo>
                    <a:pt x="283" y="407"/>
                    <a:pt x="318" y="399"/>
                    <a:pt x="353" y="381"/>
                  </a:cubicBezTo>
                  <a:cubicBezTo>
                    <a:pt x="388" y="362"/>
                    <a:pt x="419" y="331"/>
                    <a:pt x="434" y="300"/>
                  </a:cubicBezTo>
                  <a:cubicBezTo>
                    <a:pt x="513" y="156"/>
                    <a:pt x="399" y="1"/>
                    <a:pt x="25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2550028" y="2366431"/>
              <a:ext cx="90611" cy="90611"/>
            </a:xfrm>
            <a:custGeom>
              <a:avLst/>
              <a:gdLst/>
              <a:ahLst/>
              <a:cxnLst/>
              <a:rect l="l" t="t" r="r" b="b"/>
              <a:pathLst>
                <a:path w="3214" h="3214" extrusionOk="0">
                  <a:moveTo>
                    <a:pt x="1" y="1"/>
                  </a:moveTo>
                  <a:lnTo>
                    <a:pt x="1" y="3213"/>
                  </a:lnTo>
                  <a:lnTo>
                    <a:pt x="3213" y="3213"/>
                  </a:lnTo>
                  <a:lnTo>
                    <a:pt x="3213"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2460121" y="2411850"/>
              <a:ext cx="270704" cy="216462"/>
            </a:xfrm>
            <a:custGeom>
              <a:avLst/>
              <a:gdLst/>
              <a:ahLst/>
              <a:cxnLst/>
              <a:rect l="l" t="t" r="r" b="b"/>
              <a:pathLst>
                <a:path w="9602" h="7678" extrusionOk="0">
                  <a:moveTo>
                    <a:pt x="4807" y="1"/>
                  </a:moveTo>
                  <a:cubicBezTo>
                    <a:pt x="2073" y="1"/>
                    <a:pt x="1" y="2858"/>
                    <a:pt x="1419" y="5749"/>
                  </a:cubicBezTo>
                  <a:cubicBezTo>
                    <a:pt x="1743" y="6377"/>
                    <a:pt x="2256" y="6906"/>
                    <a:pt x="2885" y="7211"/>
                  </a:cubicBezTo>
                  <a:cubicBezTo>
                    <a:pt x="3537" y="7533"/>
                    <a:pt x="4188" y="7677"/>
                    <a:pt x="4804" y="7677"/>
                  </a:cubicBezTo>
                  <a:cubicBezTo>
                    <a:pt x="7539" y="7677"/>
                    <a:pt x="9601" y="4822"/>
                    <a:pt x="8169" y="1923"/>
                  </a:cubicBezTo>
                  <a:cubicBezTo>
                    <a:pt x="7864" y="1298"/>
                    <a:pt x="7351" y="785"/>
                    <a:pt x="6707" y="461"/>
                  </a:cubicBezTo>
                  <a:cubicBezTo>
                    <a:pt x="6062" y="144"/>
                    <a:pt x="5418" y="1"/>
                    <a:pt x="480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573512" y="2272436"/>
              <a:ext cx="93430" cy="228106"/>
            </a:xfrm>
            <a:custGeom>
              <a:avLst/>
              <a:gdLst/>
              <a:ahLst/>
              <a:cxnLst/>
              <a:rect l="l" t="t" r="r" b="b"/>
              <a:pathLst>
                <a:path w="3314" h="8091" extrusionOk="0">
                  <a:moveTo>
                    <a:pt x="3181" y="0"/>
                  </a:moveTo>
                  <a:cubicBezTo>
                    <a:pt x="3167" y="0"/>
                    <a:pt x="3152" y="2"/>
                    <a:pt x="3136" y="6"/>
                  </a:cubicBezTo>
                  <a:cubicBezTo>
                    <a:pt x="1736" y="650"/>
                    <a:pt x="869" y="2224"/>
                    <a:pt x="614" y="4604"/>
                  </a:cubicBezTo>
                  <a:cubicBezTo>
                    <a:pt x="437" y="6370"/>
                    <a:pt x="660" y="7978"/>
                    <a:pt x="660" y="7994"/>
                  </a:cubicBezTo>
                  <a:cubicBezTo>
                    <a:pt x="676" y="8059"/>
                    <a:pt x="726" y="8090"/>
                    <a:pt x="772" y="8090"/>
                  </a:cubicBezTo>
                  <a:lnTo>
                    <a:pt x="791" y="8090"/>
                  </a:lnTo>
                  <a:cubicBezTo>
                    <a:pt x="853" y="8090"/>
                    <a:pt x="903" y="8025"/>
                    <a:pt x="888" y="7963"/>
                  </a:cubicBezTo>
                  <a:cubicBezTo>
                    <a:pt x="888" y="7897"/>
                    <a:pt x="1" y="1680"/>
                    <a:pt x="3233" y="214"/>
                  </a:cubicBezTo>
                  <a:cubicBezTo>
                    <a:pt x="3279" y="183"/>
                    <a:pt x="3314" y="118"/>
                    <a:pt x="3279" y="71"/>
                  </a:cubicBezTo>
                  <a:cubicBezTo>
                    <a:pt x="3267" y="21"/>
                    <a:pt x="3228" y="0"/>
                    <a:pt x="318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532745" y="2320308"/>
              <a:ext cx="60360" cy="180235"/>
            </a:xfrm>
            <a:custGeom>
              <a:avLst/>
              <a:gdLst/>
              <a:ahLst/>
              <a:cxnLst/>
              <a:rect l="l" t="t" r="r" b="b"/>
              <a:pathLst>
                <a:path w="2141" h="6393" extrusionOk="0">
                  <a:moveTo>
                    <a:pt x="126" y="0"/>
                  </a:moveTo>
                  <a:cubicBezTo>
                    <a:pt x="82" y="0"/>
                    <a:pt x="42" y="26"/>
                    <a:pt x="20" y="59"/>
                  </a:cubicBezTo>
                  <a:cubicBezTo>
                    <a:pt x="0" y="125"/>
                    <a:pt x="20" y="190"/>
                    <a:pt x="81" y="221"/>
                  </a:cubicBezTo>
                  <a:cubicBezTo>
                    <a:pt x="2141" y="1201"/>
                    <a:pt x="1273" y="6215"/>
                    <a:pt x="1273" y="6265"/>
                  </a:cubicBezTo>
                  <a:cubicBezTo>
                    <a:pt x="1254" y="6327"/>
                    <a:pt x="1304" y="6392"/>
                    <a:pt x="1350" y="6392"/>
                  </a:cubicBezTo>
                  <a:lnTo>
                    <a:pt x="1385" y="6392"/>
                  </a:lnTo>
                  <a:cubicBezTo>
                    <a:pt x="1431" y="6392"/>
                    <a:pt x="1481" y="6361"/>
                    <a:pt x="1481" y="6311"/>
                  </a:cubicBezTo>
                  <a:cubicBezTo>
                    <a:pt x="1497" y="6296"/>
                    <a:pt x="1721" y="4996"/>
                    <a:pt x="1674" y="3580"/>
                  </a:cubicBezTo>
                  <a:cubicBezTo>
                    <a:pt x="1624" y="1667"/>
                    <a:pt x="1111" y="464"/>
                    <a:pt x="178" y="13"/>
                  </a:cubicBezTo>
                  <a:cubicBezTo>
                    <a:pt x="160" y="4"/>
                    <a:pt x="143" y="0"/>
                    <a:pt x="1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2494234" y="2265416"/>
              <a:ext cx="13194" cy="23513"/>
            </a:xfrm>
            <a:custGeom>
              <a:avLst/>
              <a:gdLst/>
              <a:ahLst/>
              <a:cxnLst/>
              <a:rect l="l" t="t" r="r" b="b"/>
              <a:pathLst>
                <a:path w="468" h="834" extrusionOk="0">
                  <a:moveTo>
                    <a:pt x="66" y="0"/>
                  </a:moveTo>
                  <a:lnTo>
                    <a:pt x="1" y="31"/>
                  </a:lnTo>
                  <a:lnTo>
                    <a:pt x="402" y="833"/>
                  </a:lnTo>
                  <a:lnTo>
                    <a:pt x="468" y="803"/>
                  </a:lnTo>
                  <a:lnTo>
                    <a:pt x="6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477065" y="2272155"/>
              <a:ext cx="26332" cy="29066"/>
            </a:xfrm>
            <a:custGeom>
              <a:avLst/>
              <a:gdLst/>
              <a:ahLst/>
              <a:cxnLst/>
              <a:rect l="l" t="t" r="r" b="b"/>
              <a:pathLst>
                <a:path w="934" h="1031" extrusionOk="0">
                  <a:moveTo>
                    <a:pt x="97" y="0"/>
                  </a:moveTo>
                  <a:lnTo>
                    <a:pt x="31" y="51"/>
                  </a:lnTo>
                  <a:lnTo>
                    <a:pt x="722" y="899"/>
                  </a:lnTo>
                  <a:lnTo>
                    <a:pt x="16" y="706"/>
                  </a:lnTo>
                  <a:lnTo>
                    <a:pt x="0" y="772"/>
                  </a:lnTo>
                  <a:lnTo>
                    <a:pt x="934" y="1030"/>
                  </a:lnTo>
                  <a:lnTo>
                    <a:pt x="9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2497927" y="2320928"/>
              <a:ext cx="44854" cy="28249"/>
            </a:xfrm>
            <a:custGeom>
              <a:avLst/>
              <a:gdLst/>
              <a:ahLst/>
              <a:cxnLst/>
              <a:rect l="l" t="t" r="r" b="b"/>
              <a:pathLst>
                <a:path w="1591" h="1002" extrusionOk="0">
                  <a:moveTo>
                    <a:pt x="1246" y="0"/>
                  </a:moveTo>
                  <a:cubicBezTo>
                    <a:pt x="880" y="0"/>
                    <a:pt x="0" y="92"/>
                    <a:pt x="321" y="1001"/>
                  </a:cubicBezTo>
                  <a:cubicBezTo>
                    <a:pt x="1590" y="874"/>
                    <a:pt x="1397" y="6"/>
                    <a:pt x="1397" y="6"/>
                  </a:cubicBezTo>
                  <a:cubicBezTo>
                    <a:pt x="1397" y="6"/>
                    <a:pt x="1338" y="0"/>
                    <a:pt x="12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2523724" y="2283460"/>
              <a:ext cx="45785" cy="41781"/>
            </a:xfrm>
            <a:custGeom>
              <a:avLst/>
              <a:gdLst/>
              <a:ahLst/>
              <a:cxnLst/>
              <a:rect l="l" t="t" r="r" b="b"/>
              <a:pathLst>
                <a:path w="1624" h="1482" extrusionOk="0">
                  <a:moveTo>
                    <a:pt x="1015" y="1"/>
                  </a:moveTo>
                  <a:lnTo>
                    <a:pt x="1015" y="1"/>
                  </a:lnTo>
                  <a:cubicBezTo>
                    <a:pt x="0" y="807"/>
                    <a:pt x="513" y="1482"/>
                    <a:pt x="513" y="1482"/>
                  </a:cubicBezTo>
                  <a:cubicBezTo>
                    <a:pt x="513" y="1482"/>
                    <a:pt x="1624" y="1061"/>
                    <a:pt x="101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2484790" y="2275199"/>
              <a:ext cx="50267" cy="48745"/>
            </a:xfrm>
            <a:custGeom>
              <a:avLst/>
              <a:gdLst/>
              <a:ahLst/>
              <a:cxnLst/>
              <a:rect l="l" t="t" r="r" b="b"/>
              <a:pathLst>
                <a:path w="1783" h="1729" extrusionOk="0">
                  <a:moveTo>
                    <a:pt x="1140" y="0"/>
                  </a:moveTo>
                  <a:cubicBezTo>
                    <a:pt x="872" y="0"/>
                    <a:pt x="569" y="158"/>
                    <a:pt x="351" y="440"/>
                  </a:cubicBezTo>
                  <a:cubicBezTo>
                    <a:pt x="31" y="841"/>
                    <a:pt x="0" y="1370"/>
                    <a:pt x="305" y="1613"/>
                  </a:cubicBezTo>
                  <a:cubicBezTo>
                    <a:pt x="400" y="1691"/>
                    <a:pt x="519" y="1729"/>
                    <a:pt x="648" y="1729"/>
                  </a:cubicBezTo>
                  <a:cubicBezTo>
                    <a:pt x="913" y="1729"/>
                    <a:pt x="1219" y="1572"/>
                    <a:pt x="1447" y="1293"/>
                  </a:cubicBezTo>
                  <a:cubicBezTo>
                    <a:pt x="1767" y="872"/>
                    <a:pt x="1782" y="344"/>
                    <a:pt x="1493" y="116"/>
                  </a:cubicBezTo>
                  <a:cubicBezTo>
                    <a:pt x="1393" y="38"/>
                    <a:pt x="1271" y="0"/>
                    <a:pt x="114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2483803" y="2268997"/>
              <a:ext cx="72990" cy="68339"/>
            </a:xfrm>
            <a:custGeom>
              <a:avLst/>
              <a:gdLst/>
              <a:ahLst/>
              <a:cxnLst/>
              <a:rect l="l" t="t" r="r" b="b"/>
              <a:pathLst>
                <a:path w="2589" h="2424" extrusionOk="0">
                  <a:moveTo>
                    <a:pt x="1543" y="1"/>
                  </a:moveTo>
                  <a:cubicBezTo>
                    <a:pt x="1304" y="371"/>
                    <a:pt x="1432" y="676"/>
                    <a:pt x="1432" y="676"/>
                  </a:cubicBezTo>
                  <a:cubicBezTo>
                    <a:pt x="1432" y="676"/>
                    <a:pt x="1013" y="407"/>
                    <a:pt x="535" y="407"/>
                  </a:cubicBezTo>
                  <a:cubicBezTo>
                    <a:pt x="429" y="407"/>
                    <a:pt x="320" y="420"/>
                    <a:pt x="213" y="452"/>
                  </a:cubicBezTo>
                  <a:cubicBezTo>
                    <a:pt x="213" y="1158"/>
                    <a:pt x="660" y="1624"/>
                    <a:pt x="660" y="1624"/>
                  </a:cubicBezTo>
                  <a:cubicBezTo>
                    <a:pt x="660" y="1624"/>
                    <a:pt x="213" y="1705"/>
                    <a:pt x="1" y="1898"/>
                  </a:cubicBezTo>
                  <a:cubicBezTo>
                    <a:pt x="155" y="2196"/>
                    <a:pt x="586" y="2423"/>
                    <a:pt x="1044" y="2423"/>
                  </a:cubicBezTo>
                  <a:cubicBezTo>
                    <a:pt x="1399" y="2423"/>
                    <a:pt x="1771" y="2288"/>
                    <a:pt x="2045" y="1945"/>
                  </a:cubicBezTo>
                  <a:cubicBezTo>
                    <a:pt x="2589" y="1270"/>
                    <a:pt x="2203" y="224"/>
                    <a:pt x="154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2472723" y="2289042"/>
              <a:ext cx="9134" cy="7950"/>
            </a:xfrm>
            <a:custGeom>
              <a:avLst/>
              <a:gdLst/>
              <a:ahLst/>
              <a:cxnLst/>
              <a:rect l="l" t="t" r="r" b="b"/>
              <a:pathLst>
                <a:path w="324" h="282" extrusionOk="0">
                  <a:moveTo>
                    <a:pt x="166" y="0"/>
                  </a:moveTo>
                  <a:cubicBezTo>
                    <a:pt x="73" y="0"/>
                    <a:pt x="0" y="97"/>
                    <a:pt x="43" y="204"/>
                  </a:cubicBezTo>
                  <a:cubicBezTo>
                    <a:pt x="58" y="223"/>
                    <a:pt x="73" y="254"/>
                    <a:pt x="104" y="269"/>
                  </a:cubicBezTo>
                  <a:cubicBezTo>
                    <a:pt x="123" y="278"/>
                    <a:pt x="142" y="281"/>
                    <a:pt x="160" y="281"/>
                  </a:cubicBezTo>
                  <a:cubicBezTo>
                    <a:pt x="252" y="281"/>
                    <a:pt x="324" y="183"/>
                    <a:pt x="282" y="76"/>
                  </a:cubicBezTo>
                  <a:cubicBezTo>
                    <a:pt x="266" y="61"/>
                    <a:pt x="251" y="30"/>
                    <a:pt x="220" y="11"/>
                  </a:cubicBezTo>
                  <a:cubicBezTo>
                    <a:pt x="202" y="4"/>
                    <a:pt x="184" y="0"/>
                    <a:pt x="1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472047" y="2267503"/>
              <a:ext cx="13250" cy="10685"/>
            </a:xfrm>
            <a:custGeom>
              <a:avLst/>
              <a:gdLst/>
              <a:ahLst/>
              <a:cxnLst/>
              <a:rect l="l" t="t" r="r" b="b"/>
              <a:pathLst>
                <a:path w="470" h="379" extrusionOk="0">
                  <a:moveTo>
                    <a:pt x="233" y="1"/>
                  </a:moveTo>
                  <a:cubicBezTo>
                    <a:pt x="106" y="1"/>
                    <a:pt x="1" y="133"/>
                    <a:pt x="67" y="277"/>
                  </a:cubicBezTo>
                  <a:cubicBezTo>
                    <a:pt x="82" y="312"/>
                    <a:pt x="113" y="343"/>
                    <a:pt x="148" y="358"/>
                  </a:cubicBezTo>
                  <a:cubicBezTo>
                    <a:pt x="178" y="372"/>
                    <a:pt x="207" y="379"/>
                    <a:pt x="235" y="379"/>
                  </a:cubicBezTo>
                  <a:cubicBezTo>
                    <a:pt x="370" y="379"/>
                    <a:pt x="469" y="234"/>
                    <a:pt x="402" y="100"/>
                  </a:cubicBezTo>
                  <a:cubicBezTo>
                    <a:pt x="387" y="69"/>
                    <a:pt x="356" y="38"/>
                    <a:pt x="321" y="23"/>
                  </a:cubicBezTo>
                  <a:cubicBezTo>
                    <a:pt x="292" y="8"/>
                    <a:pt x="262" y="1"/>
                    <a:pt x="23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489244" y="2261103"/>
              <a:ext cx="11756" cy="9191"/>
            </a:xfrm>
            <a:custGeom>
              <a:avLst/>
              <a:gdLst/>
              <a:ahLst/>
              <a:cxnLst/>
              <a:rect l="l" t="t" r="r" b="b"/>
              <a:pathLst>
                <a:path w="417" h="326" extrusionOk="0">
                  <a:moveTo>
                    <a:pt x="210" y="1"/>
                  </a:moveTo>
                  <a:cubicBezTo>
                    <a:pt x="95" y="1"/>
                    <a:pt x="0" y="130"/>
                    <a:pt x="66" y="250"/>
                  </a:cubicBezTo>
                  <a:cubicBezTo>
                    <a:pt x="81" y="281"/>
                    <a:pt x="97" y="281"/>
                    <a:pt x="116" y="296"/>
                  </a:cubicBezTo>
                  <a:cubicBezTo>
                    <a:pt x="149" y="316"/>
                    <a:pt x="182" y="325"/>
                    <a:pt x="213" y="325"/>
                  </a:cubicBezTo>
                  <a:cubicBezTo>
                    <a:pt x="331" y="325"/>
                    <a:pt x="416" y="197"/>
                    <a:pt x="340" y="72"/>
                  </a:cubicBezTo>
                  <a:cubicBezTo>
                    <a:pt x="324" y="57"/>
                    <a:pt x="309" y="38"/>
                    <a:pt x="290" y="22"/>
                  </a:cubicBezTo>
                  <a:cubicBezTo>
                    <a:pt x="263" y="7"/>
                    <a:pt x="236" y="1"/>
                    <a:pt x="21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2691386" y="2235955"/>
              <a:ext cx="23513" cy="13617"/>
            </a:xfrm>
            <a:custGeom>
              <a:avLst/>
              <a:gdLst/>
              <a:ahLst/>
              <a:cxnLst/>
              <a:rect l="l" t="t" r="r" b="b"/>
              <a:pathLst>
                <a:path w="834" h="483" extrusionOk="0">
                  <a:moveTo>
                    <a:pt x="803" y="0"/>
                  </a:moveTo>
                  <a:lnTo>
                    <a:pt x="1" y="417"/>
                  </a:lnTo>
                  <a:lnTo>
                    <a:pt x="32" y="482"/>
                  </a:lnTo>
                  <a:lnTo>
                    <a:pt x="834" y="81"/>
                  </a:lnTo>
                  <a:lnTo>
                    <a:pt x="803"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2678671" y="2218645"/>
              <a:ext cx="29489" cy="26783"/>
            </a:xfrm>
            <a:custGeom>
              <a:avLst/>
              <a:gdLst/>
              <a:ahLst/>
              <a:cxnLst/>
              <a:rect l="l" t="t" r="r" b="b"/>
              <a:pathLst>
                <a:path w="1046" h="950" extrusionOk="0">
                  <a:moveTo>
                    <a:pt x="259" y="1"/>
                  </a:moveTo>
                  <a:lnTo>
                    <a:pt x="0" y="950"/>
                  </a:lnTo>
                  <a:lnTo>
                    <a:pt x="1046" y="97"/>
                  </a:lnTo>
                  <a:lnTo>
                    <a:pt x="996" y="51"/>
                  </a:lnTo>
                  <a:lnTo>
                    <a:pt x="128" y="741"/>
                  </a:lnTo>
                  <a:lnTo>
                    <a:pt x="128" y="741"/>
                  </a:lnTo>
                  <a:lnTo>
                    <a:pt x="340" y="36"/>
                  </a:lnTo>
                  <a:lnTo>
                    <a:pt x="25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2630602" y="2246443"/>
              <a:ext cx="31378" cy="32872"/>
            </a:xfrm>
            <a:custGeom>
              <a:avLst/>
              <a:gdLst/>
              <a:ahLst/>
              <a:cxnLst/>
              <a:rect l="l" t="t" r="r" b="b"/>
              <a:pathLst>
                <a:path w="1113" h="1166" extrusionOk="0">
                  <a:moveTo>
                    <a:pt x="338" y="0"/>
                  </a:moveTo>
                  <a:cubicBezTo>
                    <a:pt x="241" y="0"/>
                    <a:pt x="129" y="19"/>
                    <a:pt x="1" y="60"/>
                  </a:cubicBezTo>
                  <a:cubicBezTo>
                    <a:pt x="102" y="1051"/>
                    <a:pt x="639" y="1166"/>
                    <a:pt x="881" y="1166"/>
                  </a:cubicBezTo>
                  <a:cubicBezTo>
                    <a:pt x="954" y="1166"/>
                    <a:pt x="1000" y="1155"/>
                    <a:pt x="1000" y="1155"/>
                  </a:cubicBezTo>
                  <a:cubicBezTo>
                    <a:pt x="1000" y="1155"/>
                    <a:pt x="1112" y="0"/>
                    <a:pt x="33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2654651" y="2276271"/>
              <a:ext cx="41217" cy="23033"/>
            </a:xfrm>
            <a:custGeom>
              <a:avLst/>
              <a:gdLst/>
              <a:ahLst/>
              <a:cxnLst/>
              <a:rect l="l" t="t" r="r" b="b"/>
              <a:pathLst>
                <a:path w="1462" h="817" extrusionOk="0">
                  <a:moveTo>
                    <a:pt x="436" y="0"/>
                  </a:moveTo>
                  <a:cubicBezTo>
                    <a:pt x="169" y="0"/>
                    <a:pt x="0" y="128"/>
                    <a:pt x="0" y="128"/>
                  </a:cubicBezTo>
                  <a:cubicBezTo>
                    <a:pt x="0" y="128"/>
                    <a:pt x="249" y="816"/>
                    <a:pt x="875" y="816"/>
                  </a:cubicBezTo>
                  <a:cubicBezTo>
                    <a:pt x="1043" y="816"/>
                    <a:pt x="1237" y="767"/>
                    <a:pt x="1462" y="641"/>
                  </a:cubicBezTo>
                  <a:cubicBezTo>
                    <a:pt x="1068" y="128"/>
                    <a:pt x="703" y="0"/>
                    <a:pt x="43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2652903" y="2229076"/>
              <a:ext cx="55257" cy="45559"/>
            </a:xfrm>
            <a:custGeom>
              <a:avLst/>
              <a:gdLst/>
              <a:ahLst/>
              <a:cxnLst/>
              <a:rect l="l" t="t" r="r" b="b"/>
              <a:pathLst>
                <a:path w="1960" h="1616" extrusionOk="0">
                  <a:moveTo>
                    <a:pt x="701" y="1"/>
                  </a:moveTo>
                  <a:cubicBezTo>
                    <a:pt x="507" y="1"/>
                    <a:pt x="334" y="69"/>
                    <a:pt x="224" y="209"/>
                  </a:cubicBezTo>
                  <a:cubicBezTo>
                    <a:pt x="0" y="499"/>
                    <a:pt x="128" y="1015"/>
                    <a:pt x="544" y="1351"/>
                  </a:cubicBezTo>
                  <a:cubicBezTo>
                    <a:pt x="771" y="1526"/>
                    <a:pt x="1024" y="1615"/>
                    <a:pt x="1248" y="1615"/>
                  </a:cubicBezTo>
                  <a:cubicBezTo>
                    <a:pt x="1438" y="1615"/>
                    <a:pt x="1607" y="1550"/>
                    <a:pt x="1717" y="1417"/>
                  </a:cubicBezTo>
                  <a:cubicBezTo>
                    <a:pt x="1960" y="1112"/>
                    <a:pt x="1832" y="595"/>
                    <a:pt x="1412" y="275"/>
                  </a:cubicBezTo>
                  <a:cubicBezTo>
                    <a:pt x="1187" y="94"/>
                    <a:pt x="929" y="1"/>
                    <a:pt x="7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2633873" y="2225496"/>
              <a:ext cx="77022" cy="65012"/>
            </a:xfrm>
            <a:custGeom>
              <a:avLst/>
              <a:gdLst/>
              <a:ahLst/>
              <a:cxnLst/>
              <a:rect l="l" t="t" r="r" b="b"/>
              <a:pathLst>
                <a:path w="2732" h="2306" extrusionOk="0">
                  <a:moveTo>
                    <a:pt x="833" y="1"/>
                  </a:moveTo>
                  <a:cubicBezTo>
                    <a:pt x="305" y="275"/>
                    <a:pt x="0" y="1416"/>
                    <a:pt x="787" y="2041"/>
                  </a:cubicBezTo>
                  <a:cubicBezTo>
                    <a:pt x="1014" y="2225"/>
                    <a:pt x="1283" y="2306"/>
                    <a:pt x="1548" y="2306"/>
                  </a:cubicBezTo>
                  <a:cubicBezTo>
                    <a:pt x="2072" y="2306"/>
                    <a:pt x="2583" y="1992"/>
                    <a:pt x="2731" y="1544"/>
                  </a:cubicBezTo>
                  <a:cubicBezTo>
                    <a:pt x="2546" y="1432"/>
                    <a:pt x="2377" y="1404"/>
                    <a:pt x="2255" y="1404"/>
                  </a:cubicBezTo>
                  <a:cubicBezTo>
                    <a:pt x="2132" y="1404"/>
                    <a:pt x="2056" y="1432"/>
                    <a:pt x="2056" y="1432"/>
                  </a:cubicBezTo>
                  <a:cubicBezTo>
                    <a:pt x="2056" y="1432"/>
                    <a:pt x="2457" y="818"/>
                    <a:pt x="2295" y="209"/>
                  </a:cubicBezTo>
                  <a:cubicBezTo>
                    <a:pt x="1589" y="209"/>
                    <a:pt x="1123" y="676"/>
                    <a:pt x="1123" y="676"/>
                  </a:cubicBezTo>
                  <a:cubicBezTo>
                    <a:pt x="1123" y="676"/>
                    <a:pt x="1026" y="209"/>
                    <a:pt x="8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2682533" y="2215205"/>
              <a:ext cx="9473" cy="7668"/>
            </a:xfrm>
            <a:custGeom>
              <a:avLst/>
              <a:gdLst/>
              <a:ahLst/>
              <a:cxnLst/>
              <a:rect l="l" t="t" r="r" b="b"/>
              <a:pathLst>
                <a:path w="336" h="272" extrusionOk="0">
                  <a:moveTo>
                    <a:pt x="160" y="0"/>
                  </a:moveTo>
                  <a:cubicBezTo>
                    <a:pt x="142" y="0"/>
                    <a:pt x="124" y="4"/>
                    <a:pt x="106" y="11"/>
                  </a:cubicBezTo>
                  <a:cubicBezTo>
                    <a:pt x="72" y="26"/>
                    <a:pt x="56" y="46"/>
                    <a:pt x="41" y="77"/>
                  </a:cubicBezTo>
                  <a:cubicBezTo>
                    <a:pt x="0" y="179"/>
                    <a:pt x="68" y="271"/>
                    <a:pt x="154" y="271"/>
                  </a:cubicBezTo>
                  <a:cubicBezTo>
                    <a:pt x="174" y="271"/>
                    <a:pt x="196" y="266"/>
                    <a:pt x="218" y="254"/>
                  </a:cubicBezTo>
                  <a:cubicBezTo>
                    <a:pt x="249" y="254"/>
                    <a:pt x="265" y="219"/>
                    <a:pt x="280" y="204"/>
                  </a:cubicBezTo>
                  <a:cubicBezTo>
                    <a:pt x="335" y="97"/>
                    <a:pt x="254" y="0"/>
                    <a:pt x="1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2700802" y="2215403"/>
              <a:ext cx="13279" cy="10713"/>
            </a:xfrm>
            <a:custGeom>
              <a:avLst/>
              <a:gdLst/>
              <a:ahLst/>
              <a:cxnLst/>
              <a:rect l="l" t="t" r="r" b="b"/>
              <a:pathLst>
                <a:path w="471" h="380" extrusionOk="0">
                  <a:moveTo>
                    <a:pt x="229" y="0"/>
                  </a:moveTo>
                  <a:cubicBezTo>
                    <a:pt x="203" y="0"/>
                    <a:pt x="176" y="6"/>
                    <a:pt x="149" y="19"/>
                  </a:cubicBezTo>
                  <a:cubicBezTo>
                    <a:pt x="114" y="39"/>
                    <a:pt x="83" y="70"/>
                    <a:pt x="68" y="100"/>
                  </a:cubicBezTo>
                  <a:cubicBezTo>
                    <a:pt x="1" y="234"/>
                    <a:pt x="100" y="379"/>
                    <a:pt x="237" y="379"/>
                  </a:cubicBezTo>
                  <a:cubicBezTo>
                    <a:pt x="266" y="379"/>
                    <a:pt x="296" y="373"/>
                    <a:pt x="326" y="359"/>
                  </a:cubicBezTo>
                  <a:cubicBezTo>
                    <a:pt x="357" y="343"/>
                    <a:pt x="388" y="309"/>
                    <a:pt x="403" y="278"/>
                  </a:cubicBezTo>
                  <a:cubicBezTo>
                    <a:pt x="471" y="143"/>
                    <a:pt x="359" y="0"/>
                    <a:pt x="22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2708555" y="2232600"/>
              <a:ext cx="11841" cy="8937"/>
            </a:xfrm>
            <a:custGeom>
              <a:avLst/>
              <a:gdLst/>
              <a:ahLst/>
              <a:cxnLst/>
              <a:rect l="l" t="t" r="r" b="b"/>
              <a:pathLst>
                <a:path w="420" h="317" extrusionOk="0">
                  <a:moveTo>
                    <a:pt x="201" y="1"/>
                  </a:moveTo>
                  <a:cubicBezTo>
                    <a:pt x="173" y="1"/>
                    <a:pt x="143" y="8"/>
                    <a:pt x="113" y="23"/>
                  </a:cubicBezTo>
                  <a:cubicBezTo>
                    <a:pt x="98" y="38"/>
                    <a:pt x="82" y="53"/>
                    <a:pt x="67" y="69"/>
                  </a:cubicBezTo>
                  <a:cubicBezTo>
                    <a:pt x="0" y="189"/>
                    <a:pt x="97" y="317"/>
                    <a:pt x="212" y="317"/>
                  </a:cubicBezTo>
                  <a:cubicBezTo>
                    <a:pt x="238" y="317"/>
                    <a:pt x="265" y="310"/>
                    <a:pt x="290" y="296"/>
                  </a:cubicBezTo>
                  <a:lnTo>
                    <a:pt x="341" y="246"/>
                  </a:lnTo>
                  <a:cubicBezTo>
                    <a:pt x="419" y="130"/>
                    <a:pt x="326" y="1"/>
                    <a:pt x="20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2573089" y="2275735"/>
              <a:ext cx="49393" cy="70707"/>
            </a:xfrm>
            <a:custGeom>
              <a:avLst/>
              <a:gdLst/>
              <a:ahLst/>
              <a:cxnLst/>
              <a:rect l="l" t="t" r="r" b="b"/>
              <a:pathLst>
                <a:path w="1752" h="2508" extrusionOk="0">
                  <a:moveTo>
                    <a:pt x="594" y="1"/>
                  </a:moveTo>
                  <a:lnTo>
                    <a:pt x="594" y="1"/>
                  </a:lnTo>
                  <a:cubicBezTo>
                    <a:pt x="0" y="1883"/>
                    <a:pt x="1157" y="2508"/>
                    <a:pt x="1157" y="2508"/>
                  </a:cubicBezTo>
                  <a:cubicBezTo>
                    <a:pt x="1157" y="2508"/>
                    <a:pt x="1751" y="1254"/>
                    <a:pt x="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2538187" y="2296626"/>
              <a:ext cx="51226" cy="56667"/>
            </a:xfrm>
            <a:custGeom>
              <a:avLst/>
              <a:gdLst/>
              <a:ahLst/>
              <a:cxnLst/>
              <a:rect l="l" t="t" r="r" b="b"/>
              <a:pathLst>
                <a:path w="1817" h="2010" extrusionOk="0">
                  <a:moveTo>
                    <a:pt x="1096" y="0"/>
                  </a:moveTo>
                  <a:lnTo>
                    <a:pt x="1096" y="0"/>
                  </a:lnTo>
                  <a:cubicBezTo>
                    <a:pt x="0" y="1127"/>
                    <a:pt x="903" y="2010"/>
                    <a:pt x="903" y="2010"/>
                  </a:cubicBezTo>
                  <a:cubicBezTo>
                    <a:pt x="903" y="2010"/>
                    <a:pt x="1817" y="1319"/>
                    <a:pt x="109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614843" y="2312019"/>
              <a:ext cx="72004" cy="23259"/>
            </a:xfrm>
            <a:custGeom>
              <a:avLst/>
              <a:gdLst/>
              <a:ahLst/>
              <a:cxnLst/>
              <a:rect l="l" t="t" r="r" b="b"/>
              <a:pathLst>
                <a:path w="2554" h="825" extrusionOk="0">
                  <a:moveTo>
                    <a:pt x="1279" y="0"/>
                  </a:moveTo>
                  <a:cubicBezTo>
                    <a:pt x="397" y="0"/>
                    <a:pt x="0" y="546"/>
                    <a:pt x="0" y="546"/>
                  </a:cubicBezTo>
                  <a:cubicBezTo>
                    <a:pt x="0" y="546"/>
                    <a:pt x="432" y="824"/>
                    <a:pt x="1080" y="824"/>
                  </a:cubicBezTo>
                  <a:cubicBezTo>
                    <a:pt x="1500" y="824"/>
                    <a:pt x="2011" y="707"/>
                    <a:pt x="2554" y="322"/>
                  </a:cubicBezTo>
                  <a:cubicBezTo>
                    <a:pt x="2050" y="85"/>
                    <a:pt x="1626" y="0"/>
                    <a:pt x="127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2605257" y="2446132"/>
              <a:ext cx="51254" cy="46687"/>
            </a:xfrm>
            <a:custGeom>
              <a:avLst/>
              <a:gdLst/>
              <a:ahLst/>
              <a:cxnLst/>
              <a:rect l="l" t="t" r="r" b="b"/>
              <a:pathLst>
                <a:path w="1818" h="1656" extrusionOk="0">
                  <a:moveTo>
                    <a:pt x="1594" y="1"/>
                  </a:moveTo>
                  <a:lnTo>
                    <a:pt x="1594" y="1"/>
                  </a:lnTo>
                  <a:cubicBezTo>
                    <a:pt x="1" y="66"/>
                    <a:pt x="290" y="1655"/>
                    <a:pt x="290" y="1655"/>
                  </a:cubicBezTo>
                  <a:cubicBezTo>
                    <a:pt x="290" y="1655"/>
                    <a:pt x="1818" y="1463"/>
                    <a:pt x="159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2537313" y="2446132"/>
              <a:ext cx="40795" cy="37214"/>
            </a:xfrm>
            <a:custGeom>
              <a:avLst/>
              <a:gdLst/>
              <a:ahLst/>
              <a:cxnLst/>
              <a:rect l="l" t="t" r="r" b="b"/>
              <a:pathLst>
                <a:path w="1447" h="1320" extrusionOk="0">
                  <a:moveTo>
                    <a:pt x="209" y="1"/>
                  </a:moveTo>
                  <a:lnTo>
                    <a:pt x="209" y="1"/>
                  </a:lnTo>
                  <a:cubicBezTo>
                    <a:pt x="0" y="1304"/>
                    <a:pt x="1350" y="1320"/>
                    <a:pt x="1350" y="1320"/>
                  </a:cubicBezTo>
                  <a:cubicBezTo>
                    <a:pt x="1350" y="1320"/>
                    <a:pt x="1447" y="51"/>
                    <a:pt x="2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2510981" y="2484982"/>
              <a:ext cx="169127" cy="119282"/>
            </a:xfrm>
            <a:custGeom>
              <a:avLst/>
              <a:gdLst/>
              <a:ahLst/>
              <a:cxnLst/>
              <a:rect l="l" t="t" r="r" b="b"/>
              <a:pathLst>
                <a:path w="5999" h="4231" extrusionOk="0">
                  <a:moveTo>
                    <a:pt x="3000" y="1"/>
                  </a:moveTo>
                  <a:cubicBezTo>
                    <a:pt x="1500" y="1"/>
                    <a:pt x="1" y="414"/>
                    <a:pt x="1" y="1242"/>
                  </a:cubicBezTo>
                  <a:cubicBezTo>
                    <a:pt x="1" y="1469"/>
                    <a:pt x="36" y="1693"/>
                    <a:pt x="82" y="1901"/>
                  </a:cubicBezTo>
                  <a:cubicBezTo>
                    <a:pt x="371" y="3236"/>
                    <a:pt x="1578" y="4231"/>
                    <a:pt x="2990" y="4231"/>
                  </a:cubicBezTo>
                  <a:cubicBezTo>
                    <a:pt x="4070" y="4231"/>
                    <a:pt x="5000" y="3687"/>
                    <a:pt x="5532" y="2835"/>
                  </a:cubicBezTo>
                  <a:cubicBezTo>
                    <a:pt x="5821" y="2368"/>
                    <a:pt x="5999" y="1836"/>
                    <a:pt x="5999" y="1242"/>
                  </a:cubicBezTo>
                  <a:cubicBezTo>
                    <a:pt x="5999" y="414"/>
                    <a:pt x="4499" y="1"/>
                    <a:pt x="300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2638327" y="2533558"/>
              <a:ext cx="24048" cy="19058"/>
            </a:xfrm>
            <a:custGeom>
              <a:avLst/>
              <a:gdLst/>
              <a:ahLst/>
              <a:cxnLst/>
              <a:rect l="l" t="t" r="r" b="b"/>
              <a:pathLst>
                <a:path w="853" h="676" extrusionOk="0">
                  <a:moveTo>
                    <a:pt x="421" y="1"/>
                  </a:moveTo>
                  <a:cubicBezTo>
                    <a:pt x="178" y="1"/>
                    <a:pt x="0" y="259"/>
                    <a:pt x="132" y="518"/>
                  </a:cubicBezTo>
                  <a:cubicBezTo>
                    <a:pt x="162" y="564"/>
                    <a:pt x="193" y="614"/>
                    <a:pt x="243" y="630"/>
                  </a:cubicBezTo>
                  <a:cubicBezTo>
                    <a:pt x="305" y="660"/>
                    <a:pt x="371" y="676"/>
                    <a:pt x="421" y="676"/>
                  </a:cubicBezTo>
                  <a:cubicBezTo>
                    <a:pt x="675" y="676"/>
                    <a:pt x="853" y="421"/>
                    <a:pt x="726" y="163"/>
                  </a:cubicBezTo>
                  <a:cubicBezTo>
                    <a:pt x="691" y="113"/>
                    <a:pt x="660" y="66"/>
                    <a:pt x="614" y="51"/>
                  </a:cubicBezTo>
                  <a:cubicBezTo>
                    <a:pt x="548" y="16"/>
                    <a:pt x="483" y="1"/>
                    <a:pt x="42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2602974" y="2544863"/>
              <a:ext cx="20919" cy="16352"/>
            </a:xfrm>
            <a:custGeom>
              <a:avLst/>
              <a:gdLst/>
              <a:ahLst/>
              <a:cxnLst/>
              <a:rect l="l" t="t" r="r" b="b"/>
              <a:pathLst>
                <a:path w="742" h="580" extrusionOk="0">
                  <a:moveTo>
                    <a:pt x="371" y="1"/>
                  </a:moveTo>
                  <a:cubicBezTo>
                    <a:pt x="163" y="1"/>
                    <a:pt x="1" y="229"/>
                    <a:pt x="113" y="437"/>
                  </a:cubicBezTo>
                  <a:cubicBezTo>
                    <a:pt x="147" y="483"/>
                    <a:pt x="178" y="518"/>
                    <a:pt x="228" y="549"/>
                  </a:cubicBezTo>
                  <a:cubicBezTo>
                    <a:pt x="275" y="564"/>
                    <a:pt x="325" y="580"/>
                    <a:pt x="371" y="580"/>
                  </a:cubicBezTo>
                  <a:cubicBezTo>
                    <a:pt x="579" y="580"/>
                    <a:pt x="741" y="356"/>
                    <a:pt x="630" y="148"/>
                  </a:cubicBezTo>
                  <a:cubicBezTo>
                    <a:pt x="614" y="97"/>
                    <a:pt x="579" y="51"/>
                    <a:pt x="533" y="36"/>
                  </a:cubicBezTo>
                  <a:cubicBezTo>
                    <a:pt x="483" y="1"/>
                    <a:pt x="421" y="1"/>
                    <a:pt x="37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2607992" y="2513231"/>
              <a:ext cx="25909" cy="20355"/>
            </a:xfrm>
            <a:custGeom>
              <a:avLst/>
              <a:gdLst/>
              <a:ahLst/>
              <a:cxnLst/>
              <a:rect l="l" t="t" r="r" b="b"/>
              <a:pathLst>
                <a:path w="919" h="722" extrusionOk="0">
                  <a:moveTo>
                    <a:pt x="467" y="1"/>
                  </a:moveTo>
                  <a:cubicBezTo>
                    <a:pt x="209" y="1"/>
                    <a:pt x="0" y="274"/>
                    <a:pt x="147" y="544"/>
                  </a:cubicBezTo>
                  <a:cubicBezTo>
                    <a:pt x="178" y="595"/>
                    <a:pt x="224" y="641"/>
                    <a:pt x="274" y="676"/>
                  </a:cubicBezTo>
                  <a:cubicBezTo>
                    <a:pt x="340" y="706"/>
                    <a:pt x="401" y="722"/>
                    <a:pt x="467" y="722"/>
                  </a:cubicBezTo>
                  <a:cubicBezTo>
                    <a:pt x="725" y="722"/>
                    <a:pt x="918" y="433"/>
                    <a:pt x="772" y="159"/>
                  </a:cubicBezTo>
                  <a:cubicBezTo>
                    <a:pt x="756" y="112"/>
                    <a:pt x="706" y="62"/>
                    <a:pt x="660" y="47"/>
                  </a:cubicBezTo>
                  <a:cubicBezTo>
                    <a:pt x="594" y="16"/>
                    <a:pt x="533" y="1"/>
                    <a:pt x="46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2550028" y="2366431"/>
              <a:ext cx="90611" cy="28531"/>
            </a:xfrm>
            <a:custGeom>
              <a:avLst/>
              <a:gdLst/>
              <a:ahLst/>
              <a:cxnLst/>
              <a:rect l="l" t="t" r="r" b="b"/>
              <a:pathLst>
                <a:path w="3214" h="1012" extrusionOk="0">
                  <a:moveTo>
                    <a:pt x="1" y="1"/>
                  </a:moveTo>
                  <a:lnTo>
                    <a:pt x="1" y="1011"/>
                  </a:lnTo>
                  <a:lnTo>
                    <a:pt x="757" y="1011"/>
                  </a:lnTo>
                  <a:cubicBezTo>
                    <a:pt x="722" y="660"/>
                    <a:pt x="641" y="321"/>
                    <a:pt x="544" y="1"/>
                  </a:cubicBezTo>
                  <a:close/>
                  <a:moveTo>
                    <a:pt x="787" y="1"/>
                  </a:moveTo>
                  <a:cubicBezTo>
                    <a:pt x="868" y="305"/>
                    <a:pt x="949" y="641"/>
                    <a:pt x="996" y="1011"/>
                  </a:cubicBezTo>
                  <a:lnTo>
                    <a:pt x="1478" y="1011"/>
                  </a:lnTo>
                  <a:cubicBezTo>
                    <a:pt x="1528" y="660"/>
                    <a:pt x="1590" y="321"/>
                    <a:pt x="1655" y="1"/>
                  </a:cubicBezTo>
                  <a:close/>
                  <a:moveTo>
                    <a:pt x="1894" y="1"/>
                  </a:moveTo>
                  <a:cubicBezTo>
                    <a:pt x="1817" y="336"/>
                    <a:pt x="1752" y="676"/>
                    <a:pt x="1721" y="1011"/>
                  </a:cubicBezTo>
                  <a:lnTo>
                    <a:pt x="3213" y="1011"/>
                  </a:lnTo>
                  <a:lnTo>
                    <a:pt x="3213"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2591668" y="2366431"/>
              <a:ext cx="11784" cy="28531"/>
            </a:xfrm>
            <a:custGeom>
              <a:avLst/>
              <a:gdLst/>
              <a:ahLst/>
              <a:cxnLst/>
              <a:rect l="l" t="t" r="r" b="b"/>
              <a:pathLst>
                <a:path w="418" h="1012" extrusionOk="0">
                  <a:moveTo>
                    <a:pt x="178" y="1"/>
                  </a:moveTo>
                  <a:cubicBezTo>
                    <a:pt x="113" y="321"/>
                    <a:pt x="51" y="660"/>
                    <a:pt x="1" y="1011"/>
                  </a:cubicBezTo>
                  <a:lnTo>
                    <a:pt x="244" y="1011"/>
                  </a:lnTo>
                  <a:cubicBezTo>
                    <a:pt x="275" y="676"/>
                    <a:pt x="340" y="336"/>
                    <a:pt x="417"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2565364" y="2366431"/>
              <a:ext cx="12743" cy="28531"/>
            </a:xfrm>
            <a:custGeom>
              <a:avLst/>
              <a:gdLst/>
              <a:ahLst/>
              <a:cxnLst/>
              <a:rect l="l" t="t" r="r" b="b"/>
              <a:pathLst>
                <a:path w="452" h="1012" extrusionOk="0">
                  <a:moveTo>
                    <a:pt x="0" y="1"/>
                  </a:moveTo>
                  <a:cubicBezTo>
                    <a:pt x="97" y="321"/>
                    <a:pt x="178" y="660"/>
                    <a:pt x="213" y="1011"/>
                  </a:cubicBezTo>
                  <a:lnTo>
                    <a:pt x="452" y="1011"/>
                  </a:lnTo>
                  <a:cubicBezTo>
                    <a:pt x="405" y="641"/>
                    <a:pt x="324" y="305"/>
                    <a:pt x="243"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2537736" y="2361864"/>
              <a:ext cx="115617" cy="23202"/>
            </a:xfrm>
            <a:custGeom>
              <a:avLst/>
              <a:gdLst/>
              <a:ahLst/>
              <a:cxnLst/>
              <a:rect l="l" t="t" r="r" b="b"/>
              <a:pathLst>
                <a:path w="4101" h="823" extrusionOk="0">
                  <a:moveTo>
                    <a:pt x="356" y="1"/>
                  </a:moveTo>
                  <a:cubicBezTo>
                    <a:pt x="163" y="1"/>
                    <a:pt x="1" y="163"/>
                    <a:pt x="1" y="355"/>
                  </a:cubicBezTo>
                  <a:lnTo>
                    <a:pt x="1" y="467"/>
                  </a:lnTo>
                  <a:cubicBezTo>
                    <a:pt x="1" y="660"/>
                    <a:pt x="163" y="822"/>
                    <a:pt x="356" y="822"/>
                  </a:cubicBezTo>
                  <a:lnTo>
                    <a:pt x="3746" y="822"/>
                  </a:lnTo>
                  <a:cubicBezTo>
                    <a:pt x="3939" y="822"/>
                    <a:pt x="4101" y="660"/>
                    <a:pt x="4101" y="467"/>
                  </a:cubicBezTo>
                  <a:lnTo>
                    <a:pt x="4101" y="355"/>
                  </a:lnTo>
                  <a:cubicBezTo>
                    <a:pt x="4101" y="163"/>
                    <a:pt x="3939" y="1"/>
                    <a:pt x="374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2552311" y="2368715"/>
              <a:ext cx="62559" cy="7640"/>
            </a:xfrm>
            <a:custGeom>
              <a:avLst/>
              <a:gdLst/>
              <a:ahLst/>
              <a:cxnLst/>
              <a:rect l="l" t="t" r="r" b="b"/>
              <a:pathLst>
                <a:path w="2219" h="271" extrusionOk="0">
                  <a:moveTo>
                    <a:pt x="143" y="1"/>
                  </a:moveTo>
                  <a:cubicBezTo>
                    <a:pt x="62" y="1"/>
                    <a:pt x="1" y="62"/>
                    <a:pt x="1" y="128"/>
                  </a:cubicBezTo>
                  <a:cubicBezTo>
                    <a:pt x="1" y="209"/>
                    <a:pt x="62" y="271"/>
                    <a:pt x="143" y="271"/>
                  </a:cubicBezTo>
                  <a:lnTo>
                    <a:pt x="2072" y="271"/>
                  </a:lnTo>
                  <a:cubicBezTo>
                    <a:pt x="2153" y="271"/>
                    <a:pt x="2218" y="209"/>
                    <a:pt x="2218" y="128"/>
                  </a:cubicBezTo>
                  <a:cubicBezTo>
                    <a:pt x="2218" y="62"/>
                    <a:pt x="2153" y="1"/>
                    <a:pt x="207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2513264" y="2538576"/>
              <a:ext cx="153677" cy="65689"/>
            </a:xfrm>
            <a:custGeom>
              <a:avLst/>
              <a:gdLst/>
              <a:ahLst/>
              <a:cxnLst/>
              <a:rect l="l" t="t" r="r" b="b"/>
              <a:pathLst>
                <a:path w="5451" h="2330" extrusionOk="0">
                  <a:moveTo>
                    <a:pt x="1" y="0"/>
                  </a:moveTo>
                  <a:lnTo>
                    <a:pt x="1" y="0"/>
                  </a:lnTo>
                  <a:cubicBezTo>
                    <a:pt x="290" y="1335"/>
                    <a:pt x="1497" y="2330"/>
                    <a:pt x="2909" y="2330"/>
                  </a:cubicBezTo>
                  <a:cubicBezTo>
                    <a:pt x="3989" y="2330"/>
                    <a:pt x="4919" y="1786"/>
                    <a:pt x="5451" y="934"/>
                  </a:cubicBezTo>
                  <a:lnTo>
                    <a:pt x="5451" y="934"/>
                  </a:lnTo>
                  <a:cubicBezTo>
                    <a:pt x="4984" y="995"/>
                    <a:pt x="4533" y="1030"/>
                    <a:pt x="4101" y="1030"/>
                  </a:cubicBezTo>
                  <a:cubicBezTo>
                    <a:pt x="2350" y="1030"/>
                    <a:pt x="965" y="533"/>
                    <a:pt x="1"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2552734" y="2494652"/>
              <a:ext cx="78432" cy="10459"/>
            </a:xfrm>
            <a:custGeom>
              <a:avLst/>
              <a:gdLst/>
              <a:ahLst/>
              <a:cxnLst/>
              <a:rect l="l" t="t" r="r" b="b"/>
              <a:pathLst>
                <a:path w="2782" h="371" extrusionOk="0">
                  <a:moveTo>
                    <a:pt x="1397" y="0"/>
                  </a:moveTo>
                  <a:cubicBezTo>
                    <a:pt x="626" y="0"/>
                    <a:pt x="1" y="81"/>
                    <a:pt x="1" y="193"/>
                  </a:cubicBezTo>
                  <a:cubicBezTo>
                    <a:pt x="1" y="289"/>
                    <a:pt x="626" y="370"/>
                    <a:pt x="1397" y="370"/>
                  </a:cubicBezTo>
                  <a:cubicBezTo>
                    <a:pt x="2169" y="370"/>
                    <a:pt x="2782" y="289"/>
                    <a:pt x="2782" y="193"/>
                  </a:cubicBezTo>
                  <a:cubicBezTo>
                    <a:pt x="2782" y="81"/>
                    <a:pt x="2169" y="0"/>
                    <a:pt x="13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2504694" y="2485489"/>
              <a:ext cx="76994" cy="108344"/>
            </a:xfrm>
            <a:custGeom>
              <a:avLst/>
              <a:gdLst/>
              <a:ahLst/>
              <a:cxnLst/>
              <a:rect l="l" t="t" r="r" b="b"/>
              <a:pathLst>
                <a:path w="2731" h="3843" extrusionOk="0">
                  <a:moveTo>
                    <a:pt x="802" y="1"/>
                  </a:moveTo>
                  <a:cubicBezTo>
                    <a:pt x="734" y="1"/>
                    <a:pt x="673" y="47"/>
                    <a:pt x="660" y="117"/>
                  </a:cubicBezTo>
                  <a:cubicBezTo>
                    <a:pt x="644" y="148"/>
                    <a:pt x="0" y="3091"/>
                    <a:pt x="2523" y="3843"/>
                  </a:cubicBezTo>
                  <a:lnTo>
                    <a:pt x="2573" y="3843"/>
                  </a:lnTo>
                  <a:cubicBezTo>
                    <a:pt x="2635" y="3843"/>
                    <a:pt x="2685" y="3812"/>
                    <a:pt x="2700" y="3746"/>
                  </a:cubicBezTo>
                  <a:cubicBezTo>
                    <a:pt x="2731" y="3669"/>
                    <a:pt x="2685" y="3588"/>
                    <a:pt x="2604" y="3553"/>
                  </a:cubicBezTo>
                  <a:cubicBezTo>
                    <a:pt x="1670" y="3283"/>
                    <a:pt x="1111" y="2639"/>
                    <a:pt x="934" y="1644"/>
                  </a:cubicBezTo>
                  <a:cubicBezTo>
                    <a:pt x="787" y="873"/>
                    <a:pt x="949" y="178"/>
                    <a:pt x="949" y="178"/>
                  </a:cubicBezTo>
                  <a:cubicBezTo>
                    <a:pt x="964" y="101"/>
                    <a:pt x="918" y="20"/>
                    <a:pt x="837" y="5"/>
                  </a:cubicBezTo>
                  <a:cubicBezTo>
                    <a:pt x="825" y="2"/>
                    <a:pt x="814" y="1"/>
                    <a:pt x="80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60"/>
          <p:cNvGrpSpPr/>
          <p:nvPr/>
        </p:nvGrpSpPr>
        <p:grpSpPr>
          <a:xfrm>
            <a:off x="293474" y="200866"/>
            <a:ext cx="419755" cy="1438351"/>
            <a:chOff x="3524989" y="2153520"/>
            <a:chExt cx="180602" cy="618859"/>
          </a:xfrm>
        </p:grpSpPr>
        <p:sp>
          <p:nvSpPr>
            <p:cNvPr id="4448" name="Google Shape;4448;p60"/>
            <p:cNvSpPr/>
            <p:nvPr/>
          </p:nvSpPr>
          <p:spPr>
            <a:xfrm>
              <a:off x="3536858" y="2522703"/>
              <a:ext cx="162699" cy="2312"/>
            </a:xfrm>
            <a:custGeom>
              <a:avLst/>
              <a:gdLst/>
              <a:ahLst/>
              <a:cxnLst/>
              <a:rect l="l" t="t" r="r" b="b"/>
              <a:pathLst>
                <a:path w="5771" h="82" extrusionOk="0">
                  <a:moveTo>
                    <a:pt x="0" y="0"/>
                  </a:moveTo>
                  <a:lnTo>
                    <a:pt x="0" y="81"/>
                  </a:lnTo>
                  <a:lnTo>
                    <a:pt x="5770" y="81"/>
                  </a:lnTo>
                  <a:lnTo>
                    <a:pt x="57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3535871" y="2166996"/>
              <a:ext cx="164983" cy="357143"/>
            </a:xfrm>
            <a:custGeom>
              <a:avLst/>
              <a:gdLst/>
              <a:ahLst/>
              <a:cxnLst/>
              <a:rect l="l" t="t" r="r" b="b"/>
              <a:pathLst>
                <a:path w="5852" h="12668" extrusionOk="0">
                  <a:moveTo>
                    <a:pt x="2928" y="1"/>
                  </a:moveTo>
                  <a:lnTo>
                    <a:pt x="0" y="12652"/>
                  </a:lnTo>
                  <a:lnTo>
                    <a:pt x="81" y="12667"/>
                  </a:lnTo>
                  <a:lnTo>
                    <a:pt x="2928" y="325"/>
                  </a:lnTo>
                  <a:lnTo>
                    <a:pt x="5771" y="12667"/>
                  </a:lnTo>
                  <a:lnTo>
                    <a:pt x="5852" y="12652"/>
                  </a:lnTo>
                  <a:lnTo>
                    <a:pt x="292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3536858" y="2524113"/>
              <a:ext cx="162699" cy="233378"/>
            </a:xfrm>
            <a:custGeom>
              <a:avLst/>
              <a:gdLst/>
              <a:ahLst/>
              <a:cxnLst/>
              <a:rect l="l" t="t" r="r" b="b"/>
              <a:pathLst>
                <a:path w="5771" h="8278" extrusionOk="0">
                  <a:moveTo>
                    <a:pt x="0" y="0"/>
                  </a:moveTo>
                  <a:lnTo>
                    <a:pt x="0" y="5689"/>
                  </a:lnTo>
                  <a:cubicBezTo>
                    <a:pt x="0" y="5817"/>
                    <a:pt x="62" y="5944"/>
                    <a:pt x="158" y="6025"/>
                  </a:cubicBezTo>
                  <a:lnTo>
                    <a:pt x="2280" y="7714"/>
                  </a:lnTo>
                  <a:lnTo>
                    <a:pt x="2280" y="8278"/>
                  </a:lnTo>
                  <a:lnTo>
                    <a:pt x="3680" y="8278"/>
                  </a:lnTo>
                  <a:lnTo>
                    <a:pt x="3680" y="7714"/>
                  </a:lnTo>
                  <a:lnTo>
                    <a:pt x="5624" y="6025"/>
                  </a:lnTo>
                  <a:cubicBezTo>
                    <a:pt x="5720" y="5944"/>
                    <a:pt x="5770" y="5832"/>
                    <a:pt x="5770" y="5705"/>
                  </a:cubicBezTo>
                  <a:lnTo>
                    <a:pt x="577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3558172" y="2346499"/>
              <a:ext cx="76994" cy="260048"/>
            </a:xfrm>
            <a:custGeom>
              <a:avLst/>
              <a:gdLst/>
              <a:ahLst/>
              <a:cxnLst/>
              <a:rect l="l" t="t" r="r" b="b"/>
              <a:pathLst>
                <a:path w="2731" h="9224" extrusionOk="0">
                  <a:moveTo>
                    <a:pt x="120" y="0"/>
                  </a:moveTo>
                  <a:cubicBezTo>
                    <a:pt x="95" y="0"/>
                    <a:pt x="69" y="10"/>
                    <a:pt x="46" y="33"/>
                  </a:cubicBezTo>
                  <a:cubicBezTo>
                    <a:pt x="0" y="79"/>
                    <a:pt x="0" y="144"/>
                    <a:pt x="31" y="191"/>
                  </a:cubicBezTo>
                  <a:cubicBezTo>
                    <a:pt x="2731" y="3180"/>
                    <a:pt x="1493" y="9031"/>
                    <a:pt x="1477" y="9097"/>
                  </a:cubicBezTo>
                  <a:cubicBezTo>
                    <a:pt x="1462" y="9143"/>
                    <a:pt x="1508" y="9208"/>
                    <a:pt x="1558" y="9224"/>
                  </a:cubicBezTo>
                  <a:lnTo>
                    <a:pt x="1589" y="9224"/>
                  </a:lnTo>
                  <a:cubicBezTo>
                    <a:pt x="1639" y="9224"/>
                    <a:pt x="1686" y="9193"/>
                    <a:pt x="1701" y="9143"/>
                  </a:cubicBezTo>
                  <a:cubicBezTo>
                    <a:pt x="1701" y="9127"/>
                    <a:pt x="2025" y="7616"/>
                    <a:pt x="2006" y="5768"/>
                  </a:cubicBezTo>
                  <a:cubicBezTo>
                    <a:pt x="1975" y="2636"/>
                    <a:pt x="1011" y="931"/>
                    <a:pt x="208" y="33"/>
                  </a:cubicBezTo>
                  <a:cubicBezTo>
                    <a:pt x="181" y="14"/>
                    <a:pt x="150" y="0"/>
                    <a:pt x="12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3618391" y="2359580"/>
              <a:ext cx="51254" cy="246966"/>
            </a:xfrm>
            <a:custGeom>
              <a:avLst/>
              <a:gdLst/>
              <a:ahLst/>
              <a:cxnLst/>
              <a:rect l="l" t="t" r="r" b="b"/>
              <a:pathLst>
                <a:path w="1818" h="8760" extrusionOk="0">
                  <a:moveTo>
                    <a:pt x="1702" y="1"/>
                  </a:moveTo>
                  <a:cubicBezTo>
                    <a:pt x="1640" y="1"/>
                    <a:pt x="1590" y="51"/>
                    <a:pt x="1590" y="112"/>
                  </a:cubicBezTo>
                  <a:cubicBezTo>
                    <a:pt x="1413" y="4309"/>
                    <a:pt x="32" y="8567"/>
                    <a:pt x="16" y="8617"/>
                  </a:cubicBezTo>
                  <a:cubicBezTo>
                    <a:pt x="1" y="8679"/>
                    <a:pt x="32" y="8744"/>
                    <a:pt x="82" y="8760"/>
                  </a:cubicBezTo>
                  <a:lnTo>
                    <a:pt x="128" y="8760"/>
                  </a:lnTo>
                  <a:cubicBezTo>
                    <a:pt x="159" y="8760"/>
                    <a:pt x="209" y="8729"/>
                    <a:pt x="225" y="8679"/>
                  </a:cubicBezTo>
                  <a:cubicBezTo>
                    <a:pt x="240" y="8648"/>
                    <a:pt x="1640" y="4355"/>
                    <a:pt x="1818" y="132"/>
                  </a:cubicBezTo>
                  <a:cubicBezTo>
                    <a:pt x="1818" y="66"/>
                    <a:pt x="1767" y="1"/>
                    <a:pt x="170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3657777" y="2294765"/>
              <a:ext cx="5469" cy="25486"/>
            </a:xfrm>
            <a:custGeom>
              <a:avLst/>
              <a:gdLst/>
              <a:ahLst/>
              <a:cxnLst/>
              <a:rect l="l" t="t" r="r" b="b"/>
              <a:pathLst>
                <a:path w="194" h="904" extrusionOk="0">
                  <a:moveTo>
                    <a:pt x="66" y="1"/>
                  </a:moveTo>
                  <a:lnTo>
                    <a:pt x="0" y="20"/>
                  </a:lnTo>
                  <a:lnTo>
                    <a:pt x="131" y="903"/>
                  </a:lnTo>
                  <a:lnTo>
                    <a:pt x="193" y="903"/>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3669082" y="2289888"/>
              <a:ext cx="20468" cy="36650"/>
            </a:xfrm>
            <a:custGeom>
              <a:avLst/>
              <a:gdLst/>
              <a:ahLst/>
              <a:cxnLst/>
              <a:rect l="l" t="t" r="r" b="b"/>
              <a:pathLst>
                <a:path w="726" h="1300" extrusionOk="0">
                  <a:moveTo>
                    <a:pt x="309" y="0"/>
                  </a:moveTo>
                  <a:lnTo>
                    <a:pt x="0" y="1300"/>
                  </a:lnTo>
                  <a:lnTo>
                    <a:pt x="0" y="1300"/>
                  </a:lnTo>
                  <a:lnTo>
                    <a:pt x="725" y="656"/>
                  </a:lnTo>
                  <a:lnTo>
                    <a:pt x="675" y="610"/>
                  </a:lnTo>
                  <a:lnTo>
                    <a:pt x="131" y="1092"/>
                  </a:lnTo>
                  <a:lnTo>
                    <a:pt x="131" y="1092"/>
                  </a:lnTo>
                  <a:lnTo>
                    <a:pt x="371" y="16"/>
                  </a:lnTo>
                  <a:lnTo>
                    <a:pt x="30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3684954" y="2303787"/>
              <a:ext cx="7753" cy="7753"/>
            </a:xfrm>
            <a:custGeom>
              <a:avLst/>
              <a:gdLst/>
              <a:ahLst/>
              <a:cxnLst/>
              <a:rect l="l" t="t" r="r" b="b"/>
              <a:pathLst>
                <a:path w="275" h="275" extrusionOk="0">
                  <a:moveTo>
                    <a:pt x="140" y="1"/>
                  </a:moveTo>
                  <a:cubicBezTo>
                    <a:pt x="102" y="1"/>
                    <a:pt x="63" y="16"/>
                    <a:pt x="35" y="51"/>
                  </a:cubicBezTo>
                  <a:cubicBezTo>
                    <a:pt x="16" y="66"/>
                    <a:pt x="0" y="101"/>
                    <a:pt x="0" y="132"/>
                  </a:cubicBezTo>
                  <a:cubicBezTo>
                    <a:pt x="11" y="217"/>
                    <a:pt x="80" y="275"/>
                    <a:pt x="148" y="275"/>
                  </a:cubicBezTo>
                  <a:cubicBezTo>
                    <a:pt x="183" y="275"/>
                    <a:pt x="217" y="260"/>
                    <a:pt x="243" y="228"/>
                  </a:cubicBezTo>
                  <a:cubicBezTo>
                    <a:pt x="274" y="198"/>
                    <a:pt x="274" y="163"/>
                    <a:pt x="274" y="132"/>
                  </a:cubicBezTo>
                  <a:cubicBezTo>
                    <a:pt x="274" y="50"/>
                    <a:pt x="208" y="1"/>
                    <a:pt x="14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3673198" y="2284898"/>
              <a:ext cx="10910" cy="10544"/>
            </a:xfrm>
            <a:custGeom>
              <a:avLst/>
              <a:gdLst/>
              <a:ahLst/>
              <a:cxnLst/>
              <a:rect l="l" t="t" r="r" b="b"/>
              <a:pathLst>
                <a:path w="387" h="374" extrusionOk="0">
                  <a:moveTo>
                    <a:pt x="205" y="1"/>
                  </a:moveTo>
                  <a:cubicBezTo>
                    <a:pt x="149" y="1"/>
                    <a:pt x="90" y="26"/>
                    <a:pt x="47" y="81"/>
                  </a:cubicBezTo>
                  <a:cubicBezTo>
                    <a:pt x="16" y="112"/>
                    <a:pt x="1" y="142"/>
                    <a:pt x="1" y="177"/>
                  </a:cubicBezTo>
                  <a:cubicBezTo>
                    <a:pt x="1" y="298"/>
                    <a:pt x="96" y="374"/>
                    <a:pt x="195" y="374"/>
                  </a:cubicBezTo>
                  <a:cubicBezTo>
                    <a:pt x="253" y="374"/>
                    <a:pt x="313" y="348"/>
                    <a:pt x="356" y="289"/>
                  </a:cubicBezTo>
                  <a:cubicBezTo>
                    <a:pt x="371" y="274"/>
                    <a:pt x="387" y="223"/>
                    <a:pt x="387" y="193"/>
                  </a:cubicBezTo>
                  <a:cubicBezTo>
                    <a:pt x="387" y="72"/>
                    <a:pt x="299" y="1"/>
                    <a:pt x="20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3653322" y="2289268"/>
              <a:ext cx="9473" cy="8909"/>
            </a:xfrm>
            <a:custGeom>
              <a:avLst/>
              <a:gdLst/>
              <a:ahLst/>
              <a:cxnLst/>
              <a:rect l="l" t="t" r="r" b="b"/>
              <a:pathLst>
                <a:path w="336" h="316" extrusionOk="0">
                  <a:moveTo>
                    <a:pt x="159" y="1"/>
                  </a:moveTo>
                  <a:cubicBezTo>
                    <a:pt x="91" y="1"/>
                    <a:pt x="23" y="45"/>
                    <a:pt x="0" y="134"/>
                  </a:cubicBezTo>
                  <a:cubicBezTo>
                    <a:pt x="0" y="149"/>
                    <a:pt x="0" y="165"/>
                    <a:pt x="16" y="196"/>
                  </a:cubicBezTo>
                  <a:cubicBezTo>
                    <a:pt x="38" y="275"/>
                    <a:pt x="104" y="315"/>
                    <a:pt x="169" y="315"/>
                  </a:cubicBezTo>
                  <a:cubicBezTo>
                    <a:pt x="237" y="315"/>
                    <a:pt x="304" y="271"/>
                    <a:pt x="320" y="180"/>
                  </a:cubicBezTo>
                  <a:cubicBezTo>
                    <a:pt x="336" y="165"/>
                    <a:pt x="336" y="149"/>
                    <a:pt x="320" y="134"/>
                  </a:cubicBezTo>
                  <a:cubicBezTo>
                    <a:pt x="295" y="45"/>
                    <a:pt x="227" y="1"/>
                    <a:pt x="15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3662344" y="2352109"/>
              <a:ext cx="41246" cy="23851"/>
            </a:xfrm>
            <a:custGeom>
              <a:avLst/>
              <a:gdLst/>
              <a:ahLst/>
              <a:cxnLst/>
              <a:rect l="l" t="t" r="r" b="b"/>
              <a:pathLst>
                <a:path w="1463" h="846" extrusionOk="0">
                  <a:moveTo>
                    <a:pt x="871" y="0"/>
                  </a:moveTo>
                  <a:cubicBezTo>
                    <a:pt x="426" y="0"/>
                    <a:pt x="0" y="539"/>
                    <a:pt x="0" y="539"/>
                  </a:cubicBezTo>
                  <a:cubicBezTo>
                    <a:pt x="0" y="539"/>
                    <a:pt x="200" y="846"/>
                    <a:pt x="603" y="846"/>
                  </a:cubicBezTo>
                  <a:cubicBezTo>
                    <a:pt x="826" y="846"/>
                    <a:pt x="1112" y="752"/>
                    <a:pt x="1462" y="458"/>
                  </a:cubicBezTo>
                  <a:cubicBezTo>
                    <a:pt x="1288" y="117"/>
                    <a:pt x="1077" y="0"/>
                    <a:pt x="87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3625158" y="2351179"/>
              <a:ext cx="39498" cy="22498"/>
            </a:xfrm>
            <a:custGeom>
              <a:avLst/>
              <a:gdLst/>
              <a:ahLst/>
              <a:cxnLst/>
              <a:rect l="l" t="t" r="r" b="b"/>
              <a:pathLst>
                <a:path w="1401" h="798" extrusionOk="0">
                  <a:moveTo>
                    <a:pt x="330" y="1"/>
                  </a:moveTo>
                  <a:cubicBezTo>
                    <a:pt x="229" y="1"/>
                    <a:pt x="120" y="8"/>
                    <a:pt x="0" y="25"/>
                  </a:cubicBezTo>
                  <a:cubicBezTo>
                    <a:pt x="181" y="651"/>
                    <a:pt x="566" y="797"/>
                    <a:pt x="886" y="797"/>
                  </a:cubicBezTo>
                  <a:cubicBezTo>
                    <a:pt x="1168" y="797"/>
                    <a:pt x="1400" y="684"/>
                    <a:pt x="1400" y="684"/>
                  </a:cubicBezTo>
                  <a:cubicBezTo>
                    <a:pt x="1400" y="684"/>
                    <a:pt x="1293" y="1"/>
                    <a:pt x="3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3637872" y="2313119"/>
              <a:ext cx="55708" cy="39047"/>
            </a:xfrm>
            <a:custGeom>
              <a:avLst/>
              <a:gdLst/>
              <a:ahLst/>
              <a:cxnLst/>
              <a:rect l="l" t="t" r="r" b="b"/>
              <a:pathLst>
                <a:path w="1976" h="1385" extrusionOk="0">
                  <a:moveTo>
                    <a:pt x="910" y="0"/>
                  </a:moveTo>
                  <a:cubicBezTo>
                    <a:pt x="446" y="0"/>
                    <a:pt x="77" y="253"/>
                    <a:pt x="31" y="588"/>
                  </a:cubicBezTo>
                  <a:cubicBezTo>
                    <a:pt x="0" y="974"/>
                    <a:pt x="402" y="1328"/>
                    <a:pt x="915" y="1375"/>
                  </a:cubicBezTo>
                  <a:cubicBezTo>
                    <a:pt x="968" y="1381"/>
                    <a:pt x="1020" y="1384"/>
                    <a:pt x="1072" y="1384"/>
                  </a:cubicBezTo>
                  <a:cubicBezTo>
                    <a:pt x="1536" y="1384"/>
                    <a:pt x="1917" y="1128"/>
                    <a:pt x="1944" y="781"/>
                  </a:cubicBezTo>
                  <a:cubicBezTo>
                    <a:pt x="1975" y="410"/>
                    <a:pt x="1589" y="59"/>
                    <a:pt x="1061" y="9"/>
                  </a:cubicBezTo>
                  <a:cubicBezTo>
                    <a:pt x="1010" y="3"/>
                    <a:pt x="959" y="0"/>
                    <a:pt x="9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3623410" y="2305225"/>
              <a:ext cx="82181" cy="66901"/>
            </a:xfrm>
            <a:custGeom>
              <a:avLst/>
              <a:gdLst/>
              <a:ahLst/>
              <a:cxnLst/>
              <a:rect l="l" t="t" r="r" b="b"/>
              <a:pathLst>
                <a:path w="2915" h="2373" extrusionOk="0">
                  <a:moveTo>
                    <a:pt x="1559" y="0"/>
                  </a:moveTo>
                  <a:cubicBezTo>
                    <a:pt x="1026" y="324"/>
                    <a:pt x="868" y="1045"/>
                    <a:pt x="868" y="1045"/>
                  </a:cubicBezTo>
                  <a:cubicBezTo>
                    <a:pt x="868" y="1045"/>
                    <a:pt x="722" y="741"/>
                    <a:pt x="305" y="644"/>
                  </a:cubicBezTo>
                  <a:lnTo>
                    <a:pt x="305" y="644"/>
                  </a:lnTo>
                  <a:cubicBezTo>
                    <a:pt x="0" y="1288"/>
                    <a:pt x="483" y="2283"/>
                    <a:pt x="1350" y="2364"/>
                  </a:cubicBezTo>
                  <a:cubicBezTo>
                    <a:pt x="1401" y="2370"/>
                    <a:pt x="1450" y="2373"/>
                    <a:pt x="1499" y="2373"/>
                  </a:cubicBezTo>
                  <a:cubicBezTo>
                    <a:pt x="2402" y="2373"/>
                    <a:pt x="2914" y="1418"/>
                    <a:pt x="2731" y="883"/>
                  </a:cubicBezTo>
                  <a:cubicBezTo>
                    <a:pt x="2457" y="883"/>
                    <a:pt x="2072" y="1157"/>
                    <a:pt x="2072" y="1157"/>
                  </a:cubicBezTo>
                  <a:cubicBezTo>
                    <a:pt x="2072" y="1157"/>
                    <a:pt x="2056" y="498"/>
                    <a:pt x="15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3532291" y="2300206"/>
              <a:ext cx="19058" cy="20468"/>
            </a:xfrm>
            <a:custGeom>
              <a:avLst/>
              <a:gdLst/>
              <a:ahLst/>
              <a:cxnLst/>
              <a:rect l="l" t="t" r="r" b="b"/>
              <a:pathLst>
                <a:path w="676" h="726" extrusionOk="0">
                  <a:moveTo>
                    <a:pt x="66" y="1"/>
                  </a:moveTo>
                  <a:lnTo>
                    <a:pt x="0" y="66"/>
                  </a:lnTo>
                  <a:lnTo>
                    <a:pt x="610" y="726"/>
                  </a:lnTo>
                  <a:lnTo>
                    <a:pt x="675" y="660"/>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3549460" y="2282586"/>
              <a:ext cx="24076" cy="40372"/>
            </a:xfrm>
            <a:custGeom>
              <a:avLst/>
              <a:gdLst/>
              <a:ahLst/>
              <a:cxnLst/>
              <a:rect l="l" t="t" r="r" b="b"/>
              <a:pathLst>
                <a:path w="854" h="1432" extrusionOk="0">
                  <a:moveTo>
                    <a:pt x="66" y="1"/>
                  </a:moveTo>
                  <a:lnTo>
                    <a:pt x="1" y="32"/>
                  </a:lnTo>
                  <a:lnTo>
                    <a:pt x="436" y="1432"/>
                  </a:lnTo>
                  <a:lnTo>
                    <a:pt x="853" y="402"/>
                  </a:lnTo>
                  <a:lnTo>
                    <a:pt x="772" y="402"/>
                  </a:lnTo>
                  <a:lnTo>
                    <a:pt x="452" y="1127"/>
                  </a:lnTo>
                  <a:lnTo>
                    <a:pt x="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3570774" y="2334348"/>
              <a:ext cx="36791" cy="28080"/>
            </a:xfrm>
            <a:custGeom>
              <a:avLst/>
              <a:gdLst/>
              <a:ahLst/>
              <a:cxnLst/>
              <a:rect l="l" t="t" r="r" b="b"/>
              <a:pathLst>
                <a:path w="1305" h="996" extrusionOk="0">
                  <a:moveTo>
                    <a:pt x="791" y="0"/>
                  </a:moveTo>
                  <a:cubicBezTo>
                    <a:pt x="232" y="0"/>
                    <a:pt x="1" y="896"/>
                    <a:pt x="1" y="896"/>
                  </a:cubicBezTo>
                  <a:cubicBezTo>
                    <a:pt x="1" y="896"/>
                    <a:pt x="157" y="995"/>
                    <a:pt x="379" y="995"/>
                  </a:cubicBezTo>
                  <a:cubicBezTo>
                    <a:pt x="645" y="995"/>
                    <a:pt x="1006" y="852"/>
                    <a:pt x="1304" y="221"/>
                  </a:cubicBezTo>
                  <a:cubicBezTo>
                    <a:pt x="1109" y="63"/>
                    <a:pt x="939" y="0"/>
                    <a:pt x="7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3530430" y="2352758"/>
              <a:ext cx="44065" cy="20129"/>
            </a:xfrm>
            <a:custGeom>
              <a:avLst/>
              <a:gdLst/>
              <a:ahLst/>
              <a:cxnLst/>
              <a:rect l="l" t="t" r="r" b="b"/>
              <a:pathLst>
                <a:path w="1563" h="714" extrusionOk="0">
                  <a:moveTo>
                    <a:pt x="872" y="0"/>
                  </a:moveTo>
                  <a:cubicBezTo>
                    <a:pt x="644" y="0"/>
                    <a:pt x="355" y="74"/>
                    <a:pt x="1" y="293"/>
                  </a:cubicBezTo>
                  <a:cubicBezTo>
                    <a:pt x="270" y="610"/>
                    <a:pt x="537" y="714"/>
                    <a:pt x="773" y="714"/>
                  </a:cubicBezTo>
                  <a:cubicBezTo>
                    <a:pt x="1228" y="714"/>
                    <a:pt x="1563" y="324"/>
                    <a:pt x="1563" y="324"/>
                  </a:cubicBezTo>
                  <a:cubicBezTo>
                    <a:pt x="1563" y="324"/>
                    <a:pt x="1349" y="0"/>
                    <a:pt x="87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3530966" y="2306381"/>
              <a:ext cx="57992" cy="40795"/>
            </a:xfrm>
            <a:custGeom>
              <a:avLst/>
              <a:gdLst/>
              <a:ahLst/>
              <a:cxnLst/>
              <a:rect l="l" t="t" r="r" b="b"/>
              <a:pathLst>
                <a:path w="2057" h="1447" extrusionOk="0">
                  <a:moveTo>
                    <a:pt x="1209" y="0"/>
                  </a:moveTo>
                  <a:cubicBezTo>
                    <a:pt x="1078" y="0"/>
                    <a:pt x="940" y="23"/>
                    <a:pt x="803" y="71"/>
                  </a:cubicBezTo>
                  <a:cubicBezTo>
                    <a:pt x="306" y="233"/>
                    <a:pt x="1" y="669"/>
                    <a:pt x="113" y="1020"/>
                  </a:cubicBezTo>
                  <a:cubicBezTo>
                    <a:pt x="205" y="1288"/>
                    <a:pt x="491" y="1447"/>
                    <a:pt x="831" y="1447"/>
                  </a:cubicBezTo>
                  <a:cubicBezTo>
                    <a:pt x="960" y="1447"/>
                    <a:pt x="1098" y="1424"/>
                    <a:pt x="1235" y="1375"/>
                  </a:cubicBezTo>
                  <a:cubicBezTo>
                    <a:pt x="1752" y="1213"/>
                    <a:pt x="2057" y="781"/>
                    <a:pt x="1929" y="426"/>
                  </a:cubicBezTo>
                  <a:cubicBezTo>
                    <a:pt x="1846" y="157"/>
                    <a:pt x="1553" y="0"/>
                    <a:pt x="12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3524989" y="2301616"/>
              <a:ext cx="77135" cy="64702"/>
            </a:xfrm>
            <a:custGeom>
              <a:avLst/>
              <a:gdLst/>
              <a:ahLst/>
              <a:cxnLst/>
              <a:rect l="l" t="t" r="r" b="b"/>
              <a:pathLst>
                <a:path w="2736" h="2295" extrusionOk="0">
                  <a:moveTo>
                    <a:pt x="888" y="1"/>
                  </a:moveTo>
                  <a:cubicBezTo>
                    <a:pt x="533" y="498"/>
                    <a:pt x="695" y="1223"/>
                    <a:pt x="695" y="1223"/>
                  </a:cubicBezTo>
                  <a:cubicBezTo>
                    <a:pt x="695" y="1223"/>
                    <a:pt x="513" y="1074"/>
                    <a:pt x="196" y="1074"/>
                  </a:cubicBezTo>
                  <a:cubicBezTo>
                    <a:pt x="136" y="1074"/>
                    <a:pt x="71" y="1079"/>
                    <a:pt x="1" y="1092"/>
                  </a:cubicBezTo>
                  <a:cubicBezTo>
                    <a:pt x="1" y="1695"/>
                    <a:pt x="604" y="2294"/>
                    <a:pt x="1289" y="2294"/>
                  </a:cubicBezTo>
                  <a:cubicBezTo>
                    <a:pt x="1411" y="2294"/>
                    <a:pt x="1535" y="2275"/>
                    <a:pt x="1659" y="2234"/>
                  </a:cubicBezTo>
                  <a:cubicBezTo>
                    <a:pt x="2624" y="1914"/>
                    <a:pt x="2735" y="741"/>
                    <a:pt x="2315" y="305"/>
                  </a:cubicBezTo>
                  <a:lnTo>
                    <a:pt x="2315" y="305"/>
                  </a:lnTo>
                  <a:cubicBezTo>
                    <a:pt x="2060" y="417"/>
                    <a:pt x="1833" y="818"/>
                    <a:pt x="1833" y="818"/>
                  </a:cubicBezTo>
                  <a:cubicBezTo>
                    <a:pt x="1833" y="818"/>
                    <a:pt x="1544" y="240"/>
                    <a:pt x="88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3568490" y="2290001"/>
              <a:ext cx="8063" cy="7640"/>
            </a:xfrm>
            <a:custGeom>
              <a:avLst/>
              <a:gdLst/>
              <a:ahLst/>
              <a:cxnLst/>
              <a:rect l="l" t="t" r="r" b="b"/>
              <a:pathLst>
                <a:path w="286" h="271" extrusionOk="0">
                  <a:moveTo>
                    <a:pt x="146" y="0"/>
                  </a:moveTo>
                  <a:cubicBezTo>
                    <a:pt x="71" y="0"/>
                    <a:pt x="1" y="66"/>
                    <a:pt x="1" y="154"/>
                  </a:cubicBezTo>
                  <a:cubicBezTo>
                    <a:pt x="1" y="189"/>
                    <a:pt x="20" y="204"/>
                    <a:pt x="51" y="235"/>
                  </a:cubicBezTo>
                  <a:cubicBezTo>
                    <a:pt x="80" y="260"/>
                    <a:pt x="113" y="271"/>
                    <a:pt x="145" y="271"/>
                  </a:cubicBezTo>
                  <a:cubicBezTo>
                    <a:pt x="219" y="271"/>
                    <a:pt x="285" y="212"/>
                    <a:pt x="274" y="123"/>
                  </a:cubicBezTo>
                  <a:cubicBezTo>
                    <a:pt x="274" y="93"/>
                    <a:pt x="259" y="58"/>
                    <a:pt x="244" y="42"/>
                  </a:cubicBezTo>
                  <a:cubicBezTo>
                    <a:pt x="214" y="13"/>
                    <a:pt x="180" y="0"/>
                    <a:pt x="14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3545147" y="2277737"/>
              <a:ext cx="11051" cy="10600"/>
            </a:xfrm>
            <a:custGeom>
              <a:avLst/>
              <a:gdLst/>
              <a:ahLst/>
              <a:cxnLst/>
              <a:rect l="l" t="t" r="r" b="b"/>
              <a:pathLst>
                <a:path w="392" h="376" extrusionOk="0">
                  <a:moveTo>
                    <a:pt x="195" y="1"/>
                  </a:moveTo>
                  <a:cubicBezTo>
                    <a:pt x="94" y="1"/>
                    <a:pt x="0" y="87"/>
                    <a:pt x="11" y="219"/>
                  </a:cubicBezTo>
                  <a:cubicBezTo>
                    <a:pt x="11" y="254"/>
                    <a:pt x="26" y="285"/>
                    <a:pt x="57" y="315"/>
                  </a:cubicBezTo>
                  <a:cubicBezTo>
                    <a:pt x="99" y="357"/>
                    <a:pt x="148" y="376"/>
                    <a:pt x="196" y="376"/>
                  </a:cubicBezTo>
                  <a:cubicBezTo>
                    <a:pt x="298" y="376"/>
                    <a:pt x="392" y="289"/>
                    <a:pt x="381" y="157"/>
                  </a:cubicBezTo>
                  <a:cubicBezTo>
                    <a:pt x="381" y="123"/>
                    <a:pt x="366" y="92"/>
                    <a:pt x="331" y="61"/>
                  </a:cubicBezTo>
                  <a:cubicBezTo>
                    <a:pt x="291" y="19"/>
                    <a:pt x="242" y="1"/>
                    <a:pt x="19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3528034" y="2296767"/>
              <a:ext cx="10318" cy="8796"/>
            </a:xfrm>
            <a:custGeom>
              <a:avLst/>
              <a:gdLst/>
              <a:ahLst/>
              <a:cxnLst/>
              <a:rect l="l" t="t" r="r" b="b"/>
              <a:pathLst>
                <a:path w="366" h="312" extrusionOk="0">
                  <a:moveTo>
                    <a:pt x="186" y="0"/>
                  </a:moveTo>
                  <a:cubicBezTo>
                    <a:pt x="90" y="0"/>
                    <a:pt x="0" y="83"/>
                    <a:pt x="24" y="204"/>
                  </a:cubicBezTo>
                  <a:cubicBezTo>
                    <a:pt x="24" y="219"/>
                    <a:pt x="39" y="238"/>
                    <a:pt x="55" y="254"/>
                  </a:cubicBezTo>
                  <a:cubicBezTo>
                    <a:pt x="90" y="294"/>
                    <a:pt x="135" y="312"/>
                    <a:pt x="179" y="312"/>
                  </a:cubicBezTo>
                  <a:cubicBezTo>
                    <a:pt x="274" y="312"/>
                    <a:pt x="365" y="228"/>
                    <a:pt x="344" y="107"/>
                  </a:cubicBezTo>
                  <a:cubicBezTo>
                    <a:pt x="329" y="92"/>
                    <a:pt x="329" y="76"/>
                    <a:pt x="313" y="61"/>
                  </a:cubicBezTo>
                  <a:cubicBezTo>
                    <a:pt x="277" y="19"/>
                    <a:pt x="231" y="0"/>
                    <a:pt x="18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3639169" y="2451150"/>
              <a:ext cx="57118" cy="88863"/>
            </a:xfrm>
            <a:custGeom>
              <a:avLst/>
              <a:gdLst/>
              <a:ahLst/>
              <a:cxnLst/>
              <a:rect l="l" t="t" r="r" b="b"/>
              <a:pathLst>
                <a:path w="2026" h="3152" extrusionOk="0">
                  <a:moveTo>
                    <a:pt x="2026" y="0"/>
                  </a:moveTo>
                  <a:lnTo>
                    <a:pt x="2026" y="0"/>
                  </a:lnTo>
                  <a:cubicBezTo>
                    <a:pt x="147" y="1126"/>
                    <a:pt x="1" y="3151"/>
                    <a:pt x="1" y="3151"/>
                  </a:cubicBezTo>
                  <a:cubicBezTo>
                    <a:pt x="1" y="3151"/>
                    <a:pt x="1756" y="2361"/>
                    <a:pt x="20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3653745" y="2401785"/>
              <a:ext cx="31237" cy="43078"/>
            </a:xfrm>
            <a:custGeom>
              <a:avLst/>
              <a:gdLst/>
              <a:ahLst/>
              <a:cxnLst/>
              <a:rect l="l" t="t" r="r" b="b"/>
              <a:pathLst>
                <a:path w="1108" h="1528" extrusionOk="0">
                  <a:moveTo>
                    <a:pt x="1107" y="0"/>
                  </a:moveTo>
                  <a:lnTo>
                    <a:pt x="1107" y="0"/>
                  </a:lnTo>
                  <a:cubicBezTo>
                    <a:pt x="1" y="579"/>
                    <a:pt x="143" y="1527"/>
                    <a:pt x="143" y="1527"/>
                  </a:cubicBezTo>
                  <a:cubicBezTo>
                    <a:pt x="143" y="1527"/>
                    <a:pt x="1046" y="1477"/>
                    <a:pt x="110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3631557" y="2383600"/>
              <a:ext cx="36678" cy="43980"/>
            </a:xfrm>
            <a:custGeom>
              <a:avLst/>
              <a:gdLst/>
              <a:ahLst/>
              <a:cxnLst/>
              <a:rect l="l" t="t" r="r" b="b"/>
              <a:pathLst>
                <a:path w="1301" h="1560" extrusionOk="0">
                  <a:moveTo>
                    <a:pt x="1" y="1"/>
                  </a:moveTo>
                  <a:lnTo>
                    <a:pt x="1" y="1"/>
                  </a:lnTo>
                  <a:cubicBezTo>
                    <a:pt x="16" y="1254"/>
                    <a:pt x="930" y="1559"/>
                    <a:pt x="930" y="1559"/>
                  </a:cubicBezTo>
                  <a:cubicBezTo>
                    <a:pt x="930" y="1559"/>
                    <a:pt x="1300" y="742"/>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3551321" y="2397189"/>
              <a:ext cx="46659" cy="22300"/>
            </a:xfrm>
            <a:custGeom>
              <a:avLst/>
              <a:gdLst/>
              <a:ahLst/>
              <a:cxnLst/>
              <a:rect l="l" t="t" r="r" b="b"/>
              <a:pathLst>
                <a:path w="1655" h="791" extrusionOk="0">
                  <a:moveTo>
                    <a:pt x="310" y="1"/>
                  </a:moveTo>
                  <a:cubicBezTo>
                    <a:pt x="214" y="1"/>
                    <a:pt x="111" y="6"/>
                    <a:pt x="0" y="17"/>
                  </a:cubicBezTo>
                  <a:cubicBezTo>
                    <a:pt x="481" y="675"/>
                    <a:pt x="1035" y="791"/>
                    <a:pt x="1365" y="791"/>
                  </a:cubicBezTo>
                  <a:cubicBezTo>
                    <a:pt x="1542" y="791"/>
                    <a:pt x="1655" y="757"/>
                    <a:pt x="1655" y="757"/>
                  </a:cubicBezTo>
                  <a:cubicBezTo>
                    <a:pt x="1655" y="757"/>
                    <a:pt x="1503" y="1"/>
                    <a:pt x="31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3604380" y="2419828"/>
              <a:ext cx="32647" cy="41358"/>
            </a:xfrm>
            <a:custGeom>
              <a:avLst/>
              <a:gdLst/>
              <a:ahLst/>
              <a:cxnLst/>
              <a:rect l="l" t="t" r="r" b="b"/>
              <a:pathLst>
                <a:path w="1158" h="1467" extrusionOk="0">
                  <a:moveTo>
                    <a:pt x="1158" y="0"/>
                  </a:moveTo>
                  <a:lnTo>
                    <a:pt x="1158" y="0"/>
                  </a:lnTo>
                  <a:cubicBezTo>
                    <a:pt x="0" y="502"/>
                    <a:pt x="78" y="1466"/>
                    <a:pt x="78" y="1466"/>
                  </a:cubicBezTo>
                  <a:cubicBezTo>
                    <a:pt x="78" y="1466"/>
                    <a:pt x="78" y="1466"/>
                    <a:pt x="79" y="1466"/>
                  </a:cubicBezTo>
                  <a:cubicBezTo>
                    <a:pt x="114" y="1466"/>
                    <a:pt x="984" y="1451"/>
                    <a:pt x="115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3548163" y="2434827"/>
              <a:ext cx="62108" cy="112347"/>
            </a:xfrm>
            <a:custGeom>
              <a:avLst/>
              <a:gdLst/>
              <a:ahLst/>
              <a:cxnLst/>
              <a:rect l="l" t="t" r="r" b="b"/>
              <a:pathLst>
                <a:path w="2203" h="3985" extrusionOk="0">
                  <a:moveTo>
                    <a:pt x="0" y="1"/>
                  </a:moveTo>
                  <a:lnTo>
                    <a:pt x="0" y="1"/>
                  </a:lnTo>
                  <a:cubicBezTo>
                    <a:pt x="143" y="2878"/>
                    <a:pt x="2203" y="3985"/>
                    <a:pt x="2203" y="3985"/>
                  </a:cubicBezTo>
                  <a:cubicBezTo>
                    <a:pt x="2203" y="3985"/>
                    <a:pt x="2203" y="1513"/>
                    <a:pt x="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3556762" y="2552588"/>
              <a:ext cx="123229" cy="204367"/>
            </a:xfrm>
            <a:custGeom>
              <a:avLst/>
              <a:gdLst/>
              <a:ahLst/>
              <a:cxnLst/>
              <a:rect l="l" t="t" r="r" b="b"/>
              <a:pathLst>
                <a:path w="4371" h="7249" extrusionOk="0">
                  <a:moveTo>
                    <a:pt x="0" y="1"/>
                  </a:moveTo>
                  <a:lnTo>
                    <a:pt x="0" y="4340"/>
                  </a:lnTo>
                  <a:cubicBezTo>
                    <a:pt x="0" y="4436"/>
                    <a:pt x="31" y="4533"/>
                    <a:pt x="112" y="4583"/>
                  </a:cubicBezTo>
                  <a:lnTo>
                    <a:pt x="1929" y="5979"/>
                  </a:lnTo>
                  <a:lnTo>
                    <a:pt x="1929" y="7248"/>
                  </a:lnTo>
                  <a:lnTo>
                    <a:pt x="2669" y="7248"/>
                  </a:lnTo>
                  <a:lnTo>
                    <a:pt x="2669" y="5979"/>
                  </a:lnTo>
                  <a:lnTo>
                    <a:pt x="4258" y="4583"/>
                  </a:lnTo>
                  <a:cubicBezTo>
                    <a:pt x="4339" y="4533"/>
                    <a:pt x="4370" y="4436"/>
                    <a:pt x="4370" y="4340"/>
                  </a:cubicBezTo>
                  <a:lnTo>
                    <a:pt x="437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3556762" y="2655463"/>
              <a:ext cx="123229" cy="101493"/>
            </a:xfrm>
            <a:custGeom>
              <a:avLst/>
              <a:gdLst/>
              <a:ahLst/>
              <a:cxnLst/>
              <a:rect l="l" t="t" r="r" b="b"/>
              <a:pathLst>
                <a:path w="4371" h="3600" extrusionOk="0">
                  <a:moveTo>
                    <a:pt x="4370" y="1"/>
                  </a:moveTo>
                  <a:cubicBezTo>
                    <a:pt x="3390" y="452"/>
                    <a:pt x="2314" y="579"/>
                    <a:pt x="1446" y="579"/>
                  </a:cubicBezTo>
                  <a:cubicBezTo>
                    <a:pt x="822" y="579"/>
                    <a:pt x="305" y="514"/>
                    <a:pt x="0" y="467"/>
                  </a:cubicBezTo>
                  <a:lnTo>
                    <a:pt x="0" y="691"/>
                  </a:lnTo>
                  <a:cubicBezTo>
                    <a:pt x="0" y="787"/>
                    <a:pt x="31" y="884"/>
                    <a:pt x="112" y="934"/>
                  </a:cubicBezTo>
                  <a:lnTo>
                    <a:pt x="1929" y="2330"/>
                  </a:lnTo>
                  <a:lnTo>
                    <a:pt x="1929" y="3599"/>
                  </a:lnTo>
                  <a:lnTo>
                    <a:pt x="2669" y="3599"/>
                  </a:lnTo>
                  <a:lnTo>
                    <a:pt x="2669" y="2330"/>
                  </a:lnTo>
                  <a:lnTo>
                    <a:pt x="4258" y="934"/>
                  </a:lnTo>
                  <a:cubicBezTo>
                    <a:pt x="4339" y="884"/>
                    <a:pt x="4370" y="787"/>
                    <a:pt x="4370" y="691"/>
                  </a:cubicBezTo>
                  <a:lnTo>
                    <a:pt x="4370"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3597952" y="2752023"/>
              <a:ext cx="46264" cy="20355"/>
            </a:xfrm>
            <a:custGeom>
              <a:avLst/>
              <a:gdLst/>
              <a:ahLst/>
              <a:cxnLst/>
              <a:rect l="l" t="t" r="r" b="b"/>
              <a:pathLst>
                <a:path w="1641" h="722" extrusionOk="0">
                  <a:moveTo>
                    <a:pt x="82" y="1"/>
                  </a:moveTo>
                  <a:cubicBezTo>
                    <a:pt x="51" y="1"/>
                    <a:pt x="1" y="32"/>
                    <a:pt x="1" y="78"/>
                  </a:cubicBezTo>
                  <a:lnTo>
                    <a:pt x="1" y="641"/>
                  </a:lnTo>
                  <a:cubicBezTo>
                    <a:pt x="1" y="676"/>
                    <a:pt x="51" y="722"/>
                    <a:pt x="82" y="722"/>
                  </a:cubicBezTo>
                  <a:lnTo>
                    <a:pt x="1559" y="722"/>
                  </a:lnTo>
                  <a:cubicBezTo>
                    <a:pt x="1609" y="722"/>
                    <a:pt x="1640" y="676"/>
                    <a:pt x="1640" y="641"/>
                  </a:cubicBezTo>
                  <a:lnTo>
                    <a:pt x="1640" y="78"/>
                  </a:lnTo>
                  <a:cubicBezTo>
                    <a:pt x="1640" y="32"/>
                    <a:pt x="1609" y="1"/>
                    <a:pt x="155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3596232" y="2746582"/>
              <a:ext cx="49816" cy="10375"/>
            </a:xfrm>
            <a:custGeom>
              <a:avLst/>
              <a:gdLst/>
              <a:ahLst/>
              <a:cxnLst/>
              <a:rect l="l" t="t" r="r" b="b"/>
              <a:pathLst>
                <a:path w="1767" h="368" extrusionOk="0">
                  <a:moveTo>
                    <a:pt x="46" y="1"/>
                  </a:moveTo>
                  <a:cubicBezTo>
                    <a:pt x="16" y="1"/>
                    <a:pt x="0" y="32"/>
                    <a:pt x="0" y="47"/>
                  </a:cubicBezTo>
                  <a:lnTo>
                    <a:pt x="0" y="321"/>
                  </a:lnTo>
                  <a:cubicBezTo>
                    <a:pt x="0" y="352"/>
                    <a:pt x="16" y="367"/>
                    <a:pt x="46" y="367"/>
                  </a:cubicBezTo>
                  <a:lnTo>
                    <a:pt x="1717" y="367"/>
                  </a:lnTo>
                  <a:cubicBezTo>
                    <a:pt x="1751" y="367"/>
                    <a:pt x="1767" y="352"/>
                    <a:pt x="1767" y="321"/>
                  </a:cubicBezTo>
                  <a:lnTo>
                    <a:pt x="1767" y="47"/>
                  </a:lnTo>
                  <a:cubicBezTo>
                    <a:pt x="1767" y="32"/>
                    <a:pt x="1751" y="1"/>
                    <a:pt x="171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3567616" y="2536715"/>
              <a:ext cx="8176" cy="103889"/>
            </a:xfrm>
            <a:custGeom>
              <a:avLst/>
              <a:gdLst/>
              <a:ahLst/>
              <a:cxnLst/>
              <a:rect l="l" t="t" r="r" b="b"/>
              <a:pathLst>
                <a:path w="290" h="3685" extrusionOk="0">
                  <a:moveTo>
                    <a:pt x="97" y="1"/>
                  </a:moveTo>
                  <a:cubicBezTo>
                    <a:pt x="51" y="1"/>
                    <a:pt x="1" y="51"/>
                    <a:pt x="1" y="116"/>
                  </a:cubicBezTo>
                  <a:lnTo>
                    <a:pt x="1" y="3588"/>
                  </a:lnTo>
                  <a:cubicBezTo>
                    <a:pt x="1" y="3634"/>
                    <a:pt x="51" y="3684"/>
                    <a:pt x="97" y="3684"/>
                  </a:cubicBezTo>
                  <a:lnTo>
                    <a:pt x="178" y="3684"/>
                  </a:lnTo>
                  <a:cubicBezTo>
                    <a:pt x="244" y="3684"/>
                    <a:pt x="290" y="3634"/>
                    <a:pt x="290" y="3588"/>
                  </a:cubicBezTo>
                  <a:lnTo>
                    <a:pt x="290" y="116"/>
                  </a:lnTo>
                  <a:cubicBezTo>
                    <a:pt x="290" y="51"/>
                    <a:pt x="24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3618391" y="2632852"/>
              <a:ext cx="24950" cy="19932"/>
            </a:xfrm>
            <a:custGeom>
              <a:avLst/>
              <a:gdLst/>
              <a:ahLst/>
              <a:cxnLst/>
              <a:rect l="l" t="t" r="r" b="b"/>
              <a:pathLst>
                <a:path w="885" h="707" extrusionOk="0">
                  <a:moveTo>
                    <a:pt x="448" y="0"/>
                  </a:moveTo>
                  <a:cubicBezTo>
                    <a:pt x="194" y="0"/>
                    <a:pt x="1" y="274"/>
                    <a:pt x="144" y="544"/>
                  </a:cubicBezTo>
                  <a:cubicBezTo>
                    <a:pt x="178" y="594"/>
                    <a:pt x="209" y="625"/>
                    <a:pt x="256" y="660"/>
                  </a:cubicBezTo>
                  <a:cubicBezTo>
                    <a:pt x="321" y="691"/>
                    <a:pt x="387" y="706"/>
                    <a:pt x="448" y="706"/>
                  </a:cubicBezTo>
                  <a:cubicBezTo>
                    <a:pt x="707" y="706"/>
                    <a:pt x="884" y="432"/>
                    <a:pt x="757" y="158"/>
                  </a:cubicBezTo>
                  <a:cubicBezTo>
                    <a:pt x="722" y="112"/>
                    <a:pt x="676" y="81"/>
                    <a:pt x="626" y="47"/>
                  </a:cubicBezTo>
                  <a:cubicBezTo>
                    <a:pt x="564" y="16"/>
                    <a:pt x="499" y="0"/>
                    <a:pt x="448"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3643737" y="2612836"/>
              <a:ext cx="23202" cy="18635"/>
            </a:xfrm>
            <a:custGeom>
              <a:avLst/>
              <a:gdLst/>
              <a:ahLst/>
              <a:cxnLst/>
              <a:rect l="l" t="t" r="r" b="b"/>
              <a:pathLst>
                <a:path w="823" h="661" extrusionOk="0">
                  <a:moveTo>
                    <a:pt x="417" y="1"/>
                  </a:moveTo>
                  <a:cubicBezTo>
                    <a:pt x="178" y="1"/>
                    <a:pt x="1" y="259"/>
                    <a:pt x="128" y="502"/>
                  </a:cubicBezTo>
                  <a:cubicBezTo>
                    <a:pt x="163" y="548"/>
                    <a:pt x="194" y="579"/>
                    <a:pt x="244" y="614"/>
                  </a:cubicBezTo>
                  <a:cubicBezTo>
                    <a:pt x="305" y="645"/>
                    <a:pt x="356" y="660"/>
                    <a:pt x="417" y="660"/>
                  </a:cubicBezTo>
                  <a:cubicBezTo>
                    <a:pt x="645" y="660"/>
                    <a:pt x="822" y="406"/>
                    <a:pt x="691" y="163"/>
                  </a:cubicBezTo>
                  <a:cubicBezTo>
                    <a:pt x="660" y="116"/>
                    <a:pt x="629" y="82"/>
                    <a:pt x="579" y="51"/>
                  </a:cubicBezTo>
                  <a:cubicBezTo>
                    <a:pt x="514" y="20"/>
                    <a:pt x="467" y="1"/>
                    <a:pt x="4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3619265" y="2597950"/>
              <a:ext cx="19058" cy="14914"/>
            </a:xfrm>
            <a:custGeom>
              <a:avLst/>
              <a:gdLst/>
              <a:ahLst/>
              <a:cxnLst/>
              <a:rect l="l" t="t" r="r" b="b"/>
              <a:pathLst>
                <a:path w="676" h="529" extrusionOk="0">
                  <a:moveTo>
                    <a:pt x="340" y="0"/>
                  </a:moveTo>
                  <a:cubicBezTo>
                    <a:pt x="147" y="0"/>
                    <a:pt x="1" y="208"/>
                    <a:pt x="97" y="401"/>
                  </a:cubicBezTo>
                  <a:cubicBezTo>
                    <a:pt x="113" y="451"/>
                    <a:pt x="163" y="482"/>
                    <a:pt x="194" y="498"/>
                  </a:cubicBezTo>
                  <a:cubicBezTo>
                    <a:pt x="244" y="529"/>
                    <a:pt x="290" y="529"/>
                    <a:pt x="340" y="529"/>
                  </a:cubicBezTo>
                  <a:cubicBezTo>
                    <a:pt x="533" y="529"/>
                    <a:pt x="676" y="336"/>
                    <a:pt x="564" y="127"/>
                  </a:cubicBezTo>
                  <a:cubicBezTo>
                    <a:pt x="549" y="97"/>
                    <a:pt x="514" y="46"/>
                    <a:pt x="468" y="31"/>
                  </a:cubicBezTo>
                  <a:cubicBezTo>
                    <a:pt x="417" y="16"/>
                    <a:pt x="371" y="0"/>
                    <a:pt x="34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3595865" y="2153520"/>
              <a:ext cx="44995" cy="36115"/>
            </a:xfrm>
            <a:custGeom>
              <a:avLst/>
              <a:gdLst/>
              <a:ahLst/>
              <a:cxnLst/>
              <a:rect l="l" t="t" r="r" b="b"/>
              <a:pathLst>
                <a:path w="1596" h="1281" extrusionOk="0">
                  <a:moveTo>
                    <a:pt x="797" y="1"/>
                  </a:moveTo>
                  <a:cubicBezTo>
                    <a:pt x="694" y="1"/>
                    <a:pt x="585" y="25"/>
                    <a:pt x="476" y="78"/>
                  </a:cubicBezTo>
                  <a:cubicBezTo>
                    <a:pt x="380" y="143"/>
                    <a:pt x="283" y="224"/>
                    <a:pt x="237" y="321"/>
                  </a:cubicBezTo>
                  <a:cubicBezTo>
                    <a:pt x="1" y="806"/>
                    <a:pt x="343" y="1281"/>
                    <a:pt x="801" y="1281"/>
                  </a:cubicBezTo>
                  <a:cubicBezTo>
                    <a:pt x="903" y="1281"/>
                    <a:pt x="1011" y="1257"/>
                    <a:pt x="1120" y="1204"/>
                  </a:cubicBezTo>
                  <a:cubicBezTo>
                    <a:pt x="1217" y="1138"/>
                    <a:pt x="1298" y="1057"/>
                    <a:pt x="1344" y="961"/>
                  </a:cubicBezTo>
                  <a:cubicBezTo>
                    <a:pt x="1596" y="476"/>
                    <a:pt x="1256" y="1"/>
                    <a:pt x="7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3608665" y="2163979"/>
              <a:ext cx="19030" cy="14970"/>
            </a:xfrm>
            <a:custGeom>
              <a:avLst/>
              <a:gdLst/>
              <a:ahLst/>
              <a:cxnLst/>
              <a:rect l="l" t="t" r="r" b="b"/>
              <a:pathLst>
                <a:path w="675" h="531" extrusionOk="0">
                  <a:moveTo>
                    <a:pt x="333" y="1"/>
                  </a:moveTo>
                  <a:cubicBezTo>
                    <a:pt x="290" y="1"/>
                    <a:pt x="245" y="10"/>
                    <a:pt x="199" y="31"/>
                  </a:cubicBezTo>
                  <a:cubicBezTo>
                    <a:pt x="169" y="61"/>
                    <a:pt x="138" y="92"/>
                    <a:pt x="103" y="127"/>
                  </a:cubicBezTo>
                  <a:cubicBezTo>
                    <a:pt x="0" y="332"/>
                    <a:pt x="149" y="530"/>
                    <a:pt x="335" y="530"/>
                  </a:cubicBezTo>
                  <a:cubicBezTo>
                    <a:pt x="380" y="530"/>
                    <a:pt x="427" y="519"/>
                    <a:pt x="473" y="493"/>
                  </a:cubicBezTo>
                  <a:cubicBezTo>
                    <a:pt x="523" y="478"/>
                    <a:pt x="554" y="447"/>
                    <a:pt x="570" y="397"/>
                  </a:cubicBezTo>
                  <a:cubicBezTo>
                    <a:pt x="674" y="200"/>
                    <a:pt x="531" y="1"/>
                    <a:pt x="3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3535871" y="2522703"/>
              <a:ext cx="164983" cy="2312"/>
            </a:xfrm>
            <a:custGeom>
              <a:avLst/>
              <a:gdLst/>
              <a:ahLst/>
              <a:cxnLst/>
              <a:rect l="l" t="t" r="r" b="b"/>
              <a:pathLst>
                <a:path w="5852" h="82" extrusionOk="0">
                  <a:moveTo>
                    <a:pt x="35" y="0"/>
                  </a:moveTo>
                  <a:cubicBezTo>
                    <a:pt x="20" y="0"/>
                    <a:pt x="0" y="35"/>
                    <a:pt x="0" y="50"/>
                  </a:cubicBezTo>
                  <a:cubicBezTo>
                    <a:pt x="0" y="66"/>
                    <a:pt x="20" y="81"/>
                    <a:pt x="35" y="81"/>
                  </a:cubicBezTo>
                  <a:lnTo>
                    <a:pt x="5805" y="81"/>
                  </a:lnTo>
                  <a:cubicBezTo>
                    <a:pt x="5836" y="81"/>
                    <a:pt x="5852" y="66"/>
                    <a:pt x="5852" y="50"/>
                  </a:cubicBezTo>
                  <a:cubicBezTo>
                    <a:pt x="5852" y="35"/>
                    <a:pt x="5836" y="0"/>
                    <a:pt x="58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491"/>
        <p:cNvGrpSpPr/>
        <p:nvPr/>
      </p:nvGrpSpPr>
      <p:grpSpPr>
        <a:xfrm>
          <a:off x="0" y="0"/>
          <a:ext cx="0" cy="0"/>
          <a:chOff x="0" y="0"/>
          <a:chExt cx="0" cy="0"/>
        </a:xfrm>
      </p:grpSpPr>
      <p:sp>
        <p:nvSpPr>
          <p:cNvPr id="4492" name="Google Shape;4492;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Evolution of </a:t>
            </a:r>
            <a:r>
              <a:rPr lang="en">
                <a:solidFill>
                  <a:schemeClr val="lt1"/>
                </a:solidFill>
              </a:rPr>
              <a:t>climate change</a:t>
            </a:r>
            <a:endParaRPr>
              <a:solidFill>
                <a:schemeClr val="lt1"/>
              </a:solidFill>
            </a:endParaRPr>
          </a:p>
        </p:txBody>
      </p:sp>
      <p:sp>
        <p:nvSpPr>
          <p:cNvPr id="4493" name="Google Shape;4493;p61"/>
          <p:cNvSpPr txBox="1"/>
          <p:nvPr/>
        </p:nvSpPr>
        <p:spPr>
          <a:xfrm>
            <a:off x="724200" y="4310484"/>
            <a:ext cx="7704000" cy="26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200">
                <a:solidFill>
                  <a:srgbClr val="151E35"/>
                </a:solidFill>
                <a:latin typeface="Catamaran"/>
                <a:ea typeface="Catamaran"/>
                <a:cs typeface="Catamaran"/>
                <a:sym typeface="Catamaran"/>
              </a:rPr>
              <a:t>Follow the link in the graph to modify its data and then paste the new one here. </a:t>
            </a:r>
            <a:r>
              <a:rPr lang="en" sz="1200" b="1">
                <a:solidFill>
                  <a:srgbClr val="151E35"/>
                </a:solidFill>
                <a:uFill>
                  <a:noFill/>
                </a:uFill>
                <a:latin typeface="Catamaran"/>
                <a:ea typeface="Catamaran"/>
                <a:cs typeface="Catamaran"/>
                <a:sym typeface="Catamaran"/>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200">
              <a:solidFill>
                <a:schemeClr val="dk2"/>
              </a:solidFill>
              <a:latin typeface="Catamaran"/>
              <a:ea typeface="Catamaran"/>
              <a:cs typeface="Catamaran"/>
              <a:sym typeface="Catamaran"/>
            </a:endParaRPr>
          </a:p>
        </p:txBody>
      </p:sp>
      <p:sp>
        <p:nvSpPr>
          <p:cNvPr id="4494" name="Google Shape;4494;p61"/>
          <p:cNvSpPr txBox="1"/>
          <p:nvPr/>
        </p:nvSpPr>
        <p:spPr>
          <a:xfrm>
            <a:off x="6210350" y="1596903"/>
            <a:ext cx="18384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4495" name="Google Shape;4495;p61"/>
          <p:cNvSpPr txBox="1"/>
          <p:nvPr/>
        </p:nvSpPr>
        <p:spPr>
          <a:xfrm>
            <a:off x="6210350" y="1314225"/>
            <a:ext cx="1838400" cy="429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600" b="1">
                <a:solidFill>
                  <a:schemeClr val="dk1"/>
                </a:solidFill>
                <a:latin typeface="Anek Devanagari"/>
                <a:ea typeface="Anek Devanagari"/>
                <a:cs typeface="Anek Devanagari"/>
                <a:sym typeface="Anek Devanagari"/>
              </a:rPr>
              <a:t>Mercury</a:t>
            </a:r>
            <a:endParaRPr sz="2600" b="1">
              <a:solidFill>
                <a:schemeClr val="dk1"/>
              </a:solidFill>
              <a:latin typeface="Anek Devanagari"/>
              <a:ea typeface="Anek Devanagari"/>
              <a:cs typeface="Anek Devanagari"/>
              <a:sym typeface="Anek Devanagari"/>
            </a:endParaRPr>
          </a:p>
        </p:txBody>
      </p:sp>
      <p:sp>
        <p:nvSpPr>
          <p:cNvPr id="4496" name="Google Shape;4496;p61"/>
          <p:cNvSpPr txBox="1"/>
          <p:nvPr/>
        </p:nvSpPr>
        <p:spPr>
          <a:xfrm>
            <a:off x="6210350" y="2342475"/>
            <a:ext cx="1838400" cy="429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600" b="1">
                <a:solidFill>
                  <a:schemeClr val="dk1"/>
                </a:solidFill>
                <a:latin typeface="Anek Devanagari"/>
                <a:ea typeface="Anek Devanagari"/>
                <a:cs typeface="Anek Devanagari"/>
                <a:sym typeface="Anek Devanagari"/>
              </a:rPr>
              <a:t>Mars</a:t>
            </a:r>
            <a:endParaRPr sz="2600" b="1">
              <a:solidFill>
                <a:schemeClr val="dk1"/>
              </a:solidFill>
              <a:latin typeface="Anek Devanagari"/>
              <a:ea typeface="Anek Devanagari"/>
              <a:cs typeface="Anek Devanagari"/>
              <a:sym typeface="Anek Devanagari"/>
            </a:endParaRPr>
          </a:p>
        </p:txBody>
      </p:sp>
      <p:sp>
        <p:nvSpPr>
          <p:cNvPr id="4497" name="Google Shape;4497;p61"/>
          <p:cNvSpPr txBox="1"/>
          <p:nvPr/>
        </p:nvSpPr>
        <p:spPr>
          <a:xfrm>
            <a:off x="6210350" y="2625160"/>
            <a:ext cx="18384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Catamaran"/>
                <a:ea typeface="Catamaran"/>
                <a:cs typeface="Catamaran"/>
                <a:sym typeface="Catamaran"/>
              </a:rPr>
              <a:t>Despite being red,</a:t>
            </a:r>
            <a:br>
              <a:rPr lang="en">
                <a:solidFill>
                  <a:schemeClr val="dk1"/>
                </a:solidFill>
                <a:latin typeface="Catamaran"/>
                <a:ea typeface="Catamaran"/>
                <a:cs typeface="Catamaran"/>
                <a:sym typeface="Catamaran"/>
              </a:rPr>
            </a:br>
            <a:r>
              <a:rPr lang="en">
                <a:solidFill>
                  <a:schemeClr val="dk1"/>
                </a:solidFill>
                <a:latin typeface="Catamaran"/>
                <a:ea typeface="Catamaran"/>
                <a:cs typeface="Catamaran"/>
                <a:sym typeface="Catamaran"/>
              </a:rPr>
              <a:t>Mars is a cold place</a:t>
            </a:r>
            <a:endParaRPr>
              <a:solidFill>
                <a:schemeClr val="dk1"/>
              </a:solidFill>
              <a:latin typeface="Catamaran"/>
              <a:ea typeface="Catamaran"/>
              <a:cs typeface="Catamaran"/>
              <a:sym typeface="Catamaran"/>
            </a:endParaRPr>
          </a:p>
        </p:txBody>
      </p:sp>
      <p:sp>
        <p:nvSpPr>
          <p:cNvPr id="4498" name="Google Shape;4498;p61"/>
          <p:cNvSpPr txBox="1"/>
          <p:nvPr/>
        </p:nvSpPr>
        <p:spPr>
          <a:xfrm>
            <a:off x="6210350" y="3370726"/>
            <a:ext cx="1838400" cy="429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600" b="1">
                <a:solidFill>
                  <a:schemeClr val="dk1"/>
                </a:solidFill>
                <a:latin typeface="Anek Devanagari"/>
                <a:ea typeface="Anek Devanagari"/>
                <a:cs typeface="Anek Devanagari"/>
                <a:sym typeface="Anek Devanagari"/>
              </a:rPr>
              <a:t>Saturn</a:t>
            </a:r>
            <a:endParaRPr sz="2600" b="1">
              <a:solidFill>
                <a:schemeClr val="dk1"/>
              </a:solidFill>
              <a:latin typeface="Anek Devanagari"/>
              <a:ea typeface="Anek Devanagari"/>
              <a:cs typeface="Anek Devanagari"/>
              <a:sym typeface="Anek Devanagari"/>
            </a:endParaRPr>
          </a:p>
        </p:txBody>
      </p:sp>
      <p:sp>
        <p:nvSpPr>
          <p:cNvPr id="4499" name="Google Shape;4499;p61"/>
          <p:cNvSpPr txBox="1"/>
          <p:nvPr/>
        </p:nvSpPr>
        <p:spPr>
          <a:xfrm>
            <a:off x="6210350" y="3653403"/>
            <a:ext cx="1838400" cy="53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Catamaran"/>
                <a:ea typeface="Catamaran"/>
                <a:cs typeface="Catamaran"/>
                <a:sym typeface="Catamaran"/>
              </a:rPr>
              <a:t>Saturn is composed of hydrogen and helium</a:t>
            </a:r>
            <a:endParaRPr>
              <a:solidFill>
                <a:schemeClr val="dk1"/>
              </a:solidFill>
              <a:latin typeface="Catamaran"/>
              <a:ea typeface="Catamaran"/>
              <a:cs typeface="Catamaran"/>
              <a:sym typeface="Catamaran"/>
            </a:endParaRPr>
          </a:p>
        </p:txBody>
      </p:sp>
      <p:sp>
        <p:nvSpPr>
          <p:cNvPr id="4500" name="Google Shape;4500;p61"/>
          <p:cNvSpPr/>
          <p:nvPr/>
        </p:nvSpPr>
        <p:spPr>
          <a:xfrm>
            <a:off x="8101299" y="1592012"/>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1"/>
          <p:cNvSpPr/>
          <p:nvPr/>
        </p:nvSpPr>
        <p:spPr>
          <a:xfrm>
            <a:off x="8101299" y="2598199"/>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1"/>
          <p:cNvSpPr/>
          <p:nvPr/>
        </p:nvSpPr>
        <p:spPr>
          <a:xfrm>
            <a:off x="8101299" y="3604387"/>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03" name="Google Shape;4503;p61" title="Gráfico">
            <a:hlinkClick r:id="rId4"/>
          </p:cNvPr>
          <p:cNvPicPr preferRelativeResize="0"/>
          <p:nvPr/>
        </p:nvPicPr>
        <p:blipFill>
          <a:blip r:embed="rId5">
            <a:alphaModFix/>
          </a:blip>
          <a:stretch>
            <a:fillRect/>
          </a:stretch>
        </p:blipFill>
        <p:spPr>
          <a:xfrm>
            <a:off x="713225" y="1157275"/>
            <a:ext cx="5185125" cy="3206124"/>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507"/>
        <p:cNvGrpSpPr/>
        <p:nvPr/>
      </p:nvGrpSpPr>
      <p:grpSpPr>
        <a:xfrm>
          <a:off x="0" y="0"/>
          <a:ext cx="0" cy="0"/>
          <a:chOff x="0" y="0"/>
          <a:chExt cx="0" cy="0"/>
        </a:xfrm>
      </p:grpSpPr>
      <p:sp>
        <p:nvSpPr>
          <p:cNvPr id="4508" name="Google Shape;4508;p62"/>
          <p:cNvSpPr/>
          <p:nvPr/>
        </p:nvSpPr>
        <p:spPr>
          <a:xfrm>
            <a:off x="180575" y="4712219"/>
            <a:ext cx="9438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2"/>
          <p:cNvSpPr/>
          <p:nvPr/>
        </p:nvSpPr>
        <p:spPr>
          <a:xfrm>
            <a:off x="7953700" y="4712219"/>
            <a:ext cx="9438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2"/>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Renewable </a:t>
            </a:r>
            <a:r>
              <a:rPr lang="en">
                <a:solidFill>
                  <a:schemeClr val="lt1"/>
                </a:solidFill>
              </a:rPr>
              <a:t>resources</a:t>
            </a:r>
            <a:endParaRPr>
              <a:solidFill>
                <a:schemeClr val="lt1"/>
              </a:solidFill>
            </a:endParaRPr>
          </a:p>
        </p:txBody>
      </p:sp>
      <p:sp>
        <p:nvSpPr>
          <p:cNvPr id="4511" name="Google Shape;4511;p62"/>
          <p:cNvSpPr txBox="1">
            <a:spLocks noGrp="1"/>
          </p:cNvSpPr>
          <p:nvPr>
            <p:ph type="title"/>
          </p:nvPr>
        </p:nvSpPr>
        <p:spPr>
          <a:xfrm>
            <a:off x="937700" y="3028600"/>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4512" name="Google Shape;4512;p62"/>
          <p:cNvSpPr txBox="1">
            <a:spLocks noGrp="1"/>
          </p:cNvSpPr>
          <p:nvPr>
            <p:ph type="subTitle" idx="1"/>
          </p:nvPr>
        </p:nvSpPr>
        <p:spPr>
          <a:xfrm>
            <a:off x="937700" y="3403900"/>
            <a:ext cx="21753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third planet from the Sun </a:t>
            </a:r>
            <a:endParaRPr/>
          </a:p>
        </p:txBody>
      </p:sp>
      <p:sp>
        <p:nvSpPr>
          <p:cNvPr id="4513" name="Google Shape;4513;p62"/>
          <p:cNvSpPr txBox="1">
            <a:spLocks noGrp="1"/>
          </p:cNvSpPr>
          <p:nvPr>
            <p:ph type="title" idx="2"/>
          </p:nvPr>
        </p:nvSpPr>
        <p:spPr>
          <a:xfrm>
            <a:off x="3484423" y="3028600"/>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4514" name="Google Shape;4514;p62"/>
          <p:cNvSpPr txBox="1">
            <a:spLocks noGrp="1"/>
          </p:cNvSpPr>
          <p:nvPr>
            <p:ph type="subTitle" idx="3"/>
          </p:nvPr>
        </p:nvSpPr>
        <p:spPr>
          <a:xfrm>
            <a:off x="3484422" y="3403900"/>
            <a:ext cx="2175300" cy="527700"/>
          </a:xfrm>
          <a:prstGeom prst="rect">
            <a:avLst/>
          </a:prstGeom>
        </p:spPr>
        <p:txBody>
          <a:bodyPr spcFirstLastPara="1" wrap="square" lIns="91425" tIns="91425" rIns="91425" bIns="91425" anchor="t" anchorCtr="0">
            <a:noAutofit/>
          </a:bodyPr>
          <a:lstStyle/>
          <a:p>
            <a:pPr marL="91440" lvl="0" indent="-91440" algn="ctr" rtl="0">
              <a:spcBef>
                <a:spcPts val="0"/>
              </a:spcBef>
              <a:spcAft>
                <a:spcPts val="0"/>
              </a:spcAft>
              <a:buNone/>
            </a:pPr>
            <a:r>
              <a:rPr lang="en"/>
              <a:t>It’s the farthest planet from the Sun</a:t>
            </a:r>
            <a:endParaRPr/>
          </a:p>
        </p:txBody>
      </p:sp>
      <p:sp>
        <p:nvSpPr>
          <p:cNvPr id="4515" name="Google Shape;4515;p62"/>
          <p:cNvSpPr txBox="1">
            <a:spLocks noGrp="1"/>
          </p:cNvSpPr>
          <p:nvPr>
            <p:ph type="title" idx="4"/>
          </p:nvPr>
        </p:nvSpPr>
        <p:spPr>
          <a:xfrm>
            <a:off x="6031146" y="3028600"/>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4516" name="Google Shape;4516;p62"/>
          <p:cNvSpPr txBox="1">
            <a:spLocks noGrp="1"/>
          </p:cNvSpPr>
          <p:nvPr>
            <p:ph type="subTitle" idx="5"/>
          </p:nvPr>
        </p:nvSpPr>
        <p:spPr>
          <a:xfrm>
            <a:off x="6031150" y="3403900"/>
            <a:ext cx="21753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4517" name="Google Shape;4517;p62"/>
          <p:cNvSpPr/>
          <p:nvPr/>
        </p:nvSpPr>
        <p:spPr>
          <a:xfrm>
            <a:off x="1522882" y="1865632"/>
            <a:ext cx="1013100" cy="1013100"/>
          </a:xfrm>
          <a:prstGeom prst="donut">
            <a:avLst>
              <a:gd name="adj" fmla="val 768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b="1">
              <a:latin typeface="Lora"/>
              <a:ea typeface="Lora"/>
              <a:cs typeface="Lora"/>
              <a:sym typeface="Lora"/>
            </a:endParaRPr>
          </a:p>
        </p:txBody>
      </p:sp>
      <p:sp>
        <p:nvSpPr>
          <p:cNvPr id="4518" name="Google Shape;4518;p62"/>
          <p:cNvSpPr/>
          <p:nvPr/>
        </p:nvSpPr>
        <p:spPr>
          <a:xfrm rot="5400000">
            <a:off x="1472200" y="1814950"/>
            <a:ext cx="1114500" cy="1114500"/>
          </a:xfrm>
          <a:prstGeom prst="blockArc">
            <a:avLst>
              <a:gd name="adj1" fmla="val 10800000"/>
              <a:gd name="adj2" fmla="val 35712"/>
              <a:gd name="adj3" fmla="val 1760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b="1">
              <a:latin typeface="Lora"/>
              <a:ea typeface="Lora"/>
              <a:cs typeface="Lora"/>
              <a:sym typeface="Lora"/>
            </a:endParaRPr>
          </a:p>
        </p:txBody>
      </p:sp>
      <p:sp>
        <p:nvSpPr>
          <p:cNvPr id="4519" name="Google Shape;4519;p62"/>
          <p:cNvSpPr/>
          <p:nvPr/>
        </p:nvSpPr>
        <p:spPr>
          <a:xfrm>
            <a:off x="6612241" y="1865657"/>
            <a:ext cx="1013100" cy="1013100"/>
          </a:xfrm>
          <a:prstGeom prst="donut">
            <a:avLst>
              <a:gd name="adj" fmla="val 768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2"/>
          <p:cNvSpPr/>
          <p:nvPr/>
        </p:nvSpPr>
        <p:spPr>
          <a:xfrm rot="5400000">
            <a:off x="6561558" y="1814975"/>
            <a:ext cx="1114500" cy="1114500"/>
          </a:xfrm>
          <a:prstGeom prst="blockArc">
            <a:avLst>
              <a:gd name="adj1" fmla="val 10800000"/>
              <a:gd name="adj2" fmla="val 17839676"/>
              <a:gd name="adj3" fmla="val 1644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2"/>
          <p:cNvSpPr/>
          <p:nvPr/>
        </p:nvSpPr>
        <p:spPr>
          <a:xfrm>
            <a:off x="4067561" y="1865657"/>
            <a:ext cx="1013100" cy="1013100"/>
          </a:xfrm>
          <a:prstGeom prst="donut">
            <a:avLst>
              <a:gd name="adj" fmla="val 768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2"/>
          <p:cNvSpPr/>
          <p:nvPr/>
        </p:nvSpPr>
        <p:spPr>
          <a:xfrm rot="5400000">
            <a:off x="4016879" y="1814975"/>
            <a:ext cx="1114500" cy="1114500"/>
          </a:xfrm>
          <a:prstGeom prst="blockArc">
            <a:avLst>
              <a:gd name="adj1" fmla="val 10800000"/>
              <a:gd name="adj2" fmla="val 14931375"/>
              <a:gd name="adj3" fmla="val 1753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2"/>
          <p:cNvSpPr txBox="1">
            <a:spLocks noGrp="1"/>
          </p:cNvSpPr>
          <p:nvPr>
            <p:ph type="title" idx="7"/>
          </p:nvPr>
        </p:nvSpPr>
        <p:spPr>
          <a:xfrm>
            <a:off x="1553450" y="2108325"/>
            <a:ext cx="943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a:t>
            </a:r>
            <a:endParaRPr/>
          </a:p>
        </p:txBody>
      </p:sp>
      <p:sp>
        <p:nvSpPr>
          <p:cNvPr id="4524" name="Google Shape;4524;p62"/>
          <p:cNvSpPr txBox="1">
            <a:spLocks noGrp="1"/>
          </p:cNvSpPr>
          <p:nvPr>
            <p:ph type="title" idx="8"/>
          </p:nvPr>
        </p:nvSpPr>
        <p:spPr>
          <a:xfrm>
            <a:off x="4100100" y="2108325"/>
            <a:ext cx="943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20%</a:t>
            </a:r>
            <a:endParaRPr/>
          </a:p>
        </p:txBody>
      </p:sp>
      <p:sp>
        <p:nvSpPr>
          <p:cNvPr id="4525" name="Google Shape;4525;p62"/>
          <p:cNvSpPr txBox="1">
            <a:spLocks noGrp="1"/>
          </p:cNvSpPr>
          <p:nvPr>
            <p:ph type="title" idx="9"/>
          </p:nvPr>
        </p:nvSpPr>
        <p:spPr>
          <a:xfrm>
            <a:off x="6651000" y="2108325"/>
            <a:ext cx="943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35%</a:t>
            </a:r>
            <a:endParaRPr/>
          </a:p>
        </p:txBody>
      </p:sp>
      <p:grpSp>
        <p:nvGrpSpPr>
          <p:cNvPr id="4526" name="Google Shape;4526;p62"/>
          <p:cNvGrpSpPr/>
          <p:nvPr/>
        </p:nvGrpSpPr>
        <p:grpSpPr>
          <a:xfrm>
            <a:off x="388469" y="3414701"/>
            <a:ext cx="527996" cy="1424303"/>
            <a:chOff x="-946362" y="4357877"/>
            <a:chExt cx="319031" cy="860606"/>
          </a:xfrm>
        </p:grpSpPr>
        <p:sp>
          <p:nvSpPr>
            <p:cNvPr id="4527" name="Google Shape;4527;p62"/>
            <p:cNvSpPr/>
            <p:nvPr/>
          </p:nvSpPr>
          <p:spPr>
            <a:xfrm>
              <a:off x="-930993" y="4659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2"/>
            <p:cNvSpPr/>
            <p:nvPr/>
          </p:nvSpPr>
          <p:spPr>
            <a:xfrm>
              <a:off x="-885236" y="4764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2"/>
            <p:cNvSpPr/>
            <p:nvPr/>
          </p:nvSpPr>
          <p:spPr>
            <a:xfrm>
              <a:off x="-886082" y="4873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2"/>
            <p:cNvSpPr/>
            <p:nvPr/>
          </p:nvSpPr>
          <p:spPr>
            <a:xfrm>
              <a:off x="-885236" y="4868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2"/>
            <p:cNvSpPr/>
            <p:nvPr/>
          </p:nvSpPr>
          <p:spPr>
            <a:xfrm>
              <a:off x="-929160" y="5052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2"/>
            <p:cNvSpPr/>
            <p:nvPr/>
          </p:nvSpPr>
          <p:spPr>
            <a:xfrm>
              <a:off x="-687210" y="5052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2"/>
            <p:cNvSpPr/>
            <p:nvPr/>
          </p:nvSpPr>
          <p:spPr>
            <a:xfrm>
              <a:off x="-885659" y="5052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2"/>
            <p:cNvSpPr/>
            <p:nvPr/>
          </p:nvSpPr>
          <p:spPr>
            <a:xfrm>
              <a:off x="-885236" y="5052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5" name="Google Shape;4535;p62"/>
            <p:cNvGrpSpPr/>
            <p:nvPr/>
          </p:nvGrpSpPr>
          <p:grpSpPr>
            <a:xfrm>
              <a:off x="-946362" y="4357877"/>
              <a:ext cx="319031" cy="408994"/>
              <a:chOff x="-1642267" y="3601764"/>
              <a:chExt cx="370622" cy="475188"/>
            </a:xfrm>
          </p:grpSpPr>
          <p:sp>
            <p:nvSpPr>
              <p:cNvPr id="4536" name="Google Shape;4536;p62"/>
              <p:cNvSpPr/>
              <p:nvPr/>
            </p:nvSpPr>
            <p:spPr>
              <a:xfrm>
                <a:off x="-1434374" y="3868833"/>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2"/>
              <p:cNvSpPr/>
              <p:nvPr/>
            </p:nvSpPr>
            <p:spPr>
              <a:xfrm>
                <a:off x="-1572575" y="3929166"/>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2"/>
              <p:cNvSpPr/>
              <p:nvPr/>
            </p:nvSpPr>
            <p:spPr>
              <a:xfrm>
                <a:off x="-1553094" y="3781943"/>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2"/>
              <p:cNvSpPr/>
              <p:nvPr/>
            </p:nvSpPr>
            <p:spPr>
              <a:xfrm>
                <a:off x="-1572124" y="4020256"/>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2"/>
              <p:cNvSpPr/>
              <p:nvPr/>
            </p:nvSpPr>
            <p:spPr>
              <a:xfrm>
                <a:off x="-1482414" y="3683776"/>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2"/>
              <p:cNvSpPr/>
              <p:nvPr/>
            </p:nvSpPr>
            <p:spPr>
              <a:xfrm>
                <a:off x="-1473280" y="3691670"/>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2"/>
              <p:cNvSpPr/>
              <p:nvPr/>
            </p:nvSpPr>
            <p:spPr>
              <a:xfrm>
                <a:off x="-1433500" y="3700354"/>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2"/>
              <p:cNvSpPr/>
              <p:nvPr/>
            </p:nvSpPr>
            <p:spPr>
              <a:xfrm>
                <a:off x="-1573449" y="3853553"/>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2"/>
              <p:cNvSpPr/>
              <p:nvPr/>
            </p:nvSpPr>
            <p:spPr>
              <a:xfrm>
                <a:off x="-1532231" y="3885129"/>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2"/>
              <p:cNvSpPr/>
              <p:nvPr/>
            </p:nvSpPr>
            <p:spPr>
              <a:xfrm>
                <a:off x="-1412609" y="3919608"/>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2"/>
              <p:cNvSpPr/>
              <p:nvPr/>
            </p:nvSpPr>
            <p:spPr>
              <a:xfrm>
                <a:off x="-1418050" y="3934692"/>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2"/>
              <p:cNvSpPr/>
              <p:nvPr/>
            </p:nvSpPr>
            <p:spPr>
              <a:xfrm>
                <a:off x="-1622814" y="3891359"/>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2"/>
              <p:cNvSpPr/>
              <p:nvPr/>
            </p:nvSpPr>
            <p:spPr>
              <a:xfrm>
                <a:off x="-1619657" y="3883042"/>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2"/>
              <p:cNvSpPr/>
              <p:nvPr/>
            </p:nvSpPr>
            <p:spPr>
              <a:xfrm>
                <a:off x="-1639673" y="3912363"/>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2"/>
              <p:cNvSpPr/>
              <p:nvPr/>
            </p:nvSpPr>
            <p:spPr>
              <a:xfrm>
                <a:off x="-1642267" y="3891613"/>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2"/>
              <p:cNvSpPr/>
              <p:nvPr/>
            </p:nvSpPr>
            <p:spPr>
              <a:xfrm>
                <a:off x="-1623632" y="3882479"/>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2"/>
              <p:cNvSpPr/>
              <p:nvPr/>
            </p:nvSpPr>
            <p:spPr>
              <a:xfrm>
                <a:off x="-1608351" y="3727108"/>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2"/>
              <p:cNvSpPr/>
              <p:nvPr/>
            </p:nvSpPr>
            <p:spPr>
              <a:xfrm>
                <a:off x="-1611058" y="3721667"/>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2"/>
              <p:cNvSpPr/>
              <p:nvPr/>
            </p:nvSpPr>
            <p:spPr>
              <a:xfrm>
                <a:off x="-1620080" y="3734495"/>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2"/>
              <p:cNvSpPr/>
              <p:nvPr/>
            </p:nvSpPr>
            <p:spPr>
              <a:xfrm>
                <a:off x="-1614667" y="3710024"/>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2"/>
              <p:cNvSpPr/>
              <p:nvPr/>
            </p:nvSpPr>
            <p:spPr>
              <a:xfrm>
                <a:off x="-1590731" y="3708191"/>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2"/>
              <p:cNvSpPr/>
              <p:nvPr/>
            </p:nvSpPr>
            <p:spPr>
              <a:xfrm>
                <a:off x="-1342804" y="3830660"/>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2"/>
              <p:cNvSpPr/>
              <p:nvPr/>
            </p:nvSpPr>
            <p:spPr>
              <a:xfrm>
                <a:off x="-1368234" y="3822259"/>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2"/>
              <p:cNvSpPr/>
              <p:nvPr/>
            </p:nvSpPr>
            <p:spPr>
              <a:xfrm>
                <a:off x="-1304321" y="3824458"/>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2"/>
              <p:cNvSpPr/>
              <p:nvPr/>
            </p:nvSpPr>
            <p:spPr>
              <a:xfrm>
                <a:off x="-1285291" y="3834466"/>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2"/>
              <p:cNvSpPr/>
              <p:nvPr/>
            </p:nvSpPr>
            <p:spPr>
              <a:xfrm>
                <a:off x="-1289407" y="3854652"/>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2"/>
              <p:cNvSpPr/>
              <p:nvPr/>
            </p:nvSpPr>
            <p:spPr>
              <a:xfrm>
                <a:off x="-1413060" y="3623303"/>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2"/>
              <p:cNvSpPr/>
              <p:nvPr/>
            </p:nvSpPr>
            <p:spPr>
              <a:xfrm>
                <a:off x="-1447963" y="3617044"/>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2"/>
              <p:cNvSpPr/>
              <p:nvPr/>
            </p:nvSpPr>
            <p:spPr>
              <a:xfrm>
                <a:off x="-1452953" y="3810503"/>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2"/>
              <p:cNvSpPr/>
              <p:nvPr/>
            </p:nvSpPr>
            <p:spPr>
              <a:xfrm>
                <a:off x="-1471560" y="3902073"/>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2"/>
              <p:cNvSpPr/>
              <p:nvPr/>
            </p:nvSpPr>
            <p:spPr>
              <a:xfrm>
                <a:off x="-1529496" y="3780590"/>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2"/>
              <p:cNvSpPr/>
              <p:nvPr/>
            </p:nvSpPr>
            <p:spPr>
              <a:xfrm>
                <a:off x="-1560283" y="3821103"/>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2"/>
              <p:cNvSpPr/>
              <p:nvPr/>
            </p:nvSpPr>
            <p:spPr>
              <a:xfrm>
                <a:off x="-1541788" y="3985805"/>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2"/>
              <p:cNvSpPr/>
              <p:nvPr/>
            </p:nvSpPr>
            <p:spPr>
              <a:xfrm>
                <a:off x="-1419911" y="3838103"/>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2"/>
              <p:cNvSpPr/>
              <p:nvPr/>
            </p:nvSpPr>
            <p:spPr>
              <a:xfrm>
                <a:off x="-1518642" y="3701735"/>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2"/>
              <p:cNvSpPr/>
              <p:nvPr/>
            </p:nvSpPr>
            <p:spPr>
              <a:xfrm>
                <a:off x="-1497328" y="3722400"/>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2"/>
              <p:cNvSpPr/>
              <p:nvPr/>
            </p:nvSpPr>
            <p:spPr>
              <a:xfrm>
                <a:off x="-1352192" y="3603455"/>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2"/>
              <p:cNvSpPr/>
              <p:nvPr/>
            </p:nvSpPr>
            <p:spPr>
              <a:xfrm>
                <a:off x="-1330597" y="3623105"/>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2"/>
              <p:cNvSpPr/>
              <p:nvPr/>
            </p:nvSpPr>
            <p:spPr>
              <a:xfrm>
                <a:off x="-1330568" y="3601764"/>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5" name="Google Shape;4575;p62"/>
            <p:cNvSpPr/>
            <p:nvPr/>
          </p:nvSpPr>
          <p:spPr>
            <a:xfrm>
              <a:off x="-871619" y="4692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 name="Google Shape;4576;p62"/>
          <p:cNvGrpSpPr/>
          <p:nvPr/>
        </p:nvGrpSpPr>
        <p:grpSpPr>
          <a:xfrm>
            <a:off x="7968620" y="4050380"/>
            <a:ext cx="814188" cy="788614"/>
            <a:chOff x="5931125" y="893715"/>
            <a:chExt cx="434326" cy="420706"/>
          </a:xfrm>
        </p:grpSpPr>
        <p:sp>
          <p:nvSpPr>
            <p:cNvPr id="4577" name="Google Shape;4577;p62"/>
            <p:cNvSpPr/>
            <p:nvPr/>
          </p:nvSpPr>
          <p:spPr>
            <a:xfrm>
              <a:off x="5994281" y="115581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2"/>
            <p:cNvSpPr/>
            <p:nvPr/>
          </p:nvSpPr>
          <p:spPr>
            <a:xfrm>
              <a:off x="6234637" y="99386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2"/>
            <p:cNvSpPr/>
            <p:nvPr/>
          </p:nvSpPr>
          <p:spPr>
            <a:xfrm>
              <a:off x="6174165" y="107244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2"/>
            <p:cNvSpPr/>
            <p:nvPr/>
          </p:nvSpPr>
          <p:spPr>
            <a:xfrm>
              <a:off x="6092609" y="1040148"/>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2"/>
            <p:cNvSpPr/>
            <p:nvPr/>
          </p:nvSpPr>
          <p:spPr>
            <a:xfrm>
              <a:off x="6249779" y="1113652"/>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2"/>
            <p:cNvSpPr/>
            <p:nvPr/>
          </p:nvSpPr>
          <p:spPr>
            <a:xfrm>
              <a:off x="6168319" y="896877"/>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2"/>
            <p:cNvSpPr/>
            <p:nvPr/>
          </p:nvSpPr>
          <p:spPr>
            <a:xfrm>
              <a:off x="6210486" y="931665"/>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2"/>
            <p:cNvSpPr/>
            <p:nvPr/>
          </p:nvSpPr>
          <p:spPr>
            <a:xfrm>
              <a:off x="6240675" y="95600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2"/>
            <p:cNvSpPr/>
            <p:nvPr/>
          </p:nvSpPr>
          <p:spPr>
            <a:xfrm>
              <a:off x="6064912" y="104551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2"/>
            <p:cNvSpPr/>
            <p:nvPr/>
          </p:nvSpPr>
          <p:spPr>
            <a:xfrm>
              <a:off x="5931125" y="893715"/>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2"/>
            <p:cNvSpPr/>
            <p:nvPr/>
          </p:nvSpPr>
          <p:spPr>
            <a:xfrm>
              <a:off x="6029453" y="118207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2"/>
            <p:cNvSpPr/>
            <p:nvPr/>
          </p:nvSpPr>
          <p:spPr>
            <a:xfrm>
              <a:off x="6029453" y="122050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2"/>
            <p:cNvSpPr/>
            <p:nvPr/>
          </p:nvSpPr>
          <p:spPr>
            <a:xfrm>
              <a:off x="6049770" y="119424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593"/>
        <p:cNvGrpSpPr/>
        <p:nvPr/>
      </p:nvGrpSpPr>
      <p:grpSpPr>
        <a:xfrm>
          <a:off x="0" y="0"/>
          <a:ext cx="0" cy="0"/>
          <a:chOff x="0" y="0"/>
          <a:chExt cx="0" cy="0"/>
        </a:xfrm>
      </p:grpSpPr>
      <p:sp>
        <p:nvSpPr>
          <p:cNvPr id="4594" name="Google Shape;4594;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countries that upcycle the most </a:t>
            </a:r>
            <a:endParaRPr>
              <a:solidFill>
                <a:schemeClr val="lt1"/>
              </a:solidFill>
            </a:endParaRPr>
          </a:p>
        </p:txBody>
      </p:sp>
      <p:grpSp>
        <p:nvGrpSpPr>
          <p:cNvPr id="4595" name="Google Shape;4595;p63"/>
          <p:cNvGrpSpPr/>
          <p:nvPr/>
        </p:nvGrpSpPr>
        <p:grpSpPr>
          <a:xfrm>
            <a:off x="3044962" y="1314239"/>
            <a:ext cx="5385807" cy="2869216"/>
            <a:chOff x="233350" y="949250"/>
            <a:chExt cx="7137300" cy="3802300"/>
          </a:xfrm>
        </p:grpSpPr>
        <p:sp>
          <p:nvSpPr>
            <p:cNvPr id="4596" name="Google Shape;4596;p6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7" name="Google Shape;4647;p63"/>
          <p:cNvSpPr txBox="1"/>
          <p:nvPr/>
        </p:nvSpPr>
        <p:spPr>
          <a:xfrm>
            <a:off x="990024" y="1596903"/>
            <a:ext cx="18513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4648" name="Google Shape;4648;p63"/>
          <p:cNvSpPr txBox="1"/>
          <p:nvPr/>
        </p:nvSpPr>
        <p:spPr>
          <a:xfrm>
            <a:off x="990024" y="1314225"/>
            <a:ext cx="1851300" cy="429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Mercury</a:t>
            </a:r>
            <a:endParaRPr sz="2600" b="1">
              <a:solidFill>
                <a:schemeClr val="dk1"/>
              </a:solidFill>
              <a:latin typeface="Anek Devanagari"/>
              <a:ea typeface="Anek Devanagari"/>
              <a:cs typeface="Anek Devanagari"/>
              <a:sym typeface="Anek Devanagari"/>
            </a:endParaRPr>
          </a:p>
        </p:txBody>
      </p:sp>
      <p:sp>
        <p:nvSpPr>
          <p:cNvPr id="4649" name="Google Shape;4649;p63"/>
          <p:cNvSpPr txBox="1"/>
          <p:nvPr/>
        </p:nvSpPr>
        <p:spPr>
          <a:xfrm>
            <a:off x="990024" y="2342476"/>
            <a:ext cx="1851300" cy="429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Mars</a:t>
            </a:r>
            <a:endParaRPr sz="2600" b="1">
              <a:solidFill>
                <a:schemeClr val="dk1"/>
              </a:solidFill>
              <a:latin typeface="Anek Devanagari"/>
              <a:ea typeface="Anek Devanagari"/>
              <a:cs typeface="Anek Devanagari"/>
              <a:sym typeface="Anek Devanagari"/>
            </a:endParaRPr>
          </a:p>
        </p:txBody>
      </p:sp>
      <p:sp>
        <p:nvSpPr>
          <p:cNvPr id="4650" name="Google Shape;4650;p63"/>
          <p:cNvSpPr txBox="1"/>
          <p:nvPr/>
        </p:nvSpPr>
        <p:spPr>
          <a:xfrm>
            <a:off x="990024" y="2625160"/>
            <a:ext cx="18513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Despite being red,</a:t>
            </a:r>
            <a:br>
              <a:rPr lang="en">
                <a:solidFill>
                  <a:schemeClr val="dk1"/>
                </a:solidFill>
                <a:latin typeface="Catamaran"/>
                <a:ea typeface="Catamaran"/>
                <a:cs typeface="Catamaran"/>
                <a:sym typeface="Catamaran"/>
              </a:rPr>
            </a:br>
            <a:r>
              <a:rPr lang="en">
                <a:solidFill>
                  <a:schemeClr val="dk1"/>
                </a:solidFill>
                <a:latin typeface="Catamaran"/>
                <a:ea typeface="Catamaran"/>
                <a:cs typeface="Catamaran"/>
                <a:sym typeface="Catamaran"/>
              </a:rPr>
              <a:t>Mars is a cold place</a:t>
            </a:r>
            <a:endParaRPr>
              <a:solidFill>
                <a:schemeClr val="dk1"/>
              </a:solidFill>
              <a:latin typeface="Catamaran"/>
              <a:ea typeface="Catamaran"/>
              <a:cs typeface="Catamaran"/>
              <a:sym typeface="Catamaran"/>
            </a:endParaRPr>
          </a:p>
        </p:txBody>
      </p:sp>
      <p:sp>
        <p:nvSpPr>
          <p:cNvPr id="4651" name="Google Shape;4651;p63"/>
          <p:cNvSpPr txBox="1"/>
          <p:nvPr/>
        </p:nvSpPr>
        <p:spPr>
          <a:xfrm>
            <a:off x="990024" y="3370726"/>
            <a:ext cx="1851300" cy="429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Saturn</a:t>
            </a:r>
            <a:endParaRPr sz="2600" b="1">
              <a:solidFill>
                <a:schemeClr val="dk1"/>
              </a:solidFill>
              <a:latin typeface="Anek Devanagari"/>
              <a:ea typeface="Anek Devanagari"/>
              <a:cs typeface="Anek Devanagari"/>
              <a:sym typeface="Anek Devanagari"/>
            </a:endParaRPr>
          </a:p>
        </p:txBody>
      </p:sp>
      <p:sp>
        <p:nvSpPr>
          <p:cNvPr id="4652" name="Google Shape;4652;p63"/>
          <p:cNvSpPr txBox="1"/>
          <p:nvPr/>
        </p:nvSpPr>
        <p:spPr>
          <a:xfrm>
            <a:off x="990024" y="3653403"/>
            <a:ext cx="18513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Saturn is composed of hydrogen and helium</a:t>
            </a:r>
            <a:endParaRPr>
              <a:solidFill>
                <a:schemeClr val="dk1"/>
              </a:solidFill>
              <a:latin typeface="Catamaran"/>
              <a:ea typeface="Catamaran"/>
              <a:cs typeface="Catamaran"/>
              <a:sym typeface="Catamaran"/>
            </a:endParaRPr>
          </a:p>
        </p:txBody>
      </p:sp>
      <p:sp>
        <p:nvSpPr>
          <p:cNvPr id="4653" name="Google Shape;4653;p63"/>
          <p:cNvSpPr/>
          <p:nvPr/>
        </p:nvSpPr>
        <p:spPr>
          <a:xfrm>
            <a:off x="733224" y="1592012"/>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3"/>
          <p:cNvSpPr/>
          <p:nvPr/>
        </p:nvSpPr>
        <p:spPr>
          <a:xfrm>
            <a:off x="733224" y="2598199"/>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3"/>
          <p:cNvSpPr/>
          <p:nvPr/>
        </p:nvSpPr>
        <p:spPr>
          <a:xfrm>
            <a:off x="733224" y="3604387"/>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3"/>
          <p:cNvSpPr/>
          <p:nvPr/>
        </p:nvSpPr>
        <p:spPr>
          <a:xfrm>
            <a:off x="5908874" y="1743837"/>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3"/>
          <p:cNvSpPr/>
          <p:nvPr/>
        </p:nvSpPr>
        <p:spPr>
          <a:xfrm>
            <a:off x="5458824" y="2443349"/>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3"/>
          <p:cNvSpPr/>
          <p:nvPr/>
        </p:nvSpPr>
        <p:spPr>
          <a:xfrm>
            <a:off x="3909349" y="1907162"/>
            <a:ext cx="256800" cy="256800"/>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662"/>
        <p:cNvGrpSpPr/>
        <p:nvPr/>
      </p:nvGrpSpPr>
      <p:grpSpPr>
        <a:xfrm>
          <a:off x="0" y="0"/>
          <a:ext cx="0" cy="0"/>
          <a:chOff x="0" y="0"/>
          <a:chExt cx="0" cy="0"/>
        </a:xfrm>
      </p:grpSpPr>
      <p:sp>
        <p:nvSpPr>
          <p:cNvPr id="4663" name="Google Shape;4663;p64"/>
          <p:cNvSpPr txBox="1">
            <a:spLocks noGrp="1"/>
          </p:cNvSpPr>
          <p:nvPr>
            <p:ph type="title"/>
          </p:nvPr>
        </p:nvSpPr>
        <p:spPr>
          <a:xfrm>
            <a:off x="720000" y="2150850"/>
            <a:ext cx="25908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Mockup</a:t>
            </a:r>
            <a:endParaRPr/>
          </a:p>
        </p:txBody>
      </p:sp>
      <p:sp>
        <p:nvSpPr>
          <p:cNvPr id="4664" name="Google Shape;4664;p64"/>
          <p:cNvSpPr txBox="1">
            <a:spLocks noGrp="1"/>
          </p:cNvSpPr>
          <p:nvPr>
            <p:ph type="subTitle" idx="1"/>
          </p:nvPr>
        </p:nvSpPr>
        <p:spPr>
          <a:xfrm>
            <a:off x="720000" y="2813562"/>
            <a:ext cx="2590800" cy="95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4665" name="Google Shape;4665;p64"/>
          <p:cNvPicPr preferRelativeResize="0"/>
          <p:nvPr/>
        </p:nvPicPr>
        <p:blipFill rotWithShape="1">
          <a:blip r:embed="rId3">
            <a:alphaModFix/>
          </a:blip>
          <a:srcRect l="1987" r="1987"/>
          <a:stretch/>
        </p:blipFill>
        <p:spPr>
          <a:xfrm>
            <a:off x="3833588" y="1232300"/>
            <a:ext cx="3460176" cy="2027001"/>
          </a:xfrm>
          <a:prstGeom prst="rect">
            <a:avLst/>
          </a:prstGeom>
          <a:noFill/>
          <a:ln w="9525" cap="flat" cmpd="sng">
            <a:solidFill>
              <a:schemeClr val="lt1"/>
            </a:solidFill>
            <a:prstDash val="solid"/>
            <a:round/>
            <a:headEnd type="none" w="sm" len="sm"/>
            <a:tailEnd type="none" w="sm" len="sm"/>
          </a:ln>
        </p:spPr>
      </p:pic>
      <p:sp>
        <p:nvSpPr>
          <p:cNvPr id="4666" name="Google Shape;4666;p64"/>
          <p:cNvSpPr/>
          <p:nvPr/>
        </p:nvSpPr>
        <p:spPr>
          <a:xfrm>
            <a:off x="3697587" y="1099651"/>
            <a:ext cx="3727985" cy="2944182"/>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342574" y="2339724"/>
            <a:ext cx="1896" cy="5688"/>
          </a:xfrm>
          <a:custGeom>
            <a:avLst/>
            <a:gdLst/>
            <a:ahLst/>
            <a:cxnLst/>
            <a:rect l="l" t="t" r="r" b="b"/>
            <a:pathLst>
              <a:path w="17" h="51" extrusionOk="0">
                <a:moveTo>
                  <a:pt x="16" y="1"/>
                </a:moveTo>
                <a:lnTo>
                  <a:pt x="1" y="51"/>
                </a:lnTo>
                <a:cubicBezTo>
                  <a:pt x="16" y="36"/>
                  <a:pt x="16" y="20"/>
                  <a:pt x="16"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8" name="Google Shape;4668;p64"/>
          <p:cNvGrpSpPr/>
          <p:nvPr/>
        </p:nvGrpSpPr>
        <p:grpSpPr>
          <a:xfrm>
            <a:off x="503049" y="-282301"/>
            <a:ext cx="777252" cy="2168264"/>
            <a:chOff x="104419" y="-3"/>
            <a:chExt cx="996349" cy="2779469"/>
          </a:xfrm>
        </p:grpSpPr>
        <p:grpSp>
          <p:nvGrpSpPr>
            <p:cNvPr id="4669" name="Google Shape;4669;p64"/>
            <p:cNvGrpSpPr/>
            <p:nvPr/>
          </p:nvGrpSpPr>
          <p:grpSpPr>
            <a:xfrm>
              <a:off x="104419" y="-3"/>
              <a:ext cx="996349" cy="2779469"/>
              <a:chOff x="4221490" y="3070967"/>
              <a:chExt cx="251845" cy="702560"/>
            </a:xfrm>
          </p:grpSpPr>
          <p:sp>
            <p:nvSpPr>
              <p:cNvPr id="4670" name="Google Shape;4670;p64"/>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1" name="Google Shape;4701;p64"/>
            <p:cNvSpPr/>
            <p:nvPr/>
          </p:nvSpPr>
          <p:spPr>
            <a:xfrm>
              <a:off x="1028183" y="895373"/>
              <a:ext cx="30226" cy="24092"/>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979777" y="906972"/>
              <a:ext cx="35803" cy="29557"/>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 name="Google Shape;4703;p64"/>
          <p:cNvGrpSpPr/>
          <p:nvPr/>
        </p:nvGrpSpPr>
        <p:grpSpPr>
          <a:xfrm>
            <a:off x="7812353" y="-4374"/>
            <a:ext cx="410449" cy="2798157"/>
            <a:chOff x="-771509" y="1810413"/>
            <a:chExt cx="410449" cy="2798157"/>
          </a:xfrm>
        </p:grpSpPr>
        <p:sp>
          <p:nvSpPr>
            <p:cNvPr id="4704" name="Google Shape;4704;p64"/>
            <p:cNvSpPr/>
            <p:nvPr/>
          </p:nvSpPr>
          <p:spPr>
            <a:xfrm>
              <a:off x="-516887" y="1810413"/>
              <a:ext cx="5950" cy="2629529"/>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748087" y="4134431"/>
              <a:ext cx="362266" cy="289768"/>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680161" y="4187523"/>
              <a:ext cx="226528" cy="183698"/>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570633" y="4326608"/>
              <a:ext cx="9146" cy="70267"/>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674696" y="4366203"/>
              <a:ext cx="215151" cy="138192"/>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767717" y="4436360"/>
              <a:ext cx="401526" cy="172210"/>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740948" y="4522354"/>
              <a:ext cx="347655" cy="86217"/>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592159" y="4255225"/>
              <a:ext cx="52198" cy="7707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771509" y="4430783"/>
              <a:ext cx="410449" cy="9146"/>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64"/>
          <p:cNvGrpSpPr/>
          <p:nvPr/>
        </p:nvGrpSpPr>
        <p:grpSpPr>
          <a:xfrm>
            <a:off x="8222807" y="7"/>
            <a:ext cx="826382" cy="2389544"/>
            <a:chOff x="2165495" y="647732"/>
            <a:chExt cx="826382" cy="2389544"/>
          </a:xfrm>
        </p:grpSpPr>
        <p:sp>
          <p:nvSpPr>
            <p:cNvPr id="4714" name="Google Shape;4714;p64"/>
            <p:cNvSpPr/>
            <p:nvPr/>
          </p:nvSpPr>
          <p:spPr>
            <a:xfrm>
              <a:off x="2636860" y="1580387"/>
              <a:ext cx="220839" cy="763346"/>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520306" y="1406391"/>
              <a:ext cx="247496" cy="195744"/>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495879" y="1438513"/>
              <a:ext cx="332932" cy="243146"/>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715604" y="1662143"/>
              <a:ext cx="267238" cy="523657"/>
            </a:xfrm>
            <a:custGeom>
              <a:avLst/>
              <a:gdLst/>
              <a:ahLst/>
              <a:cxnLst/>
              <a:rect l="l" t="t" r="r" b="b"/>
              <a:pathLst>
                <a:path w="2396" h="4695" extrusionOk="0">
                  <a:moveTo>
                    <a:pt x="2091" y="1"/>
                  </a:moveTo>
                  <a:cubicBezTo>
                    <a:pt x="517" y="2045"/>
                    <a:pt x="0" y="4695"/>
                    <a:pt x="0" y="4695"/>
                  </a:cubicBezTo>
                  <a:cubicBezTo>
                    <a:pt x="0" y="4695"/>
                    <a:pt x="2396" y="2751"/>
                    <a:pt x="209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715604" y="1662143"/>
              <a:ext cx="276272" cy="523657"/>
            </a:xfrm>
            <a:custGeom>
              <a:avLst/>
              <a:gdLst/>
              <a:ahLst/>
              <a:cxnLst/>
              <a:rect l="l" t="t" r="r" b="b"/>
              <a:pathLst>
                <a:path w="2477" h="4695" extrusionOk="0">
                  <a:moveTo>
                    <a:pt x="2091" y="1"/>
                  </a:moveTo>
                  <a:lnTo>
                    <a:pt x="0" y="4695"/>
                  </a:lnTo>
                  <a:cubicBezTo>
                    <a:pt x="0" y="4695"/>
                    <a:pt x="2477" y="2751"/>
                    <a:pt x="209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541832" y="1769775"/>
              <a:ext cx="188494" cy="383792"/>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258755" y="1597675"/>
              <a:ext cx="233220" cy="192286"/>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197633" y="1658797"/>
              <a:ext cx="351001" cy="217047"/>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430743" y="1906072"/>
              <a:ext cx="141649" cy="330144"/>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201537" y="1941875"/>
              <a:ext cx="231101" cy="238796"/>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201537" y="1941875"/>
              <a:ext cx="209574" cy="229762"/>
            </a:xfrm>
            <a:custGeom>
              <a:avLst/>
              <a:gdLst/>
              <a:ahLst/>
              <a:cxnLst/>
              <a:rect l="l" t="t" r="r" b="b"/>
              <a:pathLst>
                <a:path w="1879" h="2060" extrusionOk="0">
                  <a:moveTo>
                    <a:pt x="0" y="0"/>
                  </a:moveTo>
                  <a:lnTo>
                    <a:pt x="0" y="0"/>
                  </a:lnTo>
                  <a:cubicBezTo>
                    <a:pt x="193" y="1608"/>
                    <a:pt x="1879" y="2060"/>
                    <a:pt x="1879" y="2060"/>
                  </a:cubicBezTo>
                  <a:lnTo>
                    <a:pt x="0"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272920" y="2800479"/>
              <a:ext cx="550314" cy="172210"/>
            </a:xfrm>
            <a:custGeom>
              <a:avLst/>
              <a:gdLst/>
              <a:ahLst/>
              <a:cxnLst/>
              <a:rect l="l" t="t" r="r" b="b"/>
              <a:pathLst>
                <a:path w="4934" h="1544" extrusionOk="0">
                  <a:moveTo>
                    <a:pt x="0" y="1"/>
                  </a:moveTo>
                  <a:lnTo>
                    <a:pt x="0" y="66"/>
                  </a:lnTo>
                  <a:cubicBezTo>
                    <a:pt x="0" y="884"/>
                    <a:pt x="660" y="1544"/>
                    <a:pt x="1462" y="1544"/>
                  </a:cubicBezTo>
                  <a:lnTo>
                    <a:pt x="3487" y="1544"/>
                  </a:lnTo>
                  <a:cubicBezTo>
                    <a:pt x="4228" y="1544"/>
                    <a:pt x="4856" y="980"/>
                    <a:pt x="4934" y="259"/>
                  </a:cubicBezTo>
                  <a:lnTo>
                    <a:pt x="4934" y="259"/>
                  </a:lnTo>
                  <a:cubicBezTo>
                    <a:pt x="4100" y="645"/>
                    <a:pt x="3329" y="788"/>
                    <a:pt x="2654" y="788"/>
                  </a:cubicBezTo>
                  <a:cubicBezTo>
                    <a:pt x="1482" y="788"/>
                    <a:pt x="564" y="356"/>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586558" y="2686043"/>
              <a:ext cx="179460" cy="143434"/>
            </a:xfrm>
            <a:custGeom>
              <a:avLst/>
              <a:gdLst/>
              <a:ahLst/>
              <a:cxnLst/>
              <a:rect l="l" t="t" r="r" b="b"/>
              <a:pathLst>
                <a:path w="1609" h="1286" extrusionOk="0">
                  <a:moveTo>
                    <a:pt x="806" y="1"/>
                  </a:moveTo>
                  <a:cubicBezTo>
                    <a:pt x="340" y="1"/>
                    <a:pt x="0" y="483"/>
                    <a:pt x="243" y="965"/>
                  </a:cubicBezTo>
                  <a:cubicBezTo>
                    <a:pt x="290" y="1077"/>
                    <a:pt x="371" y="1158"/>
                    <a:pt x="482" y="1204"/>
                  </a:cubicBezTo>
                  <a:cubicBezTo>
                    <a:pt x="598" y="1270"/>
                    <a:pt x="695" y="1285"/>
                    <a:pt x="806" y="1285"/>
                  </a:cubicBezTo>
                  <a:cubicBezTo>
                    <a:pt x="1273" y="1285"/>
                    <a:pt x="1609" y="803"/>
                    <a:pt x="1369" y="321"/>
                  </a:cubicBezTo>
                  <a:cubicBezTo>
                    <a:pt x="1319" y="209"/>
                    <a:pt x="1238" y="128"/>
                    <a:pt x="1126" y="78"/>
                  </a:cubicBezTo>
                  <a:cubicBezTo>
                    <a:pt x="1015" y="16"/>
                    <a:pt x="903" y="1"/>
                    <a:pt x="80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472122" y="2780738"/>
              <a:ext cx="84432" cy="68482"/>
            </a:xfrm>
            <a:custGeom>
              <a:avLst/>
              <a:gdLst/>
              <a:ahLst/>
              <a:cxnLst/>
              <a:rect l="l" t="t" r="r" b="b"/>
              <a:pathLst>
                <a:path w="757" h="614" extrusionOk="0">
                  <a:moveTo>
                    <a:pt x="386" y="0"/>
                  </a:moveTo>
                  <a:cubicBezTo>
                    <a:pt x="158" y="0"/>
                    <a:pt x="0" y="228"/>
                    <a:pt x="112" y="467"/>
                  </a:cubicBezTo>
                  <a:cubicBezTo>
                    <a:pt x="143" y="517"/>
                    <a:pt x="178" y="548"/>
                    <a:pt x="224" y="563"/>
                  </a:cubicBezTo>
                  <a:cubicBezTo>
                    <a:pt x="274" y="598"/>
                    <a:pt x="336" y="614"/>
                    <a:pt x="386" y="614"/>
                  </a:cubicBezTo>
                  <a:cubicBezTo>
                    <a:pt x="594" y="614"/>
                    <a:pt x="756" y="386"/>
                    <a:pt x="641" y="147"/>
                  </a:cubicBezTo>
                  <a:cubicBezTo>
                    <a:pt x="625" y="97"/>
                    <a:pt x="579" y="66"/>
                    <a:pt x="529" y="50"/>
                  </a:cubicBezTo>
                  <a:cubicBezTo>
                    <a:pt x="482" y="20"/>
                    <a:pt x="432" y="0"/>
                    <a:pt x="38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468219" y="2576404"/>
              <a:ext cx="159718" cy="127373"/>
            </a:xfrm>
            <a:custGeom>
              <a:avLst/>
              <a:gdLst/>
              <a:ahLst/>
              <a:cxnLst/>
              <a:rect l="l" t="t" r="r" b="b"/>
              <a:pathLst>
                <a:path w="1432" h="1142" extrusionOk="0">
                  <a:moveTo>
                    <a:pt x="726" y="0"/>
                  </a:moveTo>
                  <a:cubicBezTo>
                    <a:pt x="309" y="0"/>
                    <a:pt x="1" y="421"/>
                    <a:pt x="213" y="853"/>
                  </a:cubicBezTo>
                  <a:cubicBezTo>
                    <a:pt x="259" y="949"/>
                    <a:pt x="340" y="1030"/>
                    <a:pt x="436" y="1080"/>
                  </a:cubicBezTo>
                  <a:cubicBezTo>
                    <a:pt x="533" y="1126"/>
                    <a:pt x="629" y="1142"/>
                    <a:pt x="726" y="1142"/>
                  </a:cubicBezTo>
                  <a:cubicBezTo>
                    <a:pt x="1127" y="1142"/>
                    <a:pt x="1432" y="710"/>
                    <a:pt x="1223" y="289"/>
                  </a:cubicBezTo>
                  <a:cubicBezTo>
                    <a:pt x="1177" y="193"/>
                    <a:pt x="1096" y="116"/>
                    <a:pt x="1000" y="66"/>
                  </a:cubicBezTo>
                  <a:cubicBezTo>
                    <a:pt x="903" y="19"/>
                    <a:pt x="807" y="0"/>
                    <a:pt x="726"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9" name="Google Shape;4729;p64"/>
            <p:cNvGrpSpPr/>
            <p:nvPr/>
          </p:nvGrpSpPr>
          <p:grpSpPr>
            <a:xfrm>
              <a:off x="2165495" y="647732"/>
              <a:ext cx="767585" cy="2389544"/>
              <a:chOff x="4742464" y="3046919"/>
              <a:chExt cx="194021" cy="604000"/>
            </a:xfrm>
          </p:grpSpPr>
          <p:sp>
            <p:nvSpPr>
              <p:cNvPr id="4730" name="Google Shape;4730;p64"/>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5" name="Google Shape;4745;p64"/>
          <p:cNvGrpSpPr/>
          <p:nvPr/>
        </p:nvGrpSpPr>
        <p:grpSpPr>
          <a:xfrm>
            <a:off x="7733975" y="3487765"/>
            <a:ext cx="1022400" cy="1399860"/>
            <a:chOff x="1098875" y="3291815"/>
            <a:chExt cx="1022400" cy="1399860"/>
          </a:xfrm>
        </p:grpSpPr>
        <p:sp>
          <p:nvSpPr>
            <p:cNvPr id="4746" name="Google Shape;4746;p64"/>
            <p:cNvSpPr/>
            <p:nvPr/>
          </p:nvSpPr>
          <p:spPr>
            <a:xfrm>
              <a:off x="1098875" y="4499075"/>
              <a:ext cx="10224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7" name="Google Shape;4747;p64"/>
            <p:cNvGrpSpPr/>
            <p:nvPr/>
          </p:nvGrpSpPr>
          <p:grpSpPr>
            <a:xfrm>
              <a:off x="1174667" y="3291815"/>
              <a:ext cx="731618" cy="1316748"/>
              <a:chOff x="3273825" y="4053104"/>
              <a:chExt cx="418593" cy="753375"/>
            </a:xfrm>
          </p:grpSpPr>
          <p:sp>
            <p:nvSpPr>
              <p:cNvPr id="4748" name="Google Shape;4748;p64"/>
              <p:cNvSpPr/>
              <p:nvPr/>
            </p:nvSpPr>
            <p:spPr>
              <a:xfrm>
                <a:off x="3273825" y="4546149"/>
                <a:ext cx="169406" cy="171541"/>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3292436" y="4566199"/>
                <a:ext cx="79876" cy="131440"/>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3511733" y="4120263"/>
                <a:ext cx="166528" cy="202126"/>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3376024" y="4214249"/>
                <a:ext cx="188713" cy="184954"/>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3481287" y="4120959"/>
                <a:ext cx="98487" cy="345355"/>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3481287" y="4124719"/>
                <a:ext cx="30493" cy="341596"/>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3376767" y="4441580"/>
                <a:ext cx="304373" cy="159752"/>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3386421" y="4477411"/>
                <a:ext cx="286458" cy="65720"/>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3366371" y="4505862"/>
                <a:ext cx="326048" cy="300614"/>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3388045" y="4717645"/>
                <a:ext cx="290914" cy="88834"/>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3519252" y="4578916"/>
                <a:ext cx="91850" cy="113339"/>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3532665" y="4596089"/>
                <a:ext cx="64142" cy="79180"/>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3501337" y="4053104"/>
                <a:ext cx="79180" cy="72404"/>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3482726" y="4060437"/>
                <a:ext cx="114825" cy="77787"/>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3367810" y="4256671"/>
                <a:ext cx="17915" cy="3806"/>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3432044" y="4239498"/>
                <a:ext cx="17962" cy="3063"/>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3367810" y="4295519"/>
                <a:ext cx="17915" cy="6683"/>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3416310" y="4284240"/>
                <a:ext cx="16523" cy="11325"/>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3412551" y="4344995"/>
                <a:ext cx="12021" cy="15363"/>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3441744" y="4266325"/>
                <a:ext cx="17915" cy="3110"/>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3367810" y="4335063"/>
                <a:ext cx="17915" cy="9004"/>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3405914" y="4385003"/>
                <a:ext cx="17265" cy="9004"/>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3417006" y="4202971"/>
                <a:ext cx="6173" cy="17915"/>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3454461" y="4323088"/>
                <a:ext cx="5941" cy="17915"/>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3387303" y="4219587"/>
                <a:ext cx="13460" cy="14759"/>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3669256" y="4163381"/>
                <a:ext cx="17962" cy="3110"/>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3604975" y="4145512"/>
                <a:ext cx="17962" cy="3806"/>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3669256" y="4201950"/>
                <a:ext cx="17962" cy="6962"/>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3622194" y="4190672"/>
                <a:ext cx="16476" cy="11603"/>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3630409" y="4251658"/>
                <a:ext cx="12021" cy="15455"/>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3595321" y="4173081"/>
                <a:ext cx="17962" cy="3063"/>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3478270" y="4183617"/>
                <a:ext cx="17915" cy="3806"/>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3503658" y="4221258"/>
                <a:ext cx="16337" cy="10907"/>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3537121" y="4341143"/>
                <a:ext cx="16523" cy="11000"/>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3502776" y="4299278"/>
                <a:ext cx="17962" cy="2924"/>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3669256" y="4241494"/>
                <a:ext cx="17962" cy="858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3652083" y="4288696"/>
                <a:ext cx="17915" cy="9004"/>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3570816" y="4404079"/>
                <a:ext cx="17033" cy="8540"/>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3612494" y="4309350"/>
                <a:ext cx="7565" cy="17544"/>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3631848" y="4109403"/>
                <a:ext cx="6126" cy="17498"/>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3593186" y="4244372"/>
                <a:ext cx="6637" cy="17544"/>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3654218" y="4126343"/>
                <a:ext cx="13460" cy="14017"/>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3549141" y="4200790"/>
                <a:ext cx="17962" cy="366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3570816" y="4368526"/>
                <a:ext cx="17915" cy="3806"/>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3531969" y="4261869"/>
                <a:ext cx="17915" cy="6823"/>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3534104" y="4164123"/>
                <a:ext cx="13460" cy="1434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94" name="Google Shape;4794;p64"/>
          <p:cNvSpPr/>
          <p:nvPr/>
        </p:nvSpPr>
        <p:spPr>
          <a:xfrm>
            <a:off x="2265908" y="4215808"/>
            <a:ext cx="208785" cy="208785"/>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798723" y="107800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55098" y="1363274"/>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7623723" y="7487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7154373" y="539499"/>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802"/>
        <p:cNvGrpSpPr/>
        <p:nvPr/>
      </p:nvGrpSpPr>
      <p:grpSpPr>
        <a:xfrm>
          <a:off x="0" y="0"/>
          <a:ext cx="0" cy="0"/>
          <a:chOff x="0" y="0"/>
          <a:chExt cx="0" cy="0"/>
        </a:xfrm>
      </p:grpSpPr>
      <p:sp>
        <p:nvSpPr>
          <p:cNvPr id="4803" name="Google Shape;4803;p65"/>
          <p:cNvSpPr/>
          <p:nvPr/>
        </p:nvSpPr>
        <p:spPr>
          <a:xfrm>
            <a:off x="6989725" y="4714325"/>
            <a:ext cx="17730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174600" y="4714325"/>
            <a:ext cx="17730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txBox="1">
            <a:spLocks noGrp="1"/>
          </p:cNvSpPr>
          <p:nvPr>
            <p:ph type="title"/>
          </p:nvPr>
        </p:nvSpPr>
        <p:spPr>
          <a:xfrm>
            <a:off x="2347938" y="630100"/>
            <a:ext cx="44481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4806" name="Google Shape;4806;p65"/>
          <p:cNvSpPr txBox="1">
            <a:spLocks noGrp="1"/>
          </p:cNvSpPr>
          <p:nvPr>
            <p:ph type="subTitle" idx="1"/>
          </p:nvPr>
        </p:nvSpPr>
        <p:spPr>
          <a:xfrm>
            <a:off x="2347900" y="1889030"/>
            <a:ext cx="4448100" cy="110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4807" name="Google Shape;4807;p65"/>
          <p:cNvSpPr txBox="1"/>
          <p:nvPr/>
        </p:nvSpPr>
        <p:spPr>
          <a:xfrm>
            <a:off x="2496150" y="4125850"/>
            <a:ext cx="4151700" cy="34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Catamaran"/>
                <a:ea typeface="Catamaran"/>
                <a:cs typeface="Catamaran"/>
                <a:sym typeface="Catamaran"/>
              </a:rPr>
              <a:t>Please keep this slide for attribution</a:t>
            </a:r>
            <a:endParaRPr sz="1200">
              <a:solidFill>
                <a:schemeClr val="dk1"/>
              </a:solidFill>
              <a:latin typeface="Catamaran"/>
              <a:ea typeface="Catamaran"/>
              <a:cs typeface="Catamaran"/>
              <a:sym typeface="Catamaran"/>
            </a:endParaRPr>
          </a:p>
        </p:txBody>
      </p:sp>
      <p:grpSp>
        <p:nvGrpSpPr>
          <p:cNvPr id="4808" name="Google Shape;4808;p65"/>
          <p:cNvGrpSpPr/>
          <p:nvPr/>
        </p:nvGrpSpPr>
        <p:grpSpPr>
          <a:xfrm>
            <a:off x="4838731" y="3170953"/>
            <a:ext cx="363314" cy="356576"/>
            <a:chOff x="4838719" y="3113016"/>
            <a:chExt cx="363314" cy="356576"/>
          </a:xfrm>
        </p:grpSpPr>
        <p:sp>
          <p:nvSpPr>
            <p:cNvPr id="4809" name="Google Shape;4809;p65"/>
            <p:cNvSpPr/>
            <p:nvPr/>
          </p:nvSpPr>
          <p:spPr>
            <a:xfrm>
              <a:off x="4838719" y="3113016"/>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4993859" y="3113016"/>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4923865" y="3259846"/>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4907952" y="3190062"/>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5001435" y="3259820"/>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65"/>
          <p:cNvGrpSpPr/>
          <p:nvPr/>
        </p:nvGrpSpPr>
        <p:grpSpPr>
          <a:xfrm>
            <a:off x="4390285" y="3170953"/>
            <a:ext cx="362920" cy="356865"/>
            <a:chOff x="4390285" y="3113016"/>
            <a:chExt cx="362920" cy="356865"/>
          </a:xfrm>
        </p:grpSpPr>
        <p:grpSp>
          <p:nvGrpSpPr>
            <p:cNvPr id="4815" name="Google Shape;4815;p65"/>
            <p:cNvGrpSpPr/>
            <p:nvPr/>
          </p:nvGrpSpPr>
          <p:grpSpPr>
            <a:xfrm>
              <a:off x="4390285" y="3113016"/>
              <a:ext cx="362920" cy="356865"/>
              <a:chOff x="3314750" y="3817357"/>
              <a:chExt cx="362920" cy="356865"/>
            </a:xfrm>
          </p:grpSpPr>
          <p:sp>
            <p:nvSpPr>
              <p:cNvPr id="4816" name="Google Shape;4816;p6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65"/>
            <p:cNvGrpSpPr/>
            <p:nvPr/>
          </p:nvGrpSpPr>
          <p:grpSpPr>
            <a:xfrm>
              <a:off x="4470520" y="3190271"/>
              <a:ext cx="202339" cy="202323"/>
              <a:chOff x="935197" y="1793977"/>
              <a:chExt cx="256451" cy="256430"/>
            </a:xfrm>
          </p:grpSpPr>
          <p:sp>
            <p:nvSpPr>
              <p:cNvPr id="4819" name="Google Shape;4819;p6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1" name="Google Shape;4821;p65"/>
          <p:cNvGrpSpPr/>
          <p:nvPr/>
        </p:nvGrpSpPr>
        <p:grpSpPr>
          <a:xfrm>
            <a:off x="3941863" y="3170953"/>
            <a:ext cx="362920" cy="356865"/>
            <a:chOff x="3941851" y="3113016"/>
            <a:chExt cx="362920" cy="356865"/>
          </a:xfrm>
        </p:grpSpPr>
        <p:sp>
          <p:nvSpPr>
            <p:cNvPr id="4822" name="Google Shape;4822;p65"/>
            <p:cNvSpPr/>
            <p:nvPr/>
          </p:nvSpPr>
          <p:spPr>
            <a:xfrm>
              <a:off x="3941851" y="3113016"/>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4096991" y="3113016"/>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4003902" y="3190219"/>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5" name="Google Shape;4825;p65"/>
          <p:cNvSpPr/>
          <p:nvPr/>
        </p:nvSpPr>
        <p:spPr>
          <a:xfrm>
            <a:off x="8194429" y="630101"/>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7844645" y="1636915"/>
            <a:ext cx="221164" cy="221172"/>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7557987" y="1286895"/>
            <a:ext cx="87355" cy="87232"/>
          </a:xfrm>
          <a:custGeom>
            <a:avLst/>
            <a:gdLst/>
            <a:ahLst/>
            <a:cxnLst/>
            <a:rect l="l" t="t" r="r" b="b"/>
            <a:pathLst>
              <a:path w="692" h="691" extrusionOk="0">
                <a:moveTo>
                  <a:pt x="356" y="1"/>
                </a:moveTo>
                <a:cubicBezTo>
                  <a:pt x="356" y="193"/>
                  <a:pt x="194" y="340"/>
                  <a:pt x="1" y="340"/>
                </a:cubicBezTo>
                <a:cubicBezTo>
                  <a:pt x="194" y="340"/>
                  <a:pt x="356" y="498"/>
                  <a:pt x="356" y="691"/>
                </a:cubicBezTo>
                <a:cubicBezTo>
                  <a:pt x="356" y="498"/>
                  <a:pt x="498" y="340"/>
                  <a:pt x="691" y="340"/>
                </a:cubicBezTo>
                <a:cubicBezTo>
                  <a:pt x="498" y="340"/>
                  <a:pt x="356" y="193"/>
                  <a:pt x="35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738665" y="676310"/>
            <a:ext cx="201106" cy="198030"/>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65"/>
          <p:cNvGrpSpPr/>
          <p:nvPr/>
        </p:nvGrpSpPr>
        <p:grpSpPr>
          <a:xfrm>
            <a:off x="7304761" y="3915174"/>
            <a:ext cx="1350219" cy="918432"/>
            <a:chOff x="6358218" y="3496678"/>
            <a:chExt cx="513840" cy="349532"/>
          </a:xfrm>
        </p:grpSpPr>
        <p:sp>
          <p:nvSpPr>
            <p:cNvPr id="4830" name="Google Shape;4830;p65"/>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5"/>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65"/>
          <p:cNvGrpSpPr/>
          <p:nvPr/>
        </p:nvGrpSpPr>
        <p:grpSpPr>
          <a:xfrm>
            <a:off x="488992" y="4102605"/>
            <a:ext cx="1350269" cy="731005"/>
            <a:chOff x="7791997" y="2089174"/>
            <a:chExt cx="819587" cy="443706"/>
          </a:xfrm>
        </p:grpSpPr>
        <p:sp>
          <p:nvSpPr>
            <p:cNvPr id="4904" name="Google Shape;4904;p65"/>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5"/>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5"/>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5"/>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929"/>
        <p:cNvGrpSpPr/>
        <p:nvPr/>
      </p:nvGrpSpPr>
      <p:grpSpPr>
        <a:xfrm>
          <a:off x="0" y="0"/>
          <a:ext cx="0" cy="0"/>
          <a:chOff x="0" y="0"/>
          <a:chExt cx="0" cy="0"/>
        </a:xfrm>
      </p:grpSpPr>
      <p:sp>
        <p:nvSpPr>
          <p:cNvPr id="4930" name="Google Shape;4930;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 Ecology</a:t>
            </a:r>
            <a:endParaRPr/>
          </a:p>
        </p:txBody>
      </p:sp>
      <p:grpSp>
        <p:nvGrpSpPr>
          <p:cNvPr id="4931" name="Google Shape;4931;p66"/>
          <p:cNvGrpSpPr/>
          <p:nvPr/>
        </p:nvGrpSpPr>
        <p:grpSpPr>
          <a:xfrm>
            <a:off x="1029850" y="2124481"/>
            <a:ext cx="436875" cy="208450"/>
            <a:chOff x="1029850" y="2384275"/>
            <a:chExt cx="436875" cy="208450"/>
          </a:xfrm>
        </p:grpSpPr>
        <p:sp>
          <p:nvSpPr>
            <p:cNvPr id="4932" name="Google Shape;4932;p66"/>
            <p:cNvSpPr/>
            <p:nvPr/>
          </p:nvSpPr>
          <p:spPr>
            <a:xfrm>
              <a:off x="1029850" y="2384275"/>
              <a:ext cx="99825" cy="208450"/>
            </a:xfrm>
            <a:custGeom>
              <a:avLst/>
              <a:gdLst/>
              <a:ahLst/>
              <a:cxnLst/>
              <a:rect l="l" t="t" r="r" b="b"/>
              <a:pathLst>
                <a:path w="3993" h="8338" extrusionOk="0">
                  <a:moveTo>
                    <a:pt x="788" y="0"/>
                  </a:moveTo>
                  <a:cubicBezTo>
                    <a:pt x="355" y="0"/>
                    <a:pt x="1" y="354"/>
                    <a:pt x="1" y="788"/>
                  </a:cubicBezTo>
                  <a:lnTo>
                    <a:pt x="1" y="7550"/>
                  </a:lnTo>
                  <a:cubicBezTo>
                    <a:pt x="1" y="7983"/>
                    <a:pt x="355" y="8337"/>
                    <a:pt x="788" y="8337"/>
                  </a:cubicBezTo>
                  <a:lnTo>
                    <a:pt x="3205" y="8337"/>
                  </a:lnTo>
                  <a:cubicBezTo>
                    <a:pt x="3638" y="8337"/>
                    <a:pt x="3992" y="7983"/>
                    <a:pt x="3992" y="7550"/>
                  </a:cubicBezTo>
                  <a:cubicBezTo>
                    <a:pt x="3992" y="7117"/>
                    <a:pt x="3638" y="6763"/>
                    <a:pt x="3205" y="6763"/>
                  </a:cubicBezTo>
                  <a:lnTo>
                    <a:pt x="1575" y="6763"/>
                  </a:lnTo>
                  <a:lnTo>
                    <a:pt x="1270" y="5847"/>
                  </a:lnTo>
                  <a:lnTo>
                    <a:pt x="1575" y="4956"/>
                  </a:lnTo>
                  <a:lnTo>
                    <a:pt x="3205" y="4956"/>
                  </a:lnTo>
                  <a:cubicBezTo>
                    <a:pt x="3638" y="4956"/>
                    <a:pt x="3992" y="4602"/>
                    <a:pt x="3992" y="4169"/>
                  </a:cubicBezTo>
                  <a:cubicBezTo>
                    <a:pt x="3992" y="3736"/>
                    <a:pt x="3638" y="3382"/>
                    <a:pt x="3205" y="3382"/>
                  </a:cubicBezTo>
                  <a:lnTo>
                    <a:pt x="1575" y="3382"/>
                  </a:lnTo>
                  <a:lnTo>
                    <a:pt x="1270" y="2490"/>
                  </a:lnTo>
                  <a:lnTo>
                    <a:pt x="1575" y="1575"/>
                  </a:lnTo>
                  <a:lnTo>
                    <a:pt x="3205" y="1575"/>
                  </a:lnTo>
                  <a:cubicBezTo>
                    <a:pt x="3638" y="1575"/>
                    <a:pt x="3992" y="1221"/>
                    <a:pt x="3992" y="788"/>
                  </a:cubicBezTo>
                  <a:cubicBezTo>
                    <a:pt x="3992" y="354"/>
                    <a:pt x="3638" y="0"/>
                    <a:pt x="32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6"/>
            <p:cNvSpPr/>
            <p:nvPr/>
          </p:nvSpPr>
          <p:spPr>
            <a:xfrm>
              <a:off x="1053350" y="2423650"/>
              <a:ext cx="15900" cy="45175"/>
            </a:xfrm>
            <a:custGeom>
              <a:avLst/>
              <a:gdLst/>
              <a:ahLst/>
              <a:cxnLst/>
              <a:rect l="l" t="t" r="r" b="b"/>
              <a:pathLst>
                <a:path w="636" h="1807" extrusionOk="0">
                  <a:moveTo>
                    <a:pt x="178" y="0"/>
                  </a:moveTo>
                  <a:cubicBezTo>
                    <a:pt x="80" y="0"/>
                    <a:pt x="1" y="79"/>
                    <a:pt x="1" y="177"/>
                  </a:cubicBezTo>
                  <a:lnTo>
                    <a:pt x="1" y="1630"/>
                  </a:lnTo>
                  <a:cubicBezTo>
                    <a:pt x="1" y="1727"/>
                    <a:pt x="80" y="1807"/>
                    <a:pt x="178" y="1807"/>
                  </a:cubicBezTo>
                  <a:lnTo>
                    <a:pt x="635" y="1807"/>
                  </a:lnTo>
                  <a:lnTo>
                    <a:pt x="635"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6"/>
            <p:cNvSpPr/>
            <p:nvPr/>
          </p:nvSpPr>
          <p:spPr>
            <a:xfrm>
              <a:off x="1101725" y="2384275"/>
              <a:ext cx="35575" cy="39375"/>
            </a:xfrm>
            <a:custGeom>
              <a:avLst/>
              <a:gdLst/>
              <a:ahLst/>
              <a:cxnLst/>
              <a:rect l="l" t="t" r="r" b="b"/>
              <a:pathLst>
                <a:path w="1423" h="1575" extrusionOk="0">
                  <a:moveTo>
                    <a:pt x="0" y="0"/>
                  </a:moveTo>
                  <a:cubicBezTo>
                    <a:pt x="434" y="0"/>
                    <a:pt x="788" y="354"/>
                    <a:pt x="788" y="788"/>
                  </a:cubicBezTo>
                  <a:cubicBezTo>
                    <a:pt x="788" y="1221"/>
                    <a:pt x="434" y="1575"/>
                    <a:pt x="0" y="1575"/>
                  </a:cubicBezTo>
                  <a:lnTo>
                    <a:pt x="635" y="1575"/>
                  </a:lnTo>
                  <a:cubicBezTo>
                    <a:pt x="1068" y="1575"/>
                    <a:pt x="1422" y="1221"/>
                    <a:pt x="1422" y="788"/>
                  </a:cubicBezTo>
                  <a:cubicBezTo>
                    <a:pt x="1422" y="354"/>
                    <a:pt x="1068" y="0"/>
                    <a:pt x="635"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6"/>
            <p:cNvSpPr/>
            <p:nvPr/>
          </p:nvSpPr>
          <p:spPr>
            <a:xfrm>
              <a:off x="1101725" y="2553325"/>
              <a:ext cx="35575" cy="39400"/>
            </a:xfrm>
            <a:custGeom>
              <a:avLst/>
              <a:gdLst/>
              <a:ahLst/>
              <a:cxnLst/>
              <a:rect l="l" t="t" r="r" b="b"/>
              <a:pathLst>
                <a:path w="1423" h="1576" extrusionOk="0">
                  <a:moveTo>
                    <a:pt x="0" y="1"/>
                  </a:moveTo>
                  <a:cubicBezTo>
                    <a:pt x="434" y="1"/>
                    <a:pt x="788" y="355"/>
                    <a:pt x="788" y="788"/>
                  </a:cubicBezTo>
                  <a:cubicBezTo>
                    <a:pt x="788" y="1221"/>
                    <a:pt x="434" y="1575"/>
                    <a:pt x="0" y="1575"/>
                  </a:cubicBezTo>
                  <a:lnTo>
                    <a:pt x="635" y="1575"/>
                  </a:lnTo>
                  <a:cubicBezTo>
                    <a:pt x="1068" y="1575"/>
                    <a:pt x="1422" y="1221"/>
                    <a:pt x="1422" y="788"/>
                  </a:cubicBezTo>
                  <a:cubicBezTo>
                    <a:pt x="1422" y="355"/>
                    <a:pt x="1068" y="1"/>
                    <a:pt x="63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6"/>
            <p:cNvSpPr/>
            <p:nvPr/>
          </p:nvSpPr>
          <p:spPr>
            <a:xfrm>
              <a:off x="1053350" y="2508175"/>
              <a:ext cx="15900" cy="45175"/>
            </a:xfrm>
            <a:custGeom>
              <a:avLst/>
              <a:gdLst/>
              <a:ahLst/>
              <a:cxnLst/>
              <a:rect l="l" t="t" r="r" b="b"/>
              <a:pathLst>
                <a:path w="636" h="1807" extrusionOk="0">
                  <a:moveTo>
                    <a:pt x="178" y="0"/>
                  </a:moveTo>
                  <a:cubicBezTo>
                    <a:pt x="80" y="0"/>
                    <a:pt x="1" y="80"/>
                    <a:pt x="1" y="177"/>
                  </a:cubicBezTo>
                  <a:lnTo>
                    <a:pt x="1" y="1630"/>
                  </a:lnTo>
                  <a:cubicBezTo>
                    <a:pt x="1" y="1734"/>
                    <a:pt x="80" y="1807"/>
                    <a:pt x="178" y="1807"/>
                  </a:cubicBezTo>
                  <a:lnTo>
                    <a:pt x="635" y="1807"/>
                  </a:lnTo>
                  <a:lnTo>
                    <a:pt x="635"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6"/>
            <p:cNvSpPr/>
            <p:nvPr/>
          </p:nvSpPr>
          <p:spPr>
            <a:xfrm>
              <a:off x="1101725" y="2468800"/>
              <a:ext cx="35575" cy="39400"/>
            </a:xfrm>
            <a:custGeom>
              <a:avLst/>
              <a:gdLst/>
              <a:ahLst/>
              <a:cxnLst/>
              <a:rect l="l" t="t" r="r" b="b"/>
              <a:pathLst>
                <a:path w="1423" h="1576" extrusionOk="0">
                  <a:moveTo>
                    <a:pt x="0" y="1"/>
                  </a:moveTo>
                  <a:cubicBezTo>
                    <a:pt x="434" y="1"/>
                    <a:pt x="788" y="355"/>
                    <a:pt x="788" y="788"/>
                  </a:cubicBezTo>
                  <a:cubicBezTo>
                    <a:pt x="788" y="1221"/>
                    <a:pt x="434" y="1575"/>
                    <a:pt x="0" y="1575"/>
                  </a:cubicBezTo>
                  <a:lnTo>
                    <a:pt x="635" y="1575"/>
                  </a:lnTo>
                  <a:cubicBezTo>
                    <a:pt x="1068" y="1575"/>
                    <a:pt x="1422" y="1221"/>
                    <a:pt x="1422" y="788"/>
                  </a:cubicBezTo>
                  <a:cubicBezTo>
                    <a:pt x="1422" y="355"/>
                    <a:pt x="1068" y="1"/>
                    <a:pt x="635"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6"/>
            <p:cNvSpPr/>
            <p:nvPr/>
          </p:nvSpPr>
          <p:spPr>
            <a:xfrm>
              <a:off x="1137275" y="2384275"/>
              <a:ext cx="126525" cy="208100"/>
            </a:xfrm>
            <a:custGeom>
              <a:avLst/>
              <a:gdLst/>
              <a:ahLst/>
              <a:cxnLst/>
              <a:rect l="l" t="t" r="r" b="b"/>
              <a:pathLst>
                <a:path w="5061" h="8324" extrusionOk="0">
                  <a:moveTo>
                    <a:pt x="2314" y="0"/>
                  </a:moveTo>
                  <a:cubicBezTo>
                    <a:pt x="1020" y="177"/>
                    <a:pt x="0" y="1270"/>
                    <a:pt x="0" y="2619"/>
                  </a:cubicBezTo>
                  <a:lnTo>
                    <a:pt x="0" y="5719"/>
                  </a:lnTo>
                  <a:cubicBezTo>
                    <a:pt x="0" y="7044"/>
                    <a:pt x="1020" y="8160"/>
                    <a:pt x="2314" y="8313"/>
                  </a:cubicBezTo>
                  <a:cubicBezTo>
                    <a:pt x="2348" y="8321"/>
                    <a:pt x="2394" y="8324"/>
                    <a:pt x="2442" y="8324"/>
                  </a:cubicBezTo>
                  <a:cubicBezTo>
                    <a:pt x="2538" y="8324"/>
                    <a:pt x="2645" y="8313"/>
                    <a:pt x="2698" y="8313"/>
                  </a:cubicBezTo>
                  <a:cubicBezTo>
                    <a:pt x="3412" y="8185"/>
                    <a:pt x="4633" y="7452"/>
                    <a:pt x="4907" y="6201"/>
                  </a:cubicBezTo>
                  <a:cubicBezTo>
                    <a:pt x="5060" y="5542"/>
                    <a:pt x="4120" y="5341"/>
                    <a:pt x="4120" y="5341"/>
                  </a:cubicBezTo>
                  <a:cubicBezTo>
                    <a:pt x="3894" y="5438"/>
                    <a:pt x="3717" y="5646"/>
                    <a:pt x="3662" y="5927"/>
                  </a:cubicBezTo>
                  <a:cubicBezTo>
                    <a:pt x="3565" y="6409"/>
                    <a:pt x="3131" y="6763"/>
                    <a:pt x="2619" y="6763"/>
                  </a:cubicBezTo>
                  <a:cubicBezTo>
                    <a:pt x="2521" y="6763"/>
                    <a:pt x="2417" y="6738"/>
                    <a:pt x="2314" y="6714"/>
                  </a:cubicBezTo>
                  <a:cubicBezTo>
                    <a:pt x="1886" y="6561"/>
                    <a:pt x="1276" y="6177"/>
                    <a:pt x="1276" y="5719"/>
                  </a:cubicBezTo>
                  <a:lnTo>
                    <a:pt x="1276" y="2619"/>
                  </a:lnTo>
                  <a:cubicBezTo>
                    <a:pt x="1276" y="2161"/>
                    <a:pt x="1911" y="1752"/>
                    <a:pt x="2314" y="1624"/>
                  </a:cubicBezTo>
                  <a:cubicBezTo>
                    <a:pt x="2417" y="1599"/>
                    <a:pt x="2521" y="1575"/>
                    <a:pt x="2619" y="1575"/>
                  </a:cubicBezTo>
                  <a:cubicBezTo>
                    <a:pt x="3131" y="1575"/>
                    <a:pt x="3565" y="1929"/>
                    <a:pt x="3662" y="2417"/>
                  </a:cubicBezTo>
                  <a:cubicBezTo>
                    <a:pt x="3717" y="2692"/>
                    <a:pt x="3894" y="2899"/>
                    <a:pt x="4120" y="2997"/>
                  </a:cubicBezTo>
                  <a:cubicBezTo>
                    <a:pt x="4120" y="2997"/>
                    <a:pt x="4248" y="2997"/>
                    <a:pt x="4401" y="2948"/>
                  </a:cubicBezTo>
                  <a:cubicBezTo>
                    <a:pt x="4834" y="2875"/>
                    <a:pt x="4938" y="2490"/>
                    <a:pt x="4859" y="2057"/>
                  </a:cubicBezTo>
                  <a:cubicBezTo>
                    <a:pt x="4633" y="812"/>
                    <a:pt x="3510" y="202"/>
                    <a:pt x="2674" y="25"/>
                  </a:cubicBezTo>
                  <a:cubicBezTo>
                    <a:pt x="2570" y="0"/>
                    <a:pt x="2314" y="0"/>
                    <a:pt x="23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6"/>
            <p:cNvSpPr/>
            <p:nvPr/>
          </p:nvSpPr>
          <p:spPr>
            <a:xfrm>
              <a:off x="1195100" y="2384275"/>
              <a:ext cx="74475" cy="76550"/>
            </a:xfrm>
            <a:custGeom>
              <a:avLst/>
              <a:gdLst/>
              <a:ahLst/>
              <a:cxnLst/>
              <a:rect l="l" t="t" r="r" b="b"/>
              <a:pathLst>
                <a:path w="2979" h="3062" extrusionOk="0">
                  <a:moveTo>
                    <a:pt x="1" y="0"/>
                  </a:moveTo>
                  <a:cubicBezTo>
                    <a:pt x="1124" y="153"/>
                    <a:pt x="2039" y="989"/>
                    <a:pt x="2265" y="2112"/>
                  </a:cubicBezTo>
                  <a:cubicBezTo>
                    <a:pt x="2344" y="2490"/>
                    <a:pt x="2137" y="2844"/>
                    <a:pt x="1807" y="2997"/>
                  </a:cubicBezTo>
                  <a:cubicBezTo>
                    <a:pt x="1920" y="3038"/>
                    <a:pt x="2032" y="3061"/>
                    <a:pt x="2144" y="3061"/>
                  </a:cubicBezTo>
                  <a:cubicBezTo>
                    <a:pt x="2185" y="3061"/>
                    <a:pt x="2225" y="3058"/>
                    <a:pt x="2265" y="3052"/>
                  </a:cubicBezTo>
                  <a:cubicBezTo>
                    <a:pt x="2698" y="2973"/>
                    <a:pt x="2979" y="2539"/>
                    <a:pt x="2900" y="2112"/>
                  </a:cubicBezTo>
                  <a:cubicBezTo>
                    <a:pt x="2674" y="891"/>
                    <a:pt x="1581" y="0"/>
                    <a:pt x="3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6"/>
            <p:cNvSpPr/>
            <p:nvPr/>
          </p:nvSpPr>
          <p:spPr>
            <a:xfrm>
              <a:off x="1160775" y="2423650"/>
              <a:ext cx="34350" cy="129700"/>
            </a:xfrm>
            <a:custGeom>
              <a:avLst/>
              <a:gdLst/>
              <a:ahLst/>
              <a:cxnLst/>
              <a:rect l="l" t="t" r="r" b="b"/>
              <a:pathLst>
                <a:path w="1374" h="5188" extrusionOk="0">
                  <a:moveTo>
                    <a:pt x="1068" y="0"/>
                  </a:moveTo>
                  <a:cubicBezTo>
                    <a:pt x="489" y="0"/>
                    <a:pt x="0" y="458"/>
                    <a:pt x="0" y="1044"/>
                  </a:cubicBezTo>
                  <a:lnTo>
                    <a:pt x="0" y="4144"/>
                  </a:lnTo>
                  <a:cubicBezTo>
                    <a:pt x="0" y="4706"/>
                    <a:pt x="489" y="5188"/>
                    <a:pt x="1068" y="5188"/>
                  </a:cubicBezTo>
                  <a:cubicBezTo>
                    <a:pt x="1172" y="5188"/>
                    <a:pt x="1276" y="5163"/>
                    <a:pt x="1374" y="5139"/>
                  </a:cubicBezTo>
                  <a:cubicBezTo>
                    <a:pt x="946" y="4986"/>
                    <a:pt x="641" y="4602"/>
                    <a:pt x="641" y="4144"/>
                  </a:cubicBezTo>
                  <a:lnTo>
                    <a:pt x="641" y="1044"/>
                  </a:lnTo>
                  <a:cubicBezTo>
                    <a:pt x="641" y="586"/>
                    <a:pt x="946" y="177"/>
                    <a:pt x="1374" y="49"/>
                  </a:cubicBezTo>
                  <a:cubicBezTo>
                    <a:pt x="1276" y="24"/>
                    <a:pt x="1172" y="0"/>
                    <a:pt x="1068"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6"/>
            <p:cNvSpPr/>
            <p:nvPr/>
          </p:nvSpPr>
          <p:spPr>
            <a:xfrm>
              <a:off x="1195100" y="2516050"/>
              <a:ext cx="74475" cy="76675"/>
            </a:xfrm>
            <a:custGeom>
              <a:avLst/>
              <a:gdLst/>
              <a:ahLst/>
              <a:cxnLst/>
              <a:rect l="l" t="t" r="r" b="b"/>
              <a:pathLst>
                <a:path w="2979" h="3067" extrusionOk="0">
                  <a:moveTo>
                    <a:pt x="2102" y="0"/>
                  </a:moveTo>
                  <a:cubicBezTo>
                    <a:pt x="2003" y="0"/>
                    <a:pt x="1905" y="19"/>
                    <a:pt x="1807" y="70"/>
                  </a:cubicBezTo>
                  <a:cubicBezTo>
                    <a:pt x="2137" y="222"/>
                    <a:pt x="2344" y="576"/>
                    <a:pt x="2265" y="930"/>
                  </a:cubicBezTo>
                  <a:cubicBezTo>
                    <a:pt x="2039" y="2078"/>
                    <a:pt x="1124" y="2914"/>
                    <a:pt x="1" y="3042"/>
                  </a:cubicBezTo>
                  <a:cubicBezTo>
                    <a:pt x="104" y="3066"/>
                    <a:pt x="208" y="3066"/>
                    <a:pt x="306" y="3066"/>
                  </a:cubicBezTo>
                  <a:cubicBezTo>
                    <a:pt x="1581" y="3066"/>
                    <a:pt x="2674" y="2181"/>
                    <a:pt x="2900" y="930"/>
                  </a:cubicBezTo>
                  <a:cubicBezTo>
                    <a:pt x="2979" y="527"/>
                    <a:pt x="2698" y="94"/>
                    <a:pt x="2265" y="15"/>
                  </a:cubicBezTo>
                  <a:cubicBezTo>
                    <a:pt x="2210" y="6"/>
                    <a:pt x="2156" y="0"/>
                    <a:pt x="2102"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6"/>
            <p:cNvSpPr/>
            <p:nvPr/>
          </p:nvSpPr>
          <p:spPr>
            <a:xfrm>
              <a:off x="1258725" y="2394525"/>
              <a:ext cx="200375" cy="198200"/>
            </a:xfrm>
            <a:custGeom>
              <a:avLst/>
              <a:gdLst/>
              <a:ahLst/>
              <a:cxnLst/>
              <a:rect l="l" t="t" r="r" b="b"/>
              <a:pathLst>
                <a:path w="8015" h="7928" extrusionOk="0">
                  <a:moveTo>
                    <a:pt x="5468" y="0"/>
                  </a:moveTo>
                  <a:cubicBezTo>
                    <a:pt x="4555" y="0"/>
                    <a:pt x="788" y="1342"/>
                    <a:pt x="788" y="1342"/>
                  </a:cubicBezTo>
                  <a:cubicBezTo>
                    <a:pt x="306" y="2007"/>
                    <a:pt x="1" y="2868"/>
                    <a:pt x="1" y="3783"/>
                  </a:cubicBezTo>
                  <a:cubicBezTo>
                    <a:pt x="1" y="4876"/>
                    <a:pt x="434" y="5895"/>
                    <a:pt x="1148" y="6634"/>
                  </a:cubicBezTo>
                  <a:lnTo>
                    <a:pt x="3589" y="7903"/>
                  </a:lnTo>
                  <a:cubicBezTo>
                    <a:pt x="3663" y="7903"/>
                    <a:pt x="3766" y="7903"/>
                    <a:pt x="3840" y="7927"/>
                  </a:cubicBezTo>
                  <a:cubicBezTo>
                    <a:pt x="3943" y="7927"/>
                    <a:pt x="4169" y="7903"/>
                    <a:pt x="4169" y="7903"/>
                  </a:cubicBezTo>
                  <a:cubicBezTo>
                    <a:pt x="5927" y="7854"/>
                    <a:pt x="8014" y="6072"/>
                    <a:pt x="8014" y="3783"/>
                  </a:cubicBezTo>
                  <a:cubicBezTo>
                    <a:pt x="8014" y="2105"/>
                    <a:pt x="6867" y="683"/>
                    <a:pt x="5622" y="24"/>
                  </a:cubicBezTo>
                  <a:cubicBezTo>
                    <a:pt x="5588" y="8"/>
                    <a:pt x="5536" y="0"/>
                    <a:pt x="546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6"/>
            <p:cNvSpPr/>
            <p:nvPr/>
          </p:nvSpPr>
          <p:spPr>
            <a:xfrm>
              <a:off x="1287425" y="2538400"/>
              <a:ext cx="64850" cy="53700"/>
            </a:xfrm>
            <a:custGeom>
              <a:avLst/>
              <a:gdLst/>
              <a:ahLst/>
              <a:cxnLst/>
              <a:rect l="l" t="t" r="r" b="b"/>
              <a:pathLst>
                <a:path w="2594" h="2148" extrusionOk="0">
                  <a:moveTo>
                    <a:pt x="1414" y="0"/>
                  </a:moveTo>
                  <a:cubicBezTo>
                    <a:pt x="1113" y="0"/>
                    <a:pt x="793" y="308"/>
                    <a:pt x="378" y="525"/>
                  </a:cubicBezTo>
                  <a:cubicBezTo>
                    <a:pt x="226" y="598"/>
                    <a:pt x="98" y="726"/>
                    <a:pt x="0" y="879"/>
                  </a:cubicBezTo>
                  <a:cubicBezTo>
                    <a:pt x="635" y="1538"/>
                    <a:pt x="1471" y="1995"/>
                    <a:pt x="2441" y="2148"/>
                  </a:cubicBezTo>
                  <a:cubicBezTo>
                    <a:pt x="2594" y="1794"/>
                    <a:pt x="2258" y="1410"/>
                    <a:pt x="1953" y="1208"/>
                  </a:cubicBezTo>
                  <a:cubicBezTo>
                    <a:pt x="1550" y="927"/>
                    <a:pt x="2057" y="396"/>
                    <a:pt x="1678" y="91"/>
                  </a:cubicBezTo>
                  <a:cubicBezTo>
                    <a:pt x="1591" y="27"/>
                    <a:pt x="1503" y="0"/>
                    <a:pt x="14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6"/>
            <p:cNvSpPr/>
            <p:nvPr/>
          </p:nvSpPr>
          <p:spPr>
            <a:xfrm>
              <a:off x="1278400" y="2384875"/>
              <a:ext cx="134150" cy="128925"/>
            </a:xfrm>
            <a:custGeom>
              <a:avLst/>
              <a:gdLst/>
              <a:ahLst/>
              <a:cxnLst/>
              <a:rect l="l" t="t" r="r" b="b"/>
              <a:pathLst>
                <a:path w="5366" h="5157" extrusionOk="0">
                  <a:moveTo>
                    <a:pt x="3053" y="1"/>
                  </a:moveTo>
                  <a:cubicBezTo>
                    <a:pt x="1807" y="105"/>
                    <a:pt x="715" y="764"/>
                    <a:pt x="1" y="1728"/>
                  </a:cubicBezTo>
                  <a:cubicBezTo>
                    <a:pt x="154" y="2058"/>
                    <a:pt x="361" y="2393"/>
                    <a:pt x="636" y="2668"/>
                  </a:cubicBezTo>
                  <a:cubicBezTo>
                    <a:pt x="1222" y="3278"/>
                    <a:pt x="1069" y="4627"/>
                    <a:pt x="1277" y="4908"/>
                  </a:cubicBezTo>
                  <a:cubicBezTo>
                    <a:pt x="1384" y="5077"/>
                    <a:pt x="1538" y="5156"/>
                    <a:pt x="1699" y="5156"/>
                  </a:cubicBezTo>
                  <a:cubicBezTo>
                    <a:pt x="1994" y="5156"/>
                    <a:pt x="2310" y="4888"/>
                    <a:pt x="2393" y="4426"/>
                  </a:cubicBezTo>
                  <a:cubicBezTo>
                    <a:pt x="2497" y="3736"/>
                    <a:pt x="3028" y="3461"/>
                    <a:pt x="3510" y="2820"/>
                  </a:cubicBezTo>
                  <a:cubicBezTo>
                    <a:pt x="3992" y="2186"/>
                    <a:pt x="3028" y="1832"/>
                    <a:pt x="3382" y="1630"/>
                  </a:cubicBezTo>
                  <a:cubicBezTo>
                    <a:pt x="3411" y="1615"/>
                    <a:pt x="3446" y="1608"/>
                    <a:pt x="3487" y="1608"/>
                  </a:cubicBezTo>
                  <a:cubicBezTo>
                    <a:pt x="3834" y="1608"/>
                    <a:pt x="4566" y="2119"/>
                    <a:pt x="4927" y="2119"/>
                  </a:cubicBezTo>
                  <a:cubicBezTo>
                    <a:pt x="5017" y="2119"/>
                    <a:pt x="5083" y="2088"/>
                    <a:pt x="5115" y="2009"/>
                  </a:cubicBezTo>
                  <a:cubicBezTo>
                    <a:pt x="5366" y="1502"/>
                    <a:pt x="3687" y="1093"/>
                    <a:pt x="3718" y="788"/>
                  </a:cubicBezTo>
                  <a:cubicBezTo>
                    <a:pt x="3742" y="611"/>
                    <a:pt x="4224" y="507"/>
                    <a:pt x="4603" y="459"/>
                  </a:cubicBezTo>
                  <a:lnTo>
                    <a:pt x="4682" y="306"/>
                  </a:lnTo>
                  <a:cubicBezTo>
                    <a:pt x="4145" y="50"/>
                    <a:pt x="3053" y="1"/>
                    <a:pt x="30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6"/>
            <p:cNvSpPr/>
            <p:nvPr/>
          </p:nvSpPr>
          <p:spPr>
            <a:xfrm>
              <a:off x="1354700" y="2580650"/>
              <a:ext cx="49000" cy="12075"/>
            </a:xfrm>
            <a:custGeom>
              <a:avLst/>
              <a:gdLst/>
              <a:ahLst/>
              <a:cxnLst/>
              <a:rect l="l" t="t" r="r" b="b"/>
              <a:pathLst>
                <a:path w="1960" h="483" extrusionOk="0">
                  <a:moveTo>
                    <a:pt x="1630" y="0"/>
                  </a:moveTo>
                  <a:cubicBezTo>
                    <a:pt x="1124" y="281"/>
                    <a:pt x="586" y="434"/>
                    <a:pt x="1" y="482"/>
                  </a:cubicBezTo>
                  <a:lnTo>
                    <a:pt x="330" y="482"/>
                  </a:lnTo>
                  <a:cubicBezTo>
                    <a:pt x="892" y="482"/>
                    <a:pt x="1453" y="360"/>
                    <a:pt x="1960" y="153"/>
                  </a:cubicBezTo>
                  <a:lnTo>
                    <a:pt x="188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6"/>
            <p:cNvSpPr/>
            <p:nvPr/>
          </p:nvSpPr>
          <p:spPr>
            <a:xfrm>
              <a:off x="1393450" y="2393725"/>
              <a:ext cx="73275" cy="113250"/>
            </a:xfrm>
            <a:custGeom>
              <a:avLst/>
              <a:gdLst/>
              <a:ahLst/>
              <a:cxnLst/>
              <a:rect l="l" t="t" r="r" b="b"/>
              <a:pathLst>
                <a:path w="2931" h="4530" extrusionOk="0">
                  <a:moveTo>
                    <a:pt x="184" y="1"/>
                  </a:moveTo>
                  <a:lnTo>
                    <a:pt x="1" y="105"/>
                  </a:lnTo>
                  <a:cubicBezTo>
                    <a:pt x="1374" y="788"/>
                    <a:pt x="2290" y="2192"/>
                    <a:pt x="2290" y="3815"/>
                  </a:cubicBezTo>
                  <a:lnTo>
                    <a:pt x="2290" y="4096"/>
                  </a:lnTo>
                  <a:lnTo>
                    <a:pt x="2497" y="4529"/>
                  </a:lnTo>
                  <a:lnTo>
                    <a:pt x="2875" y="4505"/>
                  </a:lnTo>
                  <a:cubicBezTo>
                    <a:pt x="2900" y="4273"/>
                    <a:pt x="2930" y="4047"/>
                    <a:pt x="2930" y="3815"/>
                  </a:cubicBezTo>
                  <a:cubicBezTo>
                    <a:pt x="2930" y="2137"/>
                    <a:pt x="1936" y="690"/>
                    <a:pt x="513" y="25"/>
                  </a:cubicBezTo>
                  <a:lnTo>
                    <a:pt x="184"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6"/>
            <p:cNvSpPr/>
            <p:nvPr/>
          </p:nvSpPr>
          <p:spPr>
            <a:xfrm>
              <a:off x="1354700" y="2384875"/>
              <a:ext cx="51600" cy="11475"/>
            </a:xfrm>
            <a:custGeom>
              <a:avLst/>
              <a:gdLst/>
              <a:ahLst/>
              <a:cxnLst/>
              <a:rect l="l" t="t" r="r" b="b"/>
              <a:pathLst>
                <a:path w="2064" h="459" extrusionOk="0">
                  <a:moveTo>
                    <a:pt x="330" y="1"/>
                  </a:moveTo>
                  <a:cubicBezTo>
                    <a:pt x="208" y="1"/>
                    <a:pt x="104" y="1"/>
                    <a:pt x="1" y="25"/>
                  </a:cubicBezTo>
                  <a:cubicBezTo>
                    <a:pt x="562" y="50"/>
                    <a:pt x="1093" y="202"/>
                    <a:pt x="1551" y="459"/>
                  </a:cubicBezTo>
                  <a:cubicBezTo>
                    <a:pt x="1832" y="410"/>
                    <a:pt x="2063" y="379"/>
                    <a:pt x="2063" y="379"/>
                  </a:cubicBezTo>
                  <a:cubicBezTo>
                    <a:pt x="1526" y="129"/>
                    <a:pt x="940" y="1"/>
                    <a:pt x="33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6"/>
            <p:cNvSpPr/>
            <p:nvPr/>
          </p:nvSpPr>
          <p:spPr>
            <a:xfrm>
              <a:off x="1372975" y="2495650"/>
              <a:ext cx="80325" cy="85025"/>
            </a:xfrm>
            <a:custGeom>
              <a:avLst/>
              <a:gdLst/>
              <a:ahLst/>
              <a:cxnLst/>
              <a:rect l="l" t="t" r="r" b="b"/>
              <a:pathLst>
                <a:path w="3213" h="3401" extrusionOk="0">
                  <a:moveTo>
                    <a:pt x="2880" y="1"/>
                  </a:moveTo>
                  <a:cubicBezTo>
                    <a:pt x="2803" y="1"/>
                    <a:pt x="2727" y="7"/>
                    <a:pt x="2651" y="19"/>
                  </a:cubicBezTo>
                  <a:cubicBezTo>
                    <a:pt x="2034" y="131"/>
                    <a:pt x="1589" y="589"/>
                    <a:pt x="1231" y="589"/>
                  </a:cubicBezTo>
                  <a:cubicBezTo>
                    <a:pt x="1177" y="589"/>
                    <a:pt x="1126" y="579"/>
                    <a:pt x="1076" y="556"/>
                  </a:cubicBezTo>
                  <a:cubicBezTo>
                    <a:pt x="947" y="494"/>
                    <a:pt x="780" y="453"/>
                    <a:pt x="617" y="453"/>
                  </a:cubicBezTo>
                  <a:cubicBezTo>
                    <a:pt x="300" y="453"/>
                    <a:pt x="0" y="608"/>
                    <a:pt x="32" y="1063"/>
                  </a:cubicBezTo>
                  <a:cubicBezTo>
                    <a:pt x="57" y="1722"/>
                    <a:pt x="1076" y="1874"/>
                    <a:pt x="747" y="2387"/>
                  </a:cubicBezTo>
                  <a:cubicBezTo>
                    <a:pt x="515" y="2766"/>
                    <a:pt x="618" y="3199"/>
                    <a:pt x="899" y="3400"/>
                  </a:cubicBezTo>
                  <a:cubicBezTo>
                    <a:pt x="899" y="3400"/>
                    <a:pt x="2425" y="2845"/>
                    <a:pt x="2803" y="2259"/>
                  </a:cubicBezTo>
                  <a:cubicBezTo>
                    <a:pt x="3212" y="1673"/>
                    <a:pt x="3109" y="19"/>
                    <a:pt x="3109" y="19"/>
                  </a:cubicBezTo>
                  <a:cubicBezTo>
                    <a:pt x="3032" y="7"/>
                    <a:pt x="2956" y="1"/>
                    <a:pt x="288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6"/>
            <p:cNvSpPr/>
            <p:nvPr/>
          </p:nvSpPr>
          <p:spPr>
            <a:xfrm>
              <a:off x="1395450" y="2496125"/>
              <a:ext cx="69900" cy="88350"/>
            </a:xfrm>
            <a:custGeom>
              <a:avLst/>
              <a:gdLst/>
              <a:ahLst/>
              <a:cxnLst/>
              <a:rect l="l" t="t" r="r" b="b"/>
              <a:pathLst>
                <a:path w="2796" h="3534" extrusionOk="0">
                  <a:moveTo>
                    <a:pt x="2210" y="0"/>
                  </a:moveTo>
                  <a:cubicBezTo>
                    <a:pt x="2112" y="1477"/>
                    <a:pt x="1221" y="2747"/>
                    <a:pt x="0" y="3381"/>
                  </a:cubicBezTo>
                  <a:cubicBezTo>
                    <a:pt x="73" y="3485"/>
                    <a:pt x="202" y="3534"/>
                    <a:pt x="330" y="3534"/>
                  </a:cubicBezTo>
                  <a:cubicBezTo>
                    <a:pt x="1599" y="2978"/>
                    <a:pt x="2570" y="1807"/>
                    <a:pt x="2795" y="409"/>
                  </a:cubicBezTo>
                  <a:cubicBezTo>
                    <a:pt x="2795" y="385"/>
                    <a:pt x="2594" y="104"/>
                    <a:pt x="221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66"/>
          <p:cNvGrpSpPr/>
          <p:nvPr/>
        </p:nvGrpSpPr>
        <p:grpSpPr>
          <a:xfrm>
            <a:off x="4101175" y="3383381"/>
            <a:ext cx="255000" cy="436725"/>
            <a:chOff x="4101175" y="4252775"/>
            <a:chExt cx="255000" cy="436725"/>
          </a:xfrm>
        </p:grpSpPr>
        <p:sp>
          <p:nvSpPr>
            <p:cNvPr id="4951" name="Google Shape;4951;p66"/>
            <p:cNvSpPr/>
            <p:nvPr/>
          </p:nvSpPr>
          <p:spPr>
            <a:xfrm>
              <a:off x="4199750" y="4664750"/>
              <a:ext cx="57250" cy="24750"/>
            </a:xfrm>
            <a:custGeom>
              <a:avLst/>
              <a:gdLst/>
              <a:ahLst/>
              <a:cxnLst/>
              <a:rect l="l" t="t" r="r" b="b"/>
              <a:pathLst>
                <a:path w="2290" h="990" extrusionOk="0">
                  <a:moveTo>
                    <a:pt x="153" y="1"/>
                  </a:moveTo>
                  <a:lnTo>
                    <a:pt x="1" y="330"/>
                  </a:lnTo>
                  <a:cubicBezTo>
                    <a:pt x="232" y="733"/>
                    <a:pt x="660" y="989"/>
                    <a:pt x="1148" y="989"/>
                  </a:cubicBezTo>
                  <a:cubicBezTo>
                    <a:pt x="1655" y="989"/>
                    <a:pt x="2063" y="733"/>
                    <a:pt x="2289" y="330"/>
                  </a:cubicBezTo>
                  <a:lnTo>
                    <a:pt x="2137"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6"/>
            <p:cNvSpPr/>
            <p:nvPr/>
          </p:nvSpPr>
          <p:spPr>
            <a:xfrm>
              <a:off x="4195925" y="4657125"/>
              <a:ext cx="65500" cy="15900"/>
            </a:xfrm>
            <a:custGeom>
              <a:avLst/>
              <a:gdLst/>
              <a:ahLst/>
              <a:cxnLst/>
              <a:rect l="l" t="t" r="r" b="b"/>
              <a:pathLst>
                <a:path w="2620" h="636" extrusionOk="0">
                  <a:moveTo>
                    <a:pt x="1" y="1"/>
                  </a:moveTo>
                  <a:cubicBezTo>
                    <a:pt x="1" y="226"/>
                    <a:pt x="50" y="428"/>
                    <a:pt x="154" y="635"/>
                  </a:cubicBezTo>
                  <a:lnTo>
                    <a:pt x="2442" y="635"/>
                  </a:lnTo>
                  <a:cubicBezTo>
                    <a:pt x="2546" y="428"/>
                    <a:pt x="2619" y="226"/>
                    <a:pt x="261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6"/>
            <p:cNvSpPr/>
            <p:nvPr/>
          </p:nvSpPr>
          <p:spPr>
            <a:xfrm>
              <a:off x="4180075" y="4609975"/>
              <a:ext cx="96600" cy="47175"/>
            </a:xfrm>
            <a:custGeom>
              <a:avLst/>
              <a:gdLst/>
              <a:ahLst/>
              <a:cxnLst/>
              <a:rect l="l" t="t" r="r" b="b"/>
              <a:pathLst>
                <a:path w="3864" h="1887" extrusionOk="0">
                  <a:moveTo>
                    <a:pt x="305" y="1"/>
                  </a:moveTo>
                  <a:lnTo>
                    <a:pt x="0" y="306"/>
                  </a:lnTo>
                  <a:lnTo>
                    <a:pt x="0" y="1246"/>
                  </a:lnTo>
                  <a:cubicBezTo>
                    <a:pt x="0" y="1606"/>
                    <a:pt x="281" y="1887"/>
                    <a:pt x="635" y="1887"/>
                  </a:cubicBezTo>
                  <a:lnTo>
                    <a:pt x="3229" y="1887"/>
                  </a:lnTo>
                  <a:cubicBezTo>
                    <a:pt x="3583" y="1887"/>
                    <a:pt x="3864" y="1606"/>
                    <a:pt x="3864" y="1246"/>
                  </a:cubicBezTo>
                  <a:lnTo>
                    <a:pt x="3864" y="306"/>
                  </a:lnTo>
                  <a:lnTo>
                    <a:pt x="3558" y="1"/>
                  </a:lnTo>
                  <a:close/>
                </a:path>
              </a:pathLst>
            </a:custGeom>
            <a:solidFill>
              <a:srgbClr val="FF9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6"/>
            <p:cNvSpPr/>
            <p:nvPr/>
          </p:nvSpPr>
          <p:spPr>
            <a:xfrm>
              <a:off x="4180075" y="4601750"/>
              <a:ext cx="97225" cy="15875"/>
            </a:xfrm>
            <a:custGeom>
              <a:avLst/>
              <a:gdLst/>
              <a:ahLst/>
              <a:cxnLst/>
              <a:rect l="l" t="t" r="r" b="b"/>
              <a:pathLst>
                <a:path w="3889" h="635" extrusionOk="0">
                  <a:moveTo>
                    <a:pt x="0" y="0"/>
                  </a:moveTo>
                  <a:lnTo>
                    <a:pt x="0" y="635"/>
                  </a:lnTo>
                  <a:lnTo>
                    <a:pt x="3888" y="635"/>
                  </a:lnTo>
                  <a:lnTo>
                    <a:pt x="3888"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6"/>
            <p:cNvSpPr/>
            <p:nvPr/>
          </p:nvSpPr>
          <p:spPr>
            <a:xfrm>
              <a:off x="4161600" y="4559175"/>
              <a:ext cx="133550" cy="34950"/>
            </a:xfrm>
            <a:custGeom>
              <a:avLst/>
              <a:gdLst/>
              <a:ahLst/>
              <a:cxnLst/>
              <a:rect l="l" t="t" r="r" b="b"/>
              <a:pathLst>
                <a:path w="5342" h="1398" extrusionOk="0">
                  <a:moveTo>
                    <a:pt x="1" y="0"/>
                  </a:moveTo>
                  <a:lnTo>
                    <a:pt x="1" y="434"/>
                  </a:lnTo>
                  <a:lnTo>
                    <a:pt x="25" y="1068"/>
                  </a:lnTo>
                  <a:lnTo>
                    <a:pt x="660" y="1398"/>
                  </a:lnTo>
                  <a:lnTo>
                    <a:pt x="4706" y="1398"/>
                  </a:lnTo>
                  <a:lnTo>
                    <a:pt x="5317" y="1044"/>
                  </a:lnTo>
                  <a:lnTo>
                    <a:pt x="5341" y="434"/>
                  </a:lnTo>
                  <a:lnTo>
                    <a:pt x="5341"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6"/>
            <p:cNvSpPr/>
            <p:nvPr/>
          </p:nvSpPr>
          <p:spPr>
            <a:xfrm>
              <a:off x="4161600" y="4570000"/>
              <a:ext cx="133550" cy="31775"/>
            </a:xfrm>
            <a:custGeom>
              <a:avLst/>
              <a:gdLst/>
              <a:ahLst/>
              <a:cxnLst/>
              <a:rect l="l" t="t" r="r" b="b"/>
              <a:pathLst>
                <a:path w="5342" h="1271" extrusionOk="0">
                  <a:moveTo>
                    <a:pt x="1" y="1"/>
                  </a:moveTo>
                  <a:lnTo>
                    <a:pt x="1" y="635"/>
                  </a:lnTo>
                  <a:cubicBezTo>
                    <a:pt x="1" y="989"/>
                    <a:pt x="306" y="1270"/>
                    <a:pt x="660" y="1270"/>
                  </a:cubicBezTo>
                  <a:lnTo>
                    <a:pt x="4706" y="1270"/>
                  </a:lnTo>
                  <a:cubicBezTo>
                    <a:pt x="5060" y="1270"/>
                    <a:pt x="5341" y="989"/>
                    <a:pt x="5341" y="635"/>
                  </a:cubicBezTo>
                  <a:lnTo>
                    <a:pt x="5341" y="1"/>
                  </a:lnTo>
                  <a:cubicBezTo>
                    <a:pt x="5341" y="355"/>
                    <a:pt x="5060" y="635"/>
                    <a:pt x="4706" y="635"/>
                  </a:cubicBezTo>
                  <a:lnTo>
                    <a:pt x="660" y="635"/>
                  </a:lnTo>
                  <a:cubicBezTo>
                    <a:pt x="306" y="635"/>
                    <a:pt x="1" y="355"/>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6"/>
            <p:cNvSpPr/>
            <p:nvPr/>
          </p:nvSpPr>
          <p:spPr>
            <a:xfrm>
              <a:off x="4101175" y="4252775"/>
              <a:ext cx="255000" cy="298175"/>
            </a:xfrm>
            <a:custGeom>
              <a:avLst/>
              <a:gdLst/>
              <a:ahLst/>
              <a:cxnLst/>
              <a:rect l="l" t="t" r="r" b="b"/>
              <a:pathLst>
                <a:path w="10200" h="11927" extrusionOk="0">
                  <a:moveTo>
                    <a:pt x="5091" y="1"/>
                  </a:moveTo>
                  <a:cubicBezTo>
                    <a:pt x="2290" y="1"/>
                    <a:pt x="1" y="2290"/>
                    <a:pt x="1" y="5085"/>
                  </a:cubicBezTo>
                  <a:cubicBezTo>
                    <a:pt x="1" y="5921"/>
                    <a:pt x="208" y="6715"/>
                    <a:pt x="562" y="7423"/>
                  </a:cubicBezTo>
                  <a:cubicBezTo>
                    <a:pt x="611" y="7526"/>
                    <a:pt x="666" y="7630"/>
                    <a:pt x="739" y="7728"/>
                  </a:cubicBezTo>
                  <a:cubicBezTo>
                    <a:pt x="1783" y="9638"/>
                    <a:pt x="2192" y="10932"/>
                    <a:pt x="2344" y="11622"/>
                  </a:cubicBezTo>
                  <a:lnTo>
                    <a:pt x="2747" y="11927"/>
                  </a:lnTo>
                  <a:lnTo>
                    <a:pt x="7429" y="11927"/>
                  </a:lnTo>
                  <a:lnTo>
                    <a:pt x="7837" y="11622"/>
                  </a:lnTo>
                  <a:cubicBezTo>
                    <a:pt x="7990" y="10932"/>
                    <a:pt x="8393" y="9687"/>
                    <a:pt x="9388" y="7831"/>
                  </a:cubicBezTo>
                  <a:cubicBezTo>
                    <a:pt x="9894" y="7044"/>
                    <a:pt x="10199" y="6104"/>
                    <a:pt x="10199" y="5085"/>
                  </a:cubicBezTo>
                  <a:cubicBezTo>
                    <a:pt x="10199" y="2290"/>
                    <a:pt x="7911" y="1"/>
                    <a:pt x="5091"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6"/>
            <p:cNvSpPr/>
            <p:nvPr/>
          </p:nvSpPr>
          <p:spPr>
            <a:xfrm>
              <a:off x="4159775" y="4543300"/>
              <a:ext cx="137350" cy="15900"/>
            </a:xfrm>
            <a:custGeom>
              <a:avLst/>
              <a:gdLst/>
              <a:ahLst/>
              <a:cxnLst/>
              <a:rect l="l" t="t" r="r" b="b"/>
              <a:pathLst>
                <a:path w="5494" h="636" extrusionOk="0">
                  <a:moveTo>
                    <a:pt x="0" y="1"/>
                  </a:moveTo>
                  <a:cubicBezTo>
                    <a:pt x="74" y="434"/>
                    <a:pt x="74" y="635"/>
                    <a:pt x="74" y="635"/>
                  </a:cubicBezTo>
                  <a:lnTo>
                    <a:pt x="2491" y="635"/>
                  </a:lnTo>
                  <a:lnTo>
                    <a:pt x="2747" y="306"/>
                  </a:lnTo>
                  <a:lnTo>
                    <a:pt x="3022" y="635"/>
                  </a:lnTo>
                  <a:lnTo>
                    <a:pt x="5414" y="635"/>
                  </a:lnTo>
                  <a:cubicBezTo>
                    <a:pt x="5414" y="635"/>
                    <a:pt x="5414" y="434"/>
                    <a:pt x="549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6"/>
            <p:cNvSpPr/>
            <p:nvPr/>
          </p:nvSpPr>
          <p:spPr>
            <a:xfrm>
              <a:off x="4146350" y="4371675"/>
              <a:ext cx="82100" cy="60250"/>
            </a:xfrm>
            <a:custGeom>
              <a:avLst/>
              <a:gdLst/>
              <a:ahLst/>
              <a:cxnLst/>
              <a:rect l="l" t="t" r="r" b="b"/>
              <a:pathLst>
                <a:path w="3284" h="2410" extrusionOk="0">
                  <a:moveTo>
                    <a:pt x="570" y="1"/>
                  </a:moveTo>
                  <a:cubicBezTo>
                    <a:pt x="290" y="1"/>
                    <a:pt x="104" y="24"/>
                    <a:pt x="104" y="24"/>
                  </a:cubicBezTo>
                  <a:lnTo>
                    <a:pt x="104" y="73"/>
                  </a:lnTo>
                  <a:cubicBezTo>
                    <a:pt x="104" y="73"/>
                    <a:pt x="0" y="1269"/>
                    <a:pt x="763" y="1959"/>
                  </a:cubicBezTo>
                  <a:cubicBezTo>
                    <a:pt x="1164" y="2312"/>
                    <a:pt x="1714" y="2410"/>
                    <a:pt x="2197" y="2410"/>
                  </a:cubicBezTo>
                  <a:cubicBezTo>
                    <a:pt x="2790" y="2410"/>
                    <a:pt x="3284" y="2264"/>
                    <a:pt x="3284" y="2264"/>
                  </a:cubicBezTo>
                  <a:cubicBezTo>
                    <a:pt x="3253" y="1751"/>
                    <a:pt x="3101" y="1067"/>
                    <a:pt x="2594" y="610"/>
                  </a:cubicBezTo>
                  <a:cubicBezTo>
                    <a:pt x="2021" y="89"/>
                    <a:pt x="1116" y="1"/>
                    <a:pt x="57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6"/>
            <p:cNvSpPr/>
            <p:nvPr/>
          </p:nvSpPr>
          <p:spPr>
            <a:xfrm>
              <a:off x="4228425" y="4371675"/>
              <a:ext cx="81975" cy="60250"/>
            </a:xfrm>
            <a:custGeom>
              <a:avLst/>
              <a:gdLst/>
              <a:ahLst/>
              <a:cxnLst/>
              <a:rect l="l" t="t" r="r" b="b"/>
              <a:pathLst>
                <a:path w="3279" h="2410" extrusionOk="0">
                  <a:moveTo>
                    <a:pt x="2737" y="1"/>
                  </a:moveTo>
                  <a:cubicBezTo>
                    <a:pt x="2187" y="1"/>
                    <a:pt x="1274" y="89"/>
                    <a:pt x="685" y="610"/>
                  </a:cubicBezTo>
                  <a:cubicBezTo>
                    <a:pt x="178" y="1067"/>
                    <a:pt x="50" y="1751"/>
                    <a:pt x="1" y="2264"/>
                  </a:cubicBezTo>
                  <a:cubicBezTo>
                    <a:pt x="1" y="2264"/>
                    <a:pt x="500" y="2410"/>
                    <a:pt x="1094" y="2410"/>
                  </a:cubicBezTo>
                  <a:cubicBezTo>
                    <a:pt x="1579" y="2410"/>
                    <a:pt x="2126" y="2312"/>
                    <a:pt x="2516" y="1959"/>
                  </a:cubicBezTo>
                  <a:cubicBezTo>
                    <a:pt x="3278" y="1269"/>
                    <a:pt x="3205" y="73"/>
                    <a:pt x="3205" y="73"/>
                  </a:cubicBezTo>
                  <a:lnTo>
                    <a:pt x="3205" y="24"/>
                  </a:lnTo>
                  <a:cubicBezTo>
                    <a:pt x="3205" y="24"/>
                    <a:pt x="3019" y="1"/>
                    <a:pt x="273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6"/>
            <p:cNvSpPr/>
            <p:nvPr/>
          </p:nvSpPr>
          <p:spPr>
            <a:xfrm>
              <a:off x="4146350" y="4374100"/>
              <a:ext cx="164050" cy="185100"/>
            </a:xfrm>
            <a:custGeom>
              <a:avLst/>
              <a:gdLst/>
              <a:ahLst/>
              <a:cxnLst/>
              <a:rect l="l" t="t" r="r" b="b"/>
              <a:pathLst>
                <a:path w="6562" h="7404" extrusionOk="0">
                  <a:moveTo>
                    <a:pt x="6488" y="0"/>
                  </a:moveTo>
                  <a:cubicBezTo>
                    <a:pt x="6433" y="488"/>
                    <a:pt x="6281" y="1123"/>
                    <a:pt x="5799" y="1556"/>
                  </a:cubicBezTo>
                  <a:cubicBezTo>
                    <a:pt x="5162" y="2111"/>
                    <a:pt x="4147" y="2171"/>
                    <a:pt x="3606" y="2171"/>
                  </a:cubicBezTo>
                  <a:cubicBezTo>
                    <a:pt x="3457" y="2171"/>
                    <a:pt x="3343" y="2167"/>
                    <a:pt x="3284" y="2167"/>
                  </a:cubicBezTo>
                  <a:cubicBezTo>
                    <a:pt x="3223" y="2167"/>
                    <a:pt x="3109" y="2171"/>
                    <a:pt x="2959" y="2171"/>
                  </a:cubicBezTo>
                  <a:cubicBezTo>
                    <a:pt x="2416" y="2171"/>
                    <a:pt x="1405" y="2111"/>
                    <a:pt x="788" y="1556"/>
                  </a:cubicBezTo>
                  <a:cubicBezTo>
                    <a:pt x="306" y="1123"/>
                    <a:pt x="129" y="488"/>
                    <a:pt x="104" y="0"/>
                  </a:cubicBezTo>
                  <a:lnTo>
                    <a:pt x="104" y="0"/>
                  </a:lnTo>
                  <a:cubicBezTo>
                    <a:pt x="80" y="281"/>
                    <a:pt x="0" y="1501"/>
                    <a:pt x="763" y="2191"/>
                  </a:cubicBezTo>
                  <a:cubicBezTo>
                    <a:pt x="1343" y="2706"/>
                    <a:pt x="2281" y="2806"/>
                    <a:pt x="2827" y="2806"/>
                  </a:cubicBezTo>
                  <a:cubicBezTo>
                    <a:pt x="2902" y="2806"/>
                    <a:pt x="2969" y="2804"/>
                    <a:pt x="3028" y="2801"/>
                  </a:cubicBezTo>
                  <a:lnTo>
                    <a:pt x="3028" y="7403"/>
                  </a:lnTo>
                  <a:lnTo>
                    <a:pt x="3559" y="7403"/>
                  </a:lnTo>
                  <a:lnTo>
                    <a:pt x="3559" y="2801"/>
                  </a:lnTo>
                  <a:cubicBezTo>
                    <a:pt x="3617" y="2804"/>
                    <a:pt x="3685" y="2806"/>
                    <a:pt x="3760" y="2806"/>
                  </a:cubicBezTo>
                  <a:cubicBezTo>
                    <a:pt x="4304" y="2806"/>
                    <a:pt x="5219" y="2706"/>
                    <a:pt x="5799" y="2191"/>
                  </a:cubicBezTo>
                  <a:cubicBezTo>
                    <a:pt x="6561" y="1501"/>
                    <a:pt x="6513" y="281"/>
                    <a:pt x="6488"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66"/>
          <p:cNvGrpSpPr/>
          <p:nvPr/>
        </p:nvGrpSpPr>
        <p:grpSpPr>
          <a:xfrm>
            <a:off x="3996975" y="4019456"/>
            <a:ext cx="440525" cy="436825"/>
            <a:chOff x="3996975" y="5193650"/>
            <a:chExt cx="440525" cy="436825"/>
          </a:xfrm>
        </p:grpSpPr>
        <p:sp>
          <p:nvSpPr>
            <p:cNvPr id="4963" name="Google Shape;4963;p66"/>
            <p:cNvSpPr/>
            <p:nvPr/>
          </p:nvSpPr>
          <p:spPr>
            <a:xfrm>
              <a:off x="4211200" y="5250200"/>
              <a:ext cx="12675" cy="75725"/>
            </a:xfrm>
            <a:custGeom>
              <a:avLst/>
              <a:gdLst/>
              <a:ahLst/>
              <a:cxnLst/>
              <a:rect l="l" t="t" r="r" b="b"/>
              <a:pathLst>
                <a:path w="507" h="3029" extrusionOk="0">
                  <a:moveTo>
                    <a:pt x="257" y="1"/>
                  </a:moveTo>
                  <a:cubicBezTo>
                    <a:pt x="104" y="1"/>
                    <a:pt x="0" y="129"/>
                    <a:pt x="0" y="282"/>
                  </a:cubicBezTo>
                  <a:lnTo>
                    <a:pt x="0" y="2772"/>
                  </a:lnTo>
                  <a:cubicBezTo>
                    <a:pt x="0" y="2900"/>
                    <a:pt x="104" y="3028"/>
                    <a:pt x="257" y="3028"/>
                  </a:cubicBezTo>
                  <a:cubicBezTo>
                    <a:pt x="409" y="3028"/>
                    <a:pt x="507" y="2900"/>
                    <a:pt x="507" y="2772"/>
                  </a:cubicBezTo>
                  <a:lnTo>
                    <a:pt x="507" y="282"/>
                  </a:lnTo>
                  <a:cubicBezTo>
                    <a:pt x="507" y="129"/>
                    <a:pt x="409" y="1"/>
                    <a:pt x="257"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6"/>
            <p:cNvSpPr/>
            <p:nvPr/>
          </p:nvSpPr>
          <p:spPr>
            <a:xfrm>
              <a:off x="4134900" y="5193650"/>
              <a:ext cx="83025" cy="64375"/>
            </a:xfrm>
            <a:custGeom>
              <a:avLst/>
              <a:gdLst/>
              <a:ahLst/>
              <a:cxnLst/>
              <a:rect l="l" t="t" r="r" b="b"/>
              <a:pathLst>
                <a:path w="3321" h="2575" extrusionOk="0">
                  <a:moveTo>
                    <a:pt x="554" y="1"/>
                  </a:moveTo>
                  <a:cubicBezTo>
                    <a:pt x="283" y="1"/>
                    <a:pt x="104" y="23"/>
                    <a:pt x="104" y="23"/>
                  </a:cubicBezTo>
                  <a:cubicBezTo>
                    <a:pt x="104" y="23"/>
                    <a:pt x="104" y="54"/>
                    <a:pt x="80" y="102"/>
                  </a:cubicBezTo>
                  <a:cubicBezTo>
                    <a:pt x="80" y="102"/>
                    <a:pt x="1" y="1299"/>
                    <a:pt x="764" y="1982"/>
                  </a:cubicBezTo>
                  <a:cubicBezTo>
                    <a:pt x="1233" y="2413"/>
                    <a:pt x="1922" y="2575"/>
                    <a:pt x="2464" y="2575"/>
                  </a:cubicBezTo>
                  <a:cubicBezTo>
                    <a:pt x="2951" y="2575"/>
                    <a:pt x="3320" y="2445"/>
                    <a:pt x="3309" y="2263"/>
                  </a:cubicBezTo>
                  <a:cubicBezTo>
                    <a:pt x="3254" y="1781"/>
                    <a:pt x="3132" y="1091"/>
                    <a:pt x="2619" y="633"/>
                  </a:cubicBezTo>
                  <a:cubicBezTo>
                    <a:pt x="2023" y="91"/>
                    <a:pt x="1101" y="1"/>
                    <a:pt x="55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6"/>
            <p:cNvSpPr/>
            <p:nvPr/>
          </p:nvSpPr>
          <p:spPr>
            <a:xfrm>
              <a:off x="4217325" y="5193650"/>
              <a:ext cx="82850" cy="64375"/>
            </a:xfrm>
            <a:custGeom>
              <a:avLst/>
              <a:gdLst/>
              <a:ahLst/>
              <a:cxnLst/>
              <a:rect l="l" t="t" r="r" b="b"/>
              <a:pathLst>
                <a:path w="3314" h="2575" extrusionOk="0">
                  <a:moveTo>
                    <a:pt x="2765" y="1"/>
                  </a:moveTo>
                  <a:cubicBezTo>
                    <a:pt x="2216" y="1"/>
                    <a:pt x="1291" y="91"/>
                    <a:pt x="695" y="633"/>
                  </a:cubicBezTo>
                  <a:cubicBezTo>
                    <a:pt x="189" y="1091"/>
                    <a:pt x="60" y="1781"/>
                    <a:pt x="12" y="2263"/>
                  </a:cubicBezTo>
                  <a:cubicBezTo>
                    <a:pt x="0" y="2445"/>
                    <a:pt x="369" y="2575"/>
                    <a:pt x="855" y="2575"/>
                  </a:cubicBezTo>
                  <a:cubicBezTo>
                    <a:pt x="1397" y="2575"/>
                    <a:pt x="2084" y="2413"/>
                    <a:pt x="2551" y="1982"/>
                  </a:cubicBezTo>
                  <a:cubicBezTo>
                    <a:pt x="3314" y="1299"/>
                    <a:pt x="3240" y="102"/>
                    <a:pt x="3240" y="102"/>
                  </a:cubicBezTo>
                  <a:cubicBezTo>
                    <a:pt x="3216" y="54"/>
                    <a:pt x="3216" y="23"/>
                    <a:pt x="3216" y="23"/>
                  </a:cubicBezTo>
                  <a:cubicBezTo>
                    <a:pt x="3216" y="23"/>
                    <a:pt x="3037" y="1"/>
                    <a:pt x="2765"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6"/>
            <p:cNvSpPr/>
            <p:nvPr/>
          </p:nvSpPr>
          <p:spPr>
            <a:xfrm>
              <a:off x="4134900" y="5196200"/>
              <a:ext cx="83350" cy="70500"/>
            </a:xfrm>
            <a:custGeom>
              <a:avLst/>
              <a:gdLst/>
              <a:ahLst/>
              <a:cxnLst/>
              <a:rect l="l" t="t" r="r" b="b"/>
              <a:pathLst>
                <a:path w="3334" h="2820" extrusionOk="0">
                  <a:moveTo>
                    <a:pt x="80" y="0"/>
                  </a:moveTo>
                  <a:lnTo>
                    <a:pt x="80" y="0"/>
                  </a:lnTo>
                  <a:cubicBezTo>
                    <a:pt x="49" y="306"/>
                    <a:pt x="1" y="1502"/>
                    <a:pt x="764" y="2185"/>
                  </a:cubicBezTo>
                  <a:cubicBezTo>
                    <a:pt x="1355" y="2728"/>
                    <a:pt x="2271" y="2819"/>
                    <a:pt x="2821" y="2819"/>
                  </a:cubicBezTo>
                  <a:cubicBezTo>
                    <a:pt x="3100" y="2819"/>
                    <a:pt x="3284" y="2796"/>
                    <a:pt x="3284" y="2796"/>
                  </a:cubicBezTo>
                  <a:cubicBezTo>
                    <a:pt x="3284" y="2796"/>
                    <a:pt x="3333" y="2545"/>
                    <a:pt x="3309" y="2161"/>
                  </a:cubicBezTo>
                  <a:lnTo>
                    <a:pt x="3309" y="2161"/>
                  </a:lnTo>
                  <a:cubicBezTo>
                    <a:pt x="3309" y="2161"/>
                    <a:pt x="3127" y="2183"/>
                    <a:pt x="2851" y="2183"/>
                  </a:cubicBezTo>
                  <a:cubicBezTo>
                    <a:pt x="2295" y="2183"/>
                    <a:pt x="1359" y="2093"/>
                    <a:pt x="764" y="1551"/>
                  </a:cubicBezTo>
                  <a:cubicBezTo>
                    <a:pt x="281" y="1117"/>
                    <a:pt x="129" y="483"/>
                    <a:pt x="8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6"/>
            <p:cNvSpPr/>
            <p:nvPr/>
          </p:nvSpPr>
          <p:spPr>
            <a:xfrm>
              <a:off x="4217000" y="5196200"/>
              <a:ext cx="83175" cy="70500"/>
            </a:xfrm>
            <a:custGeom>
              <a:avLst/>
              <a:gdLst/>
              <a:ahLst/>
              <a:cxnLst/>
              <a:rect l="l" t="t" r="r" b="b"/>
              <a:pathLst>
                <a:path w="3327" h="2820" extrusionOk="0">
                  <a:moveTo>
                    <a:pt x="3253" y="0"/>
                  </a:moveTo>
                  <a:cubicBezTo>
                    <a:pt x="3204" y="483"/>
                    <a:pt x="3052" y="1117"/>
                    <a:pt x="2564" y="1551"/>
                  </a:cubicBezTo>
                  <a:cubicBezTo>
                    <a:pt x="1972" y="2093"/>
                    <a:pt x="1037" y="2183"/>
                    <a:pt x="482" y="2183"/>
                  </a:cubicBezTo>
                  <a:cubicBezTo>
                    <a:pt x="207" y="2183"/>
                    <a:pt x="25" y="2161"/>
                    <a:pt x="25" y="2161"/>
                  </a:cubicBezTo>
                  <a:lnTo>
                    <a:pt x="25" y="2161"/>
                  </a:lnTo>
                  <a:cubicBezTo>
                    <a:pt x="0" y="2545"/>
                    <a:pt x="49" y="2796"/>
                    <a:pt x="49" y="2796"/>
                  </a:cubicBezTo>
                  <a:cubicBezTo>
                    <a:pt x="49" y="2796"/>
                    <a:pt x="234" y="2819"/>
                    <a:pt x="512" y="2819"/>
                  </a:cubicBezTo>
                  <a:cubicBezTo>
                    <a:pt x="1062" y="2819"/>
                    <a:pt x="1977" y="2728"/>
                    <a:pt x="2564" y="2185"/>
                  </a:cubicBezTo>
                  <a:cubicBezTo>
                    <a:pt x="3327" y="1502"/>
                    <a:pt x="3278" y="306"/>
                    <a:pt x="325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6"/>
            <p:cNvSpPr/>
            <p:nvPr/>
          </p:nvSpPr>
          <p:spPr>
            <a:xfrm>
              <a:off x="4302125" y="5364425"/>
              <a:ext cx="104250" cy="154050"/>
            </a:xfrm>
            <a:custGeom>
              <a:avLst/>
              <a:gdLst/>
              <a:ahLst/>
              <a:cxnLst/>
              <a:rect l="l" t="t" r="r" b="b"/>
              <a:pathLst>
                <a:path w="4170" h="6162" extrusionOk="0">
                  <a:moveTo>
                    <a:pt x="3727" y="0"/>
                  </a:moveTo>
                  <a:cubicBezTo>
                    <a:pt x="3528" y="0"/>
                    <a:pt x="3348" y="139"/>
                    <a:pt x="3278" y="315"/>
                  </a:cubicBezTo>
                  <a:lnTo>
                    <a:pt x="2949" y="1358"/>
                  </a:lnTo>
                  <a:lnTo>
                    <a:pt x="2668" y="797"/>
                  </a:lnTo>
                  <a:cubicBezTo>
                    <a:pt x="2668" y="797"/>
                    <a:pt x="2644" y="772"/>
                    <a:pt x="2619" y="772"/>
                  </a:cubicBezTo>
                  <a:cubicBezTo>
                    <a:pt x="2587" y="765"/>
                    <a:pt x="2555" y="762"/>
                    <a:pt x="2523" y="762"/>
                  </a:cubicBezTo>
                  <a:cubicBezTo>
                    <a:pt x="2330" y="762"/>
                    <a:pt x="2151" y="884"/>
                    <a:pt x="2088" y="1078"/>
                  </a:cubicBezTo>
                  <a:lnTo>
                    <a:pt x="1783" y="2017"/>
                  </a:lnTo>
                  <a:lnTo>
                    <a:pt x="1478" y="1431"/>
                  </a:lnTo>
                  <a:cubicBezTo>
                    <a:pt x="1447" y="1407"/>
                    <a:pt x="1423" y="1407"/>
                    <a:pt x="1399" y="1407"/>
                  </a:cubicBezTo>
                  <a:cubicBezTo>
                    <a:pt x="1380" y="1405"/>
                    <a:pt x="1362" y="1404"/>
                    <a:pt x="1343" y="1404"/>
                  </a:cubicBezTo>
                  <a:cubicBezTo>
                    <a:pt x="1136" y="1404"/>
                    <a:pt x="935" y="1529"/>
                    <a:pt x="868" y="1737"/>
                  </a:cubicBezTo>
                  <a:lnTo>
                    <a:pt x="1" y="4410"/>
                  </a:lnTo>
                  <a:lnTo>
                    <a:pt x="562" y="6162"/>
                  </a:lnTo>
                  <a:lnTo>
                    <a:pt x="3028" y="4257"/>
                  </a:lnTo>
                  <a:lnTo>
                    <a:pt x="4072" y="1969"/>
                  </a:lnTo>
                  <a:lnTo>
                    <a:pt x="4169" y="595"/>
                  </a:lnTo>
                  <a:lnTo>
                    <a:pt x="3919" y="34"/>
                  </a:lnTo>
                  <a:cubicBezTo>
                    <a:pt x="3889" y="34"/>
                    <a:pt x="3840" y="9"/>
                    <a:pt x="3815" y="9"/>
                  </a:cubicBezTo>
                  <a:cubicBezTo>
                    <a:pt x="3786" y="3"/>
                    <a:pt x="3756" y="0"/>
                    <a:pt x="3727" y="0"/>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6"/>
            <p:cNvSpPr/>
            <p:nvPr/>
          </p:nvSpPr>
          <p:spPr>
            <a:xfrm>
              <a:off x="4355550" y="5384325"/>
              <a:ext cx="22300" cy="46425"/>
            </a:xfrm>
            <a:custGeom>
              <a:avLst/>
              <a:gdLst/>
              <a:ahLst/>
              <a:cxnLst/>
              <a:rect l="l" t="t" r="r" b="b"/>
              <a:pathLst>
                <a:path w="892" h="1857" extrusionOk="0">
                  <a:moveTo>
                    <a:pt x="531" y="1"/>
                  </a:moveTo>
                  <a:lnTo>
                    <a:pt x="0" y="1704"/>
                  </a:lnTo>
                  <a:lnTo>
                    <a:pt x="409" y="1856"/>
                  </a:lnTo>
                  <a:lnTo>
                    <a:pt x="812" y="562"/>
                  </a:lnTo>
                  <a:cubicBezTo>
                    <a:pt x="891" y="330"/>
                    <a:pt x="763" y="80"/>
                    <a:pt x="531"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6"/>
            <p:cNvSpPr/>
            <p:nvPr/>
          </p:nvSpPr>
          <p:spPr>
            <a:xfrm>
              <a:off x="4321825" y="5400200"/>
              <a:ext cx="26725" cy="55400"/>
            </a:xfrm>
            <a:custGeom>
              <a:avLst/>
              <a:gdLst/>
              <a:ahLst/>
              <a:cxnLst/>
              <a:rect l="l" t="t" r="r" b="b"/>
              <a:pathLst>
                <a:path w="1069" h="2216" extrusionOk="0">
                  <a:moveTo>
                    <a:pt x="690" y="0"/>
                  </a:moveTo>
                  <a:lnTo>
                    <a:pt x="0" y="2216"/>
                  </a:lnTo>
                  <a:lnTo>
                    <a:pt x="409" y="2112"/>
                  </a:lnTo>
                  <a:lnTo>
                    <a:pt x="714" y="1526"/>
                  </a:lnTo>
                  <a:lnTo>
                    <a:pt x="995" y="586"/>
                  </a:lnTo>
                  <a:cubicBezTo>
                    <a:pt x="1068" y="336"/>
                    <a:pt x="940" y="80"/>
                    <a:pt x="690"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6"/>
            <p:cNvSpPr/>
            <p:nvPr/>
          </p:nvSpPr>
          <p:spPr>
            <a:xfrm>
              <a:off x="4368800" y="5365250"/>
              <a:ext cx="38950" cy="100575"/>
            </a:xfrm>
            <a:custGeom>
              <a:avLst/>
              <a:gdLst/>
              <a:ahLst/>
              <a:cxnLst/>
              <a:rect l="l" t="t" r="r" b="b"/>
              <a:pathLst>
                <a:path w="1558" h="4023" extrusionOk="0">
                  <a:moveTo>
                    <a:pt x="1252" y="1"/>
                  </a:moveTo>
                  <a:lnTo>
                    <a:pt x="1" y="4023"/>
                  </a:lnTo>
                  <a:lnTo>
                    <a:pt x="1069" y="2875"/>
                  </a:lnTo>
                  <a:lnTo>
                    <a:pt x="1502" y="562"/>
                  </a:lnTo>
                  <a:cubicBezTo>
                    <a:pt x="1557" y="330"/>
                    <a:pt x="1454" y="105"/>
                    <a:pt x="1252"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6"/>
            <p:cNvSpPr/>
            <p:nvPr/>
          </p:nvSpPr>
          <p:spPr>
            <a:xfrm>
              <a:off x="4240500" y="5358250"/>
              <a:ext cx="189375" cy="272225"/>
            </a:xfrm>
            <a:custGeom>
              <a:avLst/>
              <a:gdLst/>
              <a:ahLst/>
              <a:cxnLst/>
              <a:rect l="l" t="t" r="r" b="b"/>
              <a:pathLst>
                <a:path w="7575" h="10889" extrusionOk="0">
                  <a:moveTo>
                    <a:pt x="7196" y="0"/>
                  </a:moveTo>
                  <a:cubicBezTo>
                    <a:pt x="7019" y="31"/>
                    <a:pt x="6842" y="153"/>
                    <a:pt x="6787" y="360"/>
                  </a:cubicBezTo>
                  <a:lnTo>
                    <a:pt x="6232" y="2216"/>
                  </a:lnTo>
                  <a:cubicBezTo>
                    <a:pt x="5871" y="3436"/>
                    <a:pt x="5133" y="4504"/>
                    <a:pt x="4120" y="5267"/>
                  </a:cubicBezTo>
                  <a:lnTo>
                    <a:pt x="3027" y="6103"/>
                  </a:lnTo>
                  <a:lnTo>
                    <a:pt x="5035" y="3589"/>
                  </a:lnTo>
                  <a:cubicBezTo>
                    <a:pt x="5188" y="3387"/>
                    <a:pt x="5188" y="3107"/>
                    <a:pt x="5011" y="2899"/>
                  </a:cubicBezTo>
                  <a:cubicBezTo>
                    <a:pt x="4907" y="2798"/>
                    <a:pt x="4773" y="2748"/>
                    <a:pt x="4639" y="2748"/>
                  </a:cubicBezTo>
                  <a:cubicBezTo>
                    <a:pt x="4506" y="2748"/>
                    <a:pt x="4373" y="2798"/>
                    <a:pt x="4272" y="2899"/>
                  </a:cubicBezTo>
                  <a:lnTo>
                    <a:pt x="2466" y="4657"/>
                  </a:lnTo>
                  <a:cubicBezTo>
                    <a:pt x="2466" y="4657"/>
                    <a:pt x="1471" y="5011"/>
                    <a:pt x="787" y="5981"/>
                  </a:cubicBezTo>
                  <a:cubicBezTo>
                    <a:pt x="128" y="6946"/>
                    <a:pt x="0" y="8166"/>
                    <a:pt x="0" y="8166"/>
                  </a:cubicBezTo>
                  <a:lnTo>
                    <a:pt x="0" y="10711"/>
                  </a:lnTo>
                  <a:cubicBezTo>
                    <a:pt x="0" y="10809"/>
                    <a:pt x="73" y="10888"/>
                    <a:pt x="177" y="10888"/>
                  </a:cubicBezTo>
                  <a:lnTo>
                    <a:pt x="2387" y="10888"/>
                  </a:lnTo>
                  <a:lnTo>
                    <a:pt x="2722" y="10711"/>
                  </a:lnTo>
                  <a:lnTo>
                    <a:pt x="2722" y="8880"/>
                  </a:lnTo>
                  <a:lnTo>
                    <a:pt x="5060" y="6921"/>
                  </a:lnTo>
                  <a:cubicBezTo>
                    <a:pt x="6152" y="6030"/>
                    <a:pt x="7574" y="232"/>
                    <a:pt x="7574" y="232"/>
                  </a:cubicBezTo>
                  <a:lnTo>
                    <a:pt x="7196" y="0"/>
                  </a:ln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6"/>
            <p:cNvSpPr/>
            <p:nvPr/>
          </p:nvSpPr>
          <p:spPr>
            <a:xfrm>
              <a:off x="4300150" y="5357775"/>
              <a:ext cx="137350" cy="272700"/>
            </a:xfrm>
            <a:custGeom>
              <a:avLst/>
              <a:gdLst/>
              <a:ahLst/>
              <a:cxnLst/>
              <a:rect l="l" t="t" r="r" b="b"/>
              <a:pathLst>
                <a:path w="5494" h="10908" extrusionOk="0">
                  <a:moveTo>
                    <a:pt x="4936" y="1"/>
                  </a:moveTo>
                  <a:cubicBezTo>
                    <a:pt x="4891" y="1"/>
                    <a:pt x="4847" y="7"/>
                    <a:pt x="4810" y="19"/>
                  </a:cubicBezTo>
                  <a:cubicBezTo>
                    <a:pt x="4883" y="147"/>
                    <a:pt x="4938" y="300"/>
                    <a:pt x="4883" y="477"/>
                  </a:cubicBezTo>
                  <a:lnTo>
                    <a:pt x="4047" y="3174"/>
                  </a:lnTo>
                  <a:cubicBezTo>
                    <a:pt x="3614" y="4523"/>
                    <a:pt x="3235" y="6025"/>
                    <a:pt x="2137" y="6916"/>
                  </a:cubicBezTo>
                  <a:lnTo>
                    <a:pt x="80" y="8539"/>
                  </a:lnTo>
                  <a:cubicBezTo>
                    <a:pt x="31" y="8564"/>
                    <a:pt x="1" y="8619"/>
                    <a:pt x="1" y="8667"/>
                  </a:cubicBezTo>
                  <a:lnTo>
                    <a:pt x="1" y="10907"/>
                  </a:lnTo>
                  <a:lnTo>
                    <a:pt x="458" y="10907"/>
                  </a:lnTo>
                  <a:cubicBezTo>
                    <a:pt x="562" y="10907"/>
                    <a:pt x="641" y="10828"/>
                    <a:pt x="641" y="10730"/>
                  </a:cubicBezTo>
                  <a:lnTo>
                    <a:pt x="641" y="8899"/>
                  </a:lnTo>
                  <a:lnTo>
                    <a:pt x="2674" y="7245"/>
                  </a:lnTo>
                  <a:cubicBezTo>
                    <a:pt x="3766" y="6354"/>
                    <a:pt x="4175" y="4725"/>
                    <a:pt x="4578" y="3376"/>
                  </a:cubicBezTo>
                  <a:lnTo>
                    <a:pt x="5420" y="709"/>
                  </a:lnTo>
                  <a:cubicBezTo>
                    <a:pt x="5493" y="428"/>
                    <a:pt x="5341" y="123"/>
                    <a:pt x="5066" y="19"/>
                  </a:cubicBezTo>
                  <a:cubicBezTo>
                    <a:pt x="5027" y="7"/>
                    <a:pt x="4981" y="1"/>
                    <a:pt x="4936" y="1"/>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6"/>
            <p:cNvSpPr/>
            <p:nvPr/>
          </p:nvSpPr>
          <p:spPr>
            <a:xfrm>
              <a:off x="4026875" y="5364650"/>
              <a:ext cx="106225" cy="156425"/>
            </a:xfrm>
            <a:custGeom>
              <a:avLst/>
              <a:gdLst/>
              <a:ahLst/>
              <a:cxnLst/>
              <a:rect l="l" t="t" r="r" b="b"/>
              <a:pathLst>
                <a:path w="4249" h="6257" extrusionOk="0">
                  <a:moveTo>
                    <a:pt x="403" y="0"/>
                  </a:moveTo>
                  <a:cubicBezTo>
                    <a:pt x="153" y="80"/>
                    <a:pt x="1" y="330"/>
                    <a:pt x="74" y="586"/>
                  </a:cubicBezTo>
                  <a:lnTo>
                    <a:pt x="281" y="1911"/>
                  </a:lnTo>
                  <a:cubicBezTo>
                    <a:pt x="635" y="3131"/>
                    <a:pt x="1270" y="4248"/>
                    <a:pt x="2289" y="5011"/>
                  </a:cubicBezTo>
                  <a:lnTo>
                    <a:pt x="3760" y="6256"/>
                  </a:lnTo>
                  <a:lnTo>
                    <a:pt x="4248" y="4401"/>
                  </a:lnTo>
                  <a:lnTo>
                    <a:pt x="2796" y="1398"/>
                  </a:lnTo>
                  <a:cubicBezTo>
                    <a:pt x="2539" y="1477"/>
                    <a:pt x="2387" y="1758"/>
                    <a:pt x="2466" y="2008"/>
                  </a:cubicBezTo>
                  <a:lnTo>
                    <a:pt x="1624" y="763"/>
                  </a:lnTo>
                  <a:cubicBezTo>
                    <a:pt x="1374" y="843"/>
                    <a:pt x="1221" y="1093"/>
                    <a:pt x="1294" y="1349"/>
                  </a:cubicBezTo>
                  <a:lnTo>
                    <a:pt x="403" y="0"/>
                  </a:ln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6"/>
            <p:cNvSpPr/>
            <p:nvPr/>
          </p:nvSpPr>
          <p:spPr>
            <a:xfrm>
              <a:off x="4096750" y="5399525"/>
              <a:ext cx="36350" cy="75150"/>
            </a:xfrm>
            <a:custGeom>
              <a:avLst/>
              <a:gdLst/>
              <a:ahLst/>
              <a:cxnLst/>
              <a:rect l="l" t="t" r="r" b="b"/>
              <a:pathLst>
                <a:path w="1454" h="3006" extrusionOk="0">
                  <a:moveTo>
                    <a:pt x="106" y="0"/>
                  </a:moveTo>
                  <a:cubicBezTo>
                    <a:pt x="87" y="0"/>
                    <a:pt x="68" y="1"/>
                    <a:pt x="50" y="3"/>
                  </a:cubicBezTo>
                  <a:lnTo>
                    <a:pt x="1" y="3"/>
                  </a:lnTo>
                  <a:lnTo>
                    <a:pt x="587" y="2164"/>
                  </a:lnTo>
                  <a:lnTo>
                    <a:pt x="715" y="2597"/>
                  </a:lnTo>
                  <a:lnTo>
                    <a:pt x="1453" y="3006"/>
                  </a:lnTo>
                  <a:lnTo>
                    <a:pt x="587" y="333"/>
                  </a:lnTo>
                  <a:cubicBezTo>
                    <a:pt x="514" y="125"/>
                    <a:pt x="317" y="0"/>
                    <a:pt x="106"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6"/>
            <p:cNvSpPr/>
            <p:nvPr/>
          </p:nvSpPr>
          <p:spPr>
            <a:xfrm>
              <a:off x="4067450" y="5383475"/>
              <a:ext cx="28100" cy="54900"/>
            </a:xfrm>
            <a:custGeom>
              <a:avLst/>
              <a:gdLst/>
              <a:ahLst/>
              <a:cxnLst/>
              <a:rect l="l" t="t" r="r" b="b"/>
              <a:pathLst>
                <a:path w="1124" h="2196" extrusionOk="0">
                  <a:moveTo>
                    <a:pt x="101" y="0"/>
                  </a:moveTo>
                  <a:cubicBezTo>
                    <a:pt x="68" y="0"/>
                    <a:pt x="34" y="3"/>
                    <a:pt x="1" y="10"/>
                  </a:cubicBezTo>
                  <a:lnTo>
                    <a:pt x="514" y="1738"/>
                  </a:lnTo>
                  <a:lnTo>
                    <a:pt x="611" y="2195"/>
                  </a:lnTo>
                  <a:lnTo>
                    <a:pt x="1124" y="2195"/>
                  </a:lnTo>
                  <a:lnTo>
                    <a:pt x="538" y="316"/>
                  </a:lnTo>
                  <a:cubicBezTo>
                    <a:pt x="496" y="122"/>
                    <a:pt x="302" y="0"/>
                    <a:pt x="101"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6"/>
            <p:cNvSpPr/>
            <p:nvPr/>
          </p:nvSpPr>
          <p:spPr>
            <a:xfrm>
              <a:off x="4036950" y="5364425"/>
              <a:ext cx="82100" cy="146425"/>
            </a:xfrm>
            <a:custGeom>
              <a:avLst/>
              <a:gdLst/>
              <a:ahLst/>
              <a:cxnLst/>
              <a:rect l="l" t="t" r="r" b="b"/>
              <a:pathLst>
                <a:path w="3284" h="5857" extrusionOk="0">
                  <a:moveTo>
                    <a:pt x="117" y="0"/>
                  </a:moveTo>
                  <a:cubicBezTo>
                    <a:pt x="88" y="0"/>
                    <a:pt x="60" y="3"/>
                    <a:pt x="31" y="9"/>
                  </a:cubicBezTo>
                  <a:lnTo>
                    <a:pt x="0" y="9"/>
                  </a:lnTo>
                  <a:lnTo>
                    <a:pt x="1172" y="4025"/>
                  </a:lnTo>
                  <a:lnTo>
                    <a:pt x="1886" y="5325"/>
                  </a:lnTo>
                  <a:lnTo>
                    <a:pt x="3284" y="5856"/>
                  </a:lnTo>
                  <a:lnTo>
                    <a:pt x="1325" y="2652"/>
                  </a:lnTo>
                  <a:lnTo>
                    <a:pt x="562" y="315"/>
                  </a:lnTo>
                  <a:cubicBezTo>
                    <a:pt x="498" y="139"/>
                    <a:pt x="313" y="0"/>
                    <a:pt x="117"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6"/>
            <p:cNvSpPr/>
            <p:nvPr/>
          </p:nvSpPr>
          <p:spPr>
            <a:xfrm>
              <a:off x="3996975" y="5357575"/>
              <a:ext cx="190125" cy="272900"/>
            </a:xfrm>
            <a:custGeom>
              <a:avLst/>
              <a:gdLst/>
              <a:ahLst/>
              <a:cxnLst/>
              <a:rect l="l" t="t" r="r" b="b"/>
              <a:pathLst>
                <a:path w="7605" h="10916" extrusionOk="0">
                  <a:moveTo>
                    <a:pt x="585" y="0"/>
                  </a:moveTo>
                  <a:cubicBezTo>
                    <a:pt x="567" y="0"/>
                    <a:pt x="549" y="1"/>
                    <a:pt x="531" y="3"/>
                  </a:cubicBezTo>
                  <a:cubicBezTo>
                    <a:pt x="202" y="58"/>
                    <a:pt x="0" y="387"/>
                    <a:pt x="104" y="692"/>
                  </a:cubicBezTo>
                  <a:lnTo>
                    <a:pt x="940" y="3384"/>
                  </a:lnTo>
                  <a:cubicBezTo>
                    <a:pt x="1349" y="4733"/>
                    <a:pt x="1752" y="6362"/>
                    <a:pt x="2851" y="7253"/>
                  </a:cubicBezTo>
                  <a:lnTo>
                    <a:pt x="4883" y="8907"/>
                  </a:lnTo>
                  <a:lnTo>
                    <a:pt x="4883" y="10738"/>
                  </a:lnTo>
                  <a:cubicBezTo>
                    <a:pt x="4883" y="10836"/>
                    <a:pt x="4956" y="10915"/>
                    <a:pt x="5060" y="10915"/>
                  </a:cubicBezTo>
                  <a:lnTo>
                    <a:pt x="7300" y="10915"/>
                  </a:lnTo>
                  <a:lnTo>
                    <a:pt x="7605" y="10738"/>
                  </a:lnTo>
                  <a:lnTo>
                    <a:pt x="7605" y="8193"/>
                  </a:lnTo>
                  <a:cubicBezTo>
                    <a:pt x="7605" y="8193"/>
                    <a:pt x="7477" y="6973"/>
                    <a:pt x="6818" y="6008"/>
                  </a:cubicBezTo>
                  <a:cubicBezTo>
                    <a:pt x="6128" y="5038"/>
                    <a:pt x="4834" y="4684"/>
                    <a:pt x="4834" y="4684"/>
                  </a:cubicBezTo>
                  <a:lnTo>
                    <a:pt x="3204" y="3134"/>
                  </a:lnTo>
                  <a:cubicBezTo>
                    <a:pt x="3204" y="3134"/>
                    <a:pt x="2796" y="3079"/>
                    <a:pt x="2820" y="3079"/>
                  </a:cubicBezTo>
                  <a:lnTo>
                    <a:pt x="2796" y="3079"/>
                  </a:lnTo>
                  <a:cubicBezTo>
                    <a:pt x="2747" y="3262"/>
                    <a:pt x="2747" y="3463"/>
                    <a:pt x="2875" y="3616"/>
                  </a:cubicBezTo>
                  <a:lnTo>
                    <a:pt x="4883" y="6130"/>
                  </a:lnTo>
                  <a:lnTo>
                    <a:pt x="3790" y="5294"/>
                  </a:lnTo>
                  <a:cubicBezTo>
                    <a:pt x="2771" y="4531"/>
                    <a:pt x="2033" y="3463"/>
                    <a:pt x="1679" y="2243"/>
                  </a:cubicBezTo>
                  <a:lnTo>
                    <a:pt x="1117" y="387"/>
                  </a:lnTo>
                  <a:cubicBezTo>
                    <a:pt x="1049" y="149"/>
                    <a:pt x="823" y="0"/>
                    <a:pt x="585" y="0"/>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6"/>
            <p:cNvSpPr/>
            <p:nvPr/>
          </p:nvSpPr>
          <p:spPr>
            <a:xfrm>
              <a:off x="4067450" y="5426950"/>
              <a:ext cx="127300" cy="203525"/>
            </a:xfrm>
            <a:custGeom>
              <a:avLst/>
              <a:gdLst/>
              <a:ahLst/>
              <a:cxnLst/>
              <a:rect l="l" t="t" r="r" b="b"/>
              <a:pathLst>
                <a:path w="5092" h="8141" extrusionOk="0">
                  <a:moveTo>
                    <a:pt x="450" y="0"/>
                  </a:moveTo>
                  <a:cubicBezTo>
                    <a:pt x="320" y="0"/>
                    <a:pt x="193" y="50"/>
                    <a:pt x="105" y="151"/>
                  </a:cubicBezTo>
                  <a:cubicBezTo>
                    <a:pt x="56" y="206"/>
                    <a:pt x="1" y="255"/>
                    <a:pt x="1" y="304"/>
                  </a:cubicBezTo>
                  <a:cubicBezTo>
                    <a:pt x="56" y="334"/>
                    <a:pt x="129" y="383"/>
                    <a:pt x="209" y="432"/>
                  </a:cubicBezTo>
                  <a:lnTo>
                    <a:pt x="1985" y="2190"/>
                  </a:lnTo>
                  <a:cubicBezTo>
                    <a:pt x="1985" y="2190"/>
                    <a:pt x="3004" y="2568"/>
                    <a:pt x="3663" y="3508"/>
                  </a:cubicBezTo>
                  <a:cubicBezTo>
                    <a:pt x="4353" y="4478"/>
                    <a:pt x="4481" y="5699"/>
                    <a:pt x="4481" y="5699"/>
                  </a:cubicBezTo>
                  <a:lnTo>
                    <a:pt x="4481" y="8140"/>
                  </a:lnTo>
                  <a:lnTo>
                    <a:pt x="4914" y="8140"/>
                  </a:lnTo>
                  <a:cubicBezTo>
                    <a:pt x="5012" y="8140"/>
                    <a:pt x="5091" y="8061"/>
                    <a:pt x="5091" y="7963"/>
                  </a:cubicBezTo>
                  <a:lnTo>
                    <a:pt x="5091" y="5418"/>
                  </a:lnTo>
                  <a:cubicBezTo>
                    <a:pt x="5091" y="5418"/>
                    <a:pt x="4963" y="4198"/>
                    <a:pt x="4304" y="3233"/>
                  </a:cubicBezTo>
                  <a:cubicBezTo>
                    <a:pt x="3614" y="2263"/>
                    <a:pt x="2625" y="1909"/>
                    <a:pt x="2625" y="1909"/>
                  </a:cubicBezTo>
                  <a:lnTo>
                    <a:pt x="819" y="151"/>
                  </a:lnTo>
                  <a:cubicBezTo>
                    <a:pt x="715" y="50"/>
                    <a:pt x="581" y="0"/>
                    <a:pt x="450" y="0"/>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6"/>
            <p:cNvSpPr/>
            <p:nvPr/>
          </p:nvSpPr>
          <p:spPr>
            <a:xfrm>
              <a:off x="4121625" y="5312475"/>
              <a:ext cx="181750" cy="71275"/>
            </a:xfrm>
            <a:custGeom>
              <a:avLst/>
              <a:gdLst/>
              <a:ahLst/>
              <a:cxnLst/>
              <a:rect l="l" t="t" r="r" b="b"/>
              <a:pathLst>
                <a:path w="7270" h="2851" extrusionOk="0">
                  <a:moveTo>
                    <a:pt x="3357" y="0"/>
                  </a:moveTo>
                  <a:cubicBezTo>
                    <a:pt x="1856" y="305"/>
                    <a:pt x="556" y="1910"/>
                    <a:pt x="74" y="2570"/>
                  </a:cubicBezTo>
                  <a:cubicBezTo>
                    <a:pt x="1" y="2673"/>
                    <a:pt x="74" y="2850"/>
                    <a:pt x="226" y="2850"/>
                  </a:cubicBezTo>
                  <a:lnTo>
                    <a:pt x="6836" y="2850"/>
                  </a:lnTo>
                  <a:lnTo>
                    <a:pt x="7270" y="2570"/>
                  </a:lnTo>
                  <a:cubicBezTo>
                    <a:pt x="6763" y="1831"/>
                    <a:pt x="5060" y="305"/>
                    <a:pt x="3968" y="79"/>
                  </a:cubicBezTo>
                  <a:cubicBezTo>
                    <a:pt x="3785" y="31"/>
                    <a:pt x="3357" y="0"/>
                    <a:pt x="335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6"/>
            <p:cNvSpPr/>
            <p:nvPr/>
          </p:nvSpPr>
          <p:spPr>
            <a:xfrm>
              <a:off x="4205550" y="5311250"/>
              <a:ext cx="108050" cy="72500"/>
            </a:xfrm>
            <a:custGeom>
              <a:avLst/>
              <a:gdLst/>
              <a:ahLst/>
              <a:cxnLst/>
              <a:rect l="l" t="t" r="r" b="b"/>
              <a:pathLst>
                <a:path w="4322" h="2900" extrusionOk="0">
                  <a:moveTo>
                    <a:pt x="483" y="0"/>
                  </a:moveTo>
                  <a:cubicBezTo>
                    <a:pt x="330" y="0"/>
                    <a:pt x="153" y="25"/>
                    <a:pt x="0" y="49"/>
                  </a:cubicBezTo>
                  <a:cubicBezTo>
                    <a:pt x="1905" y="434"/>
                    <a:pt x="3479" y="2899"/>
                    <a:pt x="3479" y="2899"/>
                  </a:cubicBezTo>
                  <a:lnTo>
                    <a:pt x="4090" y="2899"/>
                  </a:lnTo>
                  <a:cubicBezTo>
                    <a:pt x="4242" y="2899"/>
                    <a:pt x="4322" y="2722"/>
                    <a:pt x="4242" y="2619"/>
                  </a:cubicBezTo>
                  <a:cubicBezTo>
                    <a:pt x="3711" y="1880"/>
                    <a:pt x="2185" y="0"/>
                    <a:pt x="483"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66"/>
          <p:cNvGrpSpPr/>
          <p:nvPr/>
        </p:nvGrpSpPr>
        <p:grpSpPr>
          <a:xfrm>
            <a:off x="5606100" y="3383381"/>
            <a:ext cx="225700" cy="436725"/>
            <a:chOff x="5606100" y="4252775"/>
            <a:chExt cx="225700" cy="436725"/>
          </a:xfrm>
        </p:grpSpPr>
        <p:sp>
          <p:nvSpPr>
            <p:cNvPr id="4983" name="Google Shape;4983;p66"/>
            <p:cNvSpPr/>
            <p:nvPr/>
          </p:nvSpPr>
          <p:spPr>
            <a:xfrm>
              <a:off x="5674150" y="4253400"/>
              <a:ext cx="81350" cy="38175"/>
            </a:xfrm>
            <a:custGeom>
              <a:avLst/>
              <a:gdLst/>
              <a:ahLst/>
              <a:cxnLst/>
              <a:rect l="l" t="t" r="r" b="b"/>
              <a:pathLst>
                <a:path w="3254" h="1527" extrusionOk="0">
                  <a:moveTo>
                    <a:pt x="1472" y="0"/>
                  </a:moveTo>
                  <a:cubicBezTo>
                    <a:pt x="788" y="98"/>
                    <a:pt x="226" y="586"/>
                    <a:pt x="1" y="1221"/>
                  </a:cubicBezTo>
                  <a:lnTo>
                    <a:pt x="1472" y="1526"/>
                  </a:lnTo>
                  <a:lnTo>
                    <a:pt x="2924" y="1221"/>
                  </a:lnTo>
                  <a:lnTo>
                    <a:pt x="3254" y="916"/>
                  </a:lnTo>
                  <a:cubicBezTo>
                    <a:pt x="3254" y="916"/>
                    <a:pt x="2595" y="0"/>
                    <a:pt x="17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6"/>
            <p:cNvSpPr/>
            <p:nvPr/>
          </p:nvSpPr>
          <p:spPr>
            <a:xfrm>
              <a:off x="5710925" y="4252775"/>
              <a:ext cx="52200" cy="38800"/>
            </a:xfrm>
            <a:custGeom>
              <a:avLst/>
              <a:gdLst/>
              <a:ahLst/>
              <a:cxnLst/>
              <a:rect l="l" t="t" r="r" b="b"/>
              <a:pathLst>
                <a:path w="2088" h="1552" extrusionOk="0">
                  <a:moveTo>
                    <a:pt x="306" y="1"/>
                  </a:moveTo>
                  <a:cubicBezTo>
                    <a:pt x="208" y="1"/>
                    <a:pt x="104" y="1"/>
                    <a:pt x="1" y="25"/>
                  </a:cubicBezTo>
                  <a:cubicBezTo>
                    <a:pt x="666" y="123"/>
                    <a:pt x="1221" y="611"/>
                    <a:pt x="1453" y="1246"/>
                  </a:cubicBezTo>
                  <a:lnTo>
                    <a:pt x="1783" y="1551"/>
                  </a:lnTo>
                  <a:lnTo>
                    <a:pt x="2088" y="1246"/>
                  </a:lnTo>
                  <a:cubicBezTo>
                    <a:pt x="1832" y="508"/>
                    <a:pt x="1124" y="1"/>
                    <a:pt x="306"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6"/>
            <p:cNvSpPr/>
            <p:nvPr/>
          </p:nvSpPr>
          <p:spPr>
            <a:xfrm>
              <a:off x="5606100" y="4283925"/>
              <a:ext cx="225700" cy="405575"/>
            </a:xfrm>
            <a:custGeom>
              <a:avLst/>
              <a:gdLst/>
              <a:ahLst/>
              <a:cxnLst/>
              <a:rect l="l" t="t" r="r" b="b"/>
              <a:pathLst>
                <a:path w="9028" h="16223" extrusionOk="0">
                  <a:moveTo>
                    <a:pt x="1044" y="0"/>
                  </a:moveTo>
                  <a:cubicBezTo>
                    <a:pt x="458" y="0"/>
                    <a:pt x="1" y="458"/>
                    <a:pt x="1" y="1044"/>
                  </a:cubicBezTo>
                  <a:lnTo>
                    <a:pt x="1" y="15179"/>
                  </a:lnTo>
                  <a:cubicBezTo>
                    <a:pt x="1" y="15765"/>
                    <a:pt x="458" y="16222"/>
                    <a:pt x="1044" y="16222"/>
                  </a:cubicBezTo>
                  <a:lnTo>
                    <a:pt x="7959" y="16222"/>
                  </a:lnTo>
                  <a:cubicBezTo>
                    <a:pt x="8545" y="16222"/>
                    <a:pt x="9027" y="15765"/>
                    <a:pt x="9027" y="15179"/>
                  </a:cubicBezTo>
                  <a:lnTo>
                    <a:pt x="9027" y="1044"/>
                  </a:lnTo>
                  <a:cubicBezTo>
                    <a:pt x="9027" y="458"/>
                    <a:pt x="8545" y="0"/>
                    <a:pt x="795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6"/>
            <p:cNvSpPr/>
            <p:nvPr/>
          </p:nvSpPr>
          <p:spPr>
            <a:xfrm>
              <a:off x="5789200" y="4283925"/>
              <a:ext cx="42600" cy="405575"/>
            </a:xfrm>
            <a:custGeom>
              <a:avLst/>
              <a:gdLst/>
              <a:ahLst/>
              <a:cxnLst/>
              <a:rect l="l" t="t" r="r" b="b"/>
              <a:pathLst>
                <a:path w="1704" h="16223" extrusionOk="0">
                  <a:moveTo>
                    <a:pt x="1" y="0"/>
                  </a:moveTo>
                  <a:cubicBezTo>
                    <a:pt x="586" y="0"/>
                    <a:pt x="1069" y="458"/>
                    <a:pt x="1069" y="1044"/>
                  </a:cubicBezTo>
                  <a:lnTo>
                    <a:pt x="1069" y="15179"/>
                  </a:lnTo>
                  <a:cubicBezTo>
                    <a:pt x="1069" y="15765"/>
                    <a:pt x="586" y="16222"/>
                    <a:pt x="1" y="16222"/>
                  </a:cubicBezTo>
                  <a:lnTo>
                    <a:pt x="635" y="16222"/>
                  </a:lnTo>
                  <a:cubicBezTo>
                    <a:pt x="1221" y="16222"/>
                    <a:pt x="1703" y="15765"/>
                    <a:pt x="1703" y="15179"/>
                  </a:cubicBezTo>
                  <a:lnTo>
                    <a:pt x="1703" y="1044"/>
                  </a:lnTo>
                  <a:cubicBezTo>
                    <a:pt x="1703" y="458"/>
                    <a:pt x="1221" y="0"/>
                    <a:pt x="63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6"/>
            <p:cNvSpPr/>
            <p:nvPr/>
          </p:nvSpPr>
          <p:spPr>
            <a:xfrm>
              <a:off x="5632800" y="4310625"/>
              <a:ext cx="164050" cy="59075"/>
            </a:xfrm>
            <a:custGeom>
              <a:avLst/>
              <a:gdLst/>
              <a:ahLst/>
              <a:cxnLst/>
              <a:rect l="l" t="t" r="r" b="b"/>
              <a:pathLst>
                <a:path w="6562" h="2363" extrusionOk="0">
                  <a:moveTo>
                    <a:pt x="355" y="0"/>
                  </a:moveTo>
                  <a:cubicBezTo>
                    <a:pt x="178" y="0"/>
                    <a:pt x="1" y="153"/>
                    <a:pt x="1" y="354"/>
                  </a:cubicBezTo>
                  <a:lnTo>
                    <a:pt x="1" y="2057"/>
                  </a:lnTo>
                  <a:lnTo>
                    <a:pt x="3278" y="2362"/>
                  </a:lnTo>
                  <a:lnTo>
                    <a:pt x="6562" y="2057"/>
                  </a:lnTo>
                  <a:lnTo>
                    <a:pt x="6562" y="354"/>
                  </a:lnTo>
                  <a:lnTo>
                    <a:pt x="6232" y="24"/>
                  </a:lnTo>
                  <a:lnTo>
                    <a:pt x="5872"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6"/>
            <p:cNvSpPr/>
            <p:nvPr/>
          </p:nvSpPr>
          <p:spPr>
            <a:xfrm>
              <a:off x="5779600" y="4310625"/>
              <a:ext cx="24875" cy="59075"/>
            </a:xfrm>
            <a:custGeom>
              <a:avLst/>
              <a:gdLst/>
              <a:ahLst/>
              <a:cxnLst/>
              <a:rect l="l" t="t" r="r" b="b"/>
              <a:pathLst>
                <a:path w="995" h="2363" extrusionOk="0">
                  <a:moveTo>
                    <a:pt x="0" y="0"/>
                  </a:moveTo>
                  <a:cubicBezTo>
                    <a:pt x="208" y="0"/>
                    <a:pt x="360" y="153"/>
                    <a:pt x="360" y="354"/>
                  </a:cubicBezTo>
                  <a:lnTo>
                    <a:pt x="360" y="2057"/>
                  </a:lnTo>
                  <a:lnTo>
                    <a:pt x="690" y="2362"/>
                  </a:lnTo>
                  <a:lnTo>
                    <a:pt x="995" y="2057"/>
                  </a:lnTo>
                  <a:lnTo>
                    <a:pt x="995" y="354"/>
                  </a:lnTo>
                  <a:cubicBezTo>
                    <a:pt x="995" y="153"/>
                    <a:pt x="842" y="0"/>
                    <a:pt x="63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6"/>
            <p:cNvSpPr/>
            <p:nvPr/>
          </p:nvSpPr>
          <p:spPr>
            <a:xfrm>
              <a:off x="5632800" y="4362025"/>
              <a:ext cx="164050" cy="300775"/>
            </a:xfrm>
            <a:custGeom>
              <a:avLst/>
              <a:gdLst/>
              <a:ahLst/>
              <a:cxnLst/>
              <a:rect l="l" t="t" r="r" b="b"/>
              <a:pathLst>
                <a:path w="6562" h="12031" extrusionOk="0">
                  <a:moveTo>
                    <a:pt x="1" y="1"/>
                  </a:moveTo>
                  <a:lnTo>
                    <a:pt x="1" y="11676"/>
                  </a:lnTo>
                  <a:cubicBezTo>
                    <a:pt x="1" y="11878"/>
                    <a:pt x="178" y="12030"/>
                    <a:pt x="355" y="12030"/>
                  </a:cubicBezTo>
                  <a:lnTo>
                    <a:pt x="5872" y="12030"/>
                  </a:lnTo>
                  <a:lnTo>
                    <a:pt x="6281" y="12006"/>
                  </a:lnTo>
                  <a:lnTo>
                    <a:pt x="6562" y="11676"/>
                  </a:lnTo>
                  <a:lnTo>
                    <a:pt x="6562" y="306"/>
                  </a:lnTo>
                  <a:lnTo>
                    <a:pt x="6232"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6"/>
            <p:cNvSpPr/>
            <p:nvPr/>
          </p:nvSpPr>
          <p:spPr>
            <a:xfrm>
              <a:off x="5779600" y="4362025"/>
              <a:ext cx="24875" cy="300775"/>
            </a:xfrm>
            <a:custGeom>
              <a:avLst/>
              <a:gdLst/>
              <a:ahLst/>
              <a:cxnLst/>
              <a:rect l="l" t="t" r="r" b="b"/>
              <a:pathLst>
                <a:path w="995" h="12031" extrusionOk="0">
                  <a:moveTo>
                    <a:pt x="360" y="1"/>
                  </a:moveTo>
                  <a:lnTo>
                    <a:pt x="360" y="11676"/>
                  </a:lnTo>
                  <a:cubicBezTo>
                    <a:pt x="360" y="11878"/>
                    <a:pt x="208" y="12030"/>
                    <a:pt x="0" y="12030"/>
                  </a:cubicBezTo>
                  <a:lnTo>
                    <a:pt x="635" y="12030"/>
                  </a:lnTo>
                  <a:cubicBezTo>
                    <a:pt x="842" y="12030"/>
                    <a:pt x="995" y="11878"/>
                    <a:pt x="995" y="11676"/>
                  </a:cubicBezTo>
                  <a:lnTo>
                    <a:pt x="995"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6"/>
            <p:cNvSpPr/>
            <p:nvPr/>
          </p:nvSpPr>
          <p:spPr>
            <a:xfrm>
              <a:off x="5661325" y="4475050"/>
              <a:ext cx="56650" cy="44475"/>
            </a:xfrm>
            <a:custGeom>
              <a:avLst/>
              <a:gdLst/>
              <a:ahLst/>
              <a:cxnLst/>
              <a:rect l="l" t="t" r="r" b="b"/>
              <a:pathLst>
                <a:path w="2266" h="1779" extrusionOk="0">
                  <a:moveTo>
                    <a:pt x="321" y="0"/>
                  </a:moveTo>
                  <a:cubicBezTo>
                    <a:pt x="170" y="0"/>
                    <a:pt x="61" y="9"/>
                    <a:pt x="25" y="9"/>
                  </a:cubicBezTo>
                  <a:cubicBezTo>
                    <a:pt x="25" y="9"/>
                    <a:pt x="1" y="997"/>
                    <a:pt x="636" y="1559"/>
                  </a:cubicBezTo>
                  <a:cubicBezTo>
                    <a:pt x="812" y="1721"/>
                    <a:pt x="1023" y="1779"/>
                    <a:pt x="1234" y="1779"/>
                  </a:cubicBezTo>
                  <a:cubicBezTo>
                    <a:pt x="1750" y="1779"/>
                    <a:pt x="2265" y="1431"/>
                    <a:pt x="2265" y="1431"/>
                  </a:cubicBezTo>
                  <a:cubicBezTo>
                    <a:pt x="2216" y="1101"/>
                    <a:pt x="2113" y="723"/>
                    <a:pt x="1808" y="442"/>
                  </a:cubicBezTo>
                  <a:cubicBezTo>
                    <a:pt x="1385" y="54"/>
                    <a:pt x="711" y="0"/>
                    <a:pt x="32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6"/>
            <p:cNvSpPr/>
            <p:nvPr/>
          </p:nvSpPr>
          <p:spPr>
            <a:xfrm>
              <a:off x="5719175" y="4475050"/>
              <a:ext cx="56625" cy="44475"/>
            </a:xfrm>
            <a:custGeom>
              <a:avLst/>
              <a:gdLst/>
              <a:ahLst/>
              <a:cxnLst/>
              <a:rect l="l" t="t" r="r" b="b"/>
              <a:pathLst>
                <a:path w="2265" h="1779" extrusionOk="0">
                  <a:moveTo>
                    <a:pt x="1959" y="0"/>
                  </a:moveTo>
                  <a:cubicBezTo>
                    <a:pt x="1577" y="0"/>
                    <a:pt x="898" y="54"/>
                    <a:pt x="458" y="442"/>
                  </a:cubicBezTo>
                  <a:cubicBezTo>
                    <a:pt x="183" y="723"/>
                    <a:pt x="55" y="1101"/>
                    <a:pt x="0" y="1431"/>
                  </a:cubicBezTo>
                  <a:cubicBezTo>
                    <a:pt x="0" y="1431"/>
                    <a:pt x="515" y="1779"/>
                    <a:pt x="1041" y="1779"/>
                  </a:cubicBezTo>
                  <a:cubicBezTo>
                    <a:pt x="1255" y="1779"/>
                    <a:pt x="1470" y="1721"/>
                    <a:pt x="1654" y="1559"/>
                  </a:cubicBezTo>
                  <a:cubicBezTo>
                    <a:pt x="2264" y="997"/>
                    <a:pt x="2240" y="9"/>
                    <a:pt x="2240" y="9"/>
                  </a:cubicBezTo>
                  <a:cubicBezTo>
                    <a:pt x="2211" y="9"/>
                    <a:pt x="2107" y="0"/>
                    <a:pt x="195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6"/>
            <p:cNvSpPr/>
            <p:nvPr/>
          </p:nvSpPr>
          <p:spPr>
            <a:xfrm>
              <a:off x="5658125" y="4475250"/>
              <a:ext cx="120875" cy="89600"/>
            </a:xfrm>
            <a:custGeom>
              <a:avLst/>
              <a:gdLst/>
              <a:ahLst/>
              <a:cxnLst/>
              <a:rect l="l" t="t" r="r" b="b"/>
              <a:pathLst>
                <a:path w="4835" h="3584" extrusionOk="0">
                  <a:moveTo>
                    <a:pt x="153" y="1"/>
                  </a:moveTo>
                  <a:cubicBezTo>
                    <a:pt x="153" y="1"/>
                    <a:pt x="1" y="1044"/>
                    <a:pt x="642" y="1630"/>
                  </a:cubicBezTo>
                  <a:cubicBezTo>
                    <a:pt x="1069" y="2008"/>
                    <a:pt x="1783" y="2057"/>
                    <a:pt x="2167" y="2057"/>
                  </a:cubicBezTo>
                  <a:lnTo>
                    <a:pt x="2167" y="3333"/>
                  </a:lnTo>
                  <a:cubicBezTo>
                    <a:pt x="2167" y="3461"/>
                    <a:pt x="2265" y="3583"/>
                    <a:pt x="2418" y="3583"/>
                  </a:cubicBezTo>
                  <a:cubicBezTo>
                    <a:pt x="2570" y="3583"/>
                    <a:pt x="2698" y="3461"/>
                    <a:pt x="2698" y="3333"/>
                  </a:cubicBezTo>
                  <a:lnTo>
                    <a:pt x="2698" y="2057"/>
                  </a:lnTo>
                  <a:cubicBezTo>
                    <a:pt x="3052" y="2057"/>
                    <a:pt x="3767" y="2008"/>
                    <a:pt x="4224" y="1630"/>
                  </a:cubicBezTo>
                  <a:cubicBezTo>
                    <a:pt x="4835" y="1044"/>
                    <a:pt x="4682" y="1"/>
                    <a:pt x="4682" y="1"/>
                  </a:cubicBezTo>
                  <a:lnTo>
                    <a:pt x="4682" y="1"/>
                  </a:lnTo>
                  <a:cubicBezTo>
                    <a:pt x="4633" y="330"/>
                    <a:pt x="4529" y="715"/>
                    <a:pt x="4224" y="989"/>
                  </a:cubicBezTo>
                  <a:cubicBezTo>
                    <a:pt x="3784" y="1377"/>
                    <a:pt x="3093" y="1431"/>
                    <a:pt x="2703" y="1431"/>
                  </a:cubicBezTo>
                  <a:cubicBezTo>
                    <a:pt x="2552" y="1431"/>
                    <a:pt x="2447" y="1423"/>
                    <a:pt x="2418" y="1423"/>
                  </a:cubicBezTo>
                  <a:cubicBezTo>
                    <a:pt x="2390" y="1423"/>
                    <a:pt x="2286" y="1431"/>
                    <a:pt x="2136" y="1431"/>
                  </a:cubicBezTo>
                  <a:cubicBezTo>
                    <a:pt x="1748" y="1431"/>
                    <a:pt x="1060" y="1377"/>
                    <a:pt x="642" y="989"/>
                  </a:cubicBezTo>
                  <a:cubicBezTo>
                    <a:pt x="336" y="715"/>
                    <a:pt x="208" y="330"/>
                    <a:pt x="153" y="1"/>
                  </a:cubicBezTo>
                  <a:close/>
                </a:path>
              </a:pathLst>
            </a:custGeom>
            <a:solidFill>
              <a:srgbClr val="699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66"/>
          <p:cNvGrpSpPr/>
          <p:nvPr/>
        </p:nvGrpSpPr>
        <p:grpSpPr>
          <a:xfrm>
            <a:off x="6278075" y="2010031"/>
            <a:ext cx="448150" cy="437325"/>
            <a:chOff x="6278075" y="2269825"/>
            <a:chExt cx="448150" cy="437325"/>
          </a:xfrm>
        </p:grpSpPr>
        <p:sp>
          <p:nvSpPr>
            <p:cNvPr id="4995" name="Google Shape;4995;p66"/>
            <p:cNvSpPr/>
            <p:nvPr/>
          </p:nvSpPr>
          <p:spPr>
            <a:xfrm>
              <a:off x="6278075" y="2269825"/>
              <a:ext cx="438700" cy="437325"/>
            </a:xfrm>
            <a:custGeom>
              <a:avLst/>
              <a:gdLst/>
              <a:ahLst/>
              <a:cxnLst/>
              <a:rect l="l" t="t" r="r" b="b"/>
              <a:pathLst>
                <a:path w="17548" h="17493" extrusionOk="0">
                  <a:moveTo>
                    <a:pt x="7703" y="1"/>
                  </a:moveTo>
                  <a:cubicBezTo>
                    <a:pt x="2851" y="202"/>
                    <a:pt x="2161" y="4676"/>
                    <a:pt x="1880" y="5543"/>
                  </a:cubicBezTo>
                  <a:cubicBezTo>
                    <a:pt x="1654" y="6232"/>
                    <a:pt x="586" y="8796"/>
                    <a:pt x="104" y="9943"/>
                  </a:cubicBezTo>
                  <a:cubicBezTo>
                    <a:pt x="0" y="10224"/>
                    <a:pt x="202" y="10529"/>
                    <a:pt x="507" y="10529"/>
                  </a:cubicBezTo>
                  <a:lnTo>
                    <a:pt x="1551" y="10529"/>
                  </a:lnTo>
                  <a:cubicBezTo>
                    <a:pt x="1551" y="10529"/>
                    <a:pt x="2008" y="12995"/>
                    <a:pt x="2338" y="13861"/>
                  </a:cubicBezTo>
                  <a:cubicBezTo>
                    <a:pt x="2664" y="14716"/>
                    <a:pt x="3538" y="14895"/>
                    <a:pt x="4213" y="14895"/>
                  </a:cubicBezTo>
                  <a:cubicBezTo>
                    <a:pt x="4700" y="14895"/>
                    <a:pt x="5085" y="14801"/>
                    <a:pt x="5085" y="14801"/>
                  </a:cubicBezTo>
                  <a:lnTo>
                    <a:pt x="5542" y="17340"/>
                  </a:lnTo>
                  <a:cubicBezTo>
                    <a:pt x="5567" y="17420"/>
                    <a:pt x="5646" y="17493"/>
                    <a:pt x="5719" y="17493"/>
                  </a:cubicBezTo>
                  <a:lnTo>
                    <a:pt x="12128" y="17493"/>
                  </a:lnTo>
                  <a:lnTo>
                    <a:pt x="12256" y="17163"/>
                  </a:lnTo>
                  <a:lnTo>
                    <a:pt x="11725" y="13324"/>
                  </a:lnTo>
                  <a:cubicBezTo>
                    <a:pt x="17547" y="4884"/>
                    <a:pt x="12866" y="306"/>
                    <a:pt x="8008" y="25"/>
                  </a:cubicBezTo>
                  <a:cubicBezTo>
                    <a:pt x="7910" y="1"/>
                    <a:pt x="7807" y="1"/>
                    <a:pt x="7703" y="1"/>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6"/>
            <p:cNvSpPr/>
            <p:nvPr/>
          </p:nvSpPr>
          <p:spPr>
            <a:xfrm>
              <a:off x="6470625" y="2269825"/>
              <a:ext cx="255600" cy="437325"/>
            </a:xfrm>
            <a:custGeom>
              <a:avLst/>
              <a:gdLst/>
              <a:ahLst/>
              <a:cxnLst/>
              <a:rect l="l" t="t" r="r" b="b"/>
              <a:pathLst>
                <a:path w="10224" h="17493" extrusionOk="0">
                  <a:moveTo>
                    <a:pt x="1" y="1"/>
                  </a:moveTo>
                  <a:cubicBezTo>
                    <a:pt x="4987" y="202"/>
                    <a:pt x="9437" y="4884"/>
                    <a:pt x="3815" y="13099"/>
                  </a:cubicBezTo>
                  <a:cubicBezTo>
                    <a:pt x="3791" y="13123"/>
                    <a:pt x="3767" y="13172"/>
                    <a:pt x="3791" y="13221"/>
                  </a:cubicBezTo>
                  <a:lnTo>
                    <a:pt x="4426" y="17493"/>
                  </a:lnTo>
                  <a:lnTo>
                    <a:pt x="4859" y="17493"/>
                  </a:lnTo>
                  <a:cubicBezTo>
                    <a:pt x="4987" y="17493"/>
                    <a:pt x="5067" y="17395"/>
                    <a:pt x="5036" y="17291"/>
                  </a:cubicBezTo>
                  <a:lnTo>
                    <a:pt x="4401" y="13147"/>
                  </a:lnTo>
                  <a:cubicBezTo>
                    <a:pt x="10224" y="4731"/>
                    <a:pt x="5445" y="1"/>
                    <a:pt x="306" y="1"/>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6"/>
            <p:cNvSpPr/>
            <p:nvPr/>
          </p:nvSpPr>
          <p:spPr>
            <a:xfrm>
              <a:off x="6365800" y="2327100"/>
              <a:ext cx="231500" cy="228250"/>
            </a:xfrm>
            <a:custGeom>
              <a:avLst/>
              <a:gdLst/>
              <a:ahLst/>
              <a:cxnLst/>
              <a:rect l="l" t="t" r="r" b="b"/>
              <a:pathLst>
                <a:path w="9260" h="9130" extrusionOk="0">
                  <a:moveTo>
                    <a:pt x="6028" y="1"/>
                  </a:moveTo>
                  <a:cubicBezTo>
                    <a:pt x="4827" y="1"/>
                    <a:pt x="1615" y="587"/>
                    <a:pt x="916" y="1549"/>
                  </a:cubicBezTo>
                  <a:cubicBezTo>
                    <a:pt x="330" y="2336"/>
                    <a:pt x="1" y="3301"/>
                    <a:pt x="1" y="4344"/>
                  </a:cubicBezTo>
                  <a:cubicBezTo>
                    <a:pt x="1" y="5620"/>
                    <a:pt x="507" y="6785"/>
                    <a:pt x="1325" y="7652"/>
                  </a:cubicBezTo>
                  <a:lnTo>
                    <a:pt x="4121" y="9074"/>
                  </a:lnTo>
                  <a:cubicBezTo>
                    <a:pt x="4224" y="9099"/>
                    <a:pt x="4346" y="9129"/>
                    <a:pt x="4450" y="9129"/>
                  </a:cubicBezTo>
                  <a:lnTo>
                    <a:pt x="4859" y="9129"/>
                  </a:lnTo>
                  <a:cubicBezTo>
                    <a:pt x="6635" y="9074"/>
                    <a:pt x="9260" y="6993"/>
                    <a:pt x="9260" y="4344"/>
                  </a:cubicBezTo>
                  <a:cubicBezTo>
                    <a:pt x="9260" y="2361"/>
                    <a:pt x="7935" y="786"/>
                    <a:pt x="6434" y="47"/>
                  </a:cubicBezTo>
                  <a:cubicBezTo>
                    <a:pt x="6363" y="16"/>
                    <a:pt x="6222" y="1"/>
                    <a:pt x="602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6"/>
            <p:cNvSpPr/>
            <p:nvPr/>
          </p:nvSpPr>
          <p:spPr>
            <a:xfrm>
              <a:off x="6398925" y="2492825"/>
              <a:ext cx="73725" cy="61150"/>
            </a:xfrm>
            <a:custGeom>
              <a:avLst/>
              <a:gdLst/>
              <a:ahLst/>
              <a:cxnLst/>
              <a:rect l="l" t="t" r="r" b="b"/>
              <a:pathLst>
                <a:path w="2949" h="2446" extrusionOk="0">
                  <a:moveTo>
                    <a:pt x="1601" y="0"/>
                  </a:moveTo>
                  <a:cubicBezTo>
                    <a:pt x="1254" y="0"/>
                    <a:pt x="879" y="355"/>
                    <a:pt x="428" y="590"/>
                  </a:cubicBezTo>
                  <a:cubicBezTo>
                    <a:pt x="226" y="694"/>
                    <a:pt x="98" y="846"/>
                    <a:pt x="0" y="1023"/>
                  </a:cubicBezTo>
                  <a:cubicBezTo>
                    <a:pt x="708" y="1786"/>
                    <a:pt x="1703" y="2293"/>
                    <a:pt x="2796" y="2445"/>
                  </a:cubicBezTo>
                  <a:cubicBezTo>
                    <a:pt x="2948" y="2067"/>
                    <a:pt x="2564" y="1609"/>
                    <a:pt x="2234" y="1377"/>
                  </a:cubicBezTo>
                  <a:cubicBezTo>
                    <a:pt x="1752" y="1072"/>
                    <a:pt x="2338" y="437"/>
                    <a:pt x="1905" y="108"/>
                  </a:cubicBezTo>
                  <a:cubicBezTo>
                    <a:pt x="1805" y="32"/>
                    <a:pt x="1704" y="0"/>
                    <a:pt x="160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6"/>
            <p:cNvSpPr/>
            <p:nvPr/>
          </p:nvSpPr>
          <p:spPr>
            <a:xfrm>
              <a:off x="6388700" y="2316575"/>
              <a:ext cx="153225" cy="147975"/>
            </a:xfrm>
            <a:custGeom>
              <a:avLst/>
              <a:gdLst/>
              <a:ahLst/>
              <a:cxnLst/>
              <a:rect l="l" t="t" r="r" b="b"/>
              <a:pathLst>
                <a:path w="6129" h="5919" extrusionOk="0">
                  <a:moveTo>
                    <a:pt x="3672" y="1"/>
                  </a:moveTo>
                  <a:cubicBezTo>
                    <a:pt x="3620" y="1"/>
                    <a:pt x="3572" y="4"/>
                    <a:pt x="3534" y="11"/>
                  </a:cubicBezTo>
                  <a:cubicBezTo>
                    <a:pt x="2088" y="90"/>
                    <a:pt x="812" y="853"/>
                    <a:pt x="0" y="1970"/>
                  </a:cubicBezTo>
                  <a:cubicBezTo>
                    <a:pt x="153" y="2348"/>
                    <a:pt x="409" y="2757"/>
                    <a:pt x="714" y="3062"/>
                  </a:cubicBezTo>
                  <a:cubicBezTo>
                    <a:pt x="1398" y="3752"/>
                    <a:pt x="1221" y="5302"/>
                    <a:pt x="1422" y="5632"/>
                  </a:cubicBezTo>
                  <a:cubicBezTo>
                    <a:pt x="1557" y="5828"/>
                    <a:pt x="1740" y="5918"/>
                    <a:pt x="1927" y="5918"/>
                  </a:cubicBezTo>
                  <a:cubicBezTo>
                    <a:pt x="2276" y="5918"/>
                    <a:pt x="2639" y="5603"/>
                    <a:pt x="2722" y="5070"/>
                  </a:cubicBezTo>
                  <a:cubicBezTo>
                    <a:pt x="2851" y="4283"/>
                    <a:pt x="3461" y="3978"/>
                    <a:pt x="4016" y="3239"/>
                  </a:cubicBezTo>
                  <a:cubicBezTo>
                    <a:pt x="4578" y="2501"/>
                    <a:pt x="3485" y="2098"/>
                    <a:pt x="3864" y="1866"/>
                  </a:cubicBezTo>
                  <a:cubicBezTo>
                    <a:pt x="3901" y="1846"/>
                    <a:pt x="3945" y="1837"/>
                    <a:pt x="3996" y="1837"/>
                  </a:cubicBezTo>
                  <a:cubicBezTo>
                    <a:pt x="4408" y="1837"/>
                    <a:pt x="5230" y="2428"/>
                    <a:pt x="5648" y="2428"/>
                  </a:cubicBezTo>
                  <a:cubicBezTo>
                    <a:pt x="5752" y="2428"/>
                    <a:pt x="5831" y="2391"/>
                    <a:pt x="5872" y="2299"/>
                  </a:cubicBezTo>
                  <a:cubicBezTo>
                    <a:pt x="6128" y="1714"/>
                    <a:pt x="4248" y="1256"/>
                    <a:pt x="4248" y="902"/>
                  </a:cubicBezTo>
                  <a:cubicBezTo>
                    <a:pt x="4273" y="700"/>
                    <a:pt x="4907" y="572"/>
                    <a:pt x="5365" y="493"/>
                  </a:cubicBezTo>
                  <a:lnTo>
                    <a:pt x="5390" y="340"/>
                  </a:lnTo>
                  <a:cubicBezTo>
                    <a:pt x="5390" y="340"/>
                    <a:pt x="4706" y="114"/>
                    <a:pt x="3992" y="35"/>
                  </a:cubicBezTo>
                  <a:cubicBezTo>
                    <a:pt x="3940" y="18"/>
                    <a:pt x="3797" y="1"/>
                    <a:pt x="367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6"/>
            <p:cNvSpPr/>
            <p:nvPr/>
          </p:nvSpPr>
          <p:spPr>
            <a:xfrm>
              <a:off x="6477050" y="2542500"/>
              <a:ext cx="55400" cy="12850"/>
            </a:xfrm>
            <a:custGeom>
              <a:avLst/>
              <a:gdLst/>
              <a:ahLst/>
              <a:cxnLst/>
              <a:rect l="l" t="t" r="r" b="b"/>
              <a:pathLst>
                <a:path w="2216" h="514" extrusionOk="0">
                  <a:moveTo>
                    <a:pt x="1856" y="0"/>
                  </a:moveTo>
                  <a:cubicBezTo>
                    <a:pt x="1300" y="281"/>
                    <a:pt x="659" y="458"/>
                    <a:pt x="0" y="513"/>
                  </a:cubicBezTo>
                  <a:lnTo>
                    <a:pt x="330" y="513"/>
                  </a:lnTo>
                  <a:cubicBezTo>
                    <a:pt x="995" y="513"/>
                    <a:pt x="1630" y="385"/>
                    <a:pt x="2216" y="129"/>
                  </a:cubicBezTo>
                  <a:lnTo>
                    <a:pt x="213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6"/>
            <p:cNvSpPr/>
            <p:nvPr/>
          </p:nvSpPr>
          <p:spPr>
            <a:xfrm>
              <a:off x="6497175" y="2443700"/>
              <a:ext cx="96925" cy="98825"/>
            </a:xfrm>
            <a:custGeom>
              <a:avLst/>
              <a:gdLst/>
              <a:ahLst/>
              <a:cxnLst/>
              <a:rect l="l" t="t" r="r" b="b"/>
              <a:pathLst>
                <a:path w="3877" h="3953" extrusionOk="0">
                  <a:moveTo>
                    <a:pt x="3225" y="0"/>
                  </a:moveTo>
                  <a:cubicBezTo>
                    <a:pt x="3165" y="0"/>
                    <a:pt x="3102" y="3"/>
                    <a:pt x="3034" y="10"/>
                  </a:cubicBezTo>
                  <a:cubicBezTo>
                    <a:pt x="2337" y="141"/>
                    <a:pt x="1825" y="667"/>
                    <a:pt x="1420" y="667"/>
                  </a:cubicBezTo>
                  <a:cubicBezTo>
                    <a:pt x="1353" y="667"/>
                    <a:pt x="1289" y="653"/>
                    <a:pt x="1228" y="620"/>
                  </a:cubicBezTo>
                  <a:cubicBezTo>
                    <a:pt x="1088" y="554"/>
                    <a:pt x="908" y="513"/>
                    <a:pt x="730" y="513"/>
                  </a:cubicBezTo>
                  <a:cubicBezTo>
                    <a:pt x="360" y="513"/>
                    <a:pt x="0" y="691"/>
                    <a:pt x="37" y="1206"/>
                  </a:cubicBezTo>
                  <a:cubicBezTo>
                    <a:pt x="62" y="1993"/>
                    <a:pt x="1228" y="2176"/>
                    <a:pt x="849" y="2756"/>
                  </a:cubicBezTo>
                  <a:cubicBezTo>
                    <a:pt x="568" y="3190"/>
                    <a:pt x="721" y="3727"/>
                    <a:pt x="1051" y="3952"/>
                  </a:cubicBezTo>
                  <a:lnTo>
                    <a:pt x="1484" y="3904"/>
                  </a:lnTo>
                  <a:cubicBezTo>
                    <a:pt x="2424" y="3519"/>
                    <a:pt x="3669" y="1816"/>
                    <a:pt x="3876" y="467"/>
                  </a:cubicBezTo>
                  <a:lnTo>
                    <a:pt x="3644" y="65"/>
                  </a:lnTo>
                  <a:cubicBezTo>
                    <a:pt x="3532" y="24"/>
                    <a:pt x="3393" y="0"/>
                    <a:pt x="322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6"/>
            <p:cNvSpPr/>
            <p:nvPr/>
          </p:nvSpPr>
          <p:spPr>
            <a:xfrm>
              <a:off x="6523425" y="2445300"/>
              <a:ext cx="79525" cy="100425"/>
            </a:xfrm>
            <a:custGeom>
              <a:avLst/>
              <a:gdLst/>
              <a:ahLst/>
              <a:cxnLst/>
              <a:rect l="l" t="t" r="r" b="b"/>
              <a:pathLst>
                <a:path w="3181" h="4017" extrusionOk="0">
                  <a:moveTo>
                    <a:pt x="2594" y="1"/>
                  </a:moveTo>
                  <a:cubicBezTo>
                    <a:pt x="2466" y="1703"/>
                    <a:pt x="1453" y="3150"/>
                    <a:pt x="1" y="3888"/>
                  </a:cubicBezTo>
                  <a:cubicBezTo>
                    <a:pt x="104" y="3968"/>
                    <a:pt x="232" y="4017"/>
                    <a:pt x="361" y="4017"/>
                  </a:cubicBezTo>
                  <a:cubicBezTo>
                    <a:pt x="1832" y="3382"/>
                    <a:pt x="2924" y="2033"/>
                    <a:pt x="3180" y="403"/>
                  </a:cubicBezTo>
                  <a:cubicBezTo>
                    <a:pt x="3180" y="403"/>
                    <a:pt x="3003" y="129"/>
                    <a:pt x="2594"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6"/>
            <p:cNvSpPr/>
            <p:nvPr/>
          </p:nvSpPr>
          <p:spPr>
            <a:xfrm>
              <a:off x="6522825" y="2326450"/>
              <a:ext cx="82100" cy="128950"/>
            </a:xfrm>
            <a:custGeom>
              <a:avLst/>
              <a:gdLst/>
              <a:ahLst/>
              <a:cxnLst/>
              <a:rect l="l" t="t" r="r" b="b"/>
              <a:pathLst>
                <a:path w="3284" h="5158" extrusionOk="0">
                  <a:moveTo>
                    <a:pt x="153" y="0"/>
                  </a:moveTo>
                  <a:lnTo>
                    <a:pt x="0" y="98"/>
                  </a:lnTo>
                  <a:cubicBezTo>
                    <a:pt x="1575" y="885"/>
                    <a:pt x="2643" y="2515"/>
                    <a:pt x="2643" y="4370"/>
                  </a:cubicBezTo>
                  <a:cubicBezTo>
                    <a:pt x="2643" y="4498"/>
                    <a:pt x="2643" y="4626"/>
                    <a:pt x="2618" y="4755"/>
                  </a:cubicBezTo>
                  <a:lnTo>
                    <a:pt x="2850" y="5133"/>
                  </a:lnTo>
                  <a:lnTo>
                    <a:pt x="3204" y="5157"/>
                  </a:lnTo>
                  <a:cubicBezTo>
                    <a:pt x="3253" y="4907"/>
                    <a:pt x="3284" y="4651"/>
                    <a:pt x="3284" y="4370"/>
                  </a:cubicBezTo>
                  <a:cubicBezTo>
                    <a:pt x="3284" y="2466"/>
                    <a:pt x="2136" y="788"/>
                    <a:pt x="507" y="49"/>
                  </a:cubicBezTo>
                  <a:lnTo>
                    <a:pt x="15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6"/>
            <p:cNvSpPr/>
            <p:nvPr/>
          </p:nvSpPr>
          <p:spPr>
            <a:xfrm>
              <a:off x="6477050" y="2316225"/>
              <a:ext cx="58450" cy="12675"/>
            </a:xfrm>
            <a:custGeom>
              <a:avLst/>
              <a:gdLst/>
              <a:ahLst/>
              <a:cxnLst/>
              <a:rect l="l" t="t" r="r" b="b"/>
              <a:pathLst>
                <a:path w="2338" h="507" extrusionOk="0">
                  <a:moveTo>
                    <a:pt x="330" y="0"/>
                  </a:moveTo>
                  <a:cubicBezTo>
                    <a:pt x="232" y="0"/>
                    <a:pt x="128" y="0"/>
                    <a:pt x="0" y="25"/>
                  </a:cubicBezTo>
                  <a:cubicBezTo>
                    <a:pt x="659" y="49"/>
                    <a:pt x="1270" y="226"/>
                    <a:pt x="1831" y="507"/>
                  </a:cubicBezTo>
                  <a:cubicBezTo>
                    <a:pt x="2112" y="458"/>
                    <a:pt x="2338" y="458"/>
                    <a:pt x="2338" y="458"/>
                  </a:cubicBezTo>
                  <a:cubicBezTo>
                    <a:pt x="1727" y="153"/>
                    <a:pt x="1044" y="0"/>
                    <a:pt x="33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66"/>
          <p:cNvGrpSpPr/>
          <p:nvPr/>
        </p:nvGrpSpPr>
        <p:grpSpPr>
          <a:xfrm>
            <a:off x="6999025" y="4091281"/>
            <a:ext cx="437475" cy="293125"/>
            <a:chOff x="6999025" y="5265475"/>
            <a:chExt cx="437475" cy="293125"/>
          </a:xfrm>
        </p:grpSpPr>
        <p:sp>
          <p:nvSpPr>
            <p:cNvPr id="5006" name="Google Shape;5006;p66"/>
            <p:cNvSpPr/>
            <p:nvPr/>
          </p:nvSpPr>
          <p:spPr>
            <a:xfrm>
              <a:off x="7004675" y="5306825"/>
              <a:ext cx="426025" cy="244150"/>
            </a:xfrm>
            <a:custGeom>
              <a:avLst/>
              <a:gdLst/>
              <a:ahLst/>
              <a:cxnLst/>
              <a:rect l="l" t="t" r="r" b="b"/>
              <a:pathLst>
                <a:path w="17041" h="9766" extrusionOk="0">
                  <a:moveTo>
                    <a:pt x="8521" y="0"/>
                  </a:moveTo>
                  <a:cubicBezTo>
                    <a:pt x="4401" y="0"/>
                    <a:pt x="971" y="3613"/>
                    <a:pt x="0" y="4730"/>
                  </a:cubicBezTo>
                  <a:lnTo>
                    <a:pt x="129" y="5164"/>
                  </a:lnTo>
                  <a:cubicBezTo>
                    <a:pt x="129" y="5164"/>
                    <a:pt x="4096" y="9766"/>
                    <a:pt x="8521" y="9766"/>
                  </a:cubicBezTo>
                  <a:cubicBezTo>
                    <a:pt x="12945" y="9766"/>
                    <a:pt x="16278" y="5902"/>
                    <a:pt x="16913" y="5164"/>
                  </a:cubicBezTo>
                  <a:lnTo>
                    <a:pt x="17041" y="4730"/>
                  </a:lnTo>
                  <a:cubicBezTo>
                    <a:pt x="16076" y="3613"/>
                    <a:pt x="12616" y="0"/>
                    <a:pt x="8521"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6"/>
            <p:cNvSpPr/>
            <p:nvPr/>
          </p:nvSpPr>
          <p:spPr>
            <a:xfrm>
              <a:off x="6999025" y="5425075"/>
              <a:ext cx="437475" cy="133525"/>
            </a:xfrm>
            <a:custGeom>
              <a:avLst/>
              <a:gdLst/>
              <a:ahLst/>
              <a:cxnLst/>
              <a:rect l="l" t="t" r="r" b="b"/>
              <a:pathLst>
                <a:path w="17499" h="5341" extrusionOk="0">
                  <a:moveTo>
                    <a:pt x="226" y="0"/>
                  </a:moveTo>
                  <a:cubicBezTo>
                    <a:pt x="153" y="74"/>
                    <a:pt x="74" y="153"/>
                    <a:pt x="49" y="202"/>
                  </a:cubicBezTo>
                  <a:cubicBezTo>
                    <a:pt x="1" y="281"/>
                    <a:pt x="1" y="354"/>
                    <a:pt x="49" y="434"/>
                  </a:cubicBezTo>
                  <a:cubicBezTo>
                    <a:pt x="660" y="1172"/>
                    <a:pt x="4322" y="5341"/>
                    <a:pt x="8747" y="5341"/>
                  </a:cubicBezTo>
                  <a:cubicBezTo>
                    <a:pt x="13171" y="5341"/>
                    <a:pt x="16809" y="1172"/>
                    <a:pt x="17444" y="434"/>
                  </a:cubicBezTo>
                  <a:cubicBezTo>
                    <a:pt x="17499" y="354"/>
                    <a:pt x="17499" y="281"/>
                    <a:pt x="17444" y="202"/>
                  </a:cubicBezTo>
                  <a:cubicBezTo>
                    <a:pt x="17395" y="153"/>
                    <a:pt x="17346" y="74"/>
                    <a:pt x="17267" y="0"/>
                  </a:cubicBezTo>
                  <a:cubicBezTo>
                    <a:pt x="16302" y="1093"/>
                    <a:pt x="12842" y="4706"/>
                    <a:pt x="8747" y="4706"/>
                  </a:cubicBezTo>
                  <a:cubicBezTo>
                    <a:pt x="4627" y="4706"/>
                    <a:pt x="1197" y="1093"/>
                    <a:pt x="22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6"/>
            <p:cNvSpPr/>
            <p:nvPr/>
          </p:nvSpPr>
          <p:spPr>
            <a:xfrm>
              <a:off x="7091800" y="5314450"/>
              <a:ext cx="251775" cy="236525"/>
            </a:xfrm>
            <a:custGeom>
              <a:avLst/>
              <a:gdLst/>
              <a:ahLst/>
              <a:cxnLst/>
              <a:rect l="l" t="t" r="r" b="b"/>
              <a:pathLst>
                <a:path w="10071" h="9461" extrusionOk="0">
                  <a:moveTo>
                    <a:pt x="5621" y="0"/>
                  </a:moveTo>
                  <a:lnTo>
                    <a:pt x="971" y="1783"/>
                  </a:lnTo>
                  <a:cubicBezTo>
                    <a:pt x="404" y="2544"/>
                    <a:pt x="49" y="3471"/>
                    <a:pt x="4" y="4475"/>
                  </a:cubicBezTo>
                  <a:lnTo>
                    <a:pt x="4" y="4475"/>
                  </a:lnTo>
                  <a:cubicBezTo>
                    <a:pt x="3" y="4458"/>
                    <a:pt x="1" y="4442"/>
                    <a:pt x="0" y="4425"/>
                  </a:cubicBezTo>
                  <a:lnTo>
                    <a:pt x="0" y="4578"/>
                  </a:lnTo>
                  <a:cubicBezTo>
                    <a:pt x="1" y="4544"/>
                    <a:pt x="2" y="4509"/>
                    <a:pt x="4" y="4475"/>
                  </a:cubicBezTo>
                  <a:lnTo>
                    <a:pt x="4" y="4475"/>
                  </a:lnTo>
                  <a:cubicBezTo>
                    <a:pt x="195" y="7074"/>
                    <a:pt x="1573" y="9461"/>
                    <a:pt x="5036" y="9461"/>
                  </a:cubicBezTo>
                  <a:cubicBezTo>
                    <a:pt x="8472" y="9461"/>
                    <a:pt x="9894" y="7044"/>
                    <a:pt x="10046" y="4425"/>
                  </a:cubicBezTo>
                  <a:cubicBezTo>
                    <a:pt x="10046" y="4474"/>
                    <a:pt x="10046" y="4529"/>
                    <a:pt x="10071" y="4578"/>
                  </a:cubicBezTo>
                  <a:cubicBezTo>
                    <a:pt x="9998" y="2619"/>
                    <a:pt x="8826" y="940"/>
                    <a:pt x="7147" y="177"/>
                  </a:cubicBezTo>
                  <a:lnTo>
                    <a:pt x="5621"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6"/>
            <p:cNvSpPr/>
            <p:nvPr/>
          </p:nvSpPr>
          <p:spPr>
            <a:xfrm>
              <a:off x="7343550" y="5428875"/>
              <a:ext cx="25" cy="3850"/>
            </a:xfrm>
            <a:custGeom>
              <a:avLst/>
              <a:gdLst/>
              <a:ahLst/>
              <a:cxnLst/>
              <a:rect l="l" t="t" r="r" b="b"/>
              <a:pathLst>
                <a:path w="1" h="154" extrusionOk="0">
                  <a:moveTo>
                    <a:pt x="1" y="1"/>
                  </a:moveTo>
                  <a:lnTo>
                    <a:pt x="1" y="153"/>
                  </a:lnTo>
                  <a:close/>
                  <a:moveTo>
                    <a:pt x="1" y="1"/>
                  </a:moveTo>
                  <a:lnTo>
                    <a:pt x="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6"/>
            <p:cNvSpPr/>
            <p:nvPr/>
          </p:nvSpPr>
          <p:spPr>
            <a:xfrm>
              <a:off x="7091800" y="5428875"/>
              <a:ext cx="25" cy="3850"/>
            </a:xfrm>
            <a:custGeom>
              <a:avLst/>
              <a:gdLst/>
              <a:ahLst/>
              <a:cxnLst/>
              <a:rect l="l" t="t" r="r" b="b"/>
              <a:pathLst>
                <a:path w="1" h="154" extrusionOk="0">
                  <a:moveTo>
                    <a:pt x="0" y="153"/>
                  </a:moveTo>
                  <a:lnTo>
                    <a:pt x="0" y="1"/>
                  </a:lnTo>
                  <a:close/>
                  <a:moveTo>
                    <a:pt x="0" y="153"/>
                  </a:moveTo>
                  <a:lnTo>
                    <a:pt x="0" y="153"/>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6"/>
            <p:cNvSpPr/>
            <p:nvPr/>
          </p:nvSpPr>
          <p:spPr>
            <a:xfrm>
              <a:off x="7116050" y="5306825"/>
              <a:ext cx="161475" cy="156325"/>
            </a:xfrm>
            <a:custGeom>
              <a:avLst/>
              <a:gdLst/>
              <a:ahLst/>
              <a:cxnLst/>
              <a:rect l="l" t="t" r="r" b="b"/>
              <a:pathLst>
                <a:path w="6459" h="6253" extrusionOk="0">
                  <a:moveTo>
                    <a:pt x="4066" y="0"/>
                  </a:moveTo>
                  <a:cubicBezTo>
                    <a:pt x="2387" y="0"/>
                    <a:pt x="916" y="836"/>
                    <a:pt x="1" y="2088"/>
                  </a:cubicBezTo>
                  <a:cubicBezTo>
                    <a:pt x="178" y="2490"/>
                    <a:pt x="404" y="2924"/>
                    <a:pt x="733" y="3253"/>
                  </a:cubicBezTo>
                  <a:cubicBezTo>
                    <a:pt x="1472" y="3967"/>
                    <a:pt x="1270" y="5597"/>
                    <a:pt x="1496" y="5951"/>
                  </a:cubicBezTo>
                  <a:cubicBezTo>
                    <a:pt x="1640" y="6157"/>
                    <a:pt x="1833" y="6253"/>
                    <a:pt x="2031" y="6253"/>
                  </a:cubicBezTo>
                  <a:cubicBezTo>
                    <a:pt x="2394" y="6253"/>
                    <a:pt x="2770" y="5927"/>
                    <a:pt x="2869" y="5365"/>
                  </a:cubicBezTo>
                  <a:cubicBezTo>
                    <a:pt x="2997" y="4529"/>
                    <a:pt x="3632" y="4193"/>
                    <a:pt x="4218" y="3430"/>
                  </a:cubicBezTo>
                  <a:cubicBezTo>
                    <a:pt x="4804" y="2643"/>
                    <a:pt x="3663" y="2210"/>
                    <a:pt x="4066" y="1984"/>
                  </a:cubicBezTo>
                  <a:cubicBezTo>
                    <a:pt x="4104" y="1963"/>
                    <a:pt x="4150" y="1954"/>
                    <a:pt x="4203" y="1954"/>
                  </a:cubicBezTo>
                  <a:cubicBezTo>
                    <a:pt x="4638" y="1954"/>
                    <a:pt x="5510" y="2577"/>
                    <a:pt x="5946" y="2577"/>
                  </a:cubicBezTo>
                  <a:cubicBezTo>
                    <a:pt x="6055" y="2577"/>
                    <a:pt x="6136" y="2538"/>
                    <a:pt x="6177" y="2442"/>
                  </a:cubicBezTo>
                  <a:cubicBezTo>
                    <a:pt x="6458" y="1807"/>
                    <a:pt x="4450" y="1325"/>
                    <a:pt x="4474" y="965"/>
                  </a:cubicBezTo>
                  <a:cubicBezTo>
                    <a:pt x="4499" y="611"/>
                    <a:pt x="6153" y="482"/>
                    <a:pt x="6177" y="482"/>
                  </a:cubicBezTo>
                  <a:cubicBezTo>
                    <a:pt x="5543" y="177"/>
                    <a:pt x="4804" y="0"/>
                    <a:pt x="406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6"/>
            <p:cNvSpPr/>
            <p:nvPr/>
          </p:nvSpPr>
          <p:spPr>
            <a:xfrm>
              <a:off x="7339125" y="5425075"/>
              <a:ext cx="4450" cy="28550"/>
            </a:xfrm>
            <a:custGeom>
              <a:avLst/>
              <a:gdLst/>
              <a:ahLst/>
              <a:cxnLst/>
              <a:rect l="l" t="t" r="r" b="b"/>
              <a:pathLst>
                <a:path w="178" h="1142" extrusionOk="0">
                  <a:moveTo>
                    <a:pt x="153" y="0"/>
                  </a:moveTo>
                  <a:cubicBezTo>
                    <a:pt x="129" y="354"/>
                    <a:pt x="80" y="684"/>
                    <a:pt x="1" y="1020"/>
                  </a:cubicBezTo>
                  <a:lnTo>
                    <a:pt x="25" y="1142"/>
                  </a:lnTo>
                  <a:lnTo>
                    <a:pt x="105" y="1142"/>
                  </a:lnTo>
                  <a:cubicBezTo>
                    <a:pt x="153" y="891"/>
                    <a:pt x="178" y="611"/>
                    <a:pt x="178" y="305"/>
                  </a:cubicBezTo>
                  <a:cubicBezTo>
                    <a:pt x="178" y="202"/>
                    <a:pt x="178" y="104"/>
                    <a:pt x="15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6"/>
            <p:cNvSpPr/>
            <p:nvPr/>
          </p:nvSpPr>
          <p:spPr>
            <a:xfrm>
              <a:off x="7091800" y="5425075"/>
              <a:ext cx="41975" cy="94775"/>
            </a:xfrm>
            <a:custGeom>
              <a:avLst/>
              <a:gdLst/>
              <a:ahLst/>
              <a:cxnLst/>
              <a:rect l="l" t="t" r="r" b="b"/>
              <a:pathLst>
                <a:path w="1679" h="3791" extrusionOk="0">
                  <a:moveTo>
                    <a:pt x="0" y="0"/>
                  </a:moveTo>
                  <a:lnTo>
                    <a:pt x="0" y="305"/>
                  </a:lnTo>
                  <a:cubicBezTo>
                    <a:pt x="0" y="1654"/>
                    <a:pt x="537" y="2875"/>
                    <a:pt x="1374" y="3790"/>
                  </a:cubicBezTo>
                  <a:lnTo>
                    <a:pt x="1605" y="3711"/>
                  </a:lnTo>
                  <a:lnTo>
                    <a:pt x="1679" y="3430"/>
                  </a:lnTo>
                  <a:cubicBezTo>
                    <a:pt x="714" y="2570"/>
                    <a:pt x="104" y="1374"/>
                    <a:pt x="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6"/>
            <p:cNvSpPr/>
            <p:nvPr/>
          </p:nvSpPr>
          <p:spPr>
            <a:xfrm>
              <a:off x="7193575" y="5538275"/>
              <a:ext cx="73725" cy="20325"/>
            </a:xfrm>
            <a:custGeom>
              <a:avLst/>
              <a:gdLst/>
              <a:ahLst/>
              <a:cxnLst/>
              <a:rect l="l" t="t" r="r" b="b"/>
              <a:pathLst>
                <a:path w="2949" h="813" extrusionOk="0">
                  <a:moveTo>
                    <a:pt x="2313" y="1"/>
                  </a:moveTo>
                  <a:cubicBezTo>
                    <a:pt x="1880" y="123"/>
                    <a:pt x="1422" y="178"/>
                    <a:pt x="965" y="178"/>
                  </a:cubicBezTo>
                  <a:cubicBezTo>
                    <a:pt x="684" y="178"/>
                    <a:pt x="409" y="154"/>
                    <a:pt x="153" y="123"/>
                  </a:cubicBezTo>
                  <a:lnTo>
                    <a:pt x="0" y="459"/>
                  </a:lnTo>
                  <a:lnTo>
                    <a:pt x="257" y="764"/>
                  </a:lnTo>
                  <a:cubicBezTo>
                    <a:pt x="482" y="813"/>
                    <a:pt x="714" y="813"/>
                    <a:pt x="965" y="813"/>
                  </a:cubicBezTo>
                  <a:cubicBezTo>
                    <a:pt x="1654" y="813"/>
                    <a:pt x="2338" y="685"/>
                    <a:pt x="2948" y="404"/>
                  </a:cubicBezTo>
                  <a:lnTo>
                    <a:pt x="2850" y="74"/>
                  </a:lnTo>
                  <a:lnTo>
                    <a:pt x="231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6"/>
            <p:cNvSpPr/>
            <p:nvPr/>
          </p:nvSpPr>
          <p:spPr>
            <a:xfrm>
              <a:off x="7133750" y="5492900"/>
              <a:ext cx="63650" cy="48475"/>
            </a:xfrm>
            <a:custGeom>
              <a:avLst/>
              <a:gdLst/>
              <a:ahLst/>
              <a:cxnLst/>
              <a:rect l="l" t="t" r="r" b="b"/>
              <a:pathLst>
                <a:path w="2546" h="1939" extrusionOk="0">
                  <a:moveTo>
                    <a:pt x="1404" y="1"/>
                  </a:moveTo>
                  <a:cubicBezTo>
                    <a:pt x="1029" y="1"/>
                    <a:pt x="644" y="365"/>
                    <a:pt x="153" y="620"/>
                  </a:cubicBezTo>
                  <a:cubicBezTo>
                    <a:pt x="104" y="644"/>
                    <a:pt x="56" y="693"/>
                    <a:pt x="1" y="717"/>
                  </a:cubicBezTo>
                  <a:lnTo>
                    <a:pt x="941" y="1840"/>
                  </a:lnTo>
                  <a:lnTo>
                    <a:pt x="2546" y="1938"/>
                  </a:lnTo>
                  <a:cubicBezTo>
                    <a:pt x="2418" y="1737"/>
                    <a:pt x="2241" y="1584"/>
                    <a:pt x="2064" y="1456"/>
                  </a:cubicBezTo>
                  <a:cubicBezTo>
                    <a:pt x="1581" y="1126"/>
                    <a:pt x="2192" y="467"/>
                    <a:pt x="1734" y="107"/>
                  </a:cubicBezTo>
                  <a:cubicBezTo>
                    <a:pt x="1623" y="32"/>
                    <a:pt x="1514" y="1"/>
                    <a:pt x="140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6"/>
            <p:cNvSpPr/>
            <p:nvPr/>
          </p:nvSpPr>
          <p:spPr>
            <a:xfrm>
              <a:off x="7126125" y="5510825"/>
              <a:ext cx="76325" cy="46550"/>
            </a:xfrm>
            <a:custGeom>
              <a:avLst/>
              <a:gdLst/>
              <a:ahLst/>
              <a:cxnLst/>
              <a:rect l="l" t="t" r="r" b="b"/>
              <a:pathLst>
                <a:path w="3053" h="1862" extrusionOk="0">
                  <a:moveTo>
                    <a:pt x="306" y="0"/>
                  </a:moveTo>
                  <a:cubicBezTo>
                    <a:pt x="178" y="104"/>
                    <a:pt x="80" y="232"/>
                    <a:pt x="1" y="360"/>
                  </a:cubicBezTo>
                  <a:cubicBezTo>
                    <a:pt x="763" y="1148"/>
                    <a:pt x="1807" y="1709"/>
                    <a:pt x="2955" y="1862"/>
                  </a:cubicBezTo>
                  <a:cubicBezTo>
                    <a:pt x="3052" y="1654"/>
                    <a:pt x="2979" y="1429"/>
                    <a:pt x="2851" y="1221"/>
                  </a:cubicBezTo>
                  <a:cubicBezTo>
                    <a:pt x="1886" y="1044"/>
                    <a:pt x="1020" y="641"/>
                    <a:pt x="3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6"/>
            <p:cNvSpPr/>
            <p:nvPr/>
          </p:nvSpPr>
          <p:spPr>
            <a:xfrm>
              <a:off x="7229550" y="5441050"/>
              <a:ext cx="109600" cy="97275"/>
            </a:xfrm>
            <a:custGeom>
              <a:avLst/>
              <a:gdLst/>
              <a:ahLst/>
              <a:cxnLst/>
              <a:rect l="l" t="t" r="r" b="b"/>
              <a:pathLst>
                <a:path w="4384" h="3891" extrusionOk="0">
                  <a:moveTo>
                    <a:pt x="3462" y="0"/>
                  </a:moveTo>
                  <a:cubicBezTo>
                    <a:pt x="3383" y="0"/>
                    <a:pt x="3300" y="6"/>
                    <a:pt x="3212" y="20"/>
                  </a:cubicBezTo>
                  <a:cubicBezTo>
                    <a:pt x="2470" y="152"/>
                    <a:pt x="1950" y="701"/>
                    <a:pt x="1528" y="701"/>
                  </a:cubicBezTo>
                  <a:cubicBezTo>
                    <a:pt x="1460" y="701"/>
                    <a:pt x="1395" y="687"/>
                    <a:pt x="1332" y="655"/>
                  </a:cubicBezTo>
                  <a:cubicBezTo>
                    <a:pt x="1186" y="591"/>
                    <a:pt x="997" y="550"/>
                    <a:pt x="807" y="550"/>
                  </a:cubicBezTo>
                  <a:cubicBezTo>
                    <a:pt x="403" y="550"/>
                    <a:pt x="1" y="739"/>
                    <a:pt x="38" y="1296"/>
                  </a:cubicBezTo>
                  <a:cubicBezTo>
                    <a:pt x="87" y="2108"/>
                    <a:pt x="1332" y="2285"/>
                    <a:pt x="923" y="2895"/>
                  </a:cubicBezTo>
                  <a:cubicBezTo>
                    <a:pt x="722" y="3225"/>
                    <a:pt x="746" y="3609"/>
                    <a:pt x="874" y="3890"/>
                  </a:cubicBezTo>
                  <a:cubicBezTo>
                    <a:pt x="874" y="3890"/>
                    <a:pt x="889" y="3891"/>
                    <a:pt x="916" y="3891"/>
                  </a:cubicBezTo>
                  <a:cubicBezTo>
                    <a:pt x="1124" y="3891"/>
                    <a:pt x="2084" y="3834"/>
                    <a:pt x="3163" y="2846"/>
                  </a:cubicBezTo>
                  <a:cubicBezTo>
                    <a:pt x="4359" y="1778"/>
                    <a:pt x="4384" y="381"/>
                    <a:pt x="4384" y="381"/>
                  </a:cubicBezTo>
                  <a:cubicBezTo>
                    <a:pt x="4232" y="224"/>
                    <a:pt x="3929" y="0"/>
                    <a:pt x="3462"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6"/>
            <p:cNvSpPr/>
            <p:nvPr/>
          </p:nvSpPr>
          <p:spPr>
            <a:xfrm>
              <a:off x="7251400" y="5450550"/>
              <a:ext cx="90350" cy="97825"/>
            </a:xfrm>
            <a:custGeom>
              <a:avLst/>
              <a:gdLst/>
              <a:ahLst/>
              <a:cxnLst/>
              <a:rect l="l" t="t" r="r" b="b"/>
              <a:pathLst>
                <a:path w="3614" h="3913" extrusionOk="0">
                  <a:moveTo>
                    <a:pt x="3510" y="1"/>
                  </a:moveTo>
                  <a:cubicBezTo>
                    <a:pt x="3028" y="1703"/>
                    <a:pt x="1703" y="3022"/>
                    <a:pt x="0" y="3510"/>
                  </a:cubicBezTo>
                  <a:cubicBezTo>
                    <a:pt x="153" y="3736"/>
                    <a:pt x="385" y="3913"/>
                    <a:pt x="635" y="3913"/>
                  </a:cubicBezTo>
                  <a:cubicBezTo>
                    <a:pt x="2185" y="3254"/>
                    <a:pt x="3333" y="1856"/>
                    <a:pt x="3614" y="123"/>
                  </a:cubicBezTo>
                  <a:cubicBezTo>
                    <a:pt x="3614" y="123"/>
                    <a:pt x="3559" y="74"/>
                    <a:pt x="351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6"/>
            <p:cNvSpPr/>
            <p:nvPr/>
          </p:nvSpPr>
          <p:spPr>
            <a:xfrm>
              <a:off x="6999025" y="5265475"/>
              <a:ext cx="437475" cy="115800"/>
            </a:xfrm>
            <a:custGeom>
              <a:avLst/>
              <a:gdLst/>
              <a:ahLst/>
              <a:cxnLst/>
              <a:rect l="l" t="t" r="r" b="b"/>
              <a:pathLst>
                <a:path w="17499" h="4632" extrusionOk="0">
                  <a:moveTo>
                    <a:pt x="8747" y="0"/>
                  </a:moveTo>
                  <a:cubicBezTo>
                    <a:pt x="7123" y="0"/>
                    <a:pt x="5414" y="482"/>
                    <a:pt x="3687" y="1477"/>
                  </a:cubicBezTo>
                  <a:cubicBezTo>
                    <a:pt x="2466" y="2161"/>
                    <a:pt x="1246" y="3076"/>
                    <a:pt x="104" y="4199"/>
                  </a:cubicBezTo>
                  <a:cubicBezTo>
                    <a:pt x="1" y="4297"/>
                    <a:pt x="1" y="4450"/>
                    <a:pt x="104" y="4553"/>
                  </a:cubicBezTo>
                  <a:cubicBezTo>
                    <a:pt x="153" y="4602"/>
                    <a:pt x="202" y="4627"/>
                    <a:pt x="281" y="4627"/>
                  </a:cubicBezTo>
                  <a:cubicBezTo>
                    <a:pt x="330" y="4627"/>
                    <a:pt x="409" y="4602"/>
                    <a:pt x="458" y="4553"/>
                  </a:cubicBezTo>
                  <a:cubicBezTo>
                    <a:pt x="1551" y="3485"/>
                    <a:pt x="2771" y="2570"/>
                    <a:pt x="3943" y="1911"/>
                  </a:cubicBezTo>
                  <a:cubicBezTo>
                    <a:pt x="5597" y="995"/>
                    <a:pt x="7196" y="507"/>
                    <a:pt x="8747" y="507"/>
                  </a:cubicBezTo>
                  <a:cubicBezTo>
                    <a:pt x="10297" y="507"/>
                    <a:pt x="11902" y="995"/>
                    <a:pt x="13532" y="1911"/>
                  </a:cubicBezTo>
                  <a:cubicBezTo>
                    <a:pt x="14722" y="2570"/>
                    <a:pt x="15894" y="3461"/>
                    <a:pt x="17041" y="4553"/>
                  </a:cubicBezTo>
                  <a:cubicBezTo>
                    <a:pt x="17090" y="4605"/>
                    <a:pt x="17152" y="4631"/>
                    <a:pt x="17216" y="4631"/>
                  </a:cubicBezTo>
                  <a:cubicBezTo>
                    <a:pt x="17279" y="4631"/>
                    <a:pt x="17343" y="4605"/>
                    <a:pt x="17395" y="4553"/>
                  </a:cubicBezTo>
                  <a:cubicBezTo>
                    <a:pt x="17499" y="4450"/>
                    <a:pt x="17499" y="4297"/>
                    <a:pt x="17395" y="4199"/>
                  </a:cubicBezTo>
                  <a:cubicBezTo>
                    <a:pt x="16223" y="3076"/>
                    <a:pt x="15027" y="2161"/>
                    <a:pt x="13782" y="1477"/>
                  </a:cubicBezTo>
                  <a:cubicBezTo>
                    <a:pt x="12079" y="482"/>
                    <a:pt x="10376" y="0"/>
                    <a:pt x="874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66"/>
          <p:cNvGrpSpPr/>
          <p:nvPr/>
        </p:nvGrpSpPr>
        <p:grpSpPr>
          <a:xfrm>
            <a:off x="7704725" y="2720206"/>
            <a:ext cx="439925" cy="436850"/>
            <a:chOff x="7704725" y="3284800"/>
            <a:chExt cx="439925" cy="436850"/>
          </a:xfrm>
        </p:grpSpPr>
        <p:sp>
          <p:nvSpPr>
            <p:cNvPr id="5021" name="Google Shape;5021;p66"/>
            <p:cNvSpPr/>
            <p:nvPr/>
          </p:nvSpPr>
          <p:spPr>
            <a:xfrm>
              <a:off x="7829375" y="3284800"/>
              <a:ext cx="187550" cy="238675"/>
            </a:xfrm>
            <a:custGeom>
              <a:avLst/>
              <a:gdLst/>
              <a:ahLst/>
              <a:cxnLst/>
              <a:rect l="l" t="t" r="r" b="b"/>
              <a:pathLst>
                <a:path w="7502" h="9547" extrusionOk="0">
                  <a:moveTo>
                    <a:pt x="3760" y="1"/>
                  </a:moveTo>
                  <a:cubicBezTo>
                    <a:pt x="3718" y="1"/>
                    <a:pt x="3672" y="13"/>
                    <a:pt x="3632" y="37"/>
                  </a:cubicBezTo>
                  <a:cubicBezTo>
                    <a:pt x="2363" y="1209"/>
                    <a:pt x="202" y="3474"/>
                    <a:pt x="1" y="5762"/>
                  </a:cubicBezTo>
                  <a:cubicBezTo>
                    <a:pt x="1" y="5762"/>
                    <a:pt x="25" y="6013"/>
                    <a:pt x="25" y="6067"/>
                  </a:cubicBezTo>
                  <a:cubicBezTo>
                    <a:pt x="226" y="7770"/>
                    <a:pt x="1423" y="9546"/>
                    <a:pt x="3760" y="9546"/>
                  </a:cubicBezTo>
                  <a:cubicBezTo>
                    <a:pt x="6073" y="9546"/>
                    <a:pt x="7270" y="7795"/>
                    <a:pt x="7502" y="6092"/>
                  </a:cubicBezTo>
                  <a:lnTo>
                    <a:pt x="7502" y="5762"/>
                  </a:lnTo>
                  <a:cubicBezTo>
                    <a:pt x="7294" y="3474"/>
                    <a:pt x="5158" y="1209"/>
                    <a:pt x="3864" y="37"/>
                  </a:cubicBezTo>
                  <a:cubicBezTo>
                    <a:pt x="3840" y="13"/>
                    <a:pt x="3801" y="1"/>
                    <a:pt x="376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6"/>
            <p:cNvSpPr/>
            <p:nvPr/>
          </p:nvSpPr>
          <p:spPr>
            <a:xfrm>
              <a:off x="7829375" y="3428850"/>
              <a:ext cx="188150" cy="103025"/>
            </a:xfrm>
            <a:custGeom>
              <a:avLst/>
              <a:gdLst/>
              <a:ahLst/>
              <a:cxnLst/>
              <a:rect l="l" t="t" r="r" b="b"/>
              <a:pathLst>
                <a:path w="7526" h="4121" extrusionOk="0">
                  <a:moveTo>
                    <a:pt x="1" y="0"/>
                  </a:moveTo>
                  <a:cubicBezTo>
                    <a:pt x="1" y="251"/>
                    <a:pt x="1" y="507"/>
                    <a:pt x="25" y="788"/>
                  </a:cubicBezTo>
                  <a:cubicBezTo>
                    <a:pt x="251" y="2490"/>
                    <a:pt x="1423" y="4120"/>
                    <a:pt x="3760" y="4120"/>
                  </a:cubicBezTo>
                  <a:cubicBezTo>
                    <a:pt x="6073" y="4120"/>
                    <a:pt x="7270" y="2490"/>
                    <a:pt x="7477" y="788"/>
                  </a:cubicBezTo>
                  <a:cubicBezTo>
                    <a:pt x="7526" y="507"/>
                    <a:pt x="7526" y="251"/>
                    <a:pt x="7502" y="0"/>
                  </a:cubicBezTo>
                  <a:lnTo>
                    <a:pt x="7502" y="0"/>
                  </a:lnTo>
                  <a:cubicBezTo>
                    <a:pt x="7502" y="49"/>
                    <a:pt x="7477" y="98"/>
                    <a:pt x="7477" y="153"/>
                  </a:cubicBezTo>
                  <a:cubicBezTo>
                    <a:pt x="7270" y="1831"/>
                    <a:pt x="6073" y="3479"/>
                    <a:pt x="3760" y="3479"/>
                  </a:cubicBezTo>
                  <a:cubicBezTo>
                    <a:pt x="1423" y="3479"/>
                    <a:pt x="251" y="1831"/>
                    <a:pt x="25" y="153"/>
                  </a:cubicBezTo>
                  <a:cubicBezTo>
                    <a:pt x="25" y="98"/>
                    <a:pt x="25" y="49"/>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6"/>
            <p:cNvSpPr/>
            <p:nvPr/>
          </p:nvSpPr>
          <p:spPr>
            <a:xfrm>
              <a:off x="7859900" y="3544425"/>
              <a:ext cx="245375" cy="141250"/>
            </a:xfrm>
            <a:custGeom>
              <a:avLst/>
              <a:gdLst/>
              <a:ahLst/>
              <a:cxnLst/>
              <a:rect l="l" t="t" r="r" b="b"/>
              <a:pathLst>
                <a:path w="9815" h="5650" extrusionOk="0">
                  <a:moveTo>
                    <a:pt x="5433" y="0"/>
                  </a:moveTo>
                  <a:cubicBezTo>
                    <a:pt x="5330" y="0"/>
                    <a:pt x="5228" y="25"/>
                    <a:pt x="5133" y="77"/>
                  </a:cubicBezTo>
                  <a:lnTo>
                    <a:pt x="1624" y="1908"/>
                  </a:lnTo>
                  <a:lnTo>
                    <a:pt x="0" y="4099"/>
                  </a:lnTo>
                  <a:lnTo>
                    <a:pt x="3736" y="5649"/>
                  </a:lnTo>
                  <a:lnTo>
                    <a:pt x="9357" y="2750"/>
                  </a:lnTo>
                  <a:lnTo>
                    <a:pt x="9534" y="2164"/>
                  </a:lnTo>
                  <a:lnTo>
                    <a:pt x="9814" y="1328"/>
                  </a:lnTo>
                  <a:cubicBezTo>
                    <a:pt x="9790" y="1297"/>
                    <a:pt x="9790" y="1249"/>
                    <a:pt x="9766" y="1224"/>
                  </a:cubicBezTo>
                  <a:cubicBezTo>
                    <a:pt x="9625" y="1051"/>
                    <a:pt x="9418" y="950"/>
                    <a:pt x="9212" y="950"/>
                  </a:cubicBezTo>
                  <a:cubicBezTo>
                    <a:pt x="9113" y="950"/>
                    <a:pt x="9014" y="973"/>
                    <a:pt x="8923" y="1023"/>
                  </a:cubicBezTo>
                  <a:lnTo>
                    <a:pt x="7574" y="1755"/>
                  </a:lnTo>
                  <a:lnTo>
                    <a:pt x="7880" y="968"/>
                  </a:lnTo>
                  <a:cubicBezTo>
                    <a:pt x="7855" y="919"/>
                    <a:pt x="7831" y="895"/>
                    <a:pt x="7806" y="840"/>
                  </a:cubicBezTo>
                  <a:cubicBezTo>
                    <a:pt x="7705" y="637"/>
                    <a:pt x="7502" y="526"/>
                    <a:pt x="7287" y="526"/>
                  </a:cubicBezTo>
                  <a:cubicBezTo>
                    <a:pt x="7178" y="526"/>
                    <a:pt x="7067" y="554"/>
                    <a:pt x="6964" y="614"/>
                  </a:cubicBezTo>
                  <a:lnTo>
                    <a:pt x="5744" y="1273"/>
                  </a:lnTo>
                  <a:lnTo>
                    <a:pt x="5744" y="1273"/>
                  </a:lnTo>
                  <a:lnTo>
                    <a:pt x="6049" y="413"/>
                  </a:lnTo>
                  <a:cubicBezTo>
                    <a:pt x="6024" y="358"/>
                    <a:pt x="6000" y="309"/>
                    <a:pt x="5975" y="284"/>
                  </a:cubicBezTo>
                  <a:cubicBezTo>
                    <a:pt x="5838" y="98"/>
                    <a:pt x="5636" y="0"/>
                    <a:pt x="5433" y="0"/>
                  </a:cubicBezTo>
                  <a:close/>
                </a:path>
              </a:pathLst>
            </a:custGeom>
            <a:solidFill>
              <a:srgbClr val="F7B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6"/>
            <p:cNvSpPr/>
            <p:nvPr/>
          </p:nvSpPr>
          <p:spPr>
            <a:xfrm>
              <a:off x="7996450" y="3568600"/>
              <a:ext cx="63050" cy="42000"/>
            </a:xfrm>
            <a:custGeom>
              <a:avLst/>
              <a:gdLst/>
              <a:ahLst/>
              <a:cxnLst/>
              <a:rect l="l" t="t" r="r" b="b"/>
              <a:pathLst>
                <a:path w="2522" h="1680" extrusionOk="0">
                  <a:moveTo>
                    <a:pt x="2418" y="1"/>
                  </a:moveTo>
                  <a:lnTo>
                    <a:pt x="208" y="1173"/>
                  </a:lnTo>
                  <a:lnTo>
                    <a:pt x="1" y="1429"/>
                  </a:lnTo>
                  <a:lnTo>
                    <a:pt x="410" y="1679"/>
                  </a:lnTo>
                  <a:lnTo>
                    <a:pt x="2112" y="788"/>
                  </a:lnTo>
                  <a:cubicBezTo>
                    <a:pt x="2393" y="636"/>
                    <a:pt x="2521" y="306"/>
                    <a:pt x="2418" y="1"/>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6"/>
            <p:cNvSpPr/>
            <p:nvPr/>
          </p:nvSpPr>
          <p:spPr>
            <a:xfrm>
              <a:off x="7861125" y="3577600"/>
              <a:ext cx="247950" cy="80625"/>
            </a:xfrm>
            <a:custGeom>
              <a:avLst/>
              <a:gdLst/>
              <a:ahLst/>
              <a:cxnLst/>
              <a:rect l="l" t="t" r="r" b="b"/>
              <a:pathLst>
                <a:path w="9918" h="3225" extrusionOk="0">
                  <a:moveTo>
                    <a:pt x="9765" y="1"/>
                  </a:moveTo>
                  <a:lnTo>
                    <a:pt x="5621" y="2235"/>
                  </a:lnTo>
                  <a:lnTo>
                    <a:pt x="4071" y="2186"/>
                  </a:lnTo>
                  <a:lnTo>
                    <a:pt x="2948" y="2082"/>
                  </a:lnTo>
                  <a:lnTo>
                    <a:pt x="0" y="2467"/>
                  </a:lnTo>
                  <a:lnTo>
                    <a:pt x="1294" y="3101"/>
                  </a:lnTo>
                  <a:cubicBezTo>
                    <a:pt x="1920" y="3172"/>
                    <a:pt x="2667" y="3225"/>
                    <a:pt x="3442" y="3225"/>
                  </a:cubicBezTo>
                  <a:cubicBezTo>
                    <a:pt x="4875" y="3225"/>
                    <a:pt x="6402" y="3045"/>
                    <a:pt x="7428" y="2467"/>
                  </a:cubicBezTo>
                  <a:lnTo>
                    <a:pt x="9662" y="1167"/>
                  </a:lnTo>
                  <a:lnTo>
                    <a:pt x="9485" y="837"/>
                  </a:lnTo>
                  <a:cubicBezTo>
                    <a:pt x="9790" y="685"/>
                    <a:pt x="9918" y="306"/>
                    <a:pt x="9765" y="1"/>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6"/>
            <p:cNvSpPr/>
            <p:nvPr/>
          </p:nvSpPr>
          <p:spPr>
            <a:xfrm>
              <a:off x="7942450" y="3554725"/>
              <a:ext cx="71875" cy="45025"/>
            </a:xfrm>
            <a:custGeom>
              <a:avLst/>
              <a:gdLst/>
              <a:ahLst/>
              <a:cxnLst/>
              <a:rect l="l" t="t" r="r" b="b"/>
              <a:pathLst>
                <a:path w="2875" h="1801" extrusionOk="0">
                  <a:moveTo>
                    <a:pt x="2747" y="1"/>
                  </a:moveTo>
                  <a:lnTo>
                    <a:pt x="0" y="1496"/>
                  </a:lnTo>
                  <a:lnTo>
                    <a:pt x="714" y="1801"/>
                  </a:lnTo>
                  <a:lnTo>
                    <a:pt x="1245" y="1496"/>
                  </a:lnTo>
                  <a:lnTo>
                    <a:pt x="2442" y="861"/>
                  </a:lnTo>
                  <a:cubicBezTo>
                    <a:pt x="2771" y="684"/>
                    <a:pt x="2875" y="306"/>
                    <a:pt x="2747" y="1"/>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6"/>
            <p:cNvSpPr/>
            <p:nvPr/>
          </p:nvSpPr>
          <p:spPr>
            <a:xfrm>
              <a:off x="7704725" y="3582350"/>
              <a:ext cx="432275" cy="131650"/>
            </a:xfrm>
            <a:custGeom>
              <a:avLst/>
              <a:gdLst/>
              <a:ahLst/>
              <a:cxnLst/>
              <a:rect l="l" t="t" r="r" b="b"/>
              <a:pathLst>
                <a:path w="17291" h="5266" extrusionOk="0">
                  <a:moveTo>
                    <a:pt x="5782" y="0"/>
                  </a:moveTo>
                  <a:cubicBezTo>
                    <a:pt x="5489" y="0"/>
                    <a:pt x="5178" y="25"/>
                    <a:pt x="4858" y="86"/>
                  </a:cubicBezTo>
                  <a:cubicBezTo>
                    <a:pt x="3229" y="391"/>
                    <a:pt x="1904" y="1514"/>
                    <a:pt x="1904" y="1514"/>
                  </a:cubicBezTo>
                  <a:lnTo>
                    <a:pt x="177" y="1514"/>
                  </a:lnTo>
                  <a:cubicBezTo>
                    <a:pt x="73" y="1514"/>
                    <a:pt x="0" y="1587"/>
                    <a:pt x="0" y="1691"/>
                  </a:cubicBezTo>
                  <a:lnTo>
                    <a:pt x="0" y="4285"/>
                  </a:lnTo>
                  <a:lnTo>
                    <a:pt x="482" y="4718"/>
                  </a:lnTo>
                  <a:lnTo>
                    <a:pt x="1904" y="4718"/>
                  </a:lnTo>
                  <a:lnTo>
                    <a:pt x="7910" y="5249"/>
                  </a:lnTo>
                  <a:cubicBezTo>
                    <a:pt x="8039" y="5260"/>
                    <a:pt x="8167" y="5266"/>
                    <a:pt x="8295" y="5266"/>
                  </a:cubicBezTo>
                  <a:cubicBezTo>
                    <a:pt x="10149" y="5266"/>
                    <a:pt x="11989" y="4118"/>
                    <a:pt x="13604" y="3217"/>
                  </a:cubicBezTo>
                  <a:lnTo>
                    <a:pt x="17291" y="1129"/>
                  </a:lnTo>
                  <a:cubicBezTo>
                    <a:pt x="17291" y="1129"/>
                    <a:pt x="17291" y="470"/>
                    <a:pt x="17266" y="470"/>
                  </a:cubicBezTo>
                  <a:cubicBezTo>
                    <a:pt x="17135" y="303"/>
                    <a:pt x="16927" y="214"/>
                    <a:pt x="16713" y="214"/>
                  </a:cubicBezTo>
                  <a:cubicBezTo>
                    <a:pt x="16598" y="214"/>
                    <a:pt x="16482" y="240"/>
                    <a:pt x="16375" y="293"/>
                  </a:cubicBezTo>
                  <a:lnTo>
                    <a:pt x="14013" y="1642"/>
                  </a:lnTo>
                  <a:cubicBezTo>
                    <a:pt x="12747" y="2331"/>
                    <a:pt x="11356" y="2700"/>
                    <a:pt x="9936" y="2700"/>
                  </a:cubicBezTo>
                  <a:cubicBezTo>
                    <a:pt x="9583" y="2700"/>
                    <a:pt x="9229" y="2677"/>
                    <a:pt x="8874" y="2631"/>
                  </a:cubicBezTo>
                  <a:lnTo>
                    <a:pt x="6970" y="2405"/>
                  </a:lnTo>
                  <a:lnTo>
                    <a:pt x="11444" y="1843"/>
                  </a:lnTo>
                  <a:cubicBezTo>
                    <a:pt x="11798" y="1795"/>
                    <a:pt x="12079" y="1489"/>
                    <a:pt x="12079" y="1129"/>
                  </a:cubicBezTo>
                  <a:cubicBezTo>
                    <a:pt x="12079" y="726"/>
                    <a:pt x="11749" y="391"/>
                    <a:pt x="11365" y="391"/>
                  </a:cubicBezTo>
                  <a:lnTo>
                    <a:pt x="7831" y="391"/>
                  </a:lnTo>
                  <a:cubicBezTo>
                    <a:pt x="7831" y="391"/>
                    <a:pt x="6952" y="0"/>
                    <a:pt x="5782" y="0"/>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6"/>
            <p:cNvSpPr/>
            <p:nvPr/>
          </p:nvSpPr>
          <p:spPr>
            <a:xfrm>
              <a:off x="7704725" y="3594100"/>
              <a:ext cx="439925" cy="127550"/>
            </a:xfrm>
            <a:custGeom>
              <a:avLst/>
              <a:gdLst/>
              <a:ahLst/>
              <a:cxnLst/>
              <a:rect l="l" t="t" r="r" b="b"/>
              <a:pathLst>
                <a:path w="17597" h="5102" extrusionOk="0">
                  <a:moveTo>
                    <a:pt x="17266" y="0"/>
                  </a:moveTo>
                  <a:cubicBezTo>
                    <a:pt x="17218" y="177"/>
                    <a:pt x="17114" y="330"/>
                    <a:pt x="16912" y="433"/>
                  </a:cubicBezTo>
                  <a:lnTo>
                    <a:pt x="13452" y="2338"/>
                  </a:lnTo>
                  <a:cubicBezTo>
                    <a:pt x="11811" y="3218"/>
                    <a:pt x="9967" y="4393"/>
                    <a:pt x="8110" y="4393"/>
                  </a:cubicBezTo>
                  <a:cubicBezTo>
                    <a:pt x="7985" y="4393"/>
                    <a:pt x="7859" y="4387"/>
                    <a:pt x="7733" y="4376"/>
                  </a:cubicBezTo>
                  <a:lnTo>
                    <a:pt x="1752" y="3815"/>
                  </a:lnTo>
                  <a:lnTo>
                    <a:pt x="0" y="3815"/>
                  </a:lnTo>
                  <a:lnTo>
                    <a:pt x="0" y="4376"/>
                  </a:lnTo>
                  <a:cubicBezTo>
                    <a:pt x="0" y="4474"/>
                    <a:pt x="73" y="4553"/>
                    <a:pt x="177" y="4553"/>
                  </a:cubicBezTo>
                  <a:lnTo>
                    <a:pt x="1904" y="4553"/>
                  </a:lnTo>
                  <a:lnTo>
                    <a:pt x="7910" y="5084"/>
                  </a:lnTo>
                  <a:cubicBezTo>
                    <a:pt x="8039" y="5096"/>
                    <a:pt x="8167" y="5101"/>
                    <a:pt x="8295" y="5101"/>
                  </a:cubicBezTo>
                  <a:cubicBezTo>
                    <a:pt x="10149" y="5101"/>
                    <a:pt x="11989" y="3954"/>
                    <a:pt x="13604" y="3052"/>
                  </a:cubicBezTo>
                  <a:lnTo>
                    <a:pt x="17089" y="1141"/>
                  </a:lnTo>
                  <a:cubicBezTo>
                    <a:pt x="17498" y="940"/>
                    <a:pt x="17596" y="409"/>
                    <a:pt x="17315" y="49"/>
                  </a:cubicBezTo>
                  <a:cubicBezTo>
                    <a:pt x="17315" y="25"/>
                    <a:pt x="17291" y="0"/>
                    <a:pt x="17266" y="0"/>
                  </a:cubicBezTo>
                  <a:close/>
                </a:path>
              </a:pathLst>
            </a:custGeom>
            <a:solidFill>
              <a:srgbClr val="F7B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66"/>
          <p:cNvGrpSpPr/>
          <p:nvPr/>
        </p:nvGrpSpPr>
        <p:grpSpPr>
          <a:xfrm>
            <a:off x="6959650" y="2769081"/>
            <a:ext cx="436725" cy="338575"/>
            <a:chOff x="6959650" y="3333675"/>
            <a:chExt cx="436725" cy="338575"/>
          </a:xfrm>
        </p:grpSpPr>
        <p:sp>
          <p:nvSpPr>
            <p:cNvPr id="5030" name="Google Shape;5030;p66"/>
            <p:cNvSpPr/>
            <p:nvPr/>
          </p:nvSpPr>
          <p:spPr>
            <a:xfrm>
              <a:off x="6959650" y="3516575"/>
              <a:ext cx="436725" cy="103625"/>
            </a:xfrm>
            <a:custGeom>
              <a:avLst/>
              <a:gdLst/>
              <a:ahLst/>
              <a:cxnLst/>
              <a:rect l="l" t="t" r="r" b="b"/>
              <a:pathLst>
                <a:path w="17469" h="4145" extrusionOk="0">
                  <a:moveTo>
                    <a:pt x="5366" y="1"/>
                  </a:moveTo>
                  <a:lnTo>
                    <a:pt x="4169" y="306"/>
                  </a:lnTo>
                  <a:lnTo>
                    <a:pt x="1881" y="916"/>
                  </a:lnTo>
                  <a:lnTo>
                    <a:pt x="1" y="2314"/>
                  </a:lnTo>
                  <a:lnTo>
                    <a:pt x="1" y="2466"/>
                  </a:lnTo>
                  <a:lnTo>
                    <a:pt x="1" y="3840"/>
                  </a:lnTo>
                  <a:lnTo>
                    <a:pt x="178" y="4145"/>
                  </a:lnTo>
                  <a:lnTo>
                    <a:pt x="17292" y="4145"/>
                  </a:lnTo>
                  <a:lnTo>
                    <a:pt x="17469" y="3840"/>
                  </a:lnTo>
                  <a:lnTo>
                    <a:pt x="17469" y="1984"/>
                  </a:lnTo>
                  <a:lnTo>
                    <a:pt x="16144" y="306"/>
                  </a:lnTo>
                  <a:lnTo>
                    <a:pt x="15180" y="306"/>
                  </a:lnTo>
                  <a:lnTo>
                    <a:pt x="1411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6"/>
            <p:cNvSpPr/>
            <p:nvPr/>
          </p:nvSpPr>
          <p:spPr>
            <a:xfrm>
              <a:off x="7131325" y="3333675"/>
              <a:ext cx="82850" cy="65025"/>
            </a:xfrm>
            <a:custGeom>
              <a:avLst/>
              <a:gdLst/>
              <a:ahLst/>
              <a:cxnLst/>
              <a:rect l="l" t="t" r="r" b="b"/>
              <a:pathLst>
                <a:path w="3314" h="2601" extrusionOk="0">
                  <a:moveTo>
                    <a:pt x="478" y="0"/>
                  </a:moveTo>
                  <a:cubicBezTo>
                    <a:pt x="232" y="0"/>
                    <a:pt x="73" y="17"/>
                    <a:pt x="73" y="17"/>
                  </a:cubicBezTo>
                  <a:cubicBezTo>
                    <a:pt x="73" y="17"/>
                    <a:pt x="0" y="1287"/>
                    <a:pt x="732" y="2001"/>
                  </a:cubicBezTo>
                  <a:cubicBezTo>
                    <a:pt x="1190" y="2442"/>
                    <a:pt x="1886" y="2601"/>
                    <a:pt x="2439" y="2601"/>
                  </a:cubicBezTo>
                  <a:cubicBezTo>
                    <a:pt x="2934" y="2601"/>
                    <a:pt x="3313" y="2473"/>
                    <a:pt x="3302" y="2306"/>
                  </a:cubicBezTo>
                  <a:cubicBezTo>
                    <a:pt x="3253" y="1793"/>
                    <a:pt x="3125" y="1110"/>
                    <a:pt x="2594" y="628"/>
                  </a:cubicBezTo>
                  <a:cubicBezTo>
                    <a:pt x="1996" y="84"/>
                    <a:pt x="1024" y="0"/>
                    <a:pt x="478"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6"/>
            <p:cNvSpPr/>
            <p:nvPr/>
          </p:nvSpPr>
          <p:spPr>
            <a:xfrm>
              <a:off x="7213575" y="3333675"/>
              <a:ext cx="83000" cy="65025"/>
            </a:xfrm>
            <a:custGeom>
              <a:avLst/>
              <a:gdLst/>
              <a:ahLst/>
              <a:cxnLst/>
              <a:rect l="l" t="t" r="r" b="b"/>
              <a:pathLst>
                <a:path w="3320" h="2601" extrusionOk="0">
                  <a:moveTo>
                    <a:pt x="2837" y="0"/>
                  </a:moveTo>
                  <a:cubicBezTo>
                    <a:pt x="2291" y="0"/>
                    <a:pt x="1316" y="84"/>
                    <a:pt x="702" y="628"/>
                  </a:cubicBezTo>
                  <a:cubicBezTo>
                    <a:pt x="189" y="1110"/>
                    <a:pt x="36" y="1793"/>
                    <a:pt x="12" y="2306"/>
                  </a:cubicBezTo>
                  <a:cubicBezTo>
                    <a:pt x="0" y="2473"/>
                    <a:pt x="380" y="2601"/>
                    <a:pt x="875" y="2601"/>
                  </a:cubicBezTo>
                  <a:cubicBezTo>
                    <a:pt x="1428" y="2601"/>
                    <a:pt x="2124" y="2442"/>
                    <a:pt x="2581" y="2001"/>
                  </a:cubicBezTo>
                  <a:cubicBezTo>
                    <a:pt x="3320" y="1287"/>
                    <a:pt x="3241" y="17"/>
                    <a:pt x="3241" y="17"/>
                  </a:cubicBezTo>
                  <a:cubicBezTo>
                    <a:pt x="3241" y="17"/>
                    <a:pt x="3082" y="0"/>
                    <a:pt x="2837"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6"/>
            <p:cNvSpPr/>
            <p:nvPr/>
          </p:nvSpPr>
          <p:spPr>
            <a:xfrm>
              <a:off x="7130550" y="3335925"/>
              <a:ext cx="166650" cy="136725"/>
            </a:xfrm>
            <a:custGeom>
              <a:avLst/>
              <a:gdLst/>
              <a:ahLst/>
              <a:cxnLst/>
              <a:rect l="l" t="t" r="r" b="b"/>
              <a:pathLst>
                <a:path w="6666" h="5469" extrusionOk="0">
                  <a:moveTo>
                    <a:pt x="6562" y="0"/>
                  </a:moveTo>
                  <a:cubicBezTo>
                    <a:pt x="6537" y="513"/>
                    <a:pt x="6385" y="1148"/>
                    <a:pt x="5902" y="1606"/>
                  </a:cubicBezTo>
                  <a:cubicBezTo>
                    <a:pt x="5288" y="2149"/>
                    <a:pt x="4298" y="2233"/>
                    <a:pt x="3744" y="2233"/>
                  </a:cubicBezTo>
                  <a:cubicBezTo>
                    <a:pt x="3494" y="2233"/>
                    <a:pt x="3333" y="2216"/>
                    <a:pt x="3333" y="2216"/>
                  </a:cubicBezTo>
                  <a:cubicBezTo>
                    <a:pt x="3333" y="2216"/>
                    <a:pt x="3172" y="2233"/>
                    <a:pt x="2922" y="2233"/>
                  </a:cubicBezTo>
                  <a:cubicBezTo>
                    <a:pt x="2368" y="2233"/>
                    <a:pt x="1378" y="2149"/>
                    <a:pt x="763" y="1606"/>
                  </a:cubicBezTo>
                  <a:cubicBezTo>
                    <a:pt x="281" y="1148"/>
                    <a:pt x="129" y="513"/>
                    <a:pt x="104" y="0"/>
                  </a:cubicBezTo>
                  <a:lnTo>
                    <a:pt x="104" y="0"/>
                  </a:lnTo>
                  <a:cubicBezTo>
                    <a:pt x="80" y="330"/>
                    <a:pt x="1" y="1526"/>
                    <a:pt x="763" y="2240"/>
                  </a:cubicBezTo>
                  <a:cubicBezTo>
                    <a:pt x="1356" y="2765"/>
                    <a:pt x="2264" y="2857"/>
                    <a:pt x="2833" y="2857"/>
                  </a:cubicBezTo>
                  <a:cubicBezTo>
                    <a:pt x="2926" y="2857"/>
                    <a:pt x="3011" y="2854"/>
                    <a:pt x="3083" y="2851"/>
                  </a:cubicBezTo>
                  <a:lnTo>
                    <a:pt x="3083" y="5188"/>
                  </a:lnTo>
                  <a:cubicBezTo>
                    <a:pt x="3083" y="5341"/>
                    <a:pt x="3180" y="5469"/>
                    <a:pt x="3333" y="5469"/>
                  </a:cubicBezTo>
                  <a:cubicBezTo>
                    <a:pt x="3486" y="5469"/>
                    <a:pt x="3589" y="5341"/>
                    <a:pt x="3589" y="5188"/>
                  </a:cubicBezTo>
                  <a:lnTo>
                    <a:pt x="3589" y="2851"/>
                  </a:lnTo>
                  <a:cubicBezTo>
                    <a:pt x="3661" y="2854"/>
                    <a:pt x="3744" y="2857"/>
                    <a:pt x="3837" y="2857"/>
                  </a:cubicBezTo>
                  <a:cubicBezTo>
                    <a:pt x="4404" y="2857"/>
                    <a:pt x="5315" y="2765"/>
                    <a:pt x="5902" y="2240"/>
                  </a:cubicBezTo>
                  <a:cubicBezTo>
                    <a:pt x="6665" y="1526"/>
                    <a:pt x="6592" y="330"/>
                    <a:pt x="6562"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6"/>
            <p:cNvSpPr/>
            <p:nvPr/>
          </p:nvSpPr>
          <p:spPr>
            <a:xfrm>
              <a:off x="6959650" y="3612550"/>
              <a:ext cx="436725" cy="15275"/>
            </a:xfrm>
            <a:custGeom>
              <a:avLst/>
              <a:gdLst/>
              <a:ahLst/>
              <a:cxnLst/>
              <a:rect l="l" t="t" r="r" b="b"/>
              <a:pathLst>
                <a:path w="17469" h="611" extrusionOk="0">
                  <a:moveTo>
                    <a:pt x="1" y="1"/>
                  </a:moveTo>
                  <a:lnTo>
                    <a:pt x="1" y="458"/>
                  </a:lnTo>
                  <a:cubicBezTo>
                    <a:pt x="1" y="532"/>
                    <a:pt x="74" y="611"/>
                    <a:pt x="178" y="611"/>
                  </a:cubicBezTo>
                  <a:lnTo>
                    <a:pt x="17292" y="611"/>
                  </a:lnTo>
                  <a:cubicBezTo>
                    <a:pt x="17395" y="611"/>
                    <a:pt x="17469" y="532"/>
                    <a:pt x="17469" y="458"/>
                  </a:cubicBezTo>
                  <a:lnTo>
                    <a:pt x="17469"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6"/>
            <p:cNvSpPr/>
            <p:nvPr/>
          </p:nvSpPr>
          <p:spPr>
            <a:xfrm>
              <a:off x="7080350" y="3452350"/>
              <a:ext cx="249950" cy="64250"/>
            </a:xfrm>
            <a:custGeom>
              <a:avLst/>
              <a:gdLst/>
              <a:ahLst/>
              <a:cxnLst/>
              <a:rect l="l" t="t" r="r" b="b"/>
              <a:pathLst>
                <a:path w="9998" h="2570" extrusionOk="0">
                  <a:moveTo>
                    <a:pt x="3156" y="0"/>
                  </a:moveTo>
                  <a:cubicBezTo>
                    <a:pt x="2619" y="0"/>
                    <a:pt x="2137" y="202"/>
                    <a:pt x="1758" y="556"/>
                  </a:cubicBezTo>
                  <a:lnTo>
                    <a:pt x="1" y="2234"/>
                  </a:lnTo>
                  <a:lnTo>
                    <a:pt x="538" y="2570"/>
                  </a:lnTo>
                  <a:lnTo>
                    <a:pt x="9284" y="2570"/>
                  </a:lnTo>
                  <a:lnTo>
                    <a:pt x="9998" y="2234"/>
                  </a:lnTo>
                  <a:lnTo>
                    <a:pt x="9284" y="989"/>
                  </a:lnTo>
                  <a:cubicBezTo>
                    <a:pt x="8930" y="379"/>
                    <a:pt x="8264" y="0"/>
                    <a:pt x="7532" y="0"/>
                  </a:cubicBezTo>
                  <a:lnTo>
                    <a:pt x="5597" y="0"/>
                  </a:lnTo>
                  <a:lnTo>
                    <a:pt x="5341" y="305"/>
                  </a:lnTo>
                  <a:lnTo>
                    <a:pt x="5091"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6"/>
            <p:cNvSpPr/>
            <p:nvPr/>
          </p:nvSpPr>
          <p:spPr>
            <a:xfrm>
              <a:off x="7063875" y="3508200"/>
              <a:ext cx="275275" cy="16025"/>
            </a:xfrm>
            <a:custGeom>
              <a:avLst/>
              <a:gdLst/>
              <a:ahLst/>
              <a:cxnLst/>
              <a:rect l="l" t="t" r="r" b="b"/>
              <a:pathLst>
                <a:path w="11011" h="641" extrusionOk="0">
                  <a:moveTo>
                    <a:pt x="660" y="0"/>
                  </a:moveTo>
                  <a:lnTo>
                    <a:pt x="0" y="641"/>
                  </a:lnTo>
                  <a:lnTo>
                    <a:pt x="11011" y="641"/>
                  </a:lnTo>
                  <a:lnTo>
                    <a:pt x="1065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6"/>
            <p:cNvSpPr/>
            <p:nvPr/>
          </p:nvSpPr>
          <p:spPr>
            <a:xfrm>
              <a:off x="7002225" y="3583875"/>
              <a:ext cx="87150" cy="80125"/>
            </a:xfrm>
            <a:custGeom>
              <a:avLst/>
              <a:gdLst/>
              <a:ahLst/>
              <a:cxnLst/>
              <a:rect l="l" t="t" r="r" b="b"/>
              <a:pathLst>
                <a:path w="3486" h="3205" extrusionOk="0">
                  <a:moveTo>
                    <a:pt x="1752" y="0"/>
                  </a:moveTo>
                  <a:cubicBezTo>
                    <a:pt x="861" y="0"/>
                    <a:pt x="153" y="611"/>
                    <a:pt x="1" y="1453"/>
                  </a:cubicBezTo>
                  <a:cubicBezTo>
                    <a:pt x="1" y="2289"/>
                    <a:pt x="861" y="3204"/>
                    <a:pt x="1752" y="3204"/>
                  </a:cubicBezTo>
                  <a:cubicBezTo>
                    <a:pt x="2619" y="3204"/>
                    <a:pt x="3486" y="2265"/>
                    <a:pt x="3486" y="1453"/>
                  </a:cubicBezTo>
                  <a:cubicBezTo>
                    <a:pt x="3333" y="611"/>
                    <a:pt x="2619" y="0"/>
                    <a:pt x="175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6"/>
            <p:cNvSpPr/>
            <p:nvPr/>
          </p:nvSpPr>
          <p:spPr>
            <a:xfrm>
              <a:off x="7264825" y="3583875"/>
              <a:ext cx="87000" cy="80125"/>
            </a:xfrm>
            <a:custGeom>
              <a:avLst/>
              <a:gdLst/>
              <a:ahLst/>
              <a:cxnLst/>
              <a:rect l="l" t="t" r="r" b="b"/>
              <a:pathLst>
                <a:path w="3480" h="3205" extrusionOk="0">
                  <a:moveTo>
                    <a:pt x="1728" y="0"/>
                  </a:moveTo>
                  <a:cubicBezTo>
                    <a:pt x="861" y="0"/>
                    <a:pt x="153" y="611"/>
                    <a:pt x="0" y="1453"/>
                  </a:cubicBezTo>
                  <a:cubicBezTo>
                    <a:pt x="0" y="2289"/>
                    <a:pt x="861" y="3204"/>
                    <a:pt x="1728" y="3204"/>
                  </a:cubicBezTo>
                  <a:cubicBezTo>
                    <a:pt x="2619" y="3204"/>
                    <a:pt x="3479" y="2265"/>
                    <a:pt x="3479" y="1453"/>
                  </a:cubicBezTo>
                  <a:cubicBezTo>
                    <a:pt x="3327" y="611"/>
                    <a:pt x="2619"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6"/>
            <p:cNvSpPr/>
            <p:nvPr/>
          </p:nvSpPr>
          <p:spPr>
            <a:xfrm>
              <a:off x="7001625" y="3620175"/>
              <a:ext cx="88375" cy="52075"/>
            </a:xfrm>
            <a:custGeom>
              <a:avLst/>
              <a:gdLst/>
              <a:ahLst/>
              <a:cxnLst/>
              <a:rect l="l" t="t" r="r" b="b"/>
              <a:pathLst>
                <a:path w="3535" h="2083" extrusionOk="0">
                  <a:moveTo>
                    <a:pt x="25" y="1"/>
                  </a:moveTo>
                  <a:cubicBezTo>
                    <a:pt x="0" y="98"/>
                    <a:pt x="0" y="202"/>
                    <a:pt x="0" y="306"/>
                  </a:cubicBezTo>
                  <a:cubicBezTo>
                    <a:pt x="0" y="1295"/>
                    <a:pt x="788" y="2082"/>
                    <a:pt x="1776" y="2082"/>
                  </a:cubicBezTo>
                  <a:cubicBezTo>
                    <a:pt x="2747" y="2082"/>
                    <a:pt x="3534" y="1295"/>
                    <a:pt x="3534" y="306"/>
                  </a:cubicBezTo>
                  <a:cubicBezTo>
                    <a:pt x="3534" y="202"/>
                    <a:pt x="3534" y="98"/>
                    <a:pt x="3510" y="1"/>
                  </a:cubicBezTo>
                  <a:cubicBezTo>
                    <a:pt x="3357" y="837"/>
                    <a:pt x="2643" y="1447"/>
                    <a:pt x="1776" y="1447"/>
                  </a:cubicBezTo>
                  <a:cubicBezTo>
                    <a:pt x="885" y="1447"/>
                    <a:pt x="177" y="837"/>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6"/>
            <p:cNvSpPr/>
            <p:nvPr/>
          </p:nvSpPr>
          <p:spPr>
            <a:xfrm>
              <a:off x="7264050" y="3620175"/>
              <a:ext cx="88525" cy="52075"/>
            </a:xfrm>
            <a:custGeom>
              <a:avLst/>
              <a:gdLst/>
              <a:ahLst/>
              <a:cxnLst/>
              <a:rect l="l" t="t" r="r" b="b"/>
              <a:pathLst>
                <a:path w="3541" h="2083" extrusionOk="0">
                  <a:moveTo>
                    <a:pt x="31" y="1"/>
                  </a:moveTo>
                  <a:cubicBezTo>
                    <a:pt x="1" y="98"/>
                    <a:pt x="1" y="202"/>
                    <a:pt x="1" y="306"/>
                  </a:cubicBezTo>
                  <a:cubicBezTo>
                    <a:pt x="1" y="1295"/>
                    <a:pt x="794" y="2082"/>
                    <a:pt x="1759" y="2082"/>
                  </a:cubicBezTo>
                  <a:cubicBezTo>
                    <a:pt x="2747" y="2082"/>
                    <a:pt x="3541" y="1295"/>
                    <a:pt x="3541" y="306"/>
                  </a:cubicBezTo>
                  <a:cubicBezTo>
                    <a:pt x="3541" y="202"/>
                    <a:pt x="3541" y="98"/>
                    <a:pt x="3510" y="1"/>
                  </a:cubicBezTo>
                  <a:cubicBezTo>
                    <a:pt x="3358" y="837"/>
                    <a:pt x="2650" y="1447"/>
                    <a:pt x="1759" y="1447"/>
                  </a:cubicBezTo>
                  <a:cubicBezTo>
                    <a:pt x="892" y="1447"/>
                    <a:pt x="184" y="837"/>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6"/>
            <p:cNvSpPr/>
            <p:nvPr/>
          </p:nvSpPr>
          <p:spPr>
            <a:xfrm>
              <a:off x="7028325" y="3612650"/>
              <a:ext cx="34950" cy="30900"/>
            </a:xfrm>
            <a:custGeom>
              <a:avLst/>
              <a:gdLst/>
              <a:ahLst/>
              <a:cxnLst/>
              <a:rect l="l" t="t" r="r" b="b"/>
              <a:pathLst>
                <a:path w="1398" h="1236" extrusionOk="0">
                  <a:moveTo>
                    <a:pt x="716" y="0"/>
                  </a:moveTo>
                  <a:cubicBezTo>
                    <a:pt x="475" y="0"/>
                    <a:pt x="239" y="149"/>
                    <a:pt x="122" y="399"/>
                  </a:cubicBezTo>
                  <a:cubicBezTo>
                    <a:pt x="0" y="705"/>
                    <a:pt x="153" y="1065"/>
                    <a:pt x="483" y="1193"/>
                  </a:cubicBezTo>
                  <a:cubicBezTo>
                    <a:pt x="554" y="1221"/>
                    <a:pt x="628" y="1235"/>
                    <a:pt x="702" y="1235"/>
                  </a:cubicBezTo>
                  <a:cubicBezTo>
                    <a:pt x="941" y="1235"/>
                    <a:pt x="1172" y="1091"/>
                    <a:pt x="1270" y="857"/>
                  </a:cubicBezTo>
                  <a:cubicBezTo>
                    <a:pt x="1398" y="528"/>
                    <a:pt x="1245" y="174"/>
                    <a:pt x="940" y="45"/>
                  </a:cubicBezTo>
                  <a:cubicBezTo>
                    <a:pt x="867" y="15"/>
                    <a:pt x="791" y="0"/>
                    <a:pt x="71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6"/>
            <p:cNvSpPr/>
            <p:nvPr/>
          </p:nvSpPr>
          <p:spPr>
            <a:xfrm>
              <a:off x="7291525" y="3612750"/>
              <a:ext cx="33600" cy="30725"/>
            </a:xfrm>
            <a:custGeom>
              <a:avLst/>
              <a:gdLst/>
              <a:ahLst/>
              <a:cxnLst/>
              <a:rect l="l" t="t" r="r" b="b"/>
              <a:pathLst>
                <a:path w="1344" h="1229" extrusionOk="0">
                  <a:moveTo>
                    <a:pt x="670" y="0"/>
                  </a:moveTo>
                  <a:cubicBezTo>
                    <a:pt x="393" y="0"/>
                    <a:pt x="142" y="193"/>
                    <a:pt x="74" y="475"/>
                  </a:cubicBezTo>
                  <a:cubicBezTo>
                    <a:pt x="1" y="804"/>
                    <a:pt x="202" y="1134"/>
                    <a:pt x="532" y="1213"/>
                  </a:cubicBezTo>
                  <a:cubicBezTo>
                    <a:pt x="577" y="1223"/>
                    <a:pt x="623" y="1228"/>
                    <a:pt x="668" y="1228"/>
                  </a:cubicBezTo>
                  <a:cubicBezTo>
                    <a:pt x="948" y="1228"/>
                    <a:pt x="1202" y="1039"/>
                    <a:pt x="1270" y="756"/>
                  </a:cubicBezTo>
                  <a:cubicBezTo>
                    <a:pt x="1343" y="426"/>
                    <a:pt x="1142" y="90"/>
                    <a:pt x="812" y="17"/>
                  </a:cubicBezTo>
                  <a:cubicBezTo>
                    <a:pt x="765" y="6"/>
                    <a:pt x="717" y="0"/>
                    <a:pt x="67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6"/>
            <p:cNvSpPr/>
            <p:nvPr/>
          </p:nvSpPr>
          <p:spPr>
            <a:xfrm>
              <a:off x="7138175" y="3552750"/>
              <a:ext cx="45200" cy="13450"/>
            </a:xfrm>
            <a:custGeom>
              <a:avLst/>
              <a:gdLst/>
              <a:ahLst/>
              <a:cxnLst/>
              <a:rect l="l" t="t" r="r" b="b"/>
              <a:pathLst>
                <a:path w="1808" h="538" extrusionOk="0">
                  <a:moveTo>
                    <a:pt x="281" y="0"/>
                  </a:moveTo>
                  <a:cubicBezTo>
                    <a:pt x="129" y="0"/>
                    <a:pt x="1" y="128"/>
                    <a:pt x="1" y="281"/>
                  </a:cubicBezTo>
                  <a:cubicBezTo>
                    <a:pt x="1" y="409"/>
                    <a:pt x="129" y="537"/>
                    <a:pt x="281" y="537"/>
                  </a:cubicBezTo>
                  <a:lnTo>
                    <a:pt x="1527" y="537"/>
                  </a:lnTo>
                  <a:cubicBezTo>
                    <a:pt x="1679" y="537"/>
                    <a:pt x="1807" y="409"/>
                    <a:pt x="1807" y="281"/>
                  </a:cubicBezTo>
                  <a:cubicBezTo>
                    <a:pt x="1807" y="128"/>
                    <a:pt x="1679" y="0"/>
                    <a:pt x="152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6"/>
            <p:cNvSpPr/>
            <p:nvPr/>
          </p:nvSpPr>
          <p:spPr>
            <a:xfrm>
              <a:off x="7207600" y="3452350"/>
              <a:ext cx="12700" cy="80725"/>
            </a:xfrm>
            <a:custGeom>
              <a:avLst/>
              <a:gdLst/>
              <a:ahLst/>
              <a:cxnLst/>
              <a:rect l="l" t="t" r="r" b="b"/>
              <a:pathLst>
                <a:path w="508" h="3229" extrusionOk="0">
                  <a:moveTo>
                    <a:pt x="1" y="0"/>
                  </a:moveTo>
                  <a:lnTo>
                    <a:pt x="1" y="3229"/>
                  </a:lnTo>
                  <a:lnTo>
                    <a:pt x="507" y="3229"/>
                  </a:lnTo>
                  <a:lnTo>
                    <a:pt x="50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6"/>
            <p:cNvSpPr/>
            <p:nvPr/>
          </p:nvSpPr>
          <p:spPr>
            <a:xfrm>
              <a:off x="6965925" y="3539475"/>
              <a:ext cx="40750" cy="24125"/>
            </a:xfrm>
            <a:custGeom>
              <a:avLst/>
              <a:gdLst/>
              <a:ahLst/>
              <a:cxnLst/>
              <a:rect l="l" t="t" r="r" b="b"/>
              <a:pathLst>
                <a:path w="1630" h="965" extrusionOk="0">
                  <a:moveTo>
                    <a:pt x="1630" y="0"/>
                  </a:moveTo>
                  <a:lnTo>
                    <a:pt x="763" y="226"/>
                  </a:lnTo>
                  <a:cubicBezTo>
                    <a:pt x="458" y="305"/>
                    <a:pt x="177" y="507"/>
                    <a:pt x="0" y="763"/>
                  </a:cubicBezTo>
                  <a:lnTo>
                    <a:pt x="55" y="964"/>
                  </a:lnTo>
                  <a:lnTo>
                    <a:pt x="1093" y="964"/>
                  </a:lnTo>
                  <a:lnTo>
                    <a:pt x="1605" y="531"/>
                  </a:lnTo>
                  <a:cubicBezTo>
                    <a:pt x="1605" y="531"/>
                    <a:pt x="1630" y="202"/>
                    <a:pt x="1630" y="98"/>
                  </a:cubicBezTo>
                  <a:lnTo>
                    <a:pt x="163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6"/>
            <p:cNvSpPr/>
            <p:nvPr/>
          </p:nvSpPr>
          <p:spPr>
            <a:xfrm>
              <a:off x="6959650" y="3541900"/>
              <a:ext cx="47025" cy="32525"/>
            </a:xfrm>
            <a:custGeom>
              <a:avLst/>
              <a:gdLst/>
              <a:ahLst/>
              <a:cxnLst/>
              <a:rect l="l" t="t" r="r" b="b"/>
              <a:pathLst>
                <a:path w="1881" h="1301" extrusionOk="0">
                  <a:moveTo>
                    <a:pt x="1881" y="1"/>
                  </a:moveTo>
                  <a:cubicBezTo>
                    <a:pt x="1881" y="361"/>
                    <a:pt x="1576" y="666"/>
                    <a:pt x="1222" y="666"/>
                  </a:cubicBezTo>
                  <a:lnTo>
                    <a:pt x="251" y="666"/>
                  </a:lnTo>
                  <a:cubicBezTo>
                    <a:pt x="123" y="843"/>
                    <a:pt x="25" y="1069"/>
                    <a:pt x="1" y="1301"/>
                  </a:cubicBezTo>
                  <a:lnTo>
                    <a:pt x="1222" y="1301"/>
                  </a:lnTo>
                  <a:cubicBezTo>
                    <a:pt x="1576" y="1301"/>
                    <a:pt x="1881" y="996"/>
                    <a:pt x="1881" y="636"/>
                  </a:cubicBezTo>
                  <a:lnTo>
                    <a:pt x="18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6"/>
            <p:cNvSpPr/>
            <p:nvPr/>
          </p:nvSpPr>
          <p:spPr>
            <a:xfrm>
              <a:off x="7363250" y="3524200"/>
              <a:ext cx="33125" cy="33600"/>
            </a:xfrm>
            <a:custGeom>
              <a:avLst/>
              <a:gdLst/>
              <a:ahLst/>
              <a:cxnLst/>
              <a:rect l="l" t="t" r="r" b="b"/>
              <a:pathLst>
                <a:path w="1325" h="1344" extrusionOk="0">
                  <a:moveTo>
                    <a:pt x="0" y="1"/>
                  </a:moveTo>
                  <a:lnTo>
                    <a:pt x="0" y="428"/>
                  </a:lnTo>
                  <a:cubicBezTo>
                    <a:pt x="0" y="764"/>
                    <a:pt x="128" y="1344"/>
                    <a:pt x="610" y="1344"/>
                  </a:cubicBezTo>
                  <a:lnTo>
                    <a:pt x="1148" y="1344"/>
                  </a:lnTo>
                  <a:lnTo>
                    <a:pt x="1325" y="1038"/>
                  </a:lnTo>
                  <a:cubicBezTo>
                    <a:pt x="1325" y="459"/>
                    <a:pt x="867" y="1"/>
                    <a:pt x="28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6"/>
            <p:cNvSpPr/>
            <p:nvPr/>
          </p:nvSpPr>
          <p:spPr>
            <a:xfrm>
              <a:off x="7363250" y="3534900"/>
              <a:ext cx="33125" cy="31300"/>
            </a:xfrm>
            <a:custGeom>
              <a:avLst/>
              <a:gdLst/>
              <a:ahLst/>
              <a:cxnLst/>
              <a:rect l="l" t="t" r="r" b="b"/>
              <a:pathLst>
                <a:path w="1325" h="1252" extrusionOk="0">
                  <a:moveTo>
                    <a:pt x="0" y="0"/>
                  </a:moveTo>
                  <a:lnTo>
                    <a:pt x="0" y="641"/>
                  </a:lnTo>
                  <a:cubicBezTo>
                    <a:pt x="0" y="970"/>
                    <a:pt x="281" y="1251"/>
                    <a:pt x="610" y="1251"/>
                  </a:cubicBezTo>
                  <a:lnTo>
                    <a:pt x="1325" y="1251"/>
                  </a:lnTo>
                  <a:lnTo>
                    <a:pt x="1325" y="641"/>
                  </a:lnTo>
                  <a:lnTo>
                    <a:pt x="1325" y="610"/>
                  </a:lnTo>
                  <a:lnTo>
                    <a:pt x="610" y="610"/>
                  </a:lnTo>
                  <a:cubicBezTo>
                    <a:pt x="281" y="610"/>
                    <a:pt x="0" y="336"/>
                    <a:pt x="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66"/>
          <p:cNvGrpSpPr/>
          <p:nvPr/>
        </p:nvGrpSpPr>
        <p:grpSpPr>
          <a:xfrm>
            <a:off x="6214450" y="2761881"/>
            <a:ext cx="436875" cy="353400"/>
            <a:chOff x="6214450" y="3326475"/>
            <a:chExt cx="436875" cy="353400"/>
          </a:xfrm>
        </p:grpSpPr>
        <p:sp>
          <p:nvSpPr>
            <p:cNvPr id="5050" name="Google Shape;5050;p66"/>
            <p:cNvSpPr/>
            <p:nvPr/>
          </p:nvSpPr>
          <p:spPr>
            <a:xfrm>
              <a:off x="6236725" y="3446550"/>
              <a:ext cx="392325" cy="233325"/>
            </a:xfrm>
            <a:custGeom>
              <a:avLst/>
              <a:gdLst/>
              <a:ahLst/>
              <a:cxnLst/>
              <a:rect l="l" t="t" r="r" b="b"/>
              <a:pathLst>
                <a:path w="15693" h="9333" extrusionOk="0">
                  <a:moveTo>
                    <a:pt x="306" y="0"/>
                  </a:moveTo>
                  <a:lnTo>
                    <a:pt x="0" y="305"/>
                  </a:lnTo>
                  <a:lnTo>
                    <a:pt x="0" y="8624"/>
                  </a:lnTo>
                  <a:cubicBezTo>
                    <a:pt x="0" y="9003"/>
                    <a:pt x="330" y="9332"/>
                    <a:pt x="715" y="9332"/>
                  </a:cubicBezTo>
                  <a:lnTo>
                    <a:pt x="14978" y="9332"/>
                  </a:lnTo>
                  <a:cubicBezTo>
                    <a:pt x="15387" y="9332"/>
                    <a:pt x="15692" y="9003"/>
                    <a:pt x="15692" y="8624"/>
                  </a:cubicBezTo>
                  <a:lnTo>
                    <a:pt x="15692" y="305"/>
                  </a:lnTo>
                  <a:lnTo>
                    <a:pt x="1538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6"/>
            <p:cNvSpPr/>
            <p:nvPr/>
          </p:nvSpPr>
          <p:spPr>
            <a:xfrm>
              <a:off x="6236725" y="3430675"/>
              <a:ext cx="392325" cy="23525"/>
            </a:xfrm>
            <a:custGeom>
              <a:avLst/>
              <a:gdLst/>
              <a:ahLst/>
              <a:cxnLst/>
              <a:rect l="l" t="t" r="r" b="b"/>
              <a:pathLst>
                <a:path w="15693" h="941" extrusionOk="0">
                  <a:moveTo>
                    <a:pt x="306" y="1"/>
                  </a:moveTo>
                  <a:lnTo>
                    <a:pt x="0" y="306"/>
                  </a:lnTo>
                  <a:lnTo>
                    <a:pt x="0" y="940"/>
                  </a:lnTo>
                  <a:lnTo>
                    <a:pt x="15692" y="940"/>
                  </a:lnTo>
                  <a:lnTo>
                    <a:pt x="15692" y="306"/>
                  </a:lnTo>
                  <a:lnTo>
                    <a:pt x="15387"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6"/>
            <p:cNvSpPr/>
            <p:nvPr/>
          </p:nvSpPr>
          <p:spPr>
            <a:xfrm>
              <a:off x="6347950" y="3473850"/>
              <a:ext cx="169850" cy="162225"/>
            </a:xfrm>
            <a:custGeom>
              <a:avLst/>
              <a:gdLst/>
              <a:ahLst/>
              <a:cxnLst/>
              <a:rect l="l" t="t" r="r" b="b"/>
              <a:pathLst>
                <a:path w="6794" h="6489" extrusionOk="0">
                  <a:moveTo>
                    <a:pt x="3413" y="1"/>
                  </a:moveTo>
                  <a:cubicBezTo>
                    <a:pt x="1630" y="1"/>
                    <a:pt x="178" y="1350"/>
                    <a:pt x="1" y="3107"/>
                  </a:cubicBezTo>
                  <a:cubicBezTo>
                    <a:pt x="1" y="4810"/>
                    <a:pt x="1069" y="6489"/>
                    <a:pt x="3413" y="6489"/>
                  </a:cubicBezTo>
                  <a:cubicBezTo>
                    <a:pt x="5671" y="6489"/>
                    <a:pt x="6794" y="4786"/>
                    <a:pt x="6794" y="3107"/>
                  </a:cubicBezTo>
                  <a:cubicBezTo>
                    <a:pt x="6641" y="1350"/>
                    <a:pt x="5189" y="1"/>
                    <a:pt x="3413"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6"/>
            <p:cNvSpPr/>
            <p:nvPr/>
          </p:nvSpPr>
          <p:spPr>
            <a:xfrm>
              <a:off x="6347950" y="3551525"/>
              <a:ext cx="170475" cy="92800"/>
            </a:xfrm>
            <a:custGeom>
              <a:avLst/>
              <a:gdLst/>
              <a:ahLst/>
              <a:cxnLst/>
              <a:rect l="l" t="t" r="r" b="b"/>
              <a:pathLst>
                <a:path w="6819" h="3712" extrusionOk="0">
                  <a:moveTo>
                    <a:pt x="1" y="0"/>
                  </a:moveTo>
                  <a:lnTo>
                    <a:pt x="1" y="305"/>
                  </a:lnTo>
                  <a:cubicBezTo>
                    <a:pt x="1" y="2185"/>
                    <a:pt x="1527" y="3711"/>
                    <a:pt x="3413" y="3711"/>
                  </a:cubicBezTo>
                  <a:cubicBezTo>
                    <a:pt x="5292" y="3711"/>
                    <a:pt x="6818" y="2185"/>
                    <a:pt x="6818" y="305"/>
                  </a:cubicBezTo>
                  <a:cubicBezTo>
                    <a:pt x="6818" y="202"/>
                    <a:pt x="6818" y="98"/>
                    <a:pt x="6794" y="0"/>
                  </a:cubicBezTo>
                  <a:cubicBezTo>
                    <a:pt x="6641" y="1728"/>
                    <a:pt x="5189" y="3076"/>
                    <a:pt x="3413" y="3076"/>
                  </a:cubicBezTo>
                  <a:cubicBezTo>
                    <a:pt x="1630" y="3076"/>
                    <a:pt x="178" y="1728"/>
                    <a:pt x="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6"/>
            <p:cNvSpPr/>
            <p:nvPr/>
          </p:nvSpPr>
          <p:spPr>
            <a:xfrm>
              <a:off x="6376025" y="3530800"/>
              <a:ext cx="56475" cy="45075"/>
            </a:xfrm>
            <a:custGeom>
              <a:avLst/>
              <a:gdLst/>
              <a:ahLst/>
              <a:cxnLst/>
              <a:rect l="l" t="t" r="r" b="b"/>
              <a:pathLst>
                <a:path w="2259" h="1803" extrusionOk="0">
                  <a:moveTo>
                    <a:pt x="278" y="0"/>
                  </a:moveTo>
                  <a:cubicBezTo>
                    <a:pt x="109" y="0"/>
                    <a:pt x="1" y="11"/>
                    <a:pt x="1" y="11"/>
                  </a:cubicBezTo>
                  <a:cubicBezTo>
                    <a:pt x="1" y="11"/>
                    <a:pt x="1" y="1110"/>
                    <a:pt x="788" y="1641"/>
                  </a:cubicBezTo>
                  <a:cubicBezTo>
                    <a:pt x="971" y="1759"/>
                    <a:pt x="1157" y="1803"/>
                    <a:pt x="1332" y="1803"/>
                  </a:cubicBezTo>
                  <a:cubicBezTo>
                    <a:pt x="1839" y="1803"/>
                    <a:pt x="2259" y="1440"/>
                    <a:pt x="2259" y="1440"/>
                  </a:cubicBezTo>
                  <a:cubicBezTo>
                    <a:pt x="2210" y="1110"/>
                    <a:pt x="2082" y="726"/>
                    <a:pt x="1777" y="445"/>
                  </a:cubicBezTo>
                  <a:cubicBezTo>
                    <a:pt x="1353" y="59"/>
                    <a:pt x="661" y="0"/>
                    <a:pt x="278"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6"/>
            <p:cNvSpPr/>
            <p:nvPr/>
          </p:nvSpPr>
          <p:spPr>
            <a:xfrm>
              <a:off x="6433850" y="3530800"/>
              <a:ext cx="56650" cy="45075"/>
            </a:xfrm>
            <a:custGeom>
              <a:avLst/>
              <a:gdLst/>
              <a:ahLst/>
              <a:cxnLst/>
              <a:rect l="l" t="t" r="r" b="b"/>
              <a:pathLst>
                <a:path w="2266" h="1803" extrusionOk="0">
                  <a:moveTo>
                    <a:pt x="1962" y="0"/>
                  </a:moveTo>
                  <a:cubicBezTo>
                    <a:pt x="1585" y="0"/>
                    <a:pt x="900" y="59"/>
                    <a:pt x="459" y="445"/>
                  </a:cubicBezTo>
                  <a:cubicBezTo>
                    <a:pt x="154" y="726"/>
                    <a:pt x="25" y="1110"/>
                    <a:pt x="1" y="1440"/>
                  </a:cubicBezTo>
                  <a:cubicBezTo>
                    <a:pt x="1" y="1440"/>
                    <a:pt x="421" y="1803"/>
                    <a:pt x="917" y="1803"/>
                  </a:cubicBezTo>
                  <a:cubicBezTo>
                    <a:pt x="1090" y="1803"/>
                    <a:pt x="1271" y="1759"/>
                    <a:pt x="1447" y="1641"/>
                  </a:cubicBezTo>
                  <a:cubicBezTo>
                    <a:pt x="2265" y="1110"/>
                    <a:pt x="2235" y="11"/>
                    <a:pt x="2235" y="11"/>
                  </a:cubicBezTo>
                  <a:cubicBezTo>
                    <a:pt x="2235" y="11"/>
                    <a:pt x="2128" y="0"/>
                    <a:pt x="1962"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6"/>
            <p:cNvSpPr/>
            <p:nvPr/>
          </p:nvSpPr>
          <p:spPr>
            <a:xfrm>
              <a:off x="6372825" y="3531075"/>
              <a:ext cx="120725" cy="89750"/>
            </a:xfrm>
            <a:custGeom>
              <a:avLst/>
              <a:gdLst/>
              <a:ahLst/>
              <a:cxnLst/>
              <a:rect l="l" t="t" r="r" b="b"/>
              <a:pathLst>
                <a:path w="4829" h="3590" extrusionOk="0">
                  <a:moveTo>
                    <a:pt x="129" y="0"/>
                  </a:moveTo>
                  <a:cubicBezTo>
                    <a:pt x="129" y="0"/>
                    <a:pt x="1" y="1069"/>
                    <a:pt x="611" y="1630"/>
                  </a:cubicBezTo>
                  <a:cubicBezTo>
                    <a:pt x="1069" y="2039"/>
                    <a:pt x="1777" y="2063"/>
                    <a:pt x="2137" y="2063"/>
                  </a:cubicBezTo>
                  <a:lnTo>
                    <a:pt x="2137" y="3333"/>
                  </a:lnTo>
                  <a:cubicBezTo>
                    <a:pt x="2137" y="3485"/>
                    <a:pt x="2265" y="3589"/>
                    <a:pt x="2418" y="3589"/>
                  </a:cubicBezTo>
                  <a:cubicBezTo>
                    <a:pt x="2540" y="3589"/>
                    <a:pt x="2668" y="3485"/>
                    <a:pt x="2668" y="3333"/>
                  </a:cubicBezTo>
                  <a:lnTo>
                    <a:pt x="2668" y="2063"/>
                  </a:lnTo>
                  <a:cubicBezTo>
                    <a:pt x="3052" y="2063"/>
                    <a:pt x="3760" y="2039"/>
                    <a:pt x="4194" y="1630"/>
                  </a:cubicBezTo>
                  <a:cubicBezTo>
                    <a:pt x="4828" y="1069"/>
                    <a:pt x="4676" y="1"/>
                    <a:pt x="4676" y="0"/>
                  </a:cubicBezTo>
                  <a:lnTo>
                    <a:pt x="4676" y="0"/>
                  </a:lnTo>
                  <a:cubicBezTo>
                    <a:pt x="4627" y="336"/>
                    <a:pt x="4499" y="715"/>
                    <a:pt x="4194" y="995"/>
                  </a:cubicBezTo>
                  <a:cubicBezTo>
                    <a:pt x="3765" y="1384"/>
                    <a:pt x="3066" y="1436"/>
                    <a:pt x="2683" y="1436"/>
                  </a:cubicBezTo>
                  <a:cubicBezTo>
                    <a:pt x="2542" y="1436"/>
                    <a:pt x="2444" y="1429"/>
                    <a:pt x="2418" y="1429"/>
                  </a:cubicBezTo>
                  <a:cubicBezTo>
                    <a:pt x="2390" y="1429"/>
                    <a:pt x="2288" y="1436"/>
                    <a:pt x="2144" y="1436"/>
                  </a:cubicBezTo>
                  <a:cubicBezTo>
                    <a:pt x="1751" y="1436"/>
                    <a:pt x="1039" y="1384"/>
                    <a:pt x="611" y="995"/>
                  </a:cubicBezTo>
                  <a:cubicBezTo>
                    <a:pt x="306" y="715"/>
                    <a:pt x="202" y="336"/>
                    <a:pt x="15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6"/>
            <p:cNvSpPr/>
            <p:nvPr/>
          </p:nvSpPr>
          <p:spPr>
            <a:xfrm>
              <a:off x="6255175" y="3326475"/>
              <a:ext cx="47025" cy="20925"/>
            </a:xfrm>
            <a:custGeom>
              <a:avLst/>
              <a:gdLst/>
              <a:ahLst/>
              <a:cxnLst/>
              <a:rect l="l" t="t" r="r" b="b"/>
              <a:pathLst>
                <a:path w="1881" h="837" extrusionOk="0">
                  <a:moveTo>
                    <a:pt x="379" y="0"/>
                  </a:moveTo>
                  <a:cubicBezTo>
                    <a:pt x="178" y="0"/>
                    <a:pt x="1" y="153"/>
                    <a:pt x="1" y="378"/>
                  </a:cubicBezTo>
                  <a:lnTo>
                    <a:pt x="1" y="555"/>
                  </a:lnTo>
                  <a:lnTo>
                    <a:pt x="306" y="836"/>
                  </a:lnTo>
                  <a:lnTo>
                    <a:pt x="1576" y="836"/>
                  </a:lnTo>
                  <a:lnTo>
                    <a:pt x="1881" y="555"/>
                  </a:lnTo>
                  <a:lnTo>
                    <a:pt x="1881" y="378"/>
                  </a:lnTo>
                  <a:cubicBezTo>
                    <a:pt x="1881" y="153"/>
                    <a:pt x="1704" y="0"/>
                    <a:pt x="1502"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6"/>
            <p:cNvSpPr/>
            <p:nvPr/>
          </p:nvSpPr>
          <p:spPr>
            <a:xfrm>
              <a:off x="6564175" y="3326475"/>
              <a:ext cx="46400" cy="20925"/>
            </a:xfrm>
            <a:custGeom>
              <a:avLst/>
              <a:gdLst/>
              <a:ahLst/>
              <a:cxnLst/>
              <a:rect l="l" t="t" r="r" b="b"/>
              <a:pathLst>
                <a:path w="1856" h="837" extrusionOk="0">
                  <a:moveTo>
                    <a:pt x="379" y="0"/>
                  </a:moveTo>
                  <a:cubicBezTo>
                    <a:pt x="153" y="0"/>
                    <a:pt x="0" y="153"/>
                    <a:pt x="0" y="378"/>
                  </a:cubicBezTo>
                  <a:lnTo>
                    <a:pt x="0" y="555"/>
                  </a:lnTo>
                  <a:lnTo>
                    <a:pt x="305" y="836"/>
                  </a:lnTo>
                  <a:lnTo>
                    <a:pt x="1550" y="836"/>
                  </a:lnTo>
                  <a:lnTo>
                    <a:pt x="1856" y="555"/>
                  </a:lnTo>
                  <a:lnTo>
                    <a:pt x="1856" y="378"/>
                  </a:lnTo>
                  <a:cubicBezTo>
                    <a:pt x="1856" y="153"/>
                    <a:pt x="1679" y="0"/>
                    <a:pt x="147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6"/>
            <p:cNvSpPr/>
            <p:nvPr/>
          </p:nvSpPr>
          <p:spPr>
            <a:xfrm>
              <a:off x="6255175" y="3340350"/>
              <a:ext cx="47025" cy="22300"/>
            </a:xfrm>
            <a:custGeom>
              <a:avLst/>
              <a:gdLst/>
              <a:ahLst/>
              <a:cxnLst/>
              <a:rect l="l" t="t" r="r" b="b"/>
              <a:pathLst>
                <a:path w="1881" h="892" extrusionOk="0">
                  <a:moveTo>
                    <a:pt x="1" y="0"/>
                  </a:moveTo>
                  <a:lnTo>
                    <a:pt x="1" y="586"/>
                  </a:lnTo>
                  <a:lnTo>
                    <a:pt x="941" y="891"/>
                  </a:lnTo>
                  <a:lnTo>
                    <a:pt x="1881" y="586"/>
                  </a:lnTo>
                  <a:lnTo>
                    <a:pt x="1881"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6"/>
            <p:cNvSpPr/>
            <p:nvPr/>
          </p:nvSpPr>
          <p:spPr>
            <a:xfrm>
              <a:off x="6564175" y="3340350"/>
              <a:ext cx="46400" cy="22300"/>
            </a:xfrm>
            <a:custGeom>
              <a:avLst/>
              <a:gdLst/>
              <a:ahLst/>
              <a:cxnLst/>
              <a:rect l="l" t="t" r="r" b="b"/>
              <a:pathLst>
                <a:path w="1856" h="892" extrusionOk="0">
                  <a:moveTo>
                    <a:pt x="0" y="0"/>
                  </a:moveTo>
                  <a:lnTo>
                    <a:pt x="0" y="586"/>
                  </a:lnTo>
                  <a:lnTo>
                    <a:pt x="916" y="891"/>
                  </a:lnTo>
                  <a:lnTo>
                    <a:pt x="1856" y="586"/>
                  </a:lnTo>
                  <a:lnTo>
                    <a:pt x="1856"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6"/>
            <p:cNvSpPr/>
            <p:nvPr/>
          </p:nvSpPr>
          <p:spPr>
            <a:xfrm>
              <a:off x="6243750" y="3355000"/>
              <a:ext cx="69900" cy="21675"/>
            </a:xfrm>
            <a:custGeom>
              <a:avLst/>
              <a:gdLst/>
              <a:ahLst/>
              <a:cxnLst/>
              <a:rect l="l" t="t" r="r" b="b"/>
              <a:pathLst>
                <a:path w="2796" h="867" extrusionOk="0">
                  <a:moveTo>
                    <a:pt x="379" y="0"/>
                  </a:moveTo>
                  <a:cubicBezTo>
                    <a:pt x="177" y="0"/>
                    <a:pt x="0" y="153"/>
                    <a:pt x="0" y="360"/>
                  </a:cubicBezTo>
                  <a:lnTo>
                    <a:pt x="0" y="586"/>
                  </a:lnTo>
                  <a:lnTo>
                    <a:pt x="330" y="867"/>
                  </a:lnTo>
                  <a:lnTo>
                    <a:pt x="2490" y="867"/>
                  </a:lnTo>
                  <a:lnTo>
                    <a:pt x="2796" y="586"/>
                  </a:lnTo>
                  <a:lnTo>
                    <a:pt x="2796" y="360"/>
                  </a:lnTo>
                  <a:cubicBezTo>
                    <a:pt x="2796" y="153"/>
                    <a:pt x="2619" y="0"/>
                    <a:pt x="2417"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6"/>
            <p:cNvSpPr/>
            <p:nvPr/>
          </p:nvSpPr>
          <p:spPr>
            <a:xfrm>
              <a:off x="6552725" y="3355000"/>
              <a:ext cx="69300" cy="21675"/>
            </a:xfrm>
            <a:custGeom>
              <a:avLst/>
              <a:gdLst/>
              <a:ahLst/>
              <a:cxnLst/>
              <a:rect l="l" t="t" r="r" b="b"/>
              <a:pathLst>
                <a:path w="2772" h="867" extrusionOk="0">
                  <a:moveTo>
                    <a:pt x="354" y="0"/>
                  </a:moveTo>
                  <a:cubicBezTo>
                    <a:pt x="153" y="0"/>
                    <a:pt x="0" y="153"/>
                    <a:pt x="0" y="360"/>
                  </a:cubicBezTo>
                  <a:lnTo>
                    <a:pt x="0" y="586"/>
                  </a:lnTo>
                  <a:lnTo>
                    <a:pt x="306" y="867"/>
                  </a:lnTo>
                  <a:lnTo>
                    <a:pt x="2466" y="867"/>
                  </a:lnTo>
                  <a:lnTo>
                    <a:pt x="2771" y="586"/>
                  </a:lnTo>
                  <a:lnTo>
                    <a:pt x="2771" y="360"/>
                  </a:lnTo>
                  <a:cubicBezTo>
                    <a:pt x="2771" y="153"/>
                    <a:pt x="2619" y="0"/>
                    <a:pt x="2417"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6"/>
            <p:cNvSpPr/>
            <p:nvPr/>
          </p:nvSpPr>
          <p:spPr>
            <a:xfrm>
              <a:off x="6243750" y="3369650"/>
              <a:ext cx="69900" cy="22300"/>
            </a:xfrm>
            <a:custGeom>
              <a:avLst/>
              <a:gdLst/>
              <a:ahLst/>
              <a:cxnLst/>
              <a:rect l="l" t="t" r="r" b="b"/>
              <a:pathLst>
                <a:path w="2796" h="892" extrusionOk="0">
                  <a:moveTo>
                    <a:pt x="0" y="0"/>
                  </a:moveTo>
                  <a:lnTo>
                    <a:pt x="0" y="586"/>
                  </a:lnTo>
                  <a:lnTo>
                    <a:pt x="1398" y="891"/>
                  </a:lnTo>
                  <a:lnTo>
                    <a:pt x="2796" y="586"/>
                  </a:lnTo>
                  <a:lnTo>
                    <a:pt x="2796"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6"/>
            <p:cNvSpPr/>
            <p:nvPr/>
          </p:nvSpPr>
          <p:spPr>
            <a:xfrm>
              <a:off x="6552725" y="3369650"/>
              <a:ext cx="69300" cy="22300"/>
            </a:xfrm>
            <a:custGeom>
              <a:avLst/>
              <a:gdLst/>
              <a:ahLst/>
              <a:cxnLst/>
              <a:rect l="l" t="t" r="r" b="b"/>
              <a:pathLst>
                <a:path w="2772" h="892" extrusionOk="0">
                  <a:moveTo>
                    <a:pt x="0" y="0"/>
                  </a:moveTo>
                  <a:lnTo>
                    <a:pt x="0" y="586"/>
                  </a:lnTo>
                  <a:lnTo>
                    <a:pt x="1374" y="891"/>
                  </a:lnTo>
                  <a:lnTo>
                    <a:pt x="2771" y="586"/>
                  </a:lnTo>
                  <a:lnTo>
                    <a:pt x="2771"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6"/>
            <p:cNvSpPr/>
            <p:nvPr/>
          </p:nvSpPr>
          <p:spPr>
            <a:xfrm>
              <a:off x="6214450" y="3337900"/>
              <a:ext cx="436875" cy="92800"/>
            </a:xfrm>
            <a:custGeom>
              <a:avLst/>
              <a:gdLst/>
              <a:ahLst/>
              <a:cxnLst/>
              <a:rect l="l" t="t" r="r" b="b"/>
              <a:pathLst>
                <a:path w="17475" h="3712" extrusionOk="0">
                  <a:moveTo>
                    <a:pt x="5213" y="1"/>
                  </a:moveTo>
                  <a:cubicBezTo>
                    <a:pt x="5091" y="1"/>
                    <a:pt x="4987" y="98"/>
                    <a:pt x="4987" y="227"/>
                  </a:cubicBezTo>
                  <a:lnTo>
                    <a:pt x="4987" y="1856"/>
                  </a:lnTo>
                  <a:lnTo>
                    <a:pt x="360" y="1856"/>
                  </a:lnTo>
                  <a:cubicBezTo>
                    <a:pt x="153" y="1856"/>
                    <a:pt x="0" y="2009"/>
                    <a:pt x="0" y="2210"/>
                  </a:cubicBezTo>
                  <a:lnTo>
                    <a:pt x="0" y="3052"/>
                  </a:lnTo>
                  <a:cubicBezTo>
                    <a:pt x="0" y="3052"/>
                    <a:pt x="0" y="3712"/>
                    <a:pt x="360" y="3712"/>
                  </a:cubicBezTo>
                  <a:lnTo>
                    <a:pt x="17145" y="3712"/>
                  </a:lnTo>
                  <a:cubicBezTo>
                    <a:pt x="17474" y="3712"/>
                    <a:pt x="17474" y="3052"/>
                    <a:pt x="17474" y="3052"/>
                  </a:cubicBezTo>
                  <a:lnTo>
                    <a:pt x="17474" y="2210"/>
                  </a:lnTo>
                  <a:cubicBezTo>
                    <a:pt x="17474" y="2009"/>
                    <a:pt x="17322" y="1856"/>
                    <a:pt x="17145" y="1856"/>
                  </a:cubicBezTo>
                  <a:lnTo>
                    <a:pt x="12488" y="1856"/>
                  </a:lnTo>
                  <a:lnTo>
                    <a:pt x="12488" y="227"/>
                  </a:lnTo>
                  <a:cubicBezTo>
                    <a:pt x="12488" y="98"/>
                    <a:pt x="12384" y="1"/>
                    <a:pt x="12262"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6"/>
            <p:cNvSpPr/>
            <p:nvPr/>
          </p:nvSpPr>
          <p:spPr>
            <a:xfrm>
              <a:off x="6214450" y="3414200"/>
              <a:ext cx="436875" cy="24125"/>
            </a:xfrm>
            <a:custGeom>
              <a:avLst/>
              <a:gdLst/>
              <a:ahLst/>
              <a:cxnLst/>
              <a:rect l="l" t="t" r="r" b="b"/>
              <a:pathLst>
                <a:path w="17475" h="965" extrusionOk="0">
                  <a:moveTo>
                    <a:pt x="0" y="0"/>
                  </a:moveTo>
                  <a:lnTo>
                    <a:pt x="0" y="635"/>
                  </a:lnTo>
                  <a:cubicBezTo>
                    <a:pt x="0" y="812"/>
                    <a:pt x="153" y="965"/>
                    <a:pt x="360" y="965"/>
                  </a:cubicBezTo>
                  <a:lnTo>
                    <a:pt x="17145" y="965"/>
                  </a:lnTo>
                  <a:cubicBezTo>
                    <a:pt x="17322" y="965"/>
                    <a:pt x="17474" y="812"/>
                    <a:pt x="17474" y="635"/>
                  </a:cubicBezTo>
                  <a:lnTo>
                    <a:pt x="17474" y="0"/>
                  </a:lnTo>
                  <a:cubicBezTo>
                    <a:pt x="17474" y="177"/>
                    <a:pt x="17322" y="354"/>
                    <a:pt x="17145" y="354"/>
                  </a:cubicBezTo>
                  <a:lnTo>
                    <a:pt x="360" y="354"/>
                  </a:lnTo>
                  <a:cubicBezTo>
                    <a:pt x="153" y="354"/>
                    <a:pt x="0" y="177"/>
                    <a:pt x="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66"/>
          <p:cNvGrpSpPr/>
          <p:nvPr/>
        </p:nvGrpSpPr>
        <p:grpSpPr>
          <a:xfrm>
            <a:off x="2588175" y="3383381"/>
            <a:ext cx="300625" cy="436725"/>
            <a:chOff x="2588175" y="4252775"/>
            <a:chExt cx="300625" cy="436725"/>
          </a:xfrm>
        </p:grpSpPr>
        <p:sp>
          <p:nvSpPr>
            <p:cNvPr id="5068" name="Google Shape;5068;p66"/>
            <p:cNvSpPr/>
            <p:nvPr/>
          </p:nvSpPr>
          <p:spPr>
            <a:xfrm>
              <a:off x="2588175" y="4252775"/>
              <a:ext cx="300625" cy="429100"/>
            </a:xfrm>
            <a:custGeom>
              <a:avLst/>
              <a:gdLst/>
              <a:ahLst/>
              <a:cxnLst/>
              <a:rect l="l" t="t" r="r" b="b"/>
              <a:pathLst>
                <a:path w="12025" h="17164" extrusionOk="0">
                  <a:moveTo>
                    <a:pt x="355" y="1"/>
                  </a:moveTo>
                  <a:cubicBezTo>
                    <a:pt x="153" y="1"/>
                    <a:pt x="1" y="154"/>
                    <a:pt x="1" y="355"/>
                  </a:cubicBezTo>
                  <a:lnTo>
                    <a:pt x="1" y="15790"/>
                  </a:lnTo>
                  <a:cubicBezTo>
                    <a:pt x="1" y="17163"/>
                    <a:pt x="1069" y="17163"/>
                    <a:pt x="1069" y="17163"/>
                  </a:cubicBezTo>
                  <a:lnTo>
                    <a:pt x="10956" y="17163"/>
                  </a:lnTo>
                  <a:cubicBezTo>
                    <a:pt x="10956" y="17163"/>
                    <a:pt x="12024" y="17163"/>
                    <a:pt x="12024" y="15790"/>
                  </a:cubicBezTo>
                  <a:lnTo>
                    <a:pt x="12024" y="355"/>
                  </a:lnTo>
                  <a:cubicBezTo>
                    <a:pt x="12024" y="154"/>
                    <a:pt x="11847" y="1"/>
                    <a:pt x="11670" y="1"/>
                  </a:cubicBezTo>
                  <a:lnTo>
                    <a:pt x="9863" y="1"/>
                  </a:lnTo>
                  <a:cubicBezTo>
                    <a:pt x="9662" y="1"/>
                    <a:pt x="9510" y="154"/>
                    <a:pt x="9510" y="355"/>
                  </a:cubicBezTo>
                  <a:lnTo>
                    <a:pt x="9510" y="5415"/>
                  </a:lnTo>
                  <a:lnTo>
                    <a:pt x="8057" y="5415"/>
                  </a:lnTo>
                  <a:lnTo>
                    <a:pt x="7831" y="4426"/>
                  </a:lnTo>
                  <a:cubicBezTo>
                    <a:pt x="7782" y="4273"/>
                    <a:pt x="7654" y="4169"/>
                    <a:pt x="7477" y="4169"/>
                  </a:cubicBezTo>
                  <a:lnTo>
                    <a:pt x="4548" y="4169"/>
                  </a:lnTo>
                  <a:cubicBezTo>
                    <a:pt x="4371" y="4169"/>
                    <a:pt x="4242" y="4273"/>
                    <a:pt x="4194" y="4426"/>
                  </a:cubicBezTo>
                  <a:lnTo>
                    <a:pt x="3937" y="5415"/>
                  </a:lnTo>
                  <a:lnTo>
                    <a:pt x="2515" y="5415"/>
                  </a:lnTo>
                  <a:lnTo>
                    <a:pt x="2515" y="355"/>
                  </a:lnTo>
                  <a:cubicBezTo>
                    <a:pt x="2515" y="154"/>
                    <a:pt x="2363" y="1"/>
                    <a:pt x="216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6"/>
            <p:cNvSpPr/>
            <p:nvPr/>
          </p:nvSpPr>
          <p:spPr>
            <a:xfrm>
              <a:off x="2588175" y="4647525"/>
              <a:ext cx="300625" cy="41975"/>
            </a:xfrm>
            <a:custGeom>
              <a:avLst/>
              <a:gdLst/>
              <a:ahLst/>
              <a:cxnLst/>
              <a:rect l="l" t="t" r="r" b="b"/>
              <a:pathLst>
                <a:path w="12025" h="1679" extrusionOk="0">
                  <a:moveTo>
                    <a:pt x="1" y="0"/>
                  </a:moveTo>
                  <a:lnTo>
                    <a:pt x="1" y="635"/>
                  </a:lnTo>
                  <a:cubicBezTo>
                    <a:pt x="1" y="1221"/>
                    <a:pt x="483" y="1678"/>
                    <a:pt x="1069" y="1678"/>
                  </a:cubicBezTo>
                  <a:lnTo>
                    <a:pt x="10956" y="1678"/>
                  </a:lnTo>
                  <a:cubicBezTo>
                    <a:pt x="11542" y="1678"/>
                    <a:pt x="12024" y="1221"/>
                    <a:pt x="12024" y="635"/>
                  </a:cubicBezTo>
                  <a:lnTo>
                    <a:pt x="12024" y="0"/>
                  </a:lnTo>
                  <a:cubicBezTo>
                    <a:pt x="12024" y="586"/>
                    <a:pt x="11542" y="1044"/>
                    <a:pt x="10956" y="1044"/>
                  </a:cubicBezTo>
                  <a:lnTo>
                    <a:pt x="1069" y="1044"/>
                  </a:lnTo>
                  <a:cubicBezTo>
                    <a:pt x="483" y="1044"/>
                    <a:pt x="1" y="586"/>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6"/>
            <p:cNvSpPr/>
            <p:nvPr/>
          </p:nvSpPr>
          <p:spPr>
            <a:xfrm>
              <a:off x="2678975" y="4458000"/>
              <a:ext cx="50975" cy="70300"/>
            </a:xfrm>
            <a:custGeom>
              <a:avLst/>
              <a:gdLst/>
              <a:ahLst/>
              <a:cxnLst/>
              <a:rect l="l" t="t" r="r" b="b"/>
              <a:pathLst>
                <a:path w="2039" h="2812" extrusionOk="0">
                  <a:moveTo>
                    <a:pt x="1172" y="1"/>
                  </a:moveTo>
                  <a:lnTo>
                    <a:pt x="55" y="1984"/>
                  </a:lnTo>
                  <a:cubicBezTo>
                    <a:pt x="0" y="2064"/>
                    <a:pt x="31" y="2167"/>
                    <a:pt x="104" y="2192"/>
                  </a:cubicBezTo>
                  <a:lnTo>
                    <a:pt x="1123" y="2802"/>
                  </a:lnTo>
                  <a:cubicBezTo>
                    <a:pt x="1141" y="2808"/>
                    <a:pt x="1161" y="2811"/>
                    <a:pt x="1181" y="2811"/>
                  </a:cubicBezTo>
                  <a:cubicBezTo>
                    <a:pt x="1243" y="2811"/>
                    <a:pt x="1306" y="2783"/>
                    <a:pt x="1324" y="2723"/>
                  </a:cubicBezTo>
                  <a:lnTo>
                    <a:pt x="2039" y="1502"/>
                  </a:lnTo>
                  <a:lnTo>
                    <a:pt x="2039" y="947"/>
                  </a:lnTo>
                  <a:lnTo>
                    <a:pt x="150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6"/>
            <p:cNvSpPr/>
            <p:nvPr/>
          </p:nvSpPr>
          <p:spPr>
            <a:xfrm>
              <a:off x="2708250" y="4444125"/>
              <a:ext cx="29325" cy="51450"/>
            </a:xfrm>
            <a:custGeom>
              <a:avLst/>
              <a:gdLst/>
              <a:ahLst/>
              <a:cxnLst/>
              <a:rect l="l" t="t" r="r" b="b"/>
              <a:pathLst>
                <a:path w="1173" h="2058" extrusionOk="0">
                  <a:moveTo>
                    <a:pt x="330" y="0"/>
                  </a:moveTo>
                  <a:lnTo>
                    <a:pt x="1" y="556"/>
                  </a:lnTo>
                  <a:lnTo>
                    <a:pt x="868" y="2057"/>
                  </a:lnTo>
                  <a:lnTo>
                    <a:pt x="1173" y="1502"/>
                  </a:lnTo>
                  <a:lnTo>
                    <a:pt x="1093" y="507"/>
                  </a:lnTo>
                  <a:lnTo>
                    <a:pt x="33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6"/>
            <p:cNvSpPr/>
            <p:nvPr/>
          </p:nvSpPr>
          <p:spPr>
            <a:xfrm>
              <a:off x="2716500" y="4444125"/>
              <a:ext cx="71775" cy="71350"/>
            </a:xfrm>
            <a:custGeom>
              <a:avLst/>
              <a:gdLst/>
              <a:ahLst/>
              <a:cxnLst/>
              <a:rect l="l" t="t" r="r" b="b"/>
              <a:pathLst>
                <a:path w="2871" h="2854" extrusionOk="0">
                  <a:moveTo>
                    <a:pt x="0" y="0"/>
                  </a:moveTo>
                  <a:lnTo>
                    <a:pt x="1349" y="2362"/>
                  </a:lnTo>
                  <a:cubicBezTo>
                    <a:pt x="1221" y="2442"/>
                    <a:pt x="1246" y="2619"/>
                    <a:pt x="1374" y="2643"/>
                  </a:cubicBezTo>
                  <a:lnTo>
                    <a:pt x="2369" y="2845"/>
                  </a:lnTo>
                  <a:cubicBezTo>
                    <a:pt x="2383" y="2850"/>
                    <a:pt x="2396" y="2853"/>
                    <a:pt x="2409" y="2853"/>
                  </a:cubicBezTo>
                  <a:cubicBezTo>
                    <a:pt x="2462" y="2853"/>
                    <a:pt x="2501" y="2806"/>
                    <a:pt x="2521" y="2747"/>
                  </a:cubicBezTo>
                  <a:lnTo>
                    <a:pt x="2851" y="1807"/>
                  </a:lnTo>
                  <a:cubicBezTo>
                    <a:pt x="2871" y="1701"/>
                    <a:pt x="2787" y="1612"/>
                    <a:pt x="2702" y="1612"/>
                  </a:cubicBezTo>
                  <a:cubicBezTo>
                    <a:pt x="2684" y="1612"/>
                    <a:pt x="2666" y="1615"/>
                    <a:pt x="2649" y="1624"/>
                  </a:cubicBezTo>
                  <a:lnTo>
                    <a:pt x="1758" y="74"/>
                  </a:lnTo>
                  <a:cubicBezTo>
                    <a:pt x="1734" y="25"/>
                    <a:pt x="1679" y="0"/>
                    <a:pt x="163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6"/>
            <p:cNvSpPr/>
            <p:nvPr/>
          </p:nvSpPr>
          <p:spPr>
            <a:xfrm>
              <a:off x="2774325" y="4524200"/>
              <a:ext cx="61050" cy="57275"/>
            </a:xfrm>
            <a:custGeom>
              <a:avLst/>
              <a:gdLst/>
              <a:ahLst/>
              <a:cxnLst/>
              <a:rect l="l" t="t" r="r" b="b"/>
              <a:pathLst>
                <a:path w="2442" h="2291" extrusionOk="0">
                  <a:moveTo>
                    <a:pt x="1190" y="1"/>
                  </a:moveTo>
                  <a:cubicBezTo>
                    <a:pt x="1165" y="1"/>
                    <a:pt x="1141" y="9"/>
                    <a:pt x="1124" y="26"/>
                  </a:cubicBezTo>
                  <a:lnTo>
                    <a:pt x="80" y="636"/>
                  </a:lnTo>
                  <a:cubicBezTo>
                    <a:pt x="1" y="661"/>
                    <a:pt x="1" y="765"/>
                    <a:pt x="31" y="813"/>
                  </a:cubicBezTo>
                  <a:lnTo>
                    <a:pt x="715" y="1961"/>
                  </a:lnTo>
                  <a:lnTo>
                    <a:pt x="1374" y="2290"/>
                  </a:lnTo>
                  <a:lnTo>
                    <a:pt x="2442" y="2290"/>
                  </a:lnTo>
                  <a:lnTo>
                    <a:pt x="2417" y="1961"/>
                  </a:lnTo>
                  <a:lnTo>
                    <a:pt x="1301" y="75"/>
                  </a:lnTo>
                  <a:cubicBezTo>
                    <a:pt x="1285" y="28"/>
                    <a:pt x="1236" y="1"/>
                    <a:pt x="119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6"/>
            <p:cNvSpPr/>
            <p:nvPr/>
          </p:nvSpPr>
          <p:spPr>
            <a:xfrm>
              <a:off x="2792175" y="4573200"/>
              <a:ext cx="52200" cy="23525"/>
            </a:xfrm>
            <a:custGeom>
              <a:avLst/>
              <a:gdLst/>
              <a:ahLst/>
              <a:cxnLst/>
              <a:rect l="l" t="t" r="r" b="b"/>
              <a:pathLst>
                <a:path w="2088" h="941" extrusionOk="0">
                  <a:moveTo>
                    <a:pt x="1" y="1"/>
                  </a:moveTo>
                  <a:lnTo>
                    <a:pt x="355" y="636"/>
                  </a:lnTo>
                  <a:lnTo>
                    <a:pt x="1197" y="941"/>
                  </a:lnTo>
                  <a:lnTo>
                    <a:pt x="2088" y="636"/>
                  </a:lnTo>
                  <a:lnTo>
                    <a:pt x="1703"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6"/>
            <p:cNvSpPr/>
            <p:nvPr/>
          </p:nvSpPr>
          <p:spPr>
            <a:xfrm>
              <a:off x="2663700" y="4589075"/>
              <a:ext cx="66850" cy="36800"/>
            </a:xfrm>
            <a:custGeom>
              <a:avLst/>
              <a:gdLst/>
              <a:ahLst/>
              <a:cxnLst/>
              <a:rect l="l" t="t" r="r" b="b"/>
              <a:pathLst>
                <a:path w="2674" h="1472" extrusionOk="0">
                  <a:moveTo>
                    <a:pt x="1099" y="1"/>
                  </a:moveTo>
                  <a:lnTo>
                    <a:pt x="587" y="251"/>
                  </a:lnTo>
                  <a:lnTo>
                    <a:pt x="1" y="1294"/>
                  </a:lnTo>
                  <a:lnTo>
                    <a:pt x="233" y="1471"/>
                  </a:lnTo>
                  <a:lnTo>
                    <a:pt x="2521" y="1471"/>
                  </a:lnTo>
                  <a:cubicBezTo>
                    <a:pt x="2625" y="1471"/>
                    <a:pt x="2674" y="1423"/>
                    <a:pt x="2674" y="1349"/>
                  </a:cubicBezTo>
                  <a:lnTo>
                    <a:pt x="2674" y="153"/>
                  </a:lnTo>
                  <a:cubicBezTo>
                    <a:pt x="2674" y="74"/>
                    <a:pt x="2625" y="1"/>
                    <a:pt x="252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6"/>
            <p:cNvSpPr/>
            <p:nvPr/>
          </p:nvSpPr>
          <p:spPr>
            <a:xfrm>
              <a:off x="2653625" y="4589075"/>
              <a:ext cx="37575" cy="36800"/>
            </a:xfrm>
            <a:custGeom>
              <a:avLst/>
              <a:gdLst/>
              <a:ahLst/>
              <a:cxnLst/>
              <a:rect l="l" t="t" r="r" b="b"/>
              <a:pathLst>
                <a:path w="1503" h="1472" extrusionOk="0">
                  <a:moveTo>
                    <a:pt x="861" y="1"/>
                  </a:moveTo>
                  <a:lnTo>
                    <a:pt x="129" y="739"/>
                  </a:lnTo>
                  <a:lnTo>
                    <a:pt x="1" y="1471"/>
                  </a:lnTo>
                  <a:lnTo>
                    <a:pt x="636" y="1471"/>
                  </a:lnTo>
                  <a:lnTo>
                    <a:pt x="1502"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6"/>
            <p:cNvSpPr/>
            <p:nvPr/>
          </p:nvSpPr>
          <p:spPr>
            <a:xfrm>
              <a:off x="2752200" y="4585300"/>
              <a:ext cx="92175" cy="44525"/>
            </a:xfrm>
            <a:custGeom>
              <a:avLst/>
              <a:gdLst/>
              <a:ahLst/>
              <a:cxnLst/>
              <a:rect l="l" t="t" r="r" b="b"/>
              <a:pathLst>
                <a:path w="3687" h="1781" extrusionOk="0">
                  <a:moveTo>
                    <a:pt x="817" y="0"/>
                  </a:moveTo>
                  <a:cubicBezTo>
                    <a:pt x="780" y="0"/>
                    <a:pt x="742" y="14"/>
                    <a:pt x="709" y="48"/>
                  </a:cubicBezTo>
                  <a:lnTo>
                    <a:pt x="49" y="811"/>
                  </a:lnTo>
                  <a:cubicBezTo>
                    <a:pt x="1" y="860"/>
                    <a:pt x="1" y="939"/>
                    <a:pt x="49" y="988"/>
                  </a:cubicBezTo>
                  <a:lnTo>
                    <a:pt x="709" y="1726"/>
                  </a:lnTo>
                  <a:cubicBezTo>
                    <a:pt x="747" y="1764"/>
                    <a:pt x="791" y="1781"/>
                    <a:pt x="832" y="1781"/>
                  </a:cubicBezTo>
                  <a:cubicBezTo>
                    <a:pt x="903" y="1781"/>
                    <a:pt x="965" y="1730"/>
                    <a:pt x="965" y="1653"/>
                  </a:cubicBezTo>
                  <a:lnTo>
                    <a:pt x="2772" y="1653"/>
                  </a:lnTo>
                  <a:cubicBezTo>
                    <a:pt x="2820" y="1653"/>
                    <a:pt x="2845" y="1622"/>
                    <a:pt x="2869" y="1574"/>
                  </a:cubicBezTo>
                  <a:lnTo>
                    <a:pt x="3687" y="152"/>
                  </a:lnTo>
                  <a:lnTo>
                    <a:pt x="965" y="152"/>
                  </a:lnTo>
                  <a:cubicBezTo>
                    <a:pt x="965" y="65"/>
                    <a:pt x="895" y="0"/>
                    <a:pt x="817"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6"/>
            <p:cNvSpPr/>
            <p:nvPr/>
          </p:nvSpPr>
          <p:spPr>
            <a:xfrm>
              <a:off x="2632575" y="4536900"/>
              <a:ext cx="61525" cy="88975"/>
            </a:xfrm>
            <a:custGeom>
              <a:avLst/>
              <a:gdLst/>
              <a:ahLst/>
              <a:cxnLst/>
              <a:rect l="l" t="t" r="r" b="b"/>
              <a:pathLst>
                <a:path w="2461" h="3559" extrusionOk="0">
                  <a:moveTo>
                    <a:pt x="1960" y="0"/>
                  </a:moveTo>
                  <a:lnTo>
                    <a:pt x="995" y="202"/>
                  </a:lnTo>
                  <a:cubicBezTo>
                    <a:pt x="867" y="232"/>
                    <a:pt x="843" y="409"/>
                    <a:pt x="941" y="482"/>
                  </a:cubicBezTo>
                  <a:lnTo>
                    <a:pt x="25" y="2008"/>
                  </a:lnTo>
                  <a:cubicBezTo>
                    <a:pt x="1" y="2063"/>
                    <a:pt x="1" y="2112"/>
                    <a:pt x="25" y="2161"/>
                  </a:cubicBezTo>
                  <a:lnTo>
                    <a:pt x="843" y="3558"/>
                  </a:lnTo>
                  <a:lnTo>
                    <a:pt x="2216" y="1221"/>
                  </a:lnTo>
                  <a:cubicBezTo>
                    <a:pt x="2247" y="1240"/>
                    <a:pt x="2278" y="1249"/>
                    <a:pt x="2306" y="1249"/>
                  </a:cubicBezTo>
                  <a:cubicBezTo>
                    <a:pt x="2395" y="1249"/>
                    <a:pt x="2460" y="1165"/>
                    <a:pt x="2442" y="1068"/>
                  </a:cubicBezTo>
                  <a:lnTo>
                    <a:pt x="2137" y="104"/>
                  </a:lnTo>
                  <a:cubicBezTo>
                    <a:pt x="2112" y="49"/>
                    <a:pt x="2039" y="0"/>
                    <a:pt x="196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66"/>
          <p:cNvGrpSpPr/>
          <p:nvPr/>
        </p:nvGrpSpPr>
        <p:grpSpPr>
          <a:xfrm>
            <a:off x="5469400" y="2756231"/>
            <a:ext cx="436700" cy="364225"/>
            <a:chOff x="5469400" y="3320825"/>
            <a:chExt cx="436700" cy="364225"/>
          </a:xfrm>
        </p:grpSpPr>
        <p:sp>
          <p:nvSpPr>
            <p:cNvPr id="5080" name="Google Shape;5080;p66"/>
            <p:cNvSpPr/>
            <p:nvPr/>
          </p:nvSpPr>
          <p:spPr>
            <a:xfrm>
              <a:off x="5524625" y="3337900"/>
              <a:ext cx="51600" cy="125900"/>
            </a:xfrm>
            <a:custGeom>
              <a:avLst/>
              <a:gdLst/>
              <a:ahLst/>
              <a:cxnLst/>
              <a:rect l="l" t="t" r="r" b="b"/>
              <a:pathLst>
                <a:path w="2064" h="5036" extrusionOk="0">
                  <a:moveTo>
                    <a:pt x="562" y="1"/>
                  </a:moveTo>
                  <a:cubicBezTo>
                    <a:pt x="489" y="1"/>
                    <a:pt x="409" y="74"/>
                    <a:pt x="409" y="178"/>
                  </a:cubicBezTo>
                  <a:lnTo>
                    <a:pt x="0" y="4731"/>
                  </a:lnTo>
                  <a:lnTo>
                    <a:pt x="281" y="5036"/>
                  </a:lnTo>
                  <a:lnTo>
                    <a:pt x="1783" y="5036"/>
                  </a:lnTo>
                  <a:lnTo>
                    <a:pt x="2063" y="4731"/>
                  </a:lnTo>
                  <a:lnTo>
                    <a:pt x="1654" y="178"/>
                  </a:lnTo>
                  <a:cubicBezTo>
                    <a:pt x="1654" y="74"/>
                    <a:pt x="1581" y="1"/>
                    <a:pt x="147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6"/>
            <p:cNvSpPr/>
            <p:nvPr/>
          </p:nvSpPr>
          <p:spPr>
            <a:xfrm>
              <a:off x="5522800" y="3456150"/>
              <a:ext cx="55250" cy="24750"/>
            </a:xfrm>
            <a:custGeom>
              <a:avLst/>
              <a:gdLst/>
              <a:ahLst/>
              <a:cxnLst/>
              <a:rect l="l" t="t" r="r" b="b"/>
              <a:pathLst>
                <a:path w="2210" h="990" extrusionOk="0">
                  <a:moveTo>
                    <a:pt x="73" y="1"/>
                  </a:moveTo>
                  <a:lnTo>
                    <a:pt x="0" y="990"/>
                  </a:lnTo>
                  <a:lnTo>
                    <a:pt x="2210" y="990"/>
                  </a:lnTo>
                  <a:lnTo>
                    <a:pt x="2136"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6"/>
            <p:cNvSpPr/>
            <p:nvPr/>
          </p:nvSpPr>
          <p:spPr>
            <a:xfrm>
              <a:off x="5693825" y="3320825"/>
              <a:ext cx="76650" cy="61575"/>
            </a:xfrm>
            <a:custGeom>
              <a:avLst/>
              <a:gdLst/>
              <a:ahLst/>
              <a:cxnLst/>
              <a:rect l="l" t="t" r="r" b="b"/>
              <a:pathLst>
                <a:path w="3066" h="2463" extrusionOk="0">
                  <a:moveTo>
                    <a:pt x="421" y="1"/>
                  </a:moveTo>
                  <a:cubicBezTo>
                    <a:pt x="181" y="1"/>
                    <a:pt x="25" y="19"/>
                    <a:pt x="25" y="19"/>
                  </a:cubicBezTo>
                  <a:lnTo>
                    <a:pt x="25" y="73"/>
                  </a:lnTo>
                  <a:cubicBezTo>
                    <a:pt x="1" y="354"/>
                    <a:pt x="50" y="1471"/>
                    <a:pt x="837" y="2081"/>
                  </a:cubicBezTo>
                  <a:cubicBezTo>
                    <a:pt x="1193" y="2355"/>
                    <a:pt x="1705" y="2462"/>
                    <a:pt x="2147" y="2462"/>
                  </a:cubicBezTo>
                  <a:cubicBezTo>
                    <a:pt x="2652" y="2462"/>
                    <a:pt x="3066" y="2322"/>
                    <a:pt x="3053" y="2130"/>
                  </a:cubicBezTo>
                  <a:cubicBezTo>
                    <a:pt x="3028" y="1648"/>
                    <a:pt x="2876" y="1038"/>
                    <a:pt x="2418" y="604"/>
                  </a:cubicBezTo>
                  <a:cubicBezTo>
                    <a:pt x="1843" y="83"/>
                    <a:pt x="937" y="1"/>
                    <a:pt x="42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6"/>
            <p:cNvSpPr/>
            <p:nvPr/>
          </p:nvSpPr>
          <p:spPr>
            <a:xfrm>
              <a:off x="5770425" y="3320825"/>
              <a:ext cx="77250" cy="61575"/>
            </a:xfrm>
            <a:custGeom>
              <a:avLst/>
              <a:gdLst/>
              <a:ahLst/>
              <a:cxnLst/>
              <a:rect l="l" t="t" r="r" b="b"/>
              <a:pathLst>
                <a:path w="3090" h="2463" extrusionOk="0">
                  <a:moveTo>
                    <a:pt x="2645" y="1"/>
                  </a:moveTo>
                  <a:cubicBezTo>
                    <a:pt x="2129" y="1"/>
                    <a:pt x="1223" y="83"/>
                    <a:pt x="648" y="604"/>
                  </a:cubicBezTo>
                  <a:cubicBezTo>
                    <a:pt x="190" y="1038"/>
                    <a:pt x="37" y="1648"/>
                    <a:pt x="13" y="2130"/>
                  </a:cubicBezTo>
                  <a:cubicBezTo>
                    <a:pt x="0" y="2322"/>
                    <a:pt x="412" y="2462"/>
                    <a:pt x="915" y="2462"/>
                  </a:cubicBezTo>
                  <a:cubicBezTo>
                    <a:pt x="1356" y="2462"/>
                    <a:pt x="1866" y="2355"/>
                    <a:pt x="2222" y="2081"/>
                  </a:cubicBezTo>
                  <a:cubicBezTo>
                    <a:pt x="3016" y="1471"/>
                    <a:pt x="3089" y="354"/>
                    <a:pt x="3040" y="73"/>
                  </a:cubicBezTo>
                  <a:lnTo>
                    <a:pt x="3040" y="19"/>
                  </a:lnTo>
                  <a:cubicBezTo>
                    <a:pt x="3040" y="19"/>
                    <a:pt x="2885" y="1"/>
                    <a:pt x="2645"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6"/>
            <p:cNvSpPr/>
            <p:nvPr/>
          </p:nvSpPr>
          <p:spPr>
            <a:xfrm>
              <a:off x="5691850" y="3322650"/>
              <a:ext cx="157025" cy="116300"/>
            </a:xfrm>
            <a:custGeom>
              <a:avLst/>
              <a:gdLst/>
              <a:ahLst/>
              <a:cxnLst/>
              <a:rect l="l" t="t" r="r" b="b"/>
              <a:pathLst>
                <a:path w="6281" h="4652" extrusionOk="0">
                  <a:moveTo>
                    <a:pt x="6183" y="0"/>
                  </a:moveTo>
                  <a:cubicBezTo>
                    <a:pt x="6159" y="483"/>
                    <a:pt x="6006" y="1069"/>
                    <a:pt x="5549" y="1471"/>
                  </a:cubicBezTo>
                  <a:cubicBezTo>
                    <a:pt x="4973" y="1992"/>
                    <a:pt x="4068" y="2075"/>
                    <a:pt x="3551" y="2075"/>
                  </a:cubicBezTo>
                  <a:cubicBezTo>
                    <a:pt x="3312" y="2075"/>
                    <a:pt x="3156" y="2057"/>
                    <a:pt x="3156" y="2057"/>
                  </a:cubicBezTo>
                  <a:cubicBezTo>
                    <a:pt x="3156" y="2057"/>
                    <a:pt x="2998" y="2075"/>
                    <a:pt x="2755" y="2075"/>
                  </a:cubicBezTo>
                  <a:cubicBezTo>
                    <a:pt x="2231" y="2075"/>
                    <a:pt x="1314" y="1992"/>
                    <a:pt x="739" y="1471"/>
                  </a:cubicBezTo>
                  <a:cubicBezTo>
                    <a:pt x="281" y="1069"/>
                    <a:pt x="129" y="483"/>
                    <a:pt x="104" y="0"/>
                  </a:cubicBezTo>
                  <a:lnTo>
                    <a:pt x="104" y="0"/>
                  </a:lnTo>
                  <a:cubicBezTo>
                    <a:pt x="80" y="281"/>
                    <a:pt x="1" y="1447"/>
                    <a:pt x="739" y="2112"/>
                  </a:cubicBezTo>
                  <a:cubicBezTo>
                    <a:pt x="1374" y="2692"/>
                    <a:pt x="2418" y="2722"/>
                    <a:pt x="2875" y="2722"/>
                  </a:cubicBezTo>
                  <a:lnTo>
                    <a:pt x="2875" y="4401"/>
                  </a:lnTo>
                  <a:cubicBezTo>
                    <a:pt x="2875" y="4553"/>
                    <a:pt x="3003" y="4651"/>
                    <a:pt x="3156" y="4651"/>
                  </a:cubicBezTo>
                  <a:cubicBezTo>
                    <a:pt x="3284" y="4651"/>
                    <a:pt x="3412" y="4553"/>
                    <a:pt x="3412" y="4401"/>
                  </a:cubicBezTo>
                  <a:lnTo>
                    <a:pt x="3412" y="2722"/>
                  </a:lnTo>
                  <a:cubicBezTo>
                    <a:pt x="3895" y="2722"/>
                    <a:pt x="4908" y="2692"/>
                    <a:pt x="5549" y="2112"/>
                  </a:cubicBezTo>
                  <a:cubicBezTo>
                    <a:pt x="6281" y="1447"/>
                    <a:pt x="6232" y="281"/>
                    <a:pt x="618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6"/>
            <p:cNvSpPr/>
            <p:nvPr/>
          </p:nvSpPr>
          <p:spPr>
            <a:xfrm>
              <a:off x="5693825" y="3432650"/>
              <a:ext cx="153225" cy="31150"/>
            </a:xfrm>
            <a:custGeom>
              <a:avLst/>
              <a:gdLst/>
              <a:ahLst/>
              <a:cxnLst/>
              <a:rect l="l" t="t" r="r" b="b"/>
              <a:pathLst>
                <a:path w="6129" h="1246" extrusionOk="0">
                  <a:moveTo>
                    <a:pt x="178" y="1"/>
                  </a:moveTo>
                  <a:cubicBezTo>
                    <a:pt x="74" y="1"/>
                    <a:pt x="1" y="74"/>
                    <a:pt x="1" y="178"/>
                  </a:cubicBezTo>
                  <a:lnTo>
                    <a:pt x="1" y="941"/>
                  </a:lnTo>
                  <a:lnTo>
                    <a:pt x="306" y="1246"/>
                  </a:lnTo>
                  <a:lnTo>
                    <a:pt x="5824" y="1246"/>
                  </a:lnTo>
                  <a:lnTo>
                    <a:pt x="6129" y="941"/>
                  </a:lnTo>
                  <a:lnTo>
                    <a:pt x="6129" y="178"/>
                  </a:lnTo>
                  <a:cubicBezTo>
                    <a:pt x="6129" y="74"/>
                    <a:pt x="6049" y="1"/>
                    <a:pt x="5952"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6"/>
            <p:cNvSpPr/>
            <p:nvPr/>
          </p:nvSpPr>
          <p:spPr>
            <a:xfrm>
              <a:off x="5693825" y="3456150"/>
              <a:ext cx="153225" cy="23525"/>
            </a:xfrm>
            <a:custGeom>
              <a:avLst/>
              <a:gdLst/>
              <a:ahLst/>
              <a:cxnLst/>
              <a:rect l="l" t="t" r="r" b="b"/>
              <a:pathLst>
                <a:path w="6129" h="941" extrusionOk="0">
                  <a:moveTo>
                    <a:pt x="1" y="1"/>
                  </a:moveTo>
                  <a:lnTo>
                    <a:pt x="1" y="941"/>
                  </a:lnTo>
                  <a:lnTo>
                    <a:pt x="6129" y="941"/>
                  </a:lnTo>
                  <a:lnTo>
                    <a:pt x="6129"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6"/>
            <p:cNvSpPr/>
            <p:nvPr/>
          </p:nvSpPr>
          <p:spPr>
            <a:xfrm>
              <a:off x="5609925" y="3337900"/>
              <a:ext cx="50825" cy="125900"/>
            </a:xfrm>
            <a:custGeom>
              <a:avLst/>
              <a:gdLst/>
              <a:ahLst/>
              <a:cxnLst/>
              <a:rect l="l" t="t" r="r" b="b"/>
              <a:pathLst>
                <a:path w="2033" h="5036" extrusionOk="0">
                  <a:moveTo>
                    <a:pt x="556" y="1"/>
                  </a:moveTo>
                  <a:cubicBezTo>
                    <a:pt x="458" y="1"/>
                    <a:pt x="379" y="74"/>
                    <a:pt x="379" y="178"/>
                  </a:cubicBezTo>
                  <a:lnTo>
                    <a:pt x="0" y="4731"/>
                  </a:lnTo>
                  <a:lnTo>
                    <a:pt x="250" y="5036"/>
                  </a:lnTo>
                  <a:lnTo>
                    <a:pt x="1752" y="5036"/>
                  </a:lnTo>
                  <a:lnTo>
                    <a:pt x="2033" y="4731"/>
                  </a:lnTo>
                  <a:lnTo>
                    <a:pt x="1654" y="178"/>
                  </a:lnTo>
                  <a:cubicBezTo>
                    <a:pt x="1624" y="74"/>
                    <a:pt x="1550" y="1"/>
                    <a:pt x="147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6"/>
            <p:cNvSpPr/>
            <p:nvPr/>
          </p:nvSpPr>
          <p:spPr>
            <a:xfrm>
              <a:off x="5607325" y="3456150"/>
              <a:ext cx="55400" cy="24750"/>
            </a:xfrm>
            <a:custGeom>
              <a:avLst/>
              <a:gdLst/>
              <a:ahLst/>
              <a:cxnLst/>
              <a:rect l="l" t="t" r="r" b="b"/>
              <a:pathLst>
                <a:path w="2216" h="990" extrusionOk="0">
                  <a:moveTo>
                    <a:pt x="104" y="1"/>
                  </a:moveTo>
                  <a:lnTo>
                    <a:pt x="0" y="990"/>
                  </a:lnTo>
                  <a:lnTo>
                    <a:pt x="2216" y="990"/>
                  </a:lnTo>
                  <a:lnTo>
                    <a:pt x="2137"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6"/>
            <p:cNvSpPr/>
            <p:nvPr/>
          </p:nvSpPr>
          <p:spPr>
            <a:xfrm>
              <a:off x="5500525" y="3472025"/>
              <a:ext cx="374450" cy="178700"/>
            </a:xfrm>
            <a:custGeom>
              <a:avLst/>
              <a:gdLst/>
              <a:ahLst/>
              <a:cxnLst/>
              <a:rect l="l" t="t" r="r" b="b"/>
              <a:pathLst>
                <a:path w="14978" h="7148" extrusionOk="0">
                  <a:moveTo>
                    <a:pt x="177" y="1"/>
                  </a:moveTo>
                  <a:cubicBezTo>
                    <a:pt x="104" y="1"/>
                    <a:pt x="0" y="74"/>
                    <a:pt x="0" y="178"/>
                  </a:cubicBezTo>
                  <a:lnTo>
                    <a:pt x="0" y="6842"/>
                  </a:lnTo>
                  <a:lnTo>
                    <a:pt x="330" y="7147"/>
                  </a:lnTo>
                  <a:lnTo>
                    <a:pt x="14672" y="7147"/>
                  </a:lnTo>
                  <a:lnTo>
                    <a:pt x="14978" y="6842"/>
                  </a:lnTo>
                  <a:lnTo>
                    <a:pt x="14978" y="178"/>
                  </a:lnTo>
                  <a:cubicBezTo>
                    <a:pt x="14978" y="74"/>
                    <a:pt x="14904" y="1"/>
                    <a:pt x="1480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6"/>
            <p:cNvSpPr/>
            <p:nvPr/>
          </p:nvSpPr>
          <p:spPr>
            <a:xfrm>
              <a:off x="5500525" y="3643075"/>
              <a:ext cx="374450" cy="23525"/>
            </a:xfrm>
            <a:custGeom>
              <a:avLst/>
              <a:gdLst/>
              <a:ahLst/>
              <a:cxnLst/>
              <a:rect l="l" t="t" r="r" b="b"/>
              <a:pathLst>
                <a:path w="14978" h="941" extrusionOk="0">
                  <a:moveTo>
                    <a:pt x="0" y="0"/>
                  </a:moveTo>
                  <a:lnTo>
                    <a:pt x="0" y="940"/>
                  </a:lnTo>
                  <a:lnTo>
                    <a:pt x="14978" y="940"/>
                  </a:lnTo>
                  <a:lnTo>
                    <a:pt x="1497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6"/>
            <p:cNvSpPr/>
            <p:nvPr/>
          </p:nvSpPr>
          <p:spPr>
            <a:xfrm>
              <a:off x="5471225" y="3658325"/>
              <a:ext cx="433650" cy="19100"/>
            </a:xfrm>
            <a:custGeom>
              <a:avLst/>
              <a:gdLst/>
              <a:ahLst/>
              <a:cxnLst/>
              <a:rect l="l" t="t" r="r" b="b"/>
              <a:pathLst>
                <a:path w="17346" h="764" extrusionOk="0">
                  <a:moveTo>
                    <a:pt x="458" y="1"/>
                  </a:moveTo>
                  <a:cubicBezTo>
                    <a:pt x="257" y="1"/>
                    <a:pt x="104" y="129"/>
                    <a:pt x="0" y="281"/>
                  </a:cubicBezTo>
                  <a:cubicBezTo>
                    <a:pt x="0" y="281"/>
                    <a:pt x="0" y="764"/>
                    <a:pt x="458" y="764"/>
                  </a:cubicBezTo>
                  <a:lnTo>
                    <a:pt x="16888" y="764"/>
                  </a:lnTo>
                  <a:cubicBezTo>
                    <a:pt x="17346" y="764"/>
                    <a:pt x="17346" y="281"/>
                    <a:pt x="17346" y="281"/>
                  </a:cubicBezTo>
                  <a:cubicBezTo>
                    <a:pt x="17242" y="129"/>
                    <a:pt x="17065" y="1"/>
                    <a:pt x="1688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6"/>
            <p:cNvSpPr/>
            <p:nvPr/>
          </p:nvSpPr>
          <p:spPr>
            <a:xfrm>
              <a:off x="5469400" y="3665350"/>
              <a:ext cx="436700" cy="19700"/>
            </a:xfrm>
            <a:custGeom>
              <a:avLst/>
              <a:gdLst/>
              <a:ahLst/>
              <a:cxnLst/>
              <a:rect l="l" t="t" r="r" b="b"/>
              <a:pathLst>
                <a:path w="17468" h="788" extrusionOk="0">
                  <a:moveTo>
                    <a:pt x="73" y="0"/>
                  </a:moveTo>
                  <a:cubicBezTo>
                    <a:pt x="24" y="74"/>
                    <a:pt x="0" y="153"/>
                    <a:pt x="0" y="251"/>
                  </a:cubicBezTo>
                  <a:cubicBezTo>
                    <a:pt x="0" y="556"/>
                    <a:pt x="226" y="788"/>
                    <a:pt x="531" y="788"/>
                  </a:cubicBezTo>
                  <a:lnTo>
                    <a:pt x="16961" y="788"/>
                  </a:lnTo>
                  <a:cubicBezTo>
                    <a:pt x="17242" y="788"/>
                    <a:pt x="17468" y="556"/>
                    <a:pt x="17468" y="251"/>
                  </a:cubicBezTo>
                  <a:cubicBezTo>
                    <a:pt x="17468" y="153"/>
                    <a:pt x="17443" y="74"/>
                    <a:pt x="17419" y="0"/>
                  </a:cubicBezTo>
                  <a:cubicBezTo>
                    <a:pt x="17315" y="153"/>
                    <a:pt x="17138" y="251"/>
                    <a:pt x="16961" y="251"/>
                  </a:cubicBezTo>
                  <a:lnTo>
                    <a:pt x="531" y="251"/>
                  </a:lnTo>
                  <a:cubicBezTo>
                    <a:pt x="330" y="251"/>
                    <a:pt x="177" y="153"/>
                    <a:pt x="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6"/>
            <p:cNvSpPr/>
            <p:nvPr/>
          </p:nvSpPr>
          <p:spPr>
            <a:xfrm>
              <a:off x="5543075" y="3513975"/>
              <a:ext cx="36950" cy="30550"/>
            </a:xfrm>
            <a:custGeom>
              <a:avLst/>
              <a:gdLst/>
              <a:ahLst/>
              <a:cxnLst/>
              <a:rect l="l" t="t" r="r" b="b"/>
              <a:pathLst>
                <a:path w="1478" h="1222" extrusionOk="0">
                  <a:moveTo>
                    <a:pt x="306" y="1"/>
                  </a:moveTo>
                  <a:cubicBezTo>
                    <a:pt x="129" y="1"/>
                    <a:pt x="1" y="154"/>
                    <a:pt x="1" y="331"/>
                  </a:cubicBezTo>
                  <a:lnTo>
                    <a:pt x="1" y="636"/>
                  </a:lnTo>
                  <a:cubicBezTo>
                    <a:pt x="1" y="636"/>
                    <a:pt x="1" y="1222"/>
                    <a:pt x="306" y="1222"/>
                  </a:cubicBezTo>
                  <a:lnTo>
                    <a:pt x="1173" y="1222"/>
                  </a:lnTo>
                  <a:cubicBezTo>
                    <a:pt x="1478" y="1222"/>
                    <a:pt x="1478" y="636"/>
                    <a:pt x="1478" y="636"/>
                  </a:cubicBezTo>
                  <a:lnTo>
                    <a:pt x="1478" y="331"/>
                  </a:lnTo>
                  <a:cubicBezTo>
                    <a:pt x="1478" y="154"/>
                    <a:pt x="1350" y="1"/>
                    <a:pt x="117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6"/>
            <p:cNvSpPr/>
            <p:nvPr/>
          </p:nvSpPr>
          <p:spPr>
            <a:xfrm>
              <a:off x="5543075" y="3529850"/>
              <a:ext cx="36950" cy="24125"/>
            </a:xfrm>
            <a:custGeom>
              <a:avLst/>
              <a:gdLst/>
              <a:ahLst/>
              <a:cxnLst/>
              <a:rect l="l" t="t" r="r" b="b"/>
              <a:pathLst>
                <a:path w="1478" h="965" extrusionOk="0">
                  <a:moveTo>
                    <a:pt x="1" y="1"/>
                  </a:moveTo>
                  <a:lnTo>
                    <a:pt x="1" y="635"/>
                  </a:lnTo>
                  <a:cubicBezTo>
                    <a:pt x="1" y="812"/>
                    <a:pt x="129" y="965"/>
                    <a:pt x="306" y="965"/>
                  </a:cubicBezTo>
                  <a:lnTo>
                    <a:pt x="1173" y="965"/>
                  </a:lnTo>
                  <a:cubicBezTo>
                    <a:pt x="1350" y="965"/>
                    <a:pt x="1478" y="812"/>
                    <a:pt x="1478" y="635"/>
                  </a:cubicBezTo>
                  <a:lnTo>
                    <a:pt x="1478" y="1"/>
                  </a:lnTo>
                  <a:cubicBezTo>
                    <a:pt x="1478" y="178"/>
                    <a:pt x="1350" y="330"/>
                    <a:pt x="1173" y="330"/>
                  </a:cubicBezTo>
                  <a:lnTo>
                    <a:pt x="306" y="330"/>
                  </a:lnTo>
                  <a:cubicBezTo>
                    <a:pt x="129" y="330"/>
                    <a:pt x="1" y="178"/>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6"/>
            <p:cNvSpPr/>
            <p:nvPr/>
          </p:nvSpPr>
          <p:spPr>
            <a:xfrm>
              <a:off x="5626400" y="3513975"/>
              <a:ext cx="36950" cy="30550"/>
            </a:xfrm>
            <a:custGeom>
              <a:avLst/>
              <a:gdLst/>
              <a:ahLst/>
              <a:cxnLst/>
              <a:rect l="l" t="t" r="r" b="b"/>
              <a:pathLst>
                <a:path w="1478" h="1222" extrusionOk="0">
                  <a:moveTo>
                    <a:pt x="305" y="1"/>
                  </a:moveTo>
                  <a:cubicBezTo>
                    <a:pt x="128" y="1"/>
                    <a:pt x="0" y="154"/>
                    <a:pt x="0" y="331"/>
                  </a:cubicBezTo>
                  <a:lnTo>
                    <a:pt x="0" y="636"/>
                  </a:lnTo>
                  <a:cubicBezTo>
                    <a:pt x="0" y="636"/>
                    <a:pt x="0" y="1222"/>
                    <a:pt x="305" y="1222"/>
                  </a:cubicBezTo>
                  <a:lnTo>
                    <a:pt x="1172" y="1222"/>
                  </a:lnTo>
                  <a:cubicBezTo>
                    <a:pt x="1477" y="1222"/>
                    <a:pt x="1477" y="636"/>
                    <a:pt x="1477" y="636"/>
                  </a:cubicBezTo>
                  <a:lnTo>
                    <a:pt x="1477" y="331"/>
                  </a:lnTo>
                  <a:cubicBezTo>
                    <a:pt x="1477" y="154"/>
                    <a:pt x="1325" y="1"/>
                    <a:pt x="117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6"/>
            <p:cNvSpPr/>
            <p:nvPr/>
          </p:nvSpPr>
          <p:spPr>
            <a:xfrm>
              <a:off x="5709100" y="3513975"/>
              <a:ext cx="37550" cy="30550"/>
            </a:xfrm>
            <a:custGeom>
              <a:avLst/>
              <a:gdLst/>
              <a:ahLst/>
              <a:cxnLst/>
              <a:rect l="l" t="t" r="r" b="b"/>
              <a:pathLst>
                <a:path w="1502" h="1222" extrusionOk="0">
                  <a:moveTo>
                    <a:pt x="330" y="1"/>
                  </a:moveTo>
                  <a:cubicBezTo>
                    <a:pt x="153" y="1"/>
                    <a:pt x="0" y="154"/>
                    <a:pt x="0" y="331"/>
                  </a:cubicBezTo>
                  <a:lnTo>
                    <a:pt x="0" y="636"/>
                  </a:lnTo>
                  <a:cubicBezTo>
                    <a:pt x="0" y="636"/>
                    <a:pt x="0" y="1222"/>
                    <a:pt x="330" y="1222"/>
                  </a:cubicBezTo>
                  <a:lnTo>
                    <a:pt x="1166" y="1222"/>
                  </a:lnTo>
                  <a:cubicBezTo>
                    <a:pt x="1502" y="1222"/>
                    <a:pt x="1502" y="636"/>
                    <a:pt x="1502" y="636"/>
                  </a:cubicBezTo>
                  <a:lnTo>
                    <a:pt x="1502" y="331"/>
                  </a:lnTo>
                  <a:cubicBezTo>
                    <a:pt x="1502" y="154"/>
                    <a:pt x="1349" y="1"/>
                    <a:pt x="116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6"/>
            <p:cNvSpPr/>
            <p:nvPr/>
          </p:nvSpPr>
          <p:spPr>
            <a:xfrm>
              <a:off x="5792400" y="3513975"/>
              <a:ext cx="37400" cy="30550"/>
            </a:xfrm>
            <a:custGeom>
              <a:avLst/>
              <a:gdLst/>
              <a:ahLst/>
              <a:cxnLst/>
              <a:rect l="l" t="t" r="r" b="b"/>
              <a:pathLst>
                <a:path w="1496" h="1222" extrusionOk="0">
                  <a:moveTo>
                    <a:pt x="330" y="1"/>
                  </a:moveTo>
                  <a:cubicBezTo>
                    <a:pt x="153" y="1"/>
                    <a:pt x="1" y="154"/>
                    <a:pt x="1" y="331"/>
                  </a:cubicBezTo>
                  <a:lnTo>
                    <a:pt x="1" y="636"/>
                  </a:lnTo>
                  <a:cubicBezTo>
                    <a:pt x="1" y="636"/>
                    <a:pt x="1" y="1222"/>
                    <a:pt x="330" y="1222"/>
                  </a:cubicBezTo>
                  <a:lnTo>
                    <a:pt x="1166" y="1222"/>
                  </a:lnTo>
                  <a:cubicBezTo>
                    <a:pt x="1496" y="1222"/>
                    <a:pt x="1496" y="636"/>
                    <a:pt x="1496" y="636"/>
                  </a:cubicBezTo>
                  <a:lnTo>
                    <a:pt x="1496" y="331"/>
                  </a:lnTo>
                  <a:cubicBezTo>
                    <a:pt x="1496" y="154"/>
                    <a:pt x="1343" y="1"/>
                    <a:pt x="116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6"/>
            <p:cNvSpPr/>
            <p:nvPr/>
          </p:nvSpPr>
          <p:spPr>
            <a:xfrm>
              <a:off x="5626400" y="3529850"/>
              <a:ext cx="36950" cy="24125"/>
            </a:xfrm>
            <a:custGeom>
              <a:avLst/>
              <a:gdLst/>
              <a:ahLst/>
              <a:cxnLst/>
              <a:rect l="l" t="t" r="r" b="b"/>
              <a:pathLst>
                <a:path w="1478" h="965" extrusionOk="0">
                  <a:moveTo>
                    <a:pt x="0" y="1"/>
                  </a:moveTo>
                  <a:lnTo>
                    <a:pt x="0" y="635"/>
                  </a:lnTo>
                  <a:cubicBezTo>
                    <a:pt x="0" y="812"/>
                    <a:pt x="128" y="965"/>
                    <a:pt x="305" y="965"/>
                  </a:cubicBezTo>
                  <a:lnTo>
                    <a:pt x="1172" y="965"/>
                  </a:lnTo>
                  <a:cubicBezTo>
                    <a:pt x="1325" y="965"/>
                    <a:pt x="1477" y="812"/>
                    <a:pt x="1477" y="635"/>
                  </a:cubicBezTo>
                  <a:lnTo>
                    <a:pt x="1477" y="1"/>
                  </a:lnTo>
                  <a:cubicBezTo>
                    <a:pt x="1477" y="178"/>
                    <a:pt x="1325" y="330"/>
                    <a:pt x="1172" y="330"/>
                  </a:cubicBezTo>
                  <a:lnTo>
                    <a:pt x="305" y="330"/>
                  </a:lnTo>
                  <a:cubicBezTo>
                    <a:pt x="128" y="330"/>
                    <a:pt x="0" y="178"/>
                    <a:pt x="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6"/>
            <p:cNvSpPr/>
            <p:nvPr/>
          </p:nvSpPr>
          <p:spPr>
            <a:xfrm>
              <a:off x="5709100" y="3529850"/>
              <a:ext cx="37550" cy="24125"/>
            </a:xfrm>
            <a:custGeom>
              <a:avLst/>
              <a:gdLst/>
              <a:ahLst/>
              <a:cxnLst/>
              <a:rect l="l" t="t" r="r" b="b"/>
              <a:pathLst>
                <a:path w="1502" h="965" extrusionOk="0">
                  <a:moveTo>
                    <a:pt x="0" y="1"/>
                  </a:moveTo>
                  <a:lnTo>
                    <a:pt x="0" y="635"/>
                  </a:lnTo>
                  <a:cubicBezTo>
                    <a:pt x="0" y="812"/>
                    <a:pt x="153" y="965"/>
                    <a:pt x="330" y="965"/>
                  </a:cubicBezTo>
                  <a:lnTo>
                    <a:pt x="1166" y="965"/>
                  </a:lnTo>
                  <a:cubicBezTo>
                    <a:pt x="1349" y="965"/>
                    <a:pt x="1502" y="812"/>
                    <a:pt x="1502" y="635"/>
                  </a:cubicBezTo>
                  <a:lnTo>
                    <a:pt x="1502" y="1"/>
                  </a:lnTo>
                  <a:cubicBezTo>
                    <a:pt x="1502" y="178"/>
                    <a:pt x="1349" y="330"/>
                    <a:pt x="1166" y="330"/>
                  </a:cubicBezTo>
                  <a:lnTo>
                    <a:pt x="330" y="330"/>
                  </a:lnTo>
                  <a:cubicBezTo>
                    <a:pt x="153" y="330"/>
                    <a:pt x="0" y="178"/>
                    <a:pt x="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6"/>
            <p:cNvSpPr/>
            <p:nvPr/>
          </p:nvSpPr>
          <p:spPr>
            <a:xfrm>
              <a:off x="5792400" y="3529850"/>
              <a:ext cx="37400" cy="24125"/>
            </a:xfrm>
            <a:custGeom>
              <a:avLst/>
              <a:gdLst/>
              <a:ahLst/>
              <a:cxnLst/>
              <a:rect l="l" t="t" r="r" b="b"/>
              <a:pathLst>
                <a:path w="1496" h="965" extrusionOk="0">
                  <a:moveTo>
                    <a:pt x="1" y="1"/>
                  </a:moveTo>
                  <a:lnTo>
                    <a:pt x="1" y="635"/>
                  </a:lnTo>
                  <a:cubicBezTo>
                    <a:pt x="1" y="812"/>
                    <a:pt x="153" y="965"/>
                    <a:pt x="330" y="965"/>
                  </a:cubicBezTo>
                  <a:lnTo>
                    <a:pt x="1166" y="965"/>
                  </a:lnTo>
                  <a:cubicBezTo>
                    <a:pt x="1343" y="965"/>
                    <a:pt x="1496" y="812"/>
                    <a:pt x="1496" y="635"/>
                  </a:cubicBezTo>
                  <a:lnTo>
                    <a:pt x="1496" y="1"/>
                  </a:lnTo>
                  <a:cubicBezTo>
                    <a:pt x="1496" y="178"/>
                    <a:pt x="1343" y="330"/>
                    <a:pt x="1166" y="330"/>
                  </a:cubicBezTo>
                  <a:lnTo>
                    <a:pt x="330" y="330"/>
                  </a:lnTo>
                  <a:cubicBezTo>
                    <a:pt x="153" y="330"/>
                    <a:pt x="1" y="178"/>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6"/>
            <p:cNvSpPr/>
            <p:nvPr/>
          </p:nvSpPr>
          <p:spPr>
            <a:xfrm>
              <a:off x="5543075" y="3587675"/>
              <a:ext cx="36950" cy="30550"/>
            </a:xfrm>
            <a:custGeom>
              <a:avLst/>
              <a:gdLst/>
              <a:ahLst/>
              <a:cxnLst/>
              <a:rect l="l" t="t" r="r" b="b"/>
              <a:pathLst>
                <a:path w="1478" h="1222" extrusionOk="0">
                  <a:moveTo>
                    <a:pt x="306" y="1"/>
                  </a:moveTo>
                  <a:cubicBezTo>
                    <a:pt x="129" y="1"/>
                    <a:pt x="1" y="129"/>
                    <a:pt x="1" y="306"/>
                  </a:cubicBezTo>
                  <a:lnTo>
                    <a:pt x="1" y="636"/>
                  </a:lnTo>
                  <a:cubicBezTo>
                    <a:pt x="1" y="636"/>
                    <a:pt x="1" y="1221"/>
                    <a:pt x="306" y="1221"/>
                  </a:cubicBezTo>
                  <a:lnTo>
                    <a:pt x="1173" y="1221"/>
                  </a:lnTo>
                  <a:cubicBezTo>
                    <a:pt x="1478" y="1221"/>
                    <a:pt x="1478" y="636"/>
                    <a:pt x="1478" y="636"/>
                  </a:cubicBezTo>
                  <a:lnTo>
                    <a:pt x="1478" y="306"/>
                  </a:lnTo>
                  <a:cubicBezTo>
                    <a:pt x="1478" y="129"/>
                    <a:pt x="1350" y="1"/>
                    <a:pt x="117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6"/>
            <p:cNvSpPr/>
            <p:nvPr/>
          </p:nvSpPr>
          <p:spPr>
            <a:xfrm>
              <a:off x="5543075" y="3603550"/>
              <a:ext cx="36950" cy="23675"/>
            </a:xfrm>
            <a:custGeom>
              <a:avLst/>
              <a:gdLst/>
              <a:ahLst/>
              <a:cxnLst/>
              <a:rect l="l" t="t" r="r" b="b"/>
              <a:pathLst>
                <a:path w="1478" h="947" extrusionOk="0">
                  <a:moveTo>
                    <a:pt x="1" y="1"/>
                  </a:moveTo>
                  <a:lnTo>
                    <a:pt x="1" y="641"/>
                  </a:lnTo>
                  <a:cubicBezTo>
                    <a:pt x="1" y="818"/>
                    <a:pt x="129" y="947"/>
                    <a:pt x="306" y="947"/>
                  </a:cubicBezTo>
                  <a:lnTo>
                    <a:pt x="1173" y="947"/>
                  </a:lnTo>
                  <a:cubicBezTo>
                    <a:pt x="1350" y="947"/>
                    <a:pt x="1478" y="818"/>
                    <a:pt x="1478" y="641"/>
                  </a:cubicBezTo>
                  <a:lnTo>
                    <a:pt x="1478" y="1"/>
                  </a:lnTo>
                  <a:cubicBezTo>
                    <a:pt x="1478" y="184"/>
                    <a:pt x="1350" y="306"/>
                    <a:pt x="1173" y="306"/>
                  </a:cubicBezTo>
                  <a:lnTo>
                    <a:pt x="306" y="306"/>
                  </a:lnTo>
                  <a:cubicBezTo>
                    <a:pt x="129" y="306"/>
                    <a:pt x="1" y="184"/>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6"/>
            <p:cNvSpPr/>
            <p:nvPr/>
          </p:nvSpPr>
          <p:spPr>
            <a:xfrm>
              <a:off x="5626400" y="3587675"/>
              <a:ext cx="36950" cy="30550"/>
            </a:xfrm>
            <a:custGeom>
              <a:avLst/>
              <a:gdLst/>
              <a:ahLst/>
              <a:cxnLst/>
              <a:rect l="l" t="t" r="r" b="b"/>
              <a:pathLst>
                <a:path w="1478" h="1222" extrusionOk="0">
                  <a:moveTo>
                    <a:pt x="305" y="1"/>
                  </a:moveTo>
                  <a:cubicBezTo>
                    <a:pt x="128" y="1"/>
                    <a:pt x="0" y="129"/>
                    <a:pt x="0" y="306"/>
                  </a:cubicBezTo>
                  <a:lnTo>
                    <a:pt x="0" y="636"/>
                  </a:lnTo>
                  <a:cubicBezTo>
                    <a:pt x="0" y="636"/>
                    <a:pt x="0" y="1221"/>
                    <a:pt x="305" y="1221"/>
                  </a:cubicBezTo>
                  <a:lnTo>
                    <a:pt x="1172" y="1221"/>
                  </a:lnTo>
                  <a:cubicBezTo>
                    <a:pt x="1477" y="1221"/>
                    <a:pt x="1477" y="636"/>
                    <a:pt x="1477" y="636"/>
                  </a:cubicBezTo>
                  <a:lnTo>
                    <a:pt x="1477" y="306"/>
                  </a:lnTo>
                  <a:cubicBezTo>
                    <a:pt x="1477" y="129"/>
                    <a:pt x="1325" y="1"/>
                    <a:pt x="117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6"/>
            <p:cNvSpPr/>
            <p:nvPr/>
          </p:nvSpPr>
          <p:spPr>
            <a:xfrm>
              <a:off x="5709100" y="3587675"/>
              <a:ext cx="37550" cy="30550"/>
            </a:xfrm>
            <a:custGeom>
              <a:avLst/>
              <a:gdLst/>
              <a:ahLst/>
              <a:cxnLst/>
              <a:rect l="l" t="t" r="r" b="b"/>
              <a:pathLst>
                <a:path w="1502" h="1222" extrusionOk="0">
                  <a:moveTo>
                    <a:pt x="330" y="1"/>
                  </a:moveTo>
                  <a:cubicBezTo>
                    <a:pt x="153" y="1"/>
                    <a:pt x="0" y="129"/>
                    <a:pt x="0" y="306"/>
                  </a:cubicBezTo>
                  <a:lnTo>
                    <a:pt x="0" y="636"/>
                  </a:lnTo>
                  <a:cubicBezTo>
                    <a:pt x="0" y="636"/>
                    <a:pt x="0" y="1221"/>
                    <a:pt x="330" y="1221"/>
                  </a:cubicBezTo>
                  <a:lnTo>
                    <a:pt x="1166" y="1221"/>
                  </a:lnTo>
                  <a:cubicBezTo>
                    <a:pt x="1502" y="1221"/>
                    <a:pt x="1502" y="636"/>
                    <a:pt x="1502" y="636"/>
                  </a:cubicBezTo>
                  <a:lnTo>
                    <a:pt x="1502" y="306"/>
                  </a:lnTo>
                  <a:cubicBezTo>
                    <a:pt x="1502" y="129"/>
                    <a:pt x="1349" y="1"/>
                    <a:pt x="116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6"/>
            <p:cNvSpPr/>
            <p:nvPr/>
          </p:nvSpPr>
          <p:spPr>
            <a:xfrm>
              <a:off x="5792400" y="3587675"/>
              <a:ext cx="37400" cy="30550"/>
            </a:xfrm>
            <a:custGeom>
              <a:avLst/>
              <a:gdLst/>
              <a:ahLst/>
              <a:cxnLst/>
              <a:rect l="l" t="t" r="r" b="b"/>
              <a:pathLst>
                <a:path w="1496" h="1222" extrusionOk="0">
                  <a:moveTo>
                    <a:pt x="330" y="1"/>
                  </a:moveTo>
                  <a:cubicBezTo>
                    <a:pt x="153" y="1"/>
                    <a:pt x="1" y="129"/>
                    <a:pt x="1" y="306"/>
                  </a:cubicBezTo>
                  <a:lnTo>
                    <a:pt x="1" y="636"/>
                  </a:lnTo>
                  <a:cubicBezTo>
                    <a:pt x="1" y="636"/>
                    <a:pt x="1" y="1221"/>
                    <a:pt x="330" y="1221"/>
                  </a:cubicBezTo>
                  <a:lnTo>
                    <a:pt x="1166" y="1221"/>
                  </a:lnTo>
                  <a:cubicBezTo>
                    <a:pt x="1496" y="1221"/>
                    <a:pt x="1496" y="636"/>
                    <a:pt x="1496" y="636"/>
                  </a:cubicBezTo>
                  <a:lnTo>
                    <a:pt x="1496" y="306"/>
                  </a:lnTo>
                  <a:cubicBezTo>
                    <a:pt x="1496" y="129"/>
                    <a:pt x="1343" y="1"/>
                    <a:pt x="116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6"/>
            <p:cNvSpPr/>
            <p:nvPr/>
          </p:nvSpPr>
          <p:spPr>
            <a:xfrm>
              <a:off x="5626400" y="3603550"/>
              <a:ext cx="36950" cy="23675"/>
            </a:xfrm>
            <a:custGeom>
              <a:avLst/>
              <a:gdLst/>
              <a:ahLst/>
              <a:cxnLst/>
              <a:rect l="l" t="t" r="r" b="b"/>
              <a:pathLst>
                <a:path w="1478" h="947" extrusionOk="0">
                  <a:moveTo>
                    <a:pt x="0" y="1"/>
                  </a:moveTo>
                  <a:lnTo>
                    <a:pt x="0" y="641"/>
                  </a:lnTo>
                  <a:cubicBezTo>
                    <a:pt x="0" y="818"/>
                    <a:pt x="128" y="947"/>
                    <a:pt x="305" y="947"/>
                  </a:cubicBezTo>
                  <a:lnTo>
                    <a:pt x="1172" y="947"/>
                  </a:lnTo>
                  <a:cubicBezTo>
                    <a:pt x="1325" y="947"/>
                    <a:pt x="1477" y="818"/>
                    <a:pt x="1477" y="641"/>
                  </a:cubicBezTo>
                  <a:lnTo>
                    <a:pt x="1477" y="1"/>
                  </a:lnTo>
                  <a:cubicBezTo>
                    <a:pt x="1477" y="184"/>
                    <a:pt x="1325" y="306"/>
                    <a:pt x="1172" y="306"/>
                  </a:cubicBezTo>
                  <a:lnTo>
                    <a:pt x="305" y="306"/>
                  </a:lnTo>
                  <a:cubicBezTo>
                    <a:pt x="128" y="306"/>
                    <a:pt x="0" y="184"/>
                    <a:pt x="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6"/>
            <p:cNvSpPr/>
            <p:nvPr/>
          </p:nvSpPr>
          <p:spPr>
            <a:xfrm>
              <a:off x="5709100" y="3603550"/>
              <a:ext cx="37550" cy="23675"/>
            </a:xfrm>
            <a:custGeom>
              <a:avLst/>
              <a:gdLst/>
              <a:ahLst/>
              <a:cxnLst/>
              <a:rect l="l" t="t" r="r" b="b"/>
              <a:pathLst>
                <a:path w="1502" h="947" extrusionOk="0">
                  <a:moveTo>
                    <a:pt x="0" y="1"/>
                  </a:moveTo>
                  <a:lnTo>
                    <a:pt x="0" y="641"/>
                  </a:lnTo>
                  <a:cubicBezTo>
                    <a:pt x="0" y="818"/>
                    <a:pt x="153" y="947"/>
                    <a:pt x="330" y="947"/>
                  </a:cubicBezTo>
                  <a:lnTo>
                    <a:pt x="1166" y="947"/>
                  </a:lnTo>
                  <a:cubicBezTo>
                    <a:pt x="1349" y="947"/>
                    <a:pt x="1502" y="818"/>
                    <a:pt x="1502" y="641"/>
                  </a:cubicBezTo>
                  <a:lnTo>
                    <a:pt x="1502" y="1"/>
                  </a:lnTo>
                  <a:cubicBezTo>
                    <a:pt x="1502" y="184"/>
                    <a:pt x="1349" y="306"/>
                    <a:pt x="1166" y="306"/>
                  </a:cubicBezTo>
                  <a:lnTo>
                    <a:pt x="330" y="306"/>
                  </a:lnTo>
                  <a:cubicBezTo>
                    <a:pt x="153" y="306"/>
                    <a:pt x="0" y="184"/>
                    <a:pt x="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6"/>
            <p:cNvSpPr/>
            <p:nvPr/>
          </p:nvSpPr>
          <p:spPr>
            <a:xfrm>
              <a:off x="5792400" y="3603550"/>
              <a:ext cx="37400" cy="23675"/>
            </a:xfrm>
            <a:custGeom>
              <a:avLst/>
              <a:gdLst/>
              <a:ahLst/>
              <a:cxnLst/>
              <a:rect l="l" t="t" r="r" b="b"/>
              <a:pathLst>
                <a:path w="1496" h="947" extrusionOk="0">
                  <a:moveTo>
                    <a:pt x="1" y="1"/>
                  </a:moveTo>
                  <a:lnTo>
                    <a:pt x="1" y="641"/>
                  </a:lnTo>
                  <a:cubicBezTo>
                    <a:pt x="1" y="818"/>
                    <a:pt x="153" y="947"/>
                    <a:pt x="330" y="947"/>
                  </a:cubicBezTo>
                  <a:lnTo>
                    <a:pt x="1166" y="947"/>
                  </a:lnTo>
                  <a:cubicBezTo>
                    <a:pt x="1343" y="947"/>
                    <a:pt x="1496" y="818"/>
                    <a:pt x="1496" y="641"/>
                  </a:cubicBezTo>
                  <a:lnTo>
                    <a:pt x="1496" y="1"/>
                  </a:lnTo>
                  <a:cubicBezTo>
                    <a:pt x="1496" y="184"/>
                    <a:pt x="1343" y="306"/>
                    <a:pt x="1166" y="306"/>
                  </a:cubicBezTo>
                  <a:lnTo>
                    <a:pt x="330" y="306"/>
                  </a:lnTo>
                  <a:cubicBezTo>
                    <a:pt x="153" y="306"/>
                    <a:pt x="1" y="184"/>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66"/>
          <p:cNvGrpSpPr/>
          <p:nvPr/>
        </p:nvGrpSpPr>
        <p:grpSpPr>
          <a:xfrm>
            <a:off x="4724325" y="2719906"/>
            <a:ext cx="437325" cy="436725"/>
            <a:chOff x="4724325" y="3284500"/>
            <a:chExt cx="437325" cy="436725"/>
          </a:xfrm>
        </p:grpSpPr>
        <p:sp>
          <p:nvSpPr>
            <p:cNvPr id="5110" name="Google Shape;5110;p66"/>
            <p:cNvSpPr/>
            <p:nvPr/>
          </p:nvSpPr>
          <p:spPr>
            <a:xfrm>
              <a:off x="4861650" y="3458175"/>
              <a:ext cx="81350" cy="62300"/>
            </a:xfrm>
            <a:custGeom>
              <a:avLst/>
              <a:gdLst/>
              <a:ahLst/>
              <a:cxnLst/>
              <a:rect l="l" t="t" r="r" b="b"/>
              <a:pathLst>
                <a:path w="3254" h="2492" extrusionOk="0">
                  <a:moveTo>
                    <a:pt x="449" y="0"/>
                  </a:moveTo>
                  <a:cubicBezTo>
                    <a:pt x="206" y="0"/>
                    <a:pt x="49" y="17"/>
                    <a:pt x="49" y="17"/>
                  </a:cubicBezTo>
                  <a:cubicBezTo>
                    <a:pt x="49" y="17"/>
                    <a:pt x="49" y="48"/>
                    <a:pt x="25" y="72"/>
                  </a:cubicBezTo>
                  <a:cubicBezTo>
                    <a:pt x="1" y="323"/>
                    <a:pt x="98" y="1391"/>
                    <a:pt x="861" y="2080"/>
                  </a:cubicBezTo>
                  <a:cubicBezTo>
                    <a:pt x="1219" y="2397"/>
                    <a:pt x="1676" y="2491"/>
                    <a:pt x="2094" y="2491"/>
                  </a:cubicBezTo>
                  <a:cubicBezTo>
                    <a:pt x="2717" y="2491"/>
                    <a:pt x="3254" y="2282"/>
                    <a:pt x="3254" y="2282"/>
                  </a:cubicBezTo>
                  <a:cubicBezTo>
                    <a:pt x="3205" y="1775"/>
                    <a:pt x="3077" y="1086"/>
                    <a:pt x="2564" y="628"/>
                  </a:cubicBezTo>
                  <a:cubicBezTo>
                    <a:pt x="1954" y="85"/>
                    <a:pt x="989" y="0"/>
                    <a:pt x="44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6"/>
            <p:cNvSpPr/>
            <p:nvPr/>
          </p:nvSpPr>
          <p:spPr>
            <a:xfrm>
              <a:off x="4942975" y="3458175"/>
              <a:ext cx="80750" cy="62300"/>
            </a:xfrm>
            <a:custGeom>
              <a:avLst/>
              <a:gdLst/>
              <a:ahLst/>
              <a:cxnLst/>
              <a:rect l="l" t="t" r="r" b="b"/>
              <a:pathLst>
                <a:path w="3230" h="2492" extrusionOk="0">
                  <a:moveTo>
                    <a:pt x="2805" y="0"/>
                  </a:moveTo>
                  <a:cubicBezTo>
                    <a:pt x="2265" y="0"/>
                    <a:pt x="1299" y="85"/>
                    <a:pt x="684" y="628"/>
                  </a:cubicBezTo>
                  <a:cubicBezTo>
                    <a:pt x="178" y="1086"/>
                    <a:pt x="25" y="1775"/>
                    <a:pt x="1" y="2282"/>
                  </a:cubicBezTo>
                  <a:cubicBezTo>
                    <a:pt x="1" y="2282"/>
                    <a:pt x="538" y="2491"/>
                    <a:pt x="1160" y="2491"/>
                  </a:cubicBezTo>
                  <a:cubicBezTo>
                    <a:pt x="1578" y="2491"/>
                    <a:pt x="2035" y="2397"/>
                    <a:pt x="2393" y="2080"/>
                  </a:cubicBezTo>
                  <a:cubicBezTo>
                    <a:pt x="3156" y="1391"/>
                    <a:pt x="3229" y="323"/>
                    <a:pt x="3205" y="72"/>
                  </a:cubicBezTo>
                  <a:lnTo>
                    <a:pt x="3205" y="17"/>
                  </a:lnTo>
                  <a:cubicBezTo>
                    <a:pt x="3205" y="17"/>
                    <a:pt x="3048" y="0"/>
                    <a:pt x="2805"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6"/>
            <p:cNvSpPr/>
            <p:nvPr/>
          </p:nvSpPr>
          <p:spPr>
            <a:xfrm>
              <a:off x="4860275" y="3460575"/>
              <a:ext cx="165425" cy="122100"/>
            </a:xfrm>
            <a:custGeom>
              <a:avLst/>
              <a:gdLst/>
              <a:ahLst/>
              <a:cxnLst/>
              <a:rect l="l" t="t" r="r" b="b"/>
              <a:pathLst>
                <a:path w="6617" h="4884" extrusionOk="0">
                  <a:moveTo>
                    <a:pt x="6513" y="1"/>
                  </a:moveTo>
                  <a:lnTo>
                    <a:pt x="6513" y="1"/>
                  </a:lnTo>
                  <a:cubicBezTo>
                    <a:pt x="6488" y="507"/>
                    <a:pt x="6336" y="1142"/>
                    <a:pt x="5854" y="1575"/>
                  </a:cubicBezTo>
                  <a:cubicBezTo>
                    <a:pt x="5239" y="2119"/>
                    <a:pt x="4261" y="2203"/>
                    <a:pt x="3714" y="2203"/>
                  </a:cubicBezTo>
                  <a:cubicBezTo>
                    <a:pt x="3468" y="2203"/>
                    <a:pt x="3309" y="2186"/>
                    <a:pt x="3309" y="2186"/>
                  </a:cubicBezTo>
                  <a:cubicBezTo>
                    <a:pt x="3309" y="2186"/>
                    <a:pt x="3150" y="2203"/>
                    <a:pt x="2903" y="2203"/>
                  </a:cubicBezTo>
                  <a:cubicBezTo>
                    <a:pt x="2356" y="2203"/>
                    <a:pt x="1378" y="2119"/>
                    <a:pt x="764" y="1575"/>
                  </a:cubicBezTo>
                  <a:cubicBezTo>
                    <a:pt x="281" y="1142"/>
                    <a:pt x="129" y="507"/>
                    <a:pt x="80" y="1"/>
                  </a:cubicBezTo>
                  <a:lnTo>
                    <a:pt x="80" y="1"/>
                  </a:lnTo>
                  <a:cubicBezTo>
                    <a:pt x="56" y="330"/>
                    <a:pt x="1" y="1527"/>
                    <a:pt x="764" y="2210"/>
                  </a:cubicBezTo>
                  <a:cubicBezTo>
                    <a:pt x="1429" y="2820"/>
                    <a:pt x="2546" y="2851"/>
                    <a:pt x="3028" y="2851"/>
                  </a:cubicBezTo>
                  <a:lnTo>
                    <a:pt x="3028" y="4627"/>
                  </a:lnTo>
                  <a:cubicBezTo>
                    <a:pt x="3028" y="4780"/>
                    <a:pt x="3156" y="4883"/>
                    <a:pt x="3309" y="4883"/>
                  </a:cubicBezTo>
                  <a:cubicBezTo>
                    <a:pt x="3461" y="4883"/>
                    <a:pt x="3565" y="4780"/>
                    <a:pt x="3565" y="4627"/>
                  </a:cubicBezTo>
                  <a:lnTo>
                    <a:pt x="3565" y="2851"/>
                  </a:lnTo>
                  <a:cubicBezTo>
                    <a:pt x="4047" y="2851"/>
                    <a:pt x="5164" y="2820"/>
                    <a:pt x="5854" y="2210"/>
                  </a:cubicBezTo>
                  <a:cubicBezTo>
                    <a:pt x="6617" y="1527"/>
                    <a:pt x="6562" y="330"/>
                    <a:pt x="6513"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6"/>
            <p:cNvSpPr/>
            <p:nvPr/>
          </p:nvSpPr>
          <p:spPr>
            <a:xfrm>
              <a:off x="4724325" y="3284500"/>
              <a:ext cx="437325" cy="436725"/>
            </a:xfrm>
            <a:custGeom>
              <a:avLst/>
              <a:gdLst/>
              <a:ahLst/>
              <a:cxnLst/>
              <a:rect l="l" t="t" r="r" b="b"/>
              <a:pathLst>
                <a:path w="17493" h="17469" extrusionOk="0">
                  <a:moveTo>
                    <a:pt x="8747" y="3711"/>
                  </a:moveTo>
                  <a:cubicBezTo>
                    <a:pt x="11518" y="3711"/>
                    <a:pt x="13782" y="5951"/>
                    <a:pt x="13782" y="8747"/>
                  </a:cubicBezTo>
                  <a:lnTo>
                    <a:pt x="13782" y="9052"/>
                  </a:lnTo>
                  <a:cubicBezTo>
                    <a:pt x="13782" y="9156"/>
                    <a:pt x="13678" y="14111"/>
                    <a:pt x="8747" y="14111"/>
                  </a:cubicBezTo>
                  <a:cubicBezTo>
                    <a:pt x="3864" y="14111"/>
                    <a:pt x="3711" y="9156"/>
                    <a:pt x="3711" y="9052"/>
                  </a:cubicBezTo>
                  <a:lnTo>
                    <a:pt x="3711" y="8747"/>
                  </a:lnTo>
                  <a:cubicBezTo>
                    <a:pt x="3711" y="5951"/>
                    <a:pt x="5976" y="3711"/>
                    <a:pt x="8747" y="3711"/>
                  </a:cubicBezTo>
                  <a:close/>
                  <a:moveTo>
                    <a:pt x="8210" y="1"/>
                  </a:moveTo>
                  <a:cubicBezTo>
                    <a:pt x="7935" y="1"/>
                    <a:pt x="7727" y="202"/>
                    <a:pt x="7679" y="458"/>
                  </a:cubicBezTo>
                  <a:lnTo>
                    <a:pt x="7447" y="1929"/>
                  </a:lnTo>
                  <a:cubicBezTo>
                    <a:pt x="6507" y="2112"/>
                    <a:pt x="5616" y="2491"/>
                    <a:pt x="4828" y="3028"/>
                  </a:cubicBezTo>
                  <a:lnTo>
                    <a:pt x="3632" y="2137"/>
                  </a:lnTo>
                  <a:cubicBezTo>
                    <a:pt x="3538" y="2066"/>
                    <a:pt x="3422" y="2028"/>
                    <a:pt x="3307" y="2028"/>
                  </a:cubicBezTo>
                  <a:cubicBezTo>
                    <a:pt x="3174" y="2028"/>
                    <a:pt x="3043" y="2078"/>
                    <a:pt x="2949" y="2186"/>
                  </a:cubicBezTo>
                  <a:lnTo>
                    <a:pt x="2186" y="2948"/>
                  </a:lnTo>
                  <a:cubicBezTo>
                    <a:pt x="2009" y="3125"/>
                    <a:pt x="1984" y="3431"/>
                    <a:pt x="2137" y="3638"/>
                  </a:cubicBezTo>
                  <a:lnTo>
                    <a:pt x="3022" y="4828"/>
                  </a:lnTo>
                  <a:cubicBezTo>
                    <a:pt x="2491" y="5622"/>
                    <a:pt x="2106" y="6507"/>
                    <a:pt x="1929" y="7453"/>
                  </a:cubicBezTo>
                  <a:lnTo>
                    <a:pt x="458" y="7679"/>
                  </a:lnTo>
                  <a:cubicBezTo>
                    <a:pt x="202" y="7727"/>
                    <a:pt x="1" y="7935"/>
                    <a:pt x="1" y="8216"/>
                  </a:cubicBezTo>
                  <a:lnTo>
                    <a:pt x="1" y="9284"/>
                  </a:lnTo>
                  <a:cubicBezTo>
                    <a:pt x="1" y="9534"/>
                    <a:pt x="202" y="9766"/>
                    <a:pt x="458" y="9815"/>
                  </a:cubicBezTo>
                  <a:lnTo>
                    <a:pt x="1929" y="10016"/>
                  </a:lnTo>
                  <a:cubicBezTo>
                    <a:pt x="2106" y="10986"/>
                    <a:pt x="2491" y="11878"/>
                    <a:pt x="3022" y="12640"/>
                  </a:cubicBezTo>
                  <a:lnTo>
                    <a:pt x="2137" y="13861"/>
                  </a:lnTo>
                  <a:cubicBezTo>
                    <a:pt x="1984" y="14063"/>
                    <a:pt x="2009" y="14343"/>
                    <a:pt x="2186" y="14545"/>
                  </a:cubicBezTo>
                  <a:lnTo>
                    <a:pt x="2949" y="15308"/>
                  </a:lnTo>
                  <a:cubicBezTo>
                    <a:pt x="3047" y="15406"/>
                    <a:pt x="3185" y="15457"/>
                    <a:pt x="3322" y="15457"/>
                  </a:cubicBezTo>
                  <a:cubicBezTo>
                    <a:pt x="3432" y="15457"/>
                    <a:pt x="3543" y="15424"/>
                    <a:pt x="3632" y="15356"/>
                  </a:cubicBezTo>
                  <a:lnTo>
                    <a:pt x="4828" y="14471"/>
                  </a:lnTo>
                  <a:cubicBezTo>
                    <a:pt x="5616" y="15002"/>
                    <a:pt x="6507" y="15387"/>
                    <a:pt x="7447" y="15564"/>
                  </a:cubicBezTo>
                  <a:lnTo>
                    <a:pt x="7679" y="17035"/>
                  </a:lnTo>
                  <a:cubicBezTo>
                    <a:pt x="7727" y="17291"/>
                    <a:pt x="7935" y="17468"/>
                    <a:pt x="8210" y="17468"/>
                  </a:cubicBezTo>
                  <a:lnTo>
                    <a:pt x="9278" y="17468"/>
                  </a:lnTo>
                  <a:cubicBezTo>
                    <a:pt x="9534" y="17468"/>
                    <a:pt x="9766" y="17291"/>
                    <a:pt x="9815" y="17035"/>
                  </a:cubicBezTo>
                  <a:lnTo>
                    <a:pt x="10016" y="15564"/>
                  </a:lnTo>
                  <a:cubicBezTo>
                    <a:pt x="10987" y="15387"/>
                    <a:pt x="11872" y="15002"/>
                    <a:pt x="12665" y="14471"/>
                  </a:cubicBezTo>
                  <a:lnTo>
                    <a:pt x="13855" y="15356"/>
                  </a:lnTo>
                  <a:cubicBezTo>
                    <a:pt x="13947" y="15424"/>
                    <a:pt x="14059" y="15457"/>
                    <a:pt x="14170" y="15457"/>
                  </a:cubicBezTo>
                  <a:cubicBezTo>
                    <a:pt x="14309" y="15457"/>
                    <a:pt x="14447" y="15406"/>
                    <a:pt x="14545" y="15308"/>
                  </a:cubicBezTo>
                  <a:lnTo>
                    <a:pt x="15308" y="14545"/>
                  </a:lnTo>
                  <a:cubicBezTo>
                    <a:pt x="15485" y="14343"/>
                    <a:pt x="15509" y="14063"/>
                    <a:pt x="15357" y="13861"/>
                  </a:cubicBezTo>
                  <a:lnTo>
                    <a:pt x="14465" y="12640"/>
                  </a:lnTo>
                  <a:cubicBezTo>
                    <a:pt x="15003" y="11878"/>
                    <a:pt x="15381" y="10986"/>
                    <a:pt x="15564" y="10016"/>
                  </a:cubicBezTo>
                  <a:lnTo>
                    <a:pt x="17035" y="9815"/>
                  </a:lnTo>
                  <a:cubicBezTo>
                    <a:pt x="17291" y="9766"/>
                    <a:pt x="17493" y="9534"/>
                    <a:pt x="17493" y="9284"/>
                  </a:cubicBezTo>
                  <a:lnTo>
                    <a:pt x="17493" y="8216"/>
                  </a:lnTo>
                  <a:cubicBezTo>
                    <a:pt x="17493" y="7935"/>
                    <a:pt x="17291" y="7727"/>
                    <a:pt x="17035" y="7679"/>
                  </a:cubicBezTo>
                  <a:lnTo>
                    <a:pt x="15564" y="7453"/>
                  </a:lnTo>
                  <a:cubicBezTo>
                    <a:pt x="15381" y="6507"/>
                    <a:pt x="15003" y="5622"/>
                    <a:pt x="14465" y="4828"/>
                  </a:cubicBezTo>
                  <a:lnTo>
                    <a:pt x="15357" y="3638"/>
                  </a:lnTo>
                  <a:cubicBezTo>
                    <a:pt x="15509" y="3431"/>
                    <a:pt x="15485" y="3125"/>
                    <a:pt x="15308" y="2948"/>
                  </a:cubicBezTo>
                  <a:lnTo>
                    <a:pt x="14545" y="2186"/>
                  </a:lnTo>
                  <a:cubicBezTo>
                    <a:pt x="14450" y="2078"/>
                    <a:pt x="14319" y="2028"/>
                    <a:pt x="14186" y="2028"/>
                  </a:cubicBezTo>
                  <a:cubicBezTo>
                    <a:pt x="14069" y="2028"/>
                    <a:pt x="13952" y="2066"/>
                    <a:pt x="13855" y="2137"/>
                  </a:cubicBezTo>
                  <a:lnTo>
                    <a:pt x="12665" y="3028"/>
                  </a:lnTo>
                  <a:cubicBezTo>
                    <a:pt x="11872" y="2491"/>
                    <a:pt x="10987" y="2112"/>
                    <a:pt x="10016" y="1929"/>
                  </a:cubicBezTo>
                  <a:lnTo>
                    <a:pt x="9815" y="458"/>
                  </a:lnTo>
                  <a:cubicBezTo>
                    <a:pt x="9766" y="202"/>
                    <a:pt x="9534" y="1"/>
                    <a:pt x="9278"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6"/>
            <p:cNvSpPr/>
            <p:nvPr/>
          </p:nvSpPr>
          <p:spPr>
            <a:xfrm>
              <a:off x="4817100" y="3510775"/>
              <a:ext cx="251775" cy="134150"/>
            </a:xfrm>
            <a:custGeom>
              <a:avLst/>
              <a:gdLst/>
              <a:ahLst/>
              <a:cxnLst/>
              <a:rect l="l" t="t" r="r" b="b"/>
              <a:pathLst>
                <a:path w="10071" h="5366" extrusionOk="0">
                  <a:moveTo>
                    <a:pt x="0" y="1"/>
                  </a:moveTo>
                  <a:lnTo>
                    <a:pt x="0" y="330"/>
                  </a:lnTo>
                  <a:cubicBezTo>
                    <a:pt x="0" y="3101"/>
                    <a:pt x="2265" y="5366"/>
                    <a:pt x="5036" y="5366"/>
                  </a:cubicBezTo>
                  <a:cubicBezTo>
                    <a:pt x="7807" y="5366"/>
                    <a:pt x="10071" y="3101"/>
                    <a:pt x="10071" y="330"/>
                  </a:cubicBezTo>
                  <a:lnTo>
                    <a:pt x="10071" y="1"/>
                  </a:lnTo>
                  <a:cubicBezTo>
                    <a:pt x="9894" y="2643"/>
                    <a:pt x="7703" y="4731"/>
                    <a:pt x="5036" y="4731"/>
                  </a:cubicBezTo>
                  <a:cubicBezTo>
                    <a:pt x="2362" y="4731"/>
                    <a:pt x="177" y="2643"/>
                    <a:pt x="0"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66"/>
          <p:cNvGrpSpPr/>
          <p:nvPr/>
        </p:nvGrpSpPr>
        <p:grpSpPr>
          <a:xfrm>
            <a:off x="3979125" y="2755056"/>
            <a:ext cx="437475" cy="366625"/>
            <a:chOff x="3979125" y="3319650"/>
            <a:chExt cx="437475" cy="366625"/>
          </a:xfrm>
        </p:grpSpPr>
        <p:sp>
          <p:nvSpPr>
            <p:cNvPr id="5116" name="Google Shape;5116;p66"/>
            <p:cNvSpPr/>
            <p:nvPr/>
          </p:nvSpPr>
          <p:spPr>
            <a:xfrm>
              <a:off x="4037700" y="3435950"/>
              <a:ext cx="320450" cy="216000"/>
            </a:xfrm>
            <a:custGeom>
              <a:avLst/>
              <a:gdLst/>
              <a:ahLst/>
              <a:cxnLst/>
              <a:rect l="l" t="t" r="r" b="b"/>
              <a:pathLst>
                <a:path w="12818" h="8640" extrusionOk="0">
                  <a:moveTo>
                    <a:pt x="6406" y="0"/>
                  </a:moveTo>
                  <a:cubicBezTo>
                    <a:pt x="6228" y="0"/>
                    <a:pt x="6049" y="58"/>
                    <a:pt x="5897" y="174"/>
                  </a:cubicBezTo>
                  <a:lnTo>
                    <a:pt x="1" y="4623"/>
                  </a:lnTo>
                  <a:lnTo>
                    <a:pt x="1" y="8310"/>
                  </a:lnTo>
                  <a:lnTo>
                    <a:pt x="306" y="8639"/>
                  </a:lnTo>
                  <a:lnTo>
                    <a:pt x="12513" y="8639"/>
                  </a:lnTo>
                  <a:lnTo>
                    <a:pt x="12818" y="8310"/>
                  </a:lnTo>
                  <a:lnTo>
                    <a:pt x="12818" y="4623"/>
                  </a:lnTo>
                  <a:lnTo>
                    <a:pt x="6916" y="174"/>
                  </a:lnTo>
                  <a:cubicBezTo>
                    <a:pt x="6763" y="58"/>
                    <a:pt x="6585" y="0"/>
                    <a:pt x="640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6"/>
            <p:cNvSpPr/>
            <p:nvPr/>
          </p:nvSpPr>
          <p:spPr>
            <a:xfrm>
              <a:off x="4037700" y="3643675"/>
              <a:ext cx="320450" cy="23525"/>
            </a:xfrm>
            <a:custGeom>
              <a:avLst/>
              <a:gdLst/>
              <a:ahLst/>
              <a:cxnLst/>
              <a:rect l="l" t="t" r="r" b="b"/>
              <a:pathLst>
                <a:path w="12818" h="941" extrusionOk="0">
                  <a:moveTo>
                    <a:pt x="1" y="1"/>
                  </a:moveTo>
                  <a:lnTo>
                    <a:pt x="1" y="941"/>
                  </a:lnTo>
                  <a:lnTo>
                    <a:pt x="12818" y="941"/>
                  </a:lnTo>
                  <a:lnTo>
                    <a:pt x="12818"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6"/>
            <p:cNvSpPr/>
            <p:nvPr/>
          </p:nvSpPr>
          <p:spPr>
            <a:xfrm>
              <a:off x="4164200" y="3571825"/>
              <a:ext cx="67325" cy="80125"/>
            </a:xfrm>
            <a:custGeom>
              <a:avLst/>
              <a:gdLst/>
              <a:ahLst/>
              <a:cxnLst/>
              <a:rect l="l" t="t" r="r" b="b"/>
              <a:pathLst>
                <a:path w="2693" h="3205" extrusionOk="0">
                  <a:moveTo>
                    <a:pt x="1349" y="0"/>
                  </a:moveTo>
                  <a:cubicBezTo>
                    <a:pt x="611" y="0"/>
                    <a:pt x="0" y="610"/>
                    <a:pt x="0" y="1349"/>
                  </a:cubicBezTo>
                  <a:lnTo>
                    <a:pt x="0" y="2875"/>
                  </a:lnTo>
                  <a:lnTo>
                    <a:pt x="306" y="3204"/>
                  </a:lnTo>
                  <a:lnTo>
                    <a:pt x="2362" y="3204"/>
                  </a:lnTo>
                  <a:lnTo>
                    <a:pt x="2692" y="2875"/>
                  </a:lnTo>
                  <a:lnTo>
                    <a:pt x="2692" y="1349"/>
                  </a:lnTo>
                  <a:cubicBezTo>
                    <a:pt x="2692" y="610"/>
                    <a:pt x="2082" y="0"/>
                    <a:pt x="134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6"/>
            <p:cNvSpPr/>
            <p:nvPr/>
          </p:nvSpPr>
          <p:spPr>
            <a:xfrm>
              <a:off x="4164200" y="3643675"/>
              <a:ext cx="67325" cy="23525"/>
            </a:xfrm>
            <a:custGeom>
              <a:avLst/>
              <a:gdLst/>
              <a:ahLst/>
              <a:cxnLst/>
              <a:rect l="l" t="t" r="r" b="b"/>
              <a:pathLst>
                <a:path w="2693" h="941" extrusionOk="0">
                  <a:moveTo>
                    <a:pt x="0" y="1"/>
                  </a:moveTo>
                  <a:lnTo>
                    <a:pt x="0" y="941"/>
                  </a:lnTo>
                  <a:lnTo>
                    <a:pt x="2692" y="941"/>
                  </a:lnTo>
                  <a:lnTo>
                    <a:pt x="269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6"/>
            <p:cNvSpPr/>
            <p:nvPr/>
          </p:nvSpPr>
          <p:spPr>
            <a:xfrm>
              <a:off x="4078900" y="3578225"/>
              <a:ext cx="48400" cy="37550"/>
            </a:xfrm>
            <a:custGeom>
              <a:avLst/>
              <a:gdLst/>
              <a:ahLst/>
              <a:cxnLst/>
              <a:rect l="l" t="t" r="r" b="b"/>
              <a:pathLst>
                <a:path w="1936" h="1502" extrusionOk="0">
                  <a:moveTo>
                    <a:pt x="336" y="0"/>
                  </a:moveTo>
                  <a:cubicBezTo>
                    <a:pt x="153" y="0"/>
                    <a:pt x="1" y="153"/>
                    <a:pt x="1" y="330"/>
                  </a:cubicBezTo>
                  <a:lnTo>
                    <a:pt x="1" y="965"/>
                  </a:lnTo>
                  <a:cubicBezTo>
                    <a:pt x="1" y="1142"/>
                    <a:pt x="80" y="1502"/>
                    <a:pt x="336" y="1502"/>
                  </a:cubicBezTo>
                  <a:lnTo>
                    <a:pt x="1606" y="1502"/>
                  </a:lnTo>
                  <a:cubicBezTo>
                    <a:pt x="1887" y="1502"/>
                    <a:pt x="1935" y="1142"/>
                    <a:pt x="1935" y="965"/>
                  </a:cubicBezTo>
                  <a:lnTo>
                    <a:pt x="1935" y="330"/>
                  </a:lnTo>
                  <a:cubicBezTo>
                    <a:pt x="1935" y="153"/>
                    <a:pt x="1783" y="0"/>
                    <a:pt x="160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6"/>
            <p:cNvSpPr/>
            <p:nvPr/>
          </p:nvSpPr>
          <p:spPr>
            <a:xfrm>
              <a:off x="4078900" y="3602325"/>
              <a:ext cx="48400" cy="24150"/>
            </a:xfrm>
            <a:custGeom>
              <a:avLst/>
              <a:gdLst/>
              <a:ahLst/>
              <a:cxnLst/>
              <a:rect l="l" t="t" r="r" b="b"/>
              <a:pathLst>
                <a:path w="1936" h="966" extrusionOk="0">
                  <a:moveTo>
                    <a:pt x="1" y="1"/>
                  </a:moveTo>
                  <a:lnTo>
                    <a:pt x="1" y="635"/>
                  </a:lnTo>
                  <a:cubicBezTo>
                    <a:pt x="1" y="812"/>
                    <a:pt x="153" y="965"/>
                    <a:pt x="336" y="965"/>
                  </a:cubicBezTo>
                  <a:lnTo>
                    <a:pt x="1606" y="965"/>
                  </a:lnTo>
                  <a:cubicBezTo>
                    <a:pt x="1783" y="965"/>
                    <a:pt x="1935" y="812"/>
                    <a:pt x="1935" y="635"/>
                  </a:cubicBezTo>
                  <a:lnTo>
                    <a:pt x="1935" y="1"/>
                  </a:lnTo>
                  <a:cubicBezTo>
                    <a:pt x="1935" y="178"/>
                    <a:pt x="1783" y="330"/>
                    <a:pt x="1606" y="330"/>
                  </a:cubicBezTo>
                  <a:lnTo>
                    <a:pt x="336" y="330"/>
                  </a:lnTo>
                  <a:cubicBezTo>
                    <a:pt x="153" y="330"/>
                    <a:pt x="1" y="178"/>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6"/>
            <p:cNvSpPr/>
            <p:nvPr/>
          </p:nvSpPr>
          <p:spPr>
            <a:xfrm>
              <a:off x="4234700" y="3319650"/>
              <a:ext cx="81500" cy="61650"/>
            </a:xfrm>
            <a:custGeom>
              <a:avLst/>
              <a:gdLst/>
              <a:ahLst/>
              <a:cxnLst/>
              <a:rect l="l" t="t" r="r" b="b"/>
              <a:pathLst>
                <a:path w="3260" h="2466" extrusionOk="0">
                  <a:moveTo>
                    <a:pt x="414" y="0"/>
                  </a:moveTo>
                  <a:cubicBezTo>
                    <a:pt x="177" y="0"/>
                    <a:pt x="25" y="17"/>
                    <a:pt x="25" y="17"/>
                  </a:cubicBezTo>
                  <a:cubicBezTo>
                    <a:pt x="25" y="17"/>
                    <a:pt x="25" y="66"/>
                    <a:pt x="0" y="120"/>
                  </a:cubicBezTo>
                  <a:cubicBezTo>
                    <a:pt x="0" y="120"/>
                    <a:pt x="0" y="1341"/>
                    <a:pt x="739" y="2025"/>
                  </a:cubicBezTo>
                  <a:cubicBezTo>
                    <a:pt x="1128" y="2369"/>
                    <a:pt x="1659" y="2466"/>
                    <a:pt x="2133" y="2466"/>
                  </a:cubicBezTo>
                  <a:cubicBezTo>
                    <a:pt x="2743" y="2466"/>
                    <a:pt x="3259" y="2305"/>
                    <a:pt x="3259" y="2305"/>
                  </a:cubicBezTo>
                  <a:cubicBezTo>
                    <a:pt x="3204" y="1799"/>
                    <a:pt x="3076" y="1109"/>
                    <a:pt x="2570" y="651"/>
                  </a:cubicBezTo>
                  <a:cubicBezTo>
                    <a:pt x="1949" y="86"/>
                    <a:pt x="959" y="0"/>
                    <a:pt x="41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6"/>
            <p:cNvSpPr/>
            <p:nvPr/>
          </p:nvSpPr>
          <p:spPr>
            <a:xfrm>
              <a:off x="4316175" y="3319650"/>
              <a:ext cx="81350" cy="61650"/>
            </a:xfrm>
            <a:custGeom>
              <a:avLst/>
              <a:gdLst/>
              <a:ahLst/>
              <a:cxnLst/>
              <a:rect l="l" t="t" r="r" b="b"/>
              <a:pathLst>
                <a:path w="3254" h="2466" extrusionOk="0">
                  <a:moveTo>
                    <a:pt x="2839" y="0"/>
                  </a:moveTo>
                  <a:cubicBezTo>
                    <a:pt x="2295" y="0"/>
                    <a:pt x="1304" y="86"/>
                    <a:pt x="684" y="651"/>
                  </a:cubicBezTo>
                  <a:cubicBezTo>
                    <a:pt x="177" y="1109"/>
                    <a:pt x="49" y="1799"/>
                    <a:pt x="0" y="2305"/>
                  </a:cubicBezTo>
                  <a:cubicBezTo>
                    <a:pt x="0" y="2305"/>
                    <a:pt x="514" y="2466"/>
                    <a:pt x="1123" y="2466"/>
                  </a:cubicBezTo>
                  <a:cubicBezTo>
                    <a:pt x="1596" y="2466"/>
                    <a:pt x="2125" y="2369"/>
                    <a:pt x="2515" y="2025"/>
                  </a:cubicBezTo>
                  <a:cubicBezTo>
                    <a:pt x="3253" y="1341"/>
                    <a:pt x="3253" y="120"/>
                    <a:pt x="3253" y="120"/>
                  </a:cubicBezTo>
                  <a:cubicBezTo>
                    <a:pt x="3229" y="66"/>
                    <a:pt x="3229" y="17"/>
                    <a:pt x="3229" y="17"/>
                  </a:cubicBezTo>
                  <a:cubicBezTo>
                    <a:pt x="3229" y="17"/>
                    <a:pt x="3076" y="0"/>
                    <a:pt x="2839"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6"/>
            <p:cNvSpPr/>
            <p:nvPr/>
          </p:nvSpPr>
          <p:spPr>
            <a:xfrm>
              <a:off x="4232850" y="3322650"/>
              <a:ext cx="166500" cy="130325"/>
            </a:xfrm>
            <a:custGeom>
              <a:avLst/>
              <a:gdLst/>
              <a:ahLst/>
              <a:cxnLst/>
              <a:rect l="l" t="t" r="r" b="b"/>
              <a:pathLst>
                <a:path w="6660" h="5213" extrusionOk="0">
                  <a:moveTo>
                    <a:pt x="74" y="0"/>
                  </a:moveTo>
                  <a:lnTo>
                    <a:pt x="74" y="0"/>
                  </a:lnTo>
                  <a:cubicBezTo>
                    <a:pt x="50" y="306"/>
                    <a:pt x="1" y="1526"/>
                    <a:pt x="764" y="2210"/>
                  </a:cubicBezTo>
                  <a:cubicBezTo>
                    <a:pt x="1447" y="2820"/>
                    <a:pt x="2570" y="2845"/>
                    <a:pt x="3077" y="2845"/>
                  </a:cubicBezTo>
                  <a:lnTo>
                    <a:pt x="3077" y="4956"/>
                  </a:lnTo>
                  <a:cubicBezTo>
                    <a:pt x="3077" y="5109"/>
                    <a:pt x="3181" y="5213"/>
                    <a:pt x="3333" y="5213"/>
                  </a:cubicBezTo>
                  <a:cubicBezTo>
                    <a:pt x="3486" y="5213"/>
                    <a:pt x="3584" y="5109"/>
                    <a:pt x="3584" y="4956"/>
                  </a:cubicBezTo>
                  <a:lnTo>
                    <a:pt x="3584" y="2845"/>
                  </a:lnTo>
                  <a:cubicBezTo>
                    <a:pt x="4096" y="2845"/>
                    <a:pt x="5213" y="2820"/>
                    <a:pt x="5897" y="2210"/>
                  </a:cubicBezTo>
                  <a:cubicBezTo>
                    <a:pt x="6660" y="1526"/>
                    <a:pt x="6611" y="306"/>
                    <a:pt x="6586" y="0"/>
                  </a:cubicBezTo>
                  <a:lnTo>
                    <a:pt x="6586" y="0"/>
                  </a:lnTo>
                  <a:cubicBezTo>
                    <a:pt x="6538" y="483"/>
                    <a:pt x="6385" y="1142"/>
                    <a:pt x="5897" y="1575"/>
                  </a:cubicBezTo>
                  <a:cubicBezTo>
                    <a:pt x="5286" y="2118"/>
                    <a:pt x="4298" y="2202"/>
                    <a:pt x="3744" y="2202"/>
                  </a:cubicBezTo>
                  <a:cubicBezTo>
                    <a:pt x="3495" y="2202"/>
                    <a:pt x="3333" y="2185"/>
                    <a:pt x="3333" y="2185"/>
                  </a:cubicBezTo>
                  <a:cubicBezTo>
                    <a:pt x="3333" y="2185"/>
                    <a:pt x="3172" y="2202"/>
                    <a:pt x="2923" y="2202"/>
                  </a:cubicBezTo>
                  <a:cubicBezTo>
                    <a:pt x="2368" y="2202"/>
                    <a:pt x="1379" y="2118"/>
                    <a:pt x="764" y="1575"/>
                  </a:cubicBezTo>
                  <a:cubicBezTo>
                    <a:pt x="282" y="1142"/>
                    <a:pt x="129" y="483"/>
                    <a:pt x="7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6"/>
            <p:cNvSpPr/>
            <p:nvPr/>
          </p:nvSpPr>
          <p:spPr>
            <a:xfrm>
              <a:off x="4297100" y="3438300"/>
              <a:ext cx="38775" cy="47025"/>
            </a:xfrm>
            <a:custGeom>
              <a:avLst/>
              <a:gdLst/>
              <a:ahLst/>
              <a:cxnLst/>
              <a:rect l="l" t="t" r="r" b="b"/>
              <a:pathLst>
                <a:path w="1551" h="1881" extrusionOk="0">
                  <a:moveTo>
                    <a:pt x="177" y="1"/>
                  </a:moveTo>
                  <a:cubicBezTo>
                    <a:pt x="74" y="1"/>
                    <a:pt x="0" y="80"/>
                    <a:pt x="0" y="178"/>
                  </a:cubicBezTo>
                  <a:lnTo>
                    <a:pt x="0" y="715"/>
                  </a:lnTo>
                  <a:lnTo>
                    <a:pt x="177" y="1197"/>
                  </a:lnTo>
                  <a:lnTo>
                    <a:pt x="1093" y="1881"/>
                  </a:lnTo>
                  <a:lnTo>
                    <a:pt x="1551" y="1881"/>
                  </a:lnTo>
                  <a:lnTo>
                    <a:pt x="1551" y="178"/>
                  </a:lnTo>
                  <a:cubicBezTo>
                    <a:pt x="1551" y="80"/>
                    <a:pt x="1447" y="1"/>
                    <a:pt x="137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6"/>
            <p:cNvSpPr/>
            <p:nvPr/>
          </p:nvSpPr>
          <p:spPr>
            <a:xfrm>
              <a:off x="4297100" y="3456150"/>
              <a:ext cx="38775" cy="45200"/>
            </a:xfrm>
            <a:custGeom>
              <a:avLst/>
              <a:gdLst/>
              <a:ahLst/>
              <a:cxnLst/>
              <a:rect l="l" t="t" r="r" b="b"/>
              <a:pathLst>
                <a:path w="1551" h="1808" extrusionOk="0">
                  <a:moveTo>
                    <a:pt x="0" y="1"/>
                  </a:moveTo>
                  <a:lnTo>
                    <a:pt x="0" y="636"/>
                  </a:lnTo>
                  <a:lnTo>
                    <a:pt x="684" y="1807"/>
                  </a:lnTo>
                  <a:lnTo>
                    <a:pt x="1551" y="1807"/>
                  </a:lnTo>
                  <a:lnTo>
                    <a:pt x="1551" y="1167"/>
                  </a:lnTo>
                  <a:lnTo>
                    <a:pt x="0"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6"/>
            <p:cNvSpPr/>
            <p:nvPr/>
          </p:nvSpPr>
          <p:spPr>
            <a:xfrm>
              <a:off x="3995750" y="3402675"/>
              <a:ext cx="404375" cy="164750"/>
            </a:xfrm>
            <a:custGeom>
              <a:avLst/>
              <a:gdLst/>
              <a:ahLst/>
              <a:cxnLst/>
              <a:rect l="l" t="t" r="r" b="b"/>
              <a:pathLst>
                <a:path w="16175" h="6590" extrusionOk="0">
                  <a:moveTo>
                    <a:pt x="8084" y="1"/>
                  </a:moveTo>
                  <a:cubicBezTo>
                    <a:pt x="7906" y="1"/>
                    <a:pt x="7727" y="52"/>
                    <a:pt x="7575" y="156"/>
                  </a:cubicBezTo>
                  <a:lnTo>
                    <a:pt x="354" y="5625"/>
                  </a:lnTo>
                  <a:cubicBezTo>
                    <a:pt x="49" y="5851"/>
                    <a:pt x="0" y="6259"/>
                    <a:pt x="226" y="6540"/>
                  </a:cubicBezTo>
                  <a:cubicBezTo>
                    <a:pt x="226" y="6565"/>
                    <a:pt x="251" y="6589"/>
                    <a:pt x="251" y="6589"/>
                  </a:cubicBezTo>
                  <a:lnTo>
                    <a:pt x="1142" y="6357"/>
                  </a:lnTo>
                  <a:lnTo>
                    <a:pt x="7575" y="1505"/>
                  </a:lnTo>
                  <a:cubicBezTo>
                    <a:pt x="7727" y="1389"/>
                    <a:pt x="7906" y="1331"/>
                    <a:pt x="8084" y="1331"/>
                  </a:cubicBezTo>
                  <a:cubicBezTo>
                    <a:pt x="8263" y="1331"/>
                    <a:pt x="8441" y="1389"/>
                    <a:pt x="8594" y="1505"/>
                  </a:cubicBezTo>
                  <a:lnTo>
                    <a:pt x="15027" y="6357"/>
                  </a:lnTo>
                  <a:lnTo>
                    <a:pt x="15893" y="6589"/>
                  </a:lnTo>
                  <a:cubicBezTo>
                    <a:pt x="15918" y="6589"/>
                    <a:pt x="15918" y="6565"/>
                    <a:pt x="15942" y="6540"/>
                  </a:cubicBezTo>
                  <a:cubicBezTo>
                    <a:pt x="16174" y="6259"/>
                    <a:pt x="16095" y="5851"/>
                    <a:pt x="15814" y="5625"/>
                  </a:cubicBezTo>
                  <a:lnTo>
                    <a:pt x="8594" y="156"/>
                  </a:lnTo>
                  <a:cubicBezTo>
                    <a:pt x="8441" y="52"/>
                    <a:pt x="8263" y="1"/>
                    <a:pt x="808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6"/>
            <p:cNvSpPr/>
            <p:nvPr/>
          </p:nvSpPr>
          <p:spPr>
            <a:xfrm>
              <a:off x="4002625" y="3426025"/>
              <a:ext cx="390475" cy="146700"/>
            </a:xfrm>
            <a:custGeom>
              <a:avLst/>
              <a:gdLst/>
              <a:ahLst/>
              <a:cxnLst/>
              <a:rect l="l" t="t" r="r" b="b"/>
              <a:pathLst>
                <a:path w="15619" h="5868" extrusionOk="0">
                  <a:moveTo>
                    <a:pt x="7809" y="0"/>
                  </a:moveTo>
                  <a:cubicBezTo>
                    <a:pt x="7606" y="0"/>
                    <a:pt x="7403" y="71"/>
                    <a:pt x="7226" y="211"/>
                  </a:cubicBezTo>
                  <a:lnTo>
                    <a:pt x="0" y="5655"/>
                  </a:lnTo>
                  <a:cubicBezTo>
                    <a:pt x="128" y="5797"/>
                    <a:pt x="294" y="5868"/>
                    <a:pt x="463" y="5868"/>
                  </a:cubicBezTo>
                  <a:cubicBezTo>
                    <a:pt x="601" y="5868"/>
                    <a:pt x="741" y="5821"/>
                    <a:pt x="867" y="5728"/>
                  </a:cubicBezTo>
                  <a:lnTo>
                    <a:pt x="7300" y="876"/>
                  </a:lnTo>
                  <a:cubicBezTo>
                    <a:pt x="7452" y="760"/>
                    <a:pt x="7631" y="702"/>
                    <a:pt x="7809" y="702"/>
                  </a:cubicBezTo>
                  <a:cubicBezTo>
                    <a:pt x="7988" y="702"/>
                    <a:pt x="8166" y="760"/>
                    <a:pt x="8319" y="876"/>
                  </a:cubicBezTo>
                  <a:lnTo>
                    <a:pt x="14752" y="5728"/>
                  </a:lnTo>
                  <a:cubicBezTo>
                    <a:pt x="14877" y="5821"/>
                    <a:pt x="15018" y="5868"/>
                    <a:pt x="15155" y="5868"/>
                  </a:cubicBezTo>
                  <a:cubicBezTo>
                    <a:pt x="15325" y="5868"/>
                    <a:pt x="15490" y="5797"/>
                    <a:pt x="15618" y="5655"/>
                  </a:cubicBezTo>
                  <a:lnTo>
                    <a:pt x="8392" y="211"/>
                  </a:lnTo>
                  <a:cubicBezTo>
                    <a:pt x="8215" y="71"/>
                    <a:pt x="8012" y="0"/>
                    <a:pt x="780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6"/>
            <p:cNvSpPr/>
            <p:nvPr/>
          </p:nvSpPr>
          <p:spPr>
            <a:xfrm>
              <a:off x="3981100" y="3659550"/>
              <a:ext cx="433500" cy="19100"/>
            </a:xfrm>
            <a:custGeom>
              <a:avLst/>
              <a:gdLst/>
              <a:ahLst/>
              <a:cxnLst/>
              <a:rect l="l" t="t" r="r" b="b"/>
              <a:pathLst>
                <a:path w="17340" h="764" extrusionOk="0">
                  <a:moveTo>
                    <a:pt x="458" y="0"/>
                  </a:moveTo>
                  <a:cubicBezTo>
                    <a:pt x="281" y="0"/>
                    <a:pt x="98" y="104"/>
                    <a:pt x="1" y="257"/>
                  </a:cubicBezTo>
                  <a:cubicBezTo>
                    <a:pt x="1" y="257"/>
                    <a:pt x="1" y="763"/>
                    <a:pt x="458" y="763"/>
                  </a:cubicBezTo>
                  <a:lnTo>
                    <a:pt x="16882" y="763"/>
                  </a:lnTo>
                  <a:cubicBezTo>
                    <a:pt x="17340" y="763"/>
                    <a:pt x="17340" y="257"/>
                    <a:pt x="17340" y="257"/>
                  </a:cubicBezTo>
                  <a:cubicBezTo>
                    <a:pt x="17242" y="104"/>
                    <a:pt x="17065" y="0"/>
                    <a:pt x="1688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6"/>
            <p:cNvSpPr/>
            <p:nvPr/>
          </p:nvSpPr>
          <p:spPr>
            <a:xfrm>
              <a:off x="3979125" y="3665950"/>
              <a:ext cx="437475" cy="20325"/>
            </a:xfrm>
            <a:custGeom>
              <a:avLst/>
              <a:gdLst/>
              <a:ahLst/>
              <a:cxnLst/>
              <a:rect l="l" t="t" r="r" b="b"/>
              <a:pathLst>
                <a:path w="17499" h="813" extrusionOk="0">
                  <a:moveTo>
                    <a:pt x="80" y="1"/>
                  </a:moveTo>
                  <a:cubicBezTo>
                    <a:pt x="25" y="74"/>
                    <a:pt x="0" y="178"/>
                    <a:pt x="0" y="282"/>
                  </a:cubicBezTo>
                  <a:cubicBezTo>
                    <a:pt x="0" y="556"/>
                    <a:pt x="257" y="813"/>
                    <a:pt x="537" y="813"/>
                  </a:cubicBezTo>
                  <a:lnTo>
                    <a:pt x="16961" y="813"/>
                  </a:lnTo>
                  <a:cubicBezTo>
                    <a:pt x="17242" y="813"/>
                    <a:pt x="17498" y="556"/>
                    <a:pt x="17498" y="282"/>
                  </a:cubicBezTo>
                  <a:cubicBezTo>
                    <a:pt x="17498" y="178"/>
                    <a:pt x="17474" y="74"/>
                    <a:pt x="17419" y="1"/>
                  </a:cubicBezTo>
                  <a:cubicBezTo>
                    <a:pt x="17321" y="178"/>
                    <a:pt x="17144" y="282"/>
                    <a:pt x="16961" y="282"/>
                  </a:cubicBezTo>
                  <a:lnTo>
                    <a:pt x="537" y="282"/>
                  </a:lnTo>
                  <a:cubicBezTo>
                    <a:pt x="360" y="282"/>
                    <a:pt x="177" y="178"/>
                    <a:pt x="8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6"/>
            <p:cNvSpPr/>
            <p:nvPr/>
          </p:nvSpPr>
          <p:spPr>
            <a:xfrm>
              <a:off x="4269025" y="3578225"/>
              <a:ext cx="48400" cy="37550"/>
            </a:xfrm>
            <a:custGeom>
              <a:avLst/>
              <a:gdLst/>
              <a:ahLst/>
              <a:cxnLst/>
              <a:rect l="l" t="t" r="r" b="b"/>
              <a:pathLst>
                <a:path w="1936" h="1502" extrusionOk="0">
                  <a:moveTo>
                    <a:pt x="330" y="0"/>
                  </a:moveTo>
                  <a:cubicBezTo>
                    <a:pt x="153" y="0"/>
                    <a:pt x="0" y="153"/>
                    <a:pt x="0" y="330"/>
                  </a:cubicBezTo>
                  <a:lnTo>
                    <a:pt x="0" y="965"/>
                  </a:lnTo>
                  <a:cubicBezTo>
                    <a:pt x="0" y="1142"/>
                    <a:pt x="80" y="1502"/>
                    <a:pt x="330" y="1502"/>
                  </a:cubicBezTo>
                  <a:lnTo>
                    <a:pt x="1606" y="1502"/>
                  </a:lnTo>
                  <a:cubicBezTo>
                    <a:pt x="1886" y="1502"/>
                    <a:pt x="1935" y="1142"/>
                    <a:pt x="1935" y="965"/>
                  </a:cubicBezTo>
                  <a:lnTo>
                    <a:pt x="1935" y="330"/>
                  </a:lnTo>
                  <a:cubicBezTo>
                    <a:pt x="1935" y="153"/>
                    <a:pt x="1783" y="0"/>
                    <a:pt x="1606"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6"/>
            <p:cNvSpPr/>
            <p:nvPr/>
          </p:nvSpPr>
          <p:spPr>
            <a:xfrm>
              <a:off x="4269025" y="3602325"/>
              <a:ext cx="48400" cy="24150"/>
            </a:xfrm>
            <a:custGeom>
              <a:avLst/>
              <a:gdLst/>
              <a:ahLst/>
              <a:cxnLst/>
              <a:rect l="l" t="t" r="r" b="b"/>
              <a:pathLst>
                <a:path w="1936" h="966" extrusionOk="0">
                  <a:moveTo>
                    <a:pt x="0" y="1"/>
                  </a:moveTo>
                  <a:lnTo>
                    <a:pt x="0" y="635"/>
                  </a:lnTo>
                  <a:cubicBezTo>
                    <a:pt x="0" y="812"/>
                    <a:pt x="153" y="965"/>
                    <a:pt x="330" y="965"/>
                  </a:cubicBezTo>
                  <a:lnTo>
                    <a:pt x="1606" y="965"/>
                  </a:lnTo>
                  <a:cubicBezTo>
                    <a:pt x="1783" y="965"/>
                    <a:pt x="1935" y="812"/>
                    <a:pt x="1935" y="635"/>
                  </a:cubicBezTo>
                  <a:lnTo>
                    <a:pt x="1935" y="1"/>
                  </a:lnTo>
                  <a:cubicBezTo>
                    <a:pt x="1935" y="178"/>
                    <a:pt x="1783" y="330"/>
                    <a:pt x="1606" y="330"/>
                  </a:cubicBezTo>
                  <a:lnTo>
                    <a:pt x="330" y="330"/>
                  </a:lnTo>
                  <a:cubicBezTo>
                    <a:pt x="153" y="330"/>
                    <a:pt x="0" y="178"/>
                    <a:pt x="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66"/>
          <p:cNvGrpSpPr/>
          <p:nvPr/>
        </p:nvGrpSpPr>
        <p:grpSpPr>
          <a:xfrm>
            <a:off x="7896675" y="4019406"/>
            <a:ext cx="141775" cy="436875"/>
            <a:chOff x="7896675" y="5193600"/>
            <a:chExt cx="141775" cy="436875"/>
          </a:xfrm>
        </p:grpSpPr>
        <p:sp>
          <p:nvSpPr>
            <p:cNvPr id="5134" name="Google Shape;5134;p66"/>
            <p:cNvSpPr/>
            <p:nvPr/>
          </p:nvSpPr>
          <p:spPr>
            <a:xfrm>
              <a:off x="7896675" y="5217100"/>
              <a:ext cx="134900" cy="413375"/>
            </a:xfrm>
            <a:custGeom>
              <a:avLst/>
              <a:gdLst/>
              <a:ahLst/>
              <a:cxnLst/>
              <a:rect l="l" t="t" r="r" b="b"/>
              <a:pathLst>
                <a:path w="5396" h="16535" extrusionOk="0">
                  <a:moveTo>
                    <a:pt x="1605" y="1"/>
                  </a:moveTo>
                  <a:lnTo>
                    <a:pt x="1605" y="2497"/>
                  </a:lnTo>
                  <a:cubicBezTo>
                    <a:pt x="1605" y="3284"/>
                    <a:pt x="1300" y="4071"/>
                    <a:pt x="788" y="4657"/>
                  </a:cubicBezTo>
                  <a:cubicBezTo>
                    <a:pt x="281" y="5243"/>
                    <a:pt x="0" y="5982"/>
                    <a:pt x="0" y="6745"/>
                  </a:cubicBezTo>
                  <a:lnTo>
                    <a:pt x="0" y="7148"/>
                  </a:lnTo>
                  <a:lnTo>
                    <a:pt x="305" y="10224"/>
                  </a:lnTo>
                  <a:lnTo>
                    <a:pt x="0" y="13330"/>
                  </a:lnTo>
                  <a:lnTo>
                    <a:pt x="0" y="15314"/>
                  </a:lnTo>
                  <a:cubicBezTo>
                    <a:pt x="0" y="15997"/>
                    <a:pt x="562" y="16534"/>
                    <a:pt x="1221" y="16534"/>
                  </a:cubicBezTo>
                  <a:lnTo>
                    <a:pt x="3815" y="16534"/>
                  </a:lnTo>
                  <a:cubicBezTo>
                    <a:pt x="4480" y="16534"/>
                    <a:pt x="5396" y="16229"/>
                    <a:pt x="5365" y="15314"/>
                  </a:cubicBezTo>
                  <a:lnTo>
                    <a:pt x="5365" y="6745"/>
                  </a:lnTo>
                  <a:cubicBezTo>
                    <a:pt x="5365" y="5982"/>
                    <a:pt x="5090" y="5243"/>
                    <a:pt x="4578" y="4657"/>
                  </a:cubicBezTo>
                  <a:cubicBezTo>
                    <a:pt x="4047" y="4071"/>
                    <a:pt x="3766" y="3284"/>
                    <a:pt x="3766" y="2497"/>
                  </a:cubicBezTo>
                  <a:lnTo>
                    <a:pt x="3766" y="306"/>
                  </a:lnTo>
                  <a:lnTo>
                    <a:pt x="3436"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6"/>
            <p:cNvSpPr/>
            <p:nvPr/>
          </p:nvSpPr>
          <p:spPr>
            <a:xfrm>
              <a:off x="7982575" y="5217100"/>
              <a:ext cx="55875" cy="413375"/>
            </a:xfrm>
            <a:custGeom>
              <a:avLst/>
              <a:gdLst/>
              <a:ahLst/>
              <a:cxnLst/>
              <a:rect l="l" t="t" r="r" b="b"/>
              <a:pathLst>
                <a:path w="2235" h="16535" extrusionOk="0">
                  <a:moveTo>
                    <a:pt x="0" y="1"/>
                  </a:moveTo>
                  <a:lnTo>
                    <a:pt x="0" y="2497"/>
                  </a:lnTo>
                  <a:cubicBezTo>
                    <a:pt x="0" y="3284"/>
                    <a:pt x="306" y="4071"/>
                    <a:pt x="812" y="4657"/>
                  </a:cubicBezTo>
                  <a:cubicBezTo>
                    <a:pt x="1319" y="5243"/>
                    <a:pt x="1599" y="5982"/>
                    <a:pt x="1599" y="6745"/>
                  </a:cubicBezTo>
                  <a:lnTo>
                    <a:pt x="1599" y="15314"/>
                  </a:lnTo>
                  <a:cubicBezTo>
                    <a:pt x="1599" y="15997"/>
                    <a:pt x="1044" y="16534"/>
                    <a:pt x="379" y="16534"/>
                  </a:cubicBezTo>
                  <a:lnTo>
                    <a:pt x="1013" y="16534"/>
                  </a:lnTo>
                  <a:cubicBezTo>
                    <a:pt x="1679" y="16534"/>
                    <a:pt x="2234" y="15997"/>
                    <a:pt x="2234" y="15314"/>
                  </a:cubicBezTo>
                  <a:lnTo>
                    <a:pt x="2234" y="13330"/>
                  </a:lnTo>
                  <a:lnTo>
                    <a:pt x="1929" y="10224"/>
                  </a:lnTo>
                  <a:lnTo>
                    <a:pt x="2234" y="7148"/>
                  </a:lnTo>
                  <a:lnTo>
                    <a:pt x="2234" y="6745"/>
                  </a:lnTo>
                  <a:cubicBezTo>
                    <a:pt x="2234" y="5982"/>
                    <a:pt x="1960" y="5243"/>
                    <a:pt x="1447" y="4657"/>
                  </a:cubicBezTo>
                  <a:cubicBezTo>
                    <a:pt x="940" y="4071"/>
                    <a:pt x="635" y="3284"/>
                    <a:pt x="635" y="2497"/>
                  </a:cubicBezTo>
                  <a:lnTo>
                    <a:pt x="63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6"/>
            <p:cNvSpPr/>
            <p:nvPr/>
          </p:nvSpPr>
          <p:spPr>
            <a:xfrm>
              <a:off x="7896675" y="5395775"/>
              <a:ext cx="134125" cy="154600"/>
            </a:xfrm>
            <a:custGeom>
              <a:avLst/>
              <a:gdLst/>
              <a:ahLst/>
              <a:cxnLst/>
              <a:rect l="l" t="t" r="r" b="b"/>
              <a:pathLst>
                <a:path w="5365" h="6184" extrusionOk="0">
                  <a:moveTo>
                    <a:pt x="0" y="1"/>
                  </a:moveTo>
                  <a:lnTo>
                    <a:pt x="0" y="6183"/>
                  </a:lnTo>
                  <a:lnTo>
                    <a:pt x="5035" y="6183"/>
                  </a:lnTo>
                  <a:lnTo>
                    <a:pt x="5365" y="5878"/>
                  </a:lnTo>
                  <a:lnTo>
                    <a:pt x="5365" y="306"/>
                  </a:lnTo>
                  <a:lnTo>
                    <a:pt x="5035"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6"/>
            <p:cNvSpPr/>
            <p:nvPr/>
          </p:nvSpPr>
          <p:spPr>
            <a:xfrm>
              <a:off x="8022550" y="5395775"/>
              <a:ext cx="15900" cy="154600"/>
            </a:xfrm>
            <a:custGeom>
              <a:avLst/>
              <a:gdLst/>
              <a:ahLst/>
              <a:cxnLst/>
              <a:rect l="l" t="t" r="r" b="b"/>
              <a:pathLst>
                <a:path w="636" h="6184" extrusionOk="0">
                  <a:moveTo>
                    <a:pt x="0" y="1"/>
                  </a:moveTo>
                  <a:lnTo>
                    <a:pt x="0" y="6183"/>
                  </a:lnTo>
                  <a:lnTo>
                    <a:pt x="635" y="6183"/>
                  </a:lnTo>
                  <a:lnTo>
                    <a:pt x="635"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6"/>
            <p:cNvSpPr/>
            <p:nvPr/>
          </p:nvSpPr>
          <p:spPr>
            <a:xfrm>
              <a:off x="7966700" y="5466100"/>
              <a:ext cx="50225" cy="48425"/>
            </a:xfrm>
            <a:custGeom>
              <a:avLst/>
              <a:gdLst/>
              <a:ahLst/>
              <a:cxnLst/>
              <a:rect l="l" t="t" r="r" b="b"/>
              <a:pathLst>
                <a:path w="2009" h="1937" extrusionOk="0">
                  <a:moveTo>
                    <a:pt x="1097" y="1"/>
                  </a:moveTo>
                  <a:cubicBezTo>
                    <a:pt x="1052" y="1"/>
                    <a:pt x="1006" y="12"/>
                    <a:pt x="965" y="38"/>
                  </a:cubicBezTo>
                  <a:cubicBezTo>
                    <a:pt x="837" y="111"/>
                    <a:pt x="812" y="294"/>
                    <a:pt x="886" y="416"/>
                  </a:cubicBezTo>
                  <a:lnTo>
                    <a:pt x="1270" y="1057"/>
                  </a:lnTo>
                  <a:lnTo>
                    <a:pt x="355" y="1057"/>
                  </a:lnTo>
                  <a:cubicBezTo>
                    <a:pt x="178" y="1057"/>
                    <a:pt x="1" y="1283"/>
                    <a:pt x="178" y="1484"/>
                  </a:cubicBezTo>
                  <a:lnTo>
                    <a:pt x="483" y="1844"/>
                  </a:lnTo>
                  <a:cubicBezTo>
                    <a:pt x="543" y="1889"/>
                    <a:pt x="605" y="1937"/>
                    <a:pt x="685" y="1937"/>
                  </a:cubicBezTo>
                  <a:cubicBezTo>
                    <a:pt x="736" y="1937"/>
                    <a:pt x="793" y="1918"/>
                    <a:pt x="861" y="1869"/>
                  </a:cubicBezTo>
                  <a:cubicBezTo>
                    <a:pt x="941" y="1789"/>
                    <a:pt x="965" y="1667"/>
                    <a:pt x="941" y="1588"/>
                  </a:cubicBezTo>
                  <a:lnTo>
                    <a:pt x="1728" y="1588"/>
                  </a:lnTo>
                  <a:cubicBezTo>
                    <a:pt x="1832" y="1588"/>
                    <a:pt x="1905" y="1539"/>
                    <a:pt x="1954" y="1435"/>
                  </a:cubicBezTo>
                  <a:cubicBezTo>
                    <a:pt x="2009" y="1362"/>
                    <a:pt x="2009" y="1258"/>
                    <a:pt x="1954" y="1179"/>
                  </a:cubicBezTo>
                  <a:lnTo>
                    <a:pt x="1343" y="141"/>
                  </a:lnTo>
                  <a:cubicBezTo>
                    <a:pt x="1293" y="54"/>
                    <a:pt x="1195" y="1"/>
                    <a:pt x="109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6"/>
            <p:cNvSpPr/>
            <p:nvPr/>
          </p:nvSpPr>
          <p:spPr>
            <a:xfrm>
              <a:off x="7918325" y="5463050"/>
              <a:ext cx="43825" cy="42750"/>
            </a:xfrm>
            <a:custGeom>
              <a:avLst/>
              <a:gdLst/>
              <a:ahLst/>
              <a:cxnLst/>
              <a:rect l="l" t="t" r="r" b="b"/>
              <a:pathLst>
                <a:path w="1753" h="1710" extrusionOk="0">
                  <a:moveTo>
                    <a:pt x="973" y="1"/>
                  </a:moveTo>
                  <a:cubicBezTo>
                    <a:pt x="955" y="1"/>
                    <a:pt x="936" y="3"/>
                    <a:pt x="916" y="7"/>
                  </a:cubicBezTo>
                  <a:lnTo>
                    <a:pt x="434" y="111"/>
                  </a:lnTo>
                  <a:cubicBezTo>
                    <a:pt x="306" y="135"/>
                    <a:pt x="202" y="288"/>
                    <a:pt x="257" y="416"/>
                  </a:cubicBezTo>
                  <a:cubicBezTo>
                    <a:pt x="257" y="514"/>
                    <a:pt x="355" y="593"/>
                    <a:pt x="459" y="617"/>
                  </a:cubicBezTo>
                  <a:lnTo>
                    <a:pt x="50" y="1301"/>
                  </a:lnTo>
                  <a:cubicBezTo>
                    <a:pt x="1" y="1380"/>
                    <a:pt x="1" y="1484"/>
                    <a:pt x="50" y="1557"/>
                  </a:cubicBezTo>
                  <a:cubicBezTo>
                    <a:pt x="105" y="1661"/>
                    <a:pt x="178" y="1710"/>
                    <a:pt x="282" y="1710"/>
                  </a:cubicBezTo>
                  <a:lnTo>
                    <a:pt x="1502" y="1686"/>
                  </a:lnTo>
                  <a:cubicBezTo>
                    <a:pt x="1630" y="1686"/>
                    <a:pt x="1753" y="1582"/>
                    <a:pt x="1753" y="1429"/>
                  </a:cubicBezTo>
                  <a:cubicBezTo>
                    <a:pt x="1753" y="1277"/>
                    <a:pt x="1630" y="1179"/>
                    <a:pt x="1502" y="1179"/>
                  </a:cubicBezTo>
                  <a:lnTo>
                    <a:pt x="739" y="1179"/>
                  </a:lnTo>
                  <a:lnTo>
                    <a:pt x="1197" y="386"/>
                  </a:lnTo>
                  <a:cubicBezTo>
                    <a:pt x="1286" y="224"/>
                    <a:pt x="1167" y="1"/>
                    <a:pt x="973"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6"/>
            <p:cNvSpPr/>
            <p:nvPr/>
          </p:nvSpPr>
          <p:spPr>
            <a:xfrm>
              <a:off x="7945025" y="5420650"/>
              <a:ext cx="50225" cy="43125"/>
            </a:xfrm>
            <a:custGeom>
              <a:avLst/>
              <a:gdLst/>
              <a:ahLst/>
              <a:cxnLst/>
              <a:rect l="l" t="t" r="r" b="b"/>
              <a:pathLst>
                <a:path w="2009" h="1725" extrusionOk="0">
                  <a:moveTo>
                    <a:pt x="892" y="0"/>
                  </a:moveTo>
                  <a:cubicBezTo>
                    <a:pt x="813" y="0"/>
                    <a:pt x="715" y="49"/>
                    <a:pt x="660" y="153"/>
                  </a:cubicBezTo>
                  <a:lnTo>
                    <a:pt x="74" y="1197"/>
                  </a:lnTo>
                  <a:cubicBezTo>
                    <a:pt x="1" y="1319"/>
                    <a:pt x="50" y="1471"/>
                    <a:pt x="178" y="1551"/>
                  </a:cubicBezTo>
                  <a:cubicBezTo>
                    <a:pt x="219" y="1574"/>
                    <a:pt x="262" y="1585"/>
                    <a:pt x="304" y="1585"/>
                  </a:cubicBezTo>
                  <a:cubicBezTo>
                    <a:pt x="395" y="1585"/>
                    <a:pt x="482" y="1534"/>
                    <a:pt x="532" y="1447"/>
                  </a:cubicBezTo>
                  <a:lnTo>
                    <a:pt x="892" y="812"/>
                  </a:lnTo>
                  <a:lnTo>
                    <a:pt x="1350" y="1599"/>
                  </a:lnTo>
                  <a:cubicBezTo>
                    <a:pt x="1394" y="1680"/>
                    <a:pt x="1477" y="1724"/>
                    <a:pt x="1564" y="1724"/>
                  </a:cubicBezTo>
                  <a:cubicBezTo>
                    <a:pt x="1667" y="1724"/>
                    <a:pt x="1776" y="1662"/>
                    <a:pt x="1832" y="1526"/>
                  </a:cubicBezTo>
                  <a:lnTo>
                    <a:pt x="1985" y="1068"/>
                  </a:lnTo>
                  <a:cubicBezTo>
                    <a:pt x="2009" y="940"/>
                    <a:pt x="1936" y="788"/>
                    <a:pt x="1808" y="739"/>
                  </a:cubicBezTo>
                  <a:cubicBezTo>
                    <a:pt x="1782" y="731"/>
                    <a:pt x="1755" y="727"/>
                    <a:pt x="1728" y="727"/>
                  </a:cubicBezTo>
                  <a:cubicBezTo>
                    <a:pt x="1645" y="727"/>
                    <a:pt x="1564" y="763"/>
                    <a:pt x="1527" y="836"/>
                  </a:cubicBezTo>
                  <a:lnTo>
                    <a:pt x="1118" y="153"/>
                  </a:lnTo>
                  <a:cubicBezTo>
                    <a:pt x="1069" y="49"/>
                    <a:pt x="990" y="0"/>
                    <a:pt x="89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6"/>
            <p:cNvSpPr/>
            <p:nvPr/>
          </p:nvSpPr>
          <p:spPr>
            <a:xfrm>
              <a:off x="7928550" y="5193600"/>
              <a:ext cx="69925" cy="31150"/>
            </a:xfrm>
            <a:custGeom>
              <a:avLst/>
              <a:gdLst/>
              <a:ahLst/>
              <a:cxnLst/>
              <a:rect l="l" t="t" r="r" b="b"/>
              <a:pathLst>
                <a:path w="2797" h="1246" extrusionOk="0">
                  <a:moveTo>
                    <a:pt x="709" y="1"/>
                  </a:moveTo>
                  <a:cubicBezTo>
                    <a:pt x="330" y="1"/>
                    <a:pt x="1" y="306"/>
                    <a:pt x="1" y="715"/>
                  </a:cubicBezTo>
                  <a:lnTo>
                    <a:pt x="1" y="1069"/>
                  </a:lnTo>
                  <a:cubicBezTo>
                    <a:pt x="1" y="1173"/>
                    <a:pt x="98" y="1246"/>
                    <a:pt x="178" y="1246"/>
                  </a:cubicBezTo>
                  <a:lnTo>
                    <a:pt x="2491" y="1246"/>
                  </a:lnTo>
                  <a:lnTo>
                    <a:pt x="2796" y="1069"/>
                  </a:lnTo>
                  <a:lnTo>
                    <a:pt x="2796" y="715"/>
                  </a:lnTo>
                  <a:cubicBezTo>
                    <a:pt x="2796" y="129"/>
                    <a:pt x="2161" y="1"/>
                    <a:pt x="1777"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6"/>
            <p:cNvSpPr/>
            <p:nvPr/>
          </p:nvSpPr>
          <p:spPr>
            <a:xfrm>
              <a:off x="7972950" y="5193600"/>
              <a:ext cx="33150" cy="31150"/>
            </a:xfrm>
            <a:custGeom>
              <a:avLst/>
              <a:gdLst/>
              <a:ahLst/>
              <a:cxnLst/>
              <a:rect l="l" t="t" r="r" b="b"/>
              <a:pathLst>
                <a:path w="1326" h="1246" extrusionOk="0">
                  <a:moveTo>
                    <a:pt x="1" y="1"/>
                  </a:moveTo>
                  <a:cubicBezTo>
                    <a:pt x="385" y="1"/>
                    <a:pt x="715" y="306"/>
                    <a:pt x="715" y="715"/>
                  </a:cubicBezTo>
                  <a:lnTo>
                    <a:pt x="715" y="1246"/>
                  </a:lnTo>
                  <a:lnTo>
                    <a:pt x="1173" y="1246"/>
                  </a:lnTo>
                  <a:cubicBezTo>
                    <a:pt x="1246" y="1246"/>
                    <a:pt x="1325" y="1173"/>
                    <a:pt x="1325" y="1069"/>
                  </a:cubicBezTo>
                  <a:lnTo>
                    <a:pt x="1325" y="715"/>
                  </a:lnTo>
                  <a:cubicBezTo>
                    <a:pt x="1325" y="306"/>
                    <a:pt x="1020" y="1"/>
                    <a:pt x="636"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66"/>
          <p:cNvGrpSpPr/>
          <p:nvPr/>
        </p:nvGrpSpPr>
        <p:grpSpPr>
          <a:xfrm>
            <a:off x="3233050" y="2724206"/>
            <a:ext cx="439425" cy="428575"/>
            <a:chOff x="3233050" y="3288800"/>
            <a:chExt cx="439425" cy="428575"/>
          </a:xfrm>
        </p:grpSpPr>
        <p:sp>
          <p:nvSpPr>
            <p:cNvPr id="5144" name="Google Shape;5144;p66"/>
            <p:cNvSpPr/>
            <p:nvPr/>
          </p:nvSpPr>
          <p:spPr>
            <a:xfrm>
              <a:off x="3243525" y="3288800"/>
              <a:ext cx="428950" cy="195925"/>
            </a:xfrm>
            <a:custGeom>
              <a:avLst/>
              <a:gdLst/>
              <a:ahLst/>
              <a:cxnLst/>
              <a:rect l="l" t="t" r="r" b="b"/>
              <a:pathLst>
                <a:path w="17158" h="7837" extrusionOk="0">
                  <a:moveTo>
                    <a:pt x="8380" y="1"/>
                  </a:moveTo>
                  <a:cubicBezTo>
                    <a:pt x="7544" y="1"/>
                    <a:pt x="6694" y="124"/>
                    <a:pt x="5853" y="384"/>
                  </a:cubicBezTo>
                  <a:cubicBezTo>
                    <a:pt x="2850" y="1300"/>
                    <a:pt x="714" y="3741"/>
                    <a:pt x="31" y="6591"/>
                  </a:cubicBezTo>
                  <a:cubicBezTo>
                    <a:pt x="0" y="6695"/>
                    <a:pt x="80" y="6792"/>
                    <a:pt x="183" y="6823"/>
                  </a:cubicBezTo>
                  <a:lnTo>
                    <a:pt x="1099" y="7000"/>
                  </a:lnTo>
                  <a:lnTo>
                    <a:pt x="1557" y="6719"/>
                  </a:lnTo>
                  <a:cubicBezTo>
                    <a:pt x="2112" y="4504"/>
                    <a:pt x="4047" y="2551"/>
                    <a:pt x="6409" y="1837"/>
                  </a:cubicBezTo>
                  <a:cubicBezTo>
                    <a:pt x="7091" y="1626"/>
                    <a:pt x="7785" y="1523"/>
                    <a:pt x="8470" y="1523"/>
                  </a:cubicBezTo>
                  <a:cubicBezTo>
                    <a:pt x="11335" y="1523"/>
                    <a:pt x="14042" y="3325"/>
                    <a:pt x="15106" y="6567"/>
                  </a:cubicBezTo>
                  <a:lnTo>
                    <a:pt x="15747" y="7659"/>
                  </a:lnTo>
                  <a:lnTo>
                    <a:pt x="16021" y="7812"/>
                  </a:lnTo>
                  <a:cubicBezTo>
                    <a:pt x="16056" y="7828"/>
                    <a:pt x="16091" y="7836"/>
                    <a:pt x="16123" y="7836"/>
                  </a:cubicBezTo>
                  <a:cubicBezTo>
                    <a:pt x="16188" y="7836"/>
                    <a:pt x="16245" y="7804"/>
                    <a:pt x="16278" y="7738"/>
                  </a:cubicBezTo>
                  <a:lnTo>
                    <a:pt x="17089" y="6182"/>
                  </a:lnTo>
                  <a:cubicBezTo>
                    <a:pt x="17157" y="6051"/>
                    <a:pt x="17055" y="5920"/>
                    <a:pt x="16928" y="5920"/>
                  </a:cubicBezTo>
                  <a:cubicBezTo>
                    <a:pt x="16907" y="5920"/>
                    <a:pt x="16885" y="5924"/>
                    <a:pt x="16864" y="5932"/>
                  </a:cubicBezTo>
                  <a:lnTo>
                    <a:pt x="16558" y="6030"/>
                  </a:lnTo>
                  <a:cubicBezTo>
                    <a:pt x="15421" y="2368"/>
                    <a:pt x="12038" y="1"/>
                    <a:pt x="838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6"/>
            <p:cNvSpPr/>
            <p:nvPr/>
          </p:nvSpPr>
          <p:spPr>
            <a:xfrm>
              <a:off x="3270975" y="3317450"/>
              <a:ext cx="366225" cy="162850"/>
            </a:xfrm>
            <a:custGeom>
              <a:avLst/>
              <a:gdLst/>
              <a:ahLst/>
              <a:cxnLst/>
              <a:rect l="l" t="t" r="r" b="b"/>
              <a:pathLst>
                <a:path w="14649" h="6514" extrusionOk="0">
                  <a:moveTo>
                    <a:pt x="7270" y="1"/>
                  </a:moveTo>
                  <a:cubicBezTo>
                    <a:pt x="3712" y="1"/>
                    <a:pt x="733" y="2522"/>
                    <a:pt x="1" y="5854"/>
                  </a:cubicBezTo>
                  <a:lnTo>
                    <a:pt x="532" y="5952"/>
                  </a:lnTo>
                  <a:cubicBezTo>
                    <a:pt x="547" y="5957"/>
                    <a:pt x="562" y="5960"/>
                    <a:pt x="578" y="5960"/>
                  </a:cubicBezTo>
                  <a:cubicBezTo>
                    <a:pt x="645" y="5960"/>
                    <a:pt x="713" y="5909"/>
                    <a:pt x="733" y="5830"/>
                  </a:cubicBezTo>
                  <a:cubicBezTo>
                    <a:pt x="1270" y="3590"/>
                    <a:pt x="2949" y="1710"/>
                    <a:pt x="5311" y="996"/>
                  </a:cubicBezTo>
                  <a:cubicBezTo>
                    <a:pt x="5970" y="792"/>
                    <a:pt x="6636" y="696"/>
                    <a:pt x="7290" y="696"/>
                  </a:cubicBezTo>
                  <a:cubicBezTo>
                    <a:pt x="10150" y="696"/>
                    <a:pt x="12789" y="2545"/>
                    <a:pt x="13678" y="5421"/>
                  </a:cubicBezTo>
                  <a:lnTo>
                    <a:pt x="13428" y="5494"/>
                  </a:lnTo>
                  <a:cubicBezTo>
                    <a:pt x="13275" y="5549"/>
                    <a:pt x="13245" y="5750"/>
                    <a:pt x="13398" y="5830"/>
                  </a:cubicBezTo>
                  <a:lnTo>
                    <a:pt x="14649" y="6513"/>
                  </a:lnTo>
                  <a:cubicBezTo>
                    <a:pt x="14191" y="2851"/>
                    <a:pt x="11060" y="1"/>
                    <a:pt x="7270"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6"/>
            <p:cNvSpPr/>
            <p:nvPr/>
          </p:nvSpPr>
          <p:spPr>
            <a:xfrm>
              <a:off x="3233050" y="3524150"/>
              <a:ext cx="427050" cy="193225"/>
            </a:xfrm>
            <a:custGeom>
              <a:avLst/>
              <a:gdLst/>
              <a:ahLst/>
              <a:cxnLst/>
              <a:rect l="l" t="t" r="r" b="b"/>
              <a:pathLst>
                <a:path w="17082" h="7729" extrusionOk="0">
                  <a:moveTo>
                    <a:pt x="1033" y="0"/>
                  </a:moveTo>
                  <a:cubicBezTo>
                    <a:pt x="969" y="0"/>
                    <a:pt x="914" y="35"/>
                    <a:pt x="877" y="101"/>
                  </a:cubicBezTo>
                  <a:lnTo>
                    <a:pt x="65" y="1651"/>
                  </a:lnTo>
                  <a:cubicBezTo>
                    <a:pt x="1" y="1764"/>
                    <a:pt x="112" y="1915"/>
                    <a:pt x="223" y="1915"/>
                  </a:cubicBezTo>
                  <a:cubicBezTo>
                    <a:pt x="238" y="1915"/>
                    <a:pt x="252" y="1913"/>
                    <a:pt x="267" y="1907"/>
                  </a:cubicBezTo>
                  <a:lnTo>
                    <a:pt x="651" y="1803"/>
                  </a:lnTo>
                  <a:cubicBezTo>
                    <a:pt x="1809" y="5405"/>
                    <a:pt x="5157" y="7728"/>
                    <a:pt x="8778" y="7728"/>
                  </a:cubicBezTo>
                  <a:cubicBezTo>
                    <a:pt x="9607" y="7728"/>
                    <a:pt x="10449" y="7607"/>
                    <a:pt x="11283" y="7351"/>
                  </a:cubicBezTo>
                  <a:cubicBezTo>
                    <a:pt x="14207" y="6460"/>
                    <a:pt x="16288" y="4147"/>
                    <a:pt x="17051" y="1425"/>
                  </a:cubicBezTo>
                  <a:cubicBezTo>
                    <a:pt x="17081" y="1321"/>
                    <a:pt x="17002" y="1224"/>
                    <a:pt x="16898" y="1193"/>
                  </a:cubicBezTo>
                  <a:lnTo>
                    <a:pt x="15983" y="1016"/>
                  </a:lnTo>
                  <a:lnTo>
                    <a:pt x="15476" y="1376"/>
                  </a:lnTo>
                  <a:cubicBezTo>
                    <a:pt x="14866" y="3482"/>
                    <a:pt x="13187" y="5288"/>
                    <a:pt x="10947" y="5978"/>
                  </a:cubicBezTo>
                  <a:cubicBezTo>
                    <a:pt x="10307" y="6173"/>
                    <a:pt x="9646" y="6265"/>
                    <a:pt x="8986" y="6265"/>
                  </a:cubicBezTo>
                  <a:cubicBezTo>
                    <a:pt x="6026" y="6265"/>
                    <a:pt x="3086" y="4407"/>
                    <a:pt x="2153" y="1577"/>
                  </a:cubicBezTo>
                  <a:lnTo>
                    <a:pt x="1438" y="180"/>
                  </a:lnTo>
                  <a:lnTo>
                    <a:pt x="1133" y="27"/>
                  </a:lnTo>
                  <a:cubicBezTo>
                    <a:pt x="1099" y="9"/>
                    <a:pt x="1065" y="0"/>
                    <a:pt x="103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6"/>
            <p:cNvSpPr/>
            <p:nvPr/>
          </p:nvSpPr>
          <p:spPr>
            <a:xfrm>
              <a:off x="3269000" y="3528625"/>
              <a:ext cx="363625" cy="160250"/>
            </a:xfrm>
            <a:custGeom>
              <a:avLst/>
              <a:gdLst/>
              <a:ahLst/>
              <a:cxnLst/>
              <a:rect l="l" t="t" r="r" b="b"/>
              <a:pathLst>
                <a:path w="14545" h="6410" extrusionOk="0">
                  <a:moveTo>
                    <a:pt x="0" y="1"/>
                  </a:moveTo>
                  <a:lnTo>
                    <a:pt x="0" y="1"/>
                  </a:lnTo>
                  <a:cubicBezTo>
                    <a:pt x="483" y="3638"/>
                    <a:pt x="3589" y="6409"/>
                    <a:pt x="7349" y="6409"/>
                  </a:cubicBezTo>
                  <a:cubicBezTo>
                    <a:pt x="10809" y="6409"/>
                    <a:pt x="13708" y="4041"/>
                    <a:pt x="14545" y="837"/>
                  </a:cubicBezTo>
                  <a:lnTo>
                    <a:pt x="14014" y="739"/>
                  </a:lnTo>
                  <a:cubicBezTo>
                    <a:pt x="13999" y="734"/>
                    <a:pt x="13983" y="731"/>
                    <a:pt x="13968" y="731"/>
                  </a:cubicBezTo>
                  <a:cubicBezTo>
                    <a:pt x="13900" y="731"/>
                    <a:pt x="13832" y="782"/>
                    <a:pt x="13812" y="861"/>
                  </a:cubicBezTo>
                  <a:cubicBezTo>
                    <a:pt x="13202" y="2949"/>
                    <a:pt x="11572" y="4731"/>
                    <a:pt x="9308" y="5414"/>
                  </a:cubicBezTo>
                  <a:cubicBezTo>
                    <a:pt x="8653" y="5614"/>
                    <a:pt x="7990" y="5709"/>
                    <a:pt x="7339" y="5709"/>
                  </a:cubicBezTo>
                  <a:cubicBezTo>
                    <a:pt x="4503" y="5709"/>
                    <a:pt x="1878" y="3908"/>
                    <a:pt x="965" y="1093"/>
                  </a:cubicBezTo>
                  <a:lnTo>
                    <a:pt x="1197" y="1014"/>
                  </a:lnTo>
                  <a:cubicBezTo>
                    <a:pt x="1349" y="965"/>
                    <a:pt x="1374" y="764"/>
                    <a:pt x="1221" y="684"/>
                  </a:cubicBezTo>
                  <a:lnTo>
                    <a:pt x="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6"/>
            <p:cNvSpPr/>
            <p:nvPr/>
          </p:nvSpPr>
          <p:spPr>
            <a:xfrm>
              <a:off x="3356125" y="3377125"/>
              <a:ext cx="193350" cy="245525"/>
            </a:xfrm>
            <a:custGeom>
              <a:avLst/>
              <a:gdLst/>
              <a:ahLst/>
              <a:cxnLst/>
              <a:rect l="l" t="t" r="r" b="b"/>
              <a:pathLst>
                <a:path w="7734" h="9821" extrusionOk="0">
                  <a:moveTo>
                    <a:pt x="3866" y="0"/>
                  </a:moveTo>
                  <a:cubicBezTo>
                    <a:pt x="3821" y="0"/>
                    <a:pt x="3775" y="19"/>
                    <a:pt x="3736" y="55"/>
                  </a:cubicBezTo>
                  <a:cubicBezTo>
                    <a:pt x="2442" y="1251"/>
                    <a:pt x="226" y="3565"/>
                    <a:pt x="25" y="5908"/>
                  </a:cubicBezTo>
                  <a:cubicBezTo>
                    <a:pt x="0" y="6158"/>
                    <a:pt x="129" y="9820"/>
                    <a:pt x="3864" y="9820"/>
                  </a:cubicBezTo>
                  <a:cubicBezTo>
                    <a:pt x="7605" y="9820"/>
                    <a:pt x="7733" y="6158"/>
                    <a:pt x="7703" y="5908"/>
                  </a:cubicBezTo>
                  <a:cubicBezTo>
                    <a:pt x="7501" y="3565"/>
                    <a:pt x="5292" y="1251"/>
                    <a:pt x="3992" y="55"/>
                  </a:cubicBezTo>
                  <a:cubicBezTo>
                    <a:pt x="3955" y="19"/>
                    <a:pt x="3911" y="0"/>
                    <a:pt x="386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6"/>
            <p:cNvSpPr/>
            <p:nvPr/>
          </p:nvSpPr>
          <p:spPr>
            <a:xfrm>
              <a:off x="3356125" y="3524825"/>
              <a:ext cx="193350" cy="105450"/>
            </a:xfrm>
            <a:custGeom>
              <a:avLst/>
              <a:gdLst/>
              <a:ahLst/>
              <a:cxnLst/>
              <a:rect l="l" t="t" r="r" b="b"/>
              <a:pathLst>
                <a:path w="7734" h="4218" extrusionOk="0">
                  <a:moveTo>
                    <a:pt x="7703" y="0"/>
                  </a:moveTo>
                  <a:cubicBezTo>
                    <a:pt x="7703" y="49"/>
                    <a:pt x="7703" y="98"/>
                    <a:pt x="7678" y="153"/>
                  </a:cubicBezTo>
                  <a:cubicBezTo>
                    <a:pt x="7477" y="1880"/>
                    <a:pt x="6256" y="3558"/>
                    <a:pt x="3864" y="3558"/>
                  </a:cubicBezTo>
                  <a:cubicBezTo>
                    <a:pt x="1477" y="3558"/>
                    <a:pt x="257" y="1880"/>
                    <a:pt x="49" y="153"/>
                  </a:cubicBezTo>
                  <a:cubicBezTo>
                    <a:pt x="25" y="98"/>
                    <a:pt x="25" y="49"/>
                    <a:pt x="25" y="0"/>
                  </a:cubicBezTo>
                  <a:lnTo>
                    <a:pt x="25" y="0"/>
                  </a:lnTo>
                  <a:cubicBezTo>
                    <a:pt x="0" y="250"/>
                    <a:pt x="0" y="531"/>
                    <a:pt x="49" y="788"/>
                  </a:cubicBezTo>
                  <a:cubicBezTo>
                    <a:pt x="257" y="2539"/>
                    <a:pt x="1477" y="4218"/>
                    <a:pt x="3864" y="4218"/>
                  </a:cubicBezTo>
                  <a:cubicBezTo>
                    <a:pt x="6256" y="4218"/>
                    <a:pt x="7477" y="2539"/>
                    <a:pt x="7678" y="788"/>
                  </a:cubicBezTo>
                  <a:cubicBezTo>
                    <a:pt x="7733" y="531"/>
                    <a:pt x="7733" y="250"/>
                    <a:pt x="770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66"/>
          <p:cNvGrpSpPr/>
          <p:nvPr/>
        </p:nvGrpSpPr>
        <p:grpSpPr>
          <a:xfrm>
            <a:off x="2553075" y="4019406"/>
            <a:ext cx="328075" cy="436875"/>
            <a:chOff x="2553075" y="5193600"/>
            <a:chExt cx="328075" cy="436875"/>
          </a:xfrm>
        </p:grpSpPr>
        <p:sp>
          <p:nvSpPr>
            <p:cNvPr id="5151" name="Google Shape;5151;p66"/>
            <p:cNvSpPr/>
            <p:nvPr/>
          </p:nvSpPr>
          <p:spPr>
            <a:xfrm>
              <a:off x="2553075" y="5240950"/>
              <a:ext cx="58625" cy="57650"/>
            </a:xfrm>
            <a:custGeom>
              <a:avLst/>
              <a:gdLst/>
              <a:ahLst/>
              <a:cxnLst/>
              <a:rect l="l" t="t" r="r" b="b"/>
              <a:pathLst>
                <a:path w="2345" h="2306" extrusionOk="0">
                  <a:moveTo>
                    <a:pt x="1521" y="0"/>
                  </a:moveTo>
                  <a:cubicBezTo>
                    <a:pt x="1429" y="0"/>
                    <a:pt x="1340" y="38"/>
                    <a:pt x="1276" y="115"/>
                  </a:cubicBezTo>
                  <a:lnTo>
                    <a:pt x="153" y="1238"/>
                  </a:lnTo>
                  <a:cubicBezTo>
                    <a:pt x="1" y="1366"/>
                    <a:pt x="1" y="1592"/>
                    <a:pt x="153" y="1744"/>
                  </a:cubicBezTo>
                  <a:lnTo>
                    <a:pt x="715" y="2306"/>
                  </a:lnTo>
                  <a:lnTo>
                    <a:pt x="1221" y="2178"/>
                  </a:lnTo>
                  <a:lnTo>
                    <a:pt x="2265" y="1085"/>
                  </a:lnTo>
                  <a:lnTo>
                    <a:pt x="2344" y="676"/>
                  </a:lnTo>
                  <a:lnTo>
                    <a:pt x="1783" y="115"/>
                  </a:lnTo>
                  <a:cubicBezTo>
                    <a:pt x="1707" y="38"/>
                    <a:pt x="1612" y="0"/>
                    <a:pt x="1521"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6"/>
            <p:cNvSpPr/>
            <p:nvPr/>
          </p:nvSpPr>
          <p:spPr>
            <a:xfrm>
              <a:off x="2570925" y="5257850"/>
              <a:ext cx="54650" cy="54650"/>
            </a:xfrm>
            <a:custGeom>
              <a:avLst/>
              <a:gdLst/>
              <a:ahLst/>
              <a:cxnLst/>
              <a:rect l="l" t="t" r="r" b="b"/>
              <a:pathLst>
                <a:path w="2186" h="2186" extrusionOk="0">
                  <a:moveTo>
                    <a:pt x="1630" y="0"/>
                  </a:moveTo>
                  <a:lnTo>
                    <a:pt x="1" y="1630"/>
                  </a:lnTo>
                  <a:lnTo>
                    <a:pt x="562" y="2185"/>
                  </a:lnTo>
                  <a:lnTo>
                    <a:pt x="2186" y="562"/>
                  </a:lnTo>
                  <a:lnTo>
                    <a:pt x="1630"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6"/>
            <p:cNvSpPr/>
            <p:nvPr/>
          </p:nvSpPr>
          <p:spPr>
            <a:xfrm>
              <a:off x="2572925" y="5260275"/>
              <a:ext cx="67300" cy="66875"/>
            </a:xfrm>
            <a:custGeom>
              <a:avLst/>
              <a:gdLst/>
              <a:ahLst/>
              <a:cxnLst/>
              <a:rect l="l" t="t" r="r" b="b"/>
              <a:pathLst>
                <a:path w="2692" h="2675" extrusionOk="0">
                  <a:moveTo>
                    <a:pt x="2159" y="1"/>
                  </a:moveTo>
                  <a:cubicBezTo>
                    <a:pt x="2114" y="1"/>
                    <a:pt x="2069" y="19"/>
                    <a:pt x="2033" y="56"/>
                  </a:cubicBezTo>
                  <a:lnTo>
                    <a:pt x="73" y="2015"/>
                  </a:lnTo>
                  <a:cubicBezTo>
                    <a:pt x="0" y="2088"/>
                    <a:pt x="0" y="2216"/>
                    <a:pt x="73" y="2271"/>
                  </a:cubicBezTo>
                  <a:lnTo>
                    <a:pt x="482" y="2674"/>
                  </a:lnTo>
                  <a:lnTo>
                    <a:pt x="965" y="2546"/>
                  </a:lnTo>
                  <a:lnTo>
                    <a:pt x="2564" y="922"/>
                  </a:lnTo>
                  <a:lnTo>
                    <a:pt x="2692" y="465"/>
                  </a:lnTo>
                  <a:lnTo>
                    <a:pt x="2289" y="56"/>
                  </a:lnTo>
                  <a:cubicBezTo>
                    <a:pt x="2249" y="19"/>
                    <a:pt x="2204" y="1"/>
                    <a:pt x="215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6"/>
            <p:cNvSpPr/>
            <p:nvPr/>
          </p:nvSpPr>
          <p:spPr>
            <a:xfrm>
              <a:off x="2584975" y="5271875"/>
              <a:ext cx="68075" cy="69300"/>
            </a:xfrm>
            <a:custGeom>
              <a:avLst/>
              <a:gdLst/>
              <a:ahLst/>
              <a:cxnLst/>
              <a:rect l="l" t="t" r="r" b="b"/>
              <a:pathLst>
                <a:path w="2723" h="2772" extrusionOk="0">
                  <a:moveTo>
                    <a:pt x="2210" y="1"/>
                  </a:moveTo>
                  <a:lnTo>
                    <a:pt x="0" y="2210"/>
                  </a:lnTo>
                  <a:lnTo>
                    <a:pt x="531" y="2772"/>
                  </a:lnTo>
                  <a:lnTo>
                    <a:pt x="2722" y="532"/>
                  </a:lnTo>
                  <a:lnTo>
                    <a:pt x="2210"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6"/>
            <p:cNvSpPr/>
            <p:nvPr/>
          </p:nvSpPr>
          <p:spPr>
            <a:xfrm>
              <a:off x="2581775" y="5193600"/>
              <a:ext cx="299375" cy="429250"/>
            </a:xfrm>
            <a:custGeom>
              <a:avLst/>
              <a:gdLst/>
              <a:ahLst/>
              <a:cxnLst/>
              <a:rect l="l" t="t" r="r" b="b"/>
              <a:pathLst>
                <a:path w="11975" h="17170" extrusionOk="0">
                  <a:moveTo>
                    <a:pt x="10174" y="1429"/>
                  </a:moveTo>
                  <a:cubicBezTo>
                    <a:pt x="10272" y="1429"/>
                    <a:pt x="10351" y="1502"/>
                    <a:pt x="10351" y="1606"/>
                  </a:cubicBezTo>
                  <a:lnTo>
                    <a:pt x="10351" y="2851"/>
                  </a:lnTo>
                  <a:cubicBezTo>
                    <a:pt x="10351" y="2924"/>
                    <a:pt x="10272" y="3028"/>
                    <a:pt x="10174" y="3028"/>
                  </a:cubicBezTo>
                  <a:lnTo>
                    <a:pt x="7245" y="3028"/>
                  </a:lnTo>
                  <a:cubicBezTo>
                    <a:pt x="7123" y="3028"/>
                    <a:pt x="7043" y="2875"/>
                    <a:pt x="7092" y="2747"/>
                  </a:cubicBezTo>
                  <a:lnTo>
                    <a:pt x="7782" y="1526"/>
                  </a:lnTo>
                  <a:cubicBezTo>
                    <a:pt x="7831" y="1478"/>
                    <a:pt x="7886" y="1429"/>
                    <a:pt x="7935" y="1429"/>
                  </a:cubicBezTo>
                  <a:close/>
                  <a:moveTo>
                    <a:pt x="7397" y="1"/>
                  </a:moveTo>
                  <a:cubicBezTo>
                    <a:pt x="7019" y="1"/>
                    <a:pt x="6665" y="208"/>
                    <a:pt x="6482" y="538"/>
                  </a:cubicBezTo>
                  <a:lnTo>
                    <a:pt x="5292" y="2497"/>
                  </a:lnTo>
                  <a:cubicBezTo>
                    <a:pt x="5109" y="2826"/>
                    <a:pt x="4755" y="3028"/>
                    <a:pt x="4376" y="3028"/>
                  </a:cubicBezTo>
                  <a:lnTo>
                    <a:pt x="3156" y="3028"/>
                  </a:lnTo>
                  <a:cubicBezTo>
                    <a:pt x="3101" y="3028"/>
                    <a:pt x="3052" y="3028"/>
                    <a:pt x="3027" y="3077"/>
                  </a:cubicBezTo>
                  <a:lnTo>
                    <a:pt x="49" y="6055"/>
                  </a:lnTo>
                  <a:cubicBezTo>
                    <a:pt x="25" y="6080"/>
                    <a:pt x="0" y="6128"/>
                    <a:pt x="0" y="6159"/>
                  </a:cubicBezTo>
                  <a:lnTo>
                    <a:pt x="0" y="15772"/>
                  </a:lnTo>
                  <a:cubicBezTo>
                    <a:pt x="0" y="16351"/>
                    <a:pt x="153" y="17169"/>
                    <a:pt x="1068" y="17169"/>
                  </a:cubicBezTo>
                  <a:lnTo>
                    <a:pt x="10882" y="17169"/>
                  </a:lnTo>
                  <a:cubicBezTo>
                    <a:pt x="11853" y="17169"/>
                    <a:pt x="11975" y="16351"/>
                    <a:pt x="11975" y="15772"/>
                  </a:cubicBezTo>
                  <a:lnTo>
                    <a:pt x="11975" y="1069"/>
                  </a:lnTo>
                  <a:cubicBezTo>
                    <a:pt x="11975" y="483"/>
                    <a:pt x="11493" y="1"/>
                    <a:pt x="1088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6"/>
            <p:cNvSpPr/>
            <p:nvPr/>
          </p:nvSpPr>
          <p:spPr>
            <a:xfrm>
              <a:off x="2581775" y="5587875"/>
              <a:ext cx="299375" cy="42600"/>
            </a:xfrm>
            <a:custGeom>
              <a:avLst/>
              <a:gdLst/>
              <a:ahLst/>
              <a:cxnLst/>
              <a:rect l="l" t="t" r="r" b="b"/>
              <a:pathLst>
                <a:path w="11975" h="1704" extrusionOk="0">
                  <a:moveTo>
                    <a:pt x="0" y="1"/>
                  </a:moveTo>
                  <a:lnTo>
                    <a:pt x="0" y="635"/>
                  </a:lnTo>
                  <a:cubicBezTo>
                    <a:pt x="0" y="1221"/>
                    <a:pt x="482" y="1703"/>
                    <a:pt x="1068" y="1703"/>
                  </a:cubicBezTo>
                  <a:lnTo>
                    <a:pt x="10882" y="1703"/>
                  </a:lnTo>
                  <a:cubicBezTo>
                    <a:pt x="11493" y="1703"/>
                    <a:pt x="11975" y="1221"/>
                    <a:pt x="11975" y="635"/>
                  </a:cubicBezTo>
                  <a:lnTo>
                    <a:pt x="11975" y="1"/>
                  </a:lnTo>
                  <a:cubicBezTo>
                    <a:pt x="11975" y="580"/>
                    <a:pt x="11493" y="1069"/>
                    <a:pt x="10882" y="1069"/>
                  </a:cubicBezTo>
                  <a:lnTo>
                    <a:pt x="1068" y="1069"/>
                  </a:lnTo>
                  <a:cubicBezTo>
                    <a:pt x="482" y="1069"/>
                    <a:pt x="0" y="580"/>
                    <a:pt x="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6"/>
            <p:cNvSpPr/>
            <p:nvPr/>
          </p:nvSpPr>
          <p:spPr>
            <a:xfrm>
              <a:off x="2646000" y="5372275"/>
              <a:ext cx="170300" cy="162225"/>
            </a:xfrm>
            <a:custGeom>
              <a:avLst/>
              <a:gdLst/>
              <a:ahLst/>
              <a:cxnLst/>
              <a:rect l="l" t="t" r="r" b="b"/>
              <a:pathLst>
                <a:path w="6812" h="6489" extrusionOk="0">
                  <a:moveTo>
                    <a:pt x="3406" y="1"/>
                  </a:moveTo>
                  <a:cubicBezTo>
                    <a:pt x="1624" y="1"/>
                    <a:pt x="178" y="1349"/>
                    <a:pt x="1" y="3101"/>
                  </a:cubicBezTo>
                  <a:cubicBezTo>
                    <a:pt x="1" y="3101"/>
                    <a:pt x="1" y="6488"/>
                    <a:pt x="3406" y="6488"/>
                  </a:cubicBezTo>
                  <a:cubicBezTo>
                    <a:pt x="6812" y="6488"/>
                    <a:pt x="6812" y="3101"/>
                    <a:pt x="6812" y="3101"/>
                  </a:cubicBezTo>
                  <a:cubicBezTo>
                    <a:pt x="6635" y="1349"/>
                    <a:pt x="5189" y="1"/>
                    <a:pt x="3406"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6"/>
            <p:cNvSpPr/>
            <p:nvPr/>
          </p:nvSpPr>
          <p:spPr>
            <a:xfrm>
              <a:off x="2672700" y="5429300"/>
              <a:ext cx="57850" cy="41125"/>
            </a:xfrm>
            <a:custGeom>
              <a:avLst/>
              <a:gdLst/>
              <a:ahLst/>
              <a:cxnLst/>
              <a:rect l="l" t="t" r="r" b="b"/>
              <a:pathLst>
                <a:path w="2314" h="1645" extrusionOk="0">
                  <a:moveTo>
                    <a:pt x="355" y="0"/>
                  </a:moveTo>
                  <a:cubicBezTo>
                    <a:pt x="207" y="0"/>
                    <a:pt x="103" y="8"/>
                    <a:pt x="74" y="8"/>
                  </a:cubicBezTo>
                  <a:cubicBezTo>
                    <a:pt x="74" y="8"/>
                    <a:pt x="1" y="820"/>
                    <a:pt x="636" y="1382"/>
                  </a:cubicBezTo>
                  <a:cubicBezTo>
                    <a:pt x="852" y="1580"/>
                    <a:pt x="1125" y="1644"/>
                    <a:pt x="1388" y="1644"/>
                  </a:cubicBezTo>
                  <a:cubicBezTo>
                    <a:pt x="1868" y="1644"/>
                    <a:pt x="2314" y="1430"/>
                    <a:pt x="2314" y="1430"/>
                  </a:cubicBezTo>
                  <a:cubicBezTo>
                    <a:pt x="2265" y="1101"/>
                    <a:pt x="2137" y="722"/>
                    <a:pt x="1856" y="442"/>
                  </a:cubicBezTo>
                  <a:cubicBezTo>
                    <a:pt x="1416" y="54"/>
                    <a:pt x="738" y="0"/>
                    <a:pt x="35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6"/>
            <p:cNvSpPr/>
            <p:nvPr/>
          </p:nvSpPr>
          <p:spPr>
            <a:xfrm>
              <a:off x="2731750" y="5429300"/>
              <a:ext cx="57250" cy="41125"/>
            </a:xfrm>
            <a:custGeom>
              <a:avLst/>
              <a:gdLst/>
              <a:ahLst/>
              <a:cxnLst/>
              <a:rect l="l" t="t" r="r" b="b"/>
              <a:pathLst>
                <a:path w="2290" h="1645" extrusionOk="0">
                  <a:moveTo>
                    <a:pt x="1956" y="0"/>
                  </a:moveTo>
                  <a:cubicBezTo>
                    <a:pt x="1567" y="0"/>
                    <a:pt x="881" y="54"/>
                    <a:pt x="459" y="442"/>
                  </a:cubicBezTo>
                  <a:cubicBezTo>
                    <a:pt x="153" y="722"/>
                    <a:pt x="56" y="1101"/>
                    <a:pt x="1" y="1430"/>
                  </a:cubicBezTo>
                  <a:cubicBezTo>
                    <a:pt x="1" y="1430"/>
                    <a:pt x="437" y="1644"/>
                    <a:pt x="916" y="1644"/>
                  </a:cubicBezTo>
                  <a:cubicBezTo>
                    <a:pt x="1179" y="1644"/>
                    <a:pt x="1455" y="1580"/>
                    <a:pt x="1679" y="1382"/>
                  </a:cubicBezTo>
                  <a:cubicBezTo>
                    <a:pt x="2290" y="820"/>
                    <a:pt x="2241" y="8"/>
                    <a:pt x="2241" y="8"/>
                  </a:cubicBezTo>
                  <a:cubicBezTo>
                    <a:pt x="2212" y="8"/>
                    <a:pt x="2106" y="0"/>
                    <a:pt x="195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6"/>
            <p:cNvSpPr/>
            <p:nvPr/>
          </p:nvSpPr>
          <p:spPr>
            <a:xfrm>
              <a:off x="2670725" y="5429500"/>
              <a:ext cx="120875" cy="89750"/>
            </a:xfrm>
            <a:custGeom>
              <a:avLst/>
              <a:gdLst/>
              <a:ahLst/>
              <a:cxnLst/>
              <a:rect l="l" t="t" r="r" b="b"/>
              <a:pathLst>
                <a:path w="4835" h="3590" extrusionOk="0">
                  <a:moveTo>
                    <a:pt x="153" y="0"/>
                  </a:moveTo>
                  <a:cubicBezTo>
                    <a:pt x="153" y="1"/>
                    <a:pt x="1" y="1044"/>
                    <a:pt x="611" y="1630"/>
                  </a:cubicBezTo>
                  <a:cubicBezTo>
                    <a:pt x="1069" y="2008"/>
                    <a:pt x="1783" y="2063"/>
                    <a:pt x="2161" y="2063"/>
                  </a:cubicBezTo>
                  <a:lnTo>
                    <a:pt x="2137" y="3333"/>
                  </a:lnTo>
                  <a:cubicBezTo>
                    <a:pt x="2137" y="3461"/>
                    <a:pt x="2265" y="3589"/>
                    <a:pt x="2417" y="3589"/>
                  </a:cubicBezTo>
                  <a:cubicBezTo>
                    <a:pt x="2570" y="3589"/>
                    <a:pt x="2674" y="3461"/>
                    <a:pt x="2674" y="3333"/>
                  </a:cubicBezTo>
                  <a:lnTo>
                    <a:pt x="2674" y="2063"/>
                  </a:lnTo>
                  <a:cubicBezTo>
                    <a:pt x="3052" y="2063"/>
                    <a:pt x="3766" y="2008"/>
                    <a:pt x="4224" y="1630"/>
                  </a:cubicBezTo>
                  <a:cubicBezTo>
                    <a:pt x="4834" y="1044"/>
                    <a:pt x="4682" y="1"/>
                    <a:pt x="4682" y="0"/>
                  </a:cubicBezTo>
                  <a:lnTo>
                    <a:pt x="4682" y="0"/>
                  </a:lnTo>
                  <a:cubicBezTo>
                    <a:pt x="4633" y="330"/>
                    <a:pt x="4505" y="714"/>
                    <a:pt x="4224" y="995"/>
                  </a:cubicBezTo>
                  <a:cubicBezTo>
                    <a:pt x="3785" y="1377"/>
                    <a:pt x="3097" y="1431"/>
                    <a:pt x="2706" y="1431"/>
                  </a:cubicBezTo>
                  <a:cubicBezTo>
                    <a:pt x="2554" y="1431"/>
                    <a:pt x="2447" y="1422"/>
                    <a:pt x="2417" y="1422"/>
                  </a:cubicBezTo>
                  <a:cubicBezTo>
                    <a:pt x="2388" y="1422"/>
                    <a:pt x="2279" y="1431"/>
                    <a:pt x="2124" y="1431"/>
                  </a:cubicBezTo>
                  <a:cubicBezTo>
                    <a:pt x="1728" y="1431"/>
                    <a:pt x="1032" y="1377"/>
                    <a:pt x="611" y="995"/>
                  </a:cubicBezTo>
                  <a:cubicBezTo>
                    <a:pt x="306" y="714"/>
                    <a:pt x="208" y="330"/>
                    <a:pt x="15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6"/>
            <p:cNvSpPr/>
            <p:nvPr/>
          </p:nvSpPr>
          <p:spPr>
            <a:xfrm>
              <a:off x="2646000" y="5449800"/>
              <a:ext cx="170300" cy="92925"/>
            </a:xfrm>
            <a:custGeom>
              <a:avLst/>
              <a:gdLst/>
              <a:ahLst/>
              <a:cxnLst/>
              <a:rect l="l" t="t" r="r" b="b"/>
              <a:pathLst>
                <a:path w="6812" h="3717" extrusionOk="0">
                  <a:moveTo>
                    <a:pt x="1" y="0"/>
                  </a:moveTo>
                  <a:lnTo>
                    <a:pt x="1" y="305"/>
                  </a:lnTo>
                  <a:cubicBezTo>
                    <a:pt x="1" y="2191"/>
                    <a:pt x="1527" y="3717"/>
                    <a:pt x="3406" y="3717"/>
                  </a:cubicBezTo>
                  <a:cubicBezTo>
                    <a:pt x="5286" y="3717"/>
                    <a:pt x="6812" y="2191"/>
                    <a:pt x="6812" y="305"/>
                  </a:cubicBezTo>
                  <a:lnTo>
                    <a:pt x="6812" y="0"/>
                  </a:lnTo>
                  <a:cubicBezTo>
                    <a:pt x="6635" y="1733"/>
                    <a:pt x="5189" y="3082"/>
                    <a:pt x="3406" y="3082"/>
                  </a:cubicBezTo>
                  <a:cubicBezTo>
                    <a:pt x="1624" y="3082"/>
                    <a:pt x="178" y="1733"/>
                    <a:pt x="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66"/>
          <p:cNvGrpSpPr/>
          <p:nvPr/>
        </p:nvGrpSpPr>
        <p:grpSpPr>
          <a:xfrm>
            <a:off x="2489000" y="2740806"/>
            <a:ext cx="437325" cy="395150"/>
            <a:chOff x="2489000" y="3305400"/>
            <a:chExt cx="437325" cy="395150"/>
          </a:xfrm>
        </p:grpSpPr>
        <p:sp>
          <p:nvSpPr>
            <p:cNvPr id="5163" name="Google Shape;5163;p66"/>
            <p:cNvSpPr/>
            <p:nvPr/>
          </p:nvSpPr>
          <p:spPr>
            <a:xfrm>
              <a:off x="2549275" y="3607375"/>
              <a:ext cx="149550" cy="79500"/>
            </a:xfrm>
            <a:custGeom>
              <a:avLst/>
              <a:gdLst/>
              <a:ahLst/>
              <a:cxnLst/>
              <a:rect l="l" t="t" r="r" b="b"/>
              <a:pathLst>
                <a:path w="5982" h="3180" extrusionOk="0">
                  <a:moveTo>
                    <a:pt x="5798" y="0"/>
                  </a:moveTo>
                  <a:lnTo>
                    <a:pt x="1886" y="31"/>
                  </a:lnTo>
                  <a:lnTo>
                    <a:pt x="1349" y="360"/>
                  </a:lnTo>
                  <a:lnTo>
                    <a:pt x="0" y="2649"/>
                  </a:lnTo>
                  <a:lnTo>
                    <a:pt x="0" y="3180"/>
                  </a:lnTo>
                  <a:lnTo>
                    <a:pt x="5798" y="3180"/>
                  </a:lnTo>
                  <a:cubicBezTo>
                    <a:pt x="5902" y="3180"/>
                    <a:pt x="5981" y="3107"/>
                    <a:pt x="5981" y="3003"/>
                  </a:cubicBezTo>
                  <a:lnTo>
                    <a:pt x="5981" y="183"/>
                  </a:lnTo>
                  <a:cubicBezTo>
                    <a:pt x="5981" y="104"/>
                    <a:pt x="5902" y="0"/>
                    <a:pt x="579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6"/>
            <p:cNvSpPr/>
            <p:nvPr/>
          </p:nvSpPr>
          <p:spPr>
            <a:xfrm>
              <a:off x="2533400" y="3608125"/>
              <a:ext cx="63050" cy="78750"/>
            </a:xfrm>
            <a:custGeom>
              <a:avLst/>
              <a:gdLst/>
              <a:ahLst/>
              <a:cxnLst/>
              <a:rect l="l" t="t" r="r" b="b"/>
              <a:pathLst>
                <a:path w="2522" h="3150" extrusionOk="0">
                  <a:moveTo>
                    <a:pt x="1886" y="1"/>
                  </a:moveTo>
                  <a:lnTo>
                    <a:pt x="635" y="1575"/>
                  </a:lnTo>
                  <a:lnTo>
                    <a:pt x="0" y="3150"/>
                  </a:lnTo>
                  <a:lnTo>
                    <a:pt x="635" y="3150"/>
                  </a:lnTo>
                  <a:lnTo>
                    <a:pt x="2521"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6"/>
            <p:cNvSpPr/>
            <p:nvPr/>
          </p:nvSpPr>
          <p:spPr>
            <a:xfrm>
              <a:off x="2775100" y="3467600"/>
              <a:ext cx="141775" cy="132925"/>
            </a:xfrm>
            <a:custGeom>
              <a:avLst/>
              <a:gdLst/>
              <a:ahLst/>
              <a:cxnLst/>
              <a:rect l="l" t="t" r="r" b="b"/>
              <a:pathLst>
                <a:path w="5671" h="5317" extrusionOk="0">
                  <a:moveTo>
                    <a:pt x="2622" y="1"/>
                  </a:moveTo>
                  <a:cubicBezTo>
                    <a:pt x="2594" y="1"/>
                    <a:pt x="2566" y="9"/>
                    <a:pt x="2539" y="25"/>
                  </a:cubicBezTo>
                  <a:lnTo>
                    <a:pt x="98" y="1447"/>
                  </a:lnTo>
                  <a:cubicBezTo>
                    <a:pt x="25" y="1502"/>
                    <a:pt x="0" y="1624"/>
                    <a:pt x="49" y="1703"/>
                  </a:cubicBezTo>
                  <a:lnTo>
                    <a:pt x="1984" y="4981"/>
                  </a:lnTo>
                  <a:lnTo>
                    <a:pt x="2667" y="5316"/>
                  </a:lnTo>
                  <a:lnTo>
                    <a:pt x="5109" y="5316"/>
                  </a:lnTo>
                  <a:lnTo>
                    <a:pt x="5670" y="4981"/>
                  </a:lnTo>
                  <a:lnTo>
                    <a:pt x="2771" y="98"/>
                  </a:lnTo>
                  <a:cubicBezTo>
                    <a:pt x="2734" y="33"/>
                    <a:pt x="2679" y="1"/>
                    <a:pt x="262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6"/>
            <p:cNvSpPr/>
            <p:nvPr/>
          </p:nvSpPr>
          <p:spPr>
            <a:xfrm>
              <a:off x="2584975" y="3319450"/>
              <a:ext cx="118875" cy="167250"/>
            </a:xfrm>
            <a:custGeom>
              <a:avLst/>
              <a:gdLst/>
              <a:ahLst/>
              <a:cxnLst/>
              <a:rect l="l" t="t" r="r" b="b"/>
              <a:pathLst>
                <a:path w="4755" h="6690" extrusionOk="0">
                  <a:moveTo>
                    <a:pt x="2924" y="0"/>
                  </a:moveTo>
                  <a:lnTo>
                    <a:pt x="49" y="5011"/>
                  </a:lnTo>
                  <a:cubicBezTo>
                    <a:pt x="0" y="5109"/>
                    <a:pt x="49" y="5212"/>
                    <a:pt x="129" y="5261"/>
                  </a:cubicBezTo>
                  <a:lnTo>
                    <a:pt x="2570" y="6665"/>
                  </a:lnTo>
                  <a:cubicBezTo>
                    <a:pt x="2594" y="6681"/>
                    <a:pt x="2624" y="6689"/>
                    <a:pt x="2655" y="6689"/>
                  </a:cubicBezTo>
                  <a:cubicBezTo>
                    <a:pt x="2719" y="6689"/>
                    <a:pt x="2787" y="6655"/>
                    <a:pt x="2820" y="6586"/>
                  </a:cubicBezTo>
                  <a:lnTo>
                    <a:pt x="4755" y="3204"/>
                  </a:lnTo>
                  <a:lnTo>
                    <a:pt x="4578" y="2362"/>
                  </a:lnTo>
                  <a:lnTo>
                    <a:pt x="3382" y="305"/>
                  </a:lnTo>
                  <a:lnTo>
                    <a:pt x="2924"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6"/>
            <p:cNvSpPr/>
            <p:nvPr/>
          </p:nvSpPr>
          <p:spPr>
            <a:xfrm>
              <a:off x="2824675" y="3592100"/>
              <a:ext cx="101650" cy="23675"/>
            </a:xfrm>
            <a:custGeom>
              <a:avLst/>
              <a:gdLst/>
              <a:ahLst/>
              <a:cxnLst/>
              <a:rect l="l" t="t" r="r" b="b"/>
              <a:pathLst>
                <a:path w="4066" h="947" extrusionOk="0">
                  <a:moveTo>
                    <a:pt x="1" y="1"/>
                  </a:moveTo>
                  <a:lnTo>
                    <a:pt x="379" y="642"/>
                  </a:lnTo>
                  <a:lnTo>
                    <a:pt x="2033" y="947"/>
                  </a:lnTo>
                  <a:lnTo>
                    <a:pt x="4065" y="642"/>
                  </a:lnTo>
                  <a:lnTo>
                    <a:pt x="3687"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6"/>
            <p:cNvSpPr/>
            <p:nvPr/>
          </p:nvSpPr>
          <p:spPr>
            <a:xfrm>
              <a:off x="2489000" y="3495975"/>
              <a:ext cx="133875" cy="190900"/>
            </a:xfrm>
            <a:custGeom>
              <a:avLst/>
              <a:gdLst/>
              <a:ahLst/>
              <a:cxnLst/>
              <a:rect l="l" t="t" r="r" b="b"/>
              <a:pathLst>
                <a:path w="5355" h="7636" extrusionOk="0">
                  <a:moveTo>
                    <a:pt x="4372" y="1"/>
                  </a:moveTo>
                  <a:cubicBezTo>
                    <a:pt x="4356" y="1"/>
                    <a:pt x="4339" y="3"/>
                    <a:pt x="4322" y="7"/>
                  </a:cubicBezTo>
                  <a:lnTo>
                    <a:pt x="1776" y="520"/>
                  </a:lnTo>
                  <a:cubicBezTo>
                    <a:pt x="1624" y="544"/>
                    <a:pt x="1575" y="745"/>
                    <a:pt x="1728" y="849"/>
                  </a:cubicBezTo>
                  <a:lnTo>
                    <a:pt x="2033" y="1026"/>
                  </a:lnTo>
                  <a:lnTo>
                    <a:pt x="25" y="4383"/>
                  </a:lnTo>
                  <a:cubicBezTo>
                    <a:pt x="0" y="4432"/>
                    <a:pt x="0" y="4511"/>
                    <a:pt x="25" y="4560"/>
                  </a:cubicBezTo>
                  <a:lnTo>
                    <a:pt x="1776" y="7636"/>
                  </a:lnTo>
                  <a:lnTo>
                    <a:pt x="4755" y="2625"/>
                  </a:lnTo>
                  <a:lnTo>
                    <a:pt x="5060" y="2808"/>
                  </a:lnTo>
                  <a:cubicBezTo>
                    <a:pt x="5086" y="2823"/>
                    <a:pt x="5113" y="2829"/>
                    <a:pt x="5140" y="2829"/>
                  </a:cubicBezTo>
                  <a:cubicBezTo>
                    <a:pt x="5250" y="2829"/>
                    <a:pt x="5354" y="2723"/>
                    <a:pt x="5310" y="2601"/>
                  </a:cubicBezTo>
                  <a:lnTo>
                    <a:pt x="4523" y="135"/>
                  </a:lnTo>
                  <a:cubicBezTo>
                    <a:pt x="4503" y="49"/>
                    <a:pt x="4449" y="1"/>
                    <a:pt x="437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6"/>
            <p:cNvSpPr/>
            <p:nvPr/>
          </p:nvSpPr>
          <p:spPr>
            <a:xfrm>
              <a:off x="2658050" y="3305400"/>
              <a:ext cx="53450" cy="94175"/>
            </a:xfrm>
            <a:custGeom>
              <a:avLst/>
              <a:gdLst/>
              <a:ahLst/>
              <a:cxnLst/>
              <a:rect l="l" t="t" r="r" b="b"/>
              <a:pathLst>
                <a:path w="2138" h="3767" extrusionOk="0">
                  <a:moveTo>
                    <a:pt x="330" y="1"/>
                  </a:moveTo>
                  <a:lnTo>
                    <a:pt x="1" y="562"/>
                  </a:lnTo>
                  <a:lnTo>
                    <a:pt x="1832" y="3766"/>
                  </a:lnTo>
                  <a:lnTo>
                    <a:pt x="2137" y="3205"/>
                  </a:lnTo>
                  <a:lnTo>
                    <a:pt x="1630" y="1453"/>
                  </a:lnTo>
                  <a:lnTo>
                    <a:pt x="3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6"/>
            <p:cNvSpPr/>
            <p:nvPr/>
          </p:nvSpPr>
          <p:spPr>
            <a:xfrm>
              <a:off x="2727950" y="3594825"/>
              <a:ext cx="198375" cy="105725"/>
            </a:xfrm>
            <a:custGeom>
              <a:avLst/>
              <a:gdLst/>
              <a:ahLst/>
              <a:cxnLst/>
              <a:rect l="l" t="t" r="r" b="b"/>
              <a:pathLst>
                <a:path w="7935" h="4229" extrusionOk="0">
                  <a:moveTo>
                    <a:pt x="1915" y="0"/>
                  </a:moveTo>
                  <a:cubicBezTo>
                    <a:pt x="1869" y="0"/>
                    <a:pt x="1822" y="14"/>
                    <a:pt x="1782" y="44"/>
                  </a:cubicBezTo>
                  <a:lnTo>
                    <a:pt x="55" y="1979"/>
                  </a:lnTo>
                  <a:cubicBezTo>
                    <a:pt x="0" y="2058"/>
                    <a:pt x="0" y="2156"/>
                    <a:pt x="55" y="2235"/>
                  </a:cubicBezTo>
                  <a:lnTo>
                    <a:pt x="1782" y="4164"/>
                  </a:lnTo>
                  <a:cubicBezTo>
                    <a:pt x="1827" y="4209"/>
                    <a:pt x="1877" y="4229"/>
                    <a:pt x="1924" y="4229"/>
                  </a:cubicBezTo>
                  <a:cubicBezTo>
                    <a:pt x="2012" y="4229"/>
                    <a:pt x="2088" y="4158"/>
                    <a:pt x="2088" y="4042"/>
                  </a:cubicBezTo>
                  <a:lnTo>
                    <a:pt x="2088" y="3706"/>
                  </a:lnTo>
                  <a:lnTo>
                    <a:pt x="6006" y="3706"/>
                  </a:lnTo>
                  <a:cubicBezTo>
                    <a:pt x="6079" y="3706"/>
                    <a:pt x="6128" y="3658"/>
                    <a:pt x="6158" y="3609"/>
                  </a:cubicBezTo>
                  <a:lnTo>
                    <a:pt x="7934" y="533"/>
                  </a:lnTo>
                  <a:lnTo>
                    <a:pt x="2112" y="533"/>
                  </a:lnTo>
                  <a:lnTo>
                    <a:pt x="2112" y="173"/>
                  </a:lnTo>
                  <a:cubicBezTo>
                    <a:pt x="2112" y="68"/>
                    <a:pt x="2017" y="0"/>
                    <a:pt x="191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6"/>
            <p:cNvSpPr/>
            <p:nvPr/>
          </p:nvSpPr>
          <p:spPr>
            <a:xfrm>
              <a:off x="2666300" y="3305400"/>
              <a:ext cx="155550" cy="153225"/>
            </a:xfrm>
            <a:custGeom>
              <a:avLst/>
              <a:gdLst/>
              <a:ahLst/>
              <a:cxnLst/>
              <a:rect l="l" t="t" r="r" b="b"/>
              <a:pathLst>
                <a:path w="6222" h="6129" extrusionOk="0">
                  <a:moveTo>
                    <a:pt x="0" y="1"/>
                  </a:moveTo>
                  <a:lnTo>
                    <a:pt x="2875" y="5060"/>
                  </a:lnTo>
                  <a:lnTo>
                    <a:pt x="2570" y="5243"/>
                  </a:lnTo>
                  <a:cubicBezTo>
                    <a:pt x="2417" y="5317"/>
                    <a:pt x="2466" y="5549"/>
                    <a:pt x="2619" y="5573"/>
                  </a:cubicBezTo>
                  <a:lnTo>
                    <a:pt x="5164" y="6128"/>
                  </a:lnTo>
                  <a:cubicBezTo>
                    <a:pt x="5237" y="6128"/>
                    <a:pt x="5341" y="6080"/>
                    <a:pt x="5365" y="6006"/>
                  </a:cubicBezTo>
                  <a:lnTo>
                    <a:pt x="6183" y="3535"/>
                  </a:lnTo>
                  <a:cubicBezTo>
                    <a:pt x="6222" y="3413"/>
                    <a:pt x="6133" y="3311"/>
                    <a:pt x="6019" y="3311"/>
                  </a:cubicBezTo>
                  <a:cubicBezTo>
                    <a:pt x="5989" y="3311"/>
                    <a:pt x="5958" y="3318"/>
                    <a:pt x="5927" y="3333"/>
                  </a:cubicBezTo>
                  <a:lnTo>
                    <a:pt x="5622" y="3510"/>
                  </a:lnTo>
                  <a:lnTo>
                    <a:pt x="3687" y="105"/>
                  </a:lnTo>
                  <a:cubicBezTo>
                    <a:pt x="3662" y="56"/>
                    <a:pt x="3614" y="1"/>
                    <a:pt x="353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66"/>
          <p:cNvGrpSpPr/>
          <p:nvPr/>
        </p:nvGrpSpPr>
        <p:grpSpPr>
          <a:xfrm>
            <a:off x="1742575" y="2720206"/>
            <a:ext cx="439900" cy="436425"/>
            <a:chOff x="1742575" y="3284800"/>
            <a:chExt cx="439900" cy="436425"/>
          </a:xfrm>
        </p:grpSpPr>
        <p:sp>
          <p:nvSpPr>
            <p:cNvPr id="5173" name="Google Shape;5173;p66"/>
            <p:cNvSpPr/>
            <p:nvPr/>
          </p:nvSpPr>
          <p:spPr>
            <a:xfrm>
              <a:off x="2047125" y="3455275"/>
              <a:ext cx="104225" cy="154100"/>
            </a:xfrm>
            <a:custGeom>
              <a:avLst/>
              <a:gdLst/>
              <a:ahLst/>
              <a:cxnLst/>
              <a:rect l="l" t="t" r="r" b="b"/>
              <a:pathLst>
                <a:path w="4169" h="6164" extrusionOk="0">
                  <a:moveTo>
                    <a:pt x="3719" y="0"/>
                  </a:moveTo>
                  <a:cubicBezTo>
                    <a:pt x="3523" y="0"/>
                    <a:pt x="3346" y="138"/>
                    <a:pt x="3278" y="317"/>
                  </a:cubicBezTo>
                  <a:lnTo>
                    <a:pt x="2948" y="1354"/>
                  </a:lnTo>
                  <a:lnTo>
                    <a:pt x="2667" y="799"/>
                  </a:lnTo>
                  <a:cubicBezTo>
                    <a:pt x="2667" y="799"/>
                    <a:pt x="2643" y="799"/>
                    <a:pt x="2643" y="774"/>
                  </a:cubicBezTo>
                  <a:cubicBezTo>
                    <a:pt x="2603" y="766"/>
                    <a:pt x="2564" y="762"/>
                    <a:pt x="2526" y="762"/>
                  </a:cubicBezTo>
                  <a:cubicBezTo>
                    <a:pt x="2320" y="762"/>
                    <a:pt x="2149" y="884"/>
                    <a:pt x="2082" y="1079"/>
                  </a:cubicBezTo>
                  <a:lnTo>
                    <a:pt x="1776" y="2019"/>
                  </a:lnTo>
                  <a:lnTo>
                    <a:pt x="1471" y="1433"/>
                  </a:lnTo>
                  <a:cubicBezTo>
                    <a:pt x="1447" y="1433"/>
                    <a:pt x="1422" y="1409"/>
                    <a:pt x="1422" y="1409"/>
                  </a:cubicBezTo>
                  <a:cubicBezTo>
                    <a:pt x="1401" y="1407"/>
                    <a:pt x="1379" y="1406"/>
                    <a:pt x="1358" y="1406"/>
                  </a:cubicBezTo>
                  <a:cubicBezTo>
                    <a:pt x="1129" y="1406"/>
                    <a:pt x="936" y="1526"/>
                    <a:pt x="891" y="1739"/>
                  </a:cubicBezTo>
                  <a:lnTo>
                    <a:pt x="0" y="4406"/>
                  </a:lnTo>
                  <a:lnTo>
                    <a:pt x="556" y="6163"/>
                  </a:lnTo>
                  <a:lnTo>
                    <a:pt x="3028" y="4253"/>
                  </a:lnTo>
                  <a:lnTo>
                    <a:pt x="4065" y="1964"/>
                  </a:lnTo>
                  <a:lnTo>
                    <a:pt x="4169" y="591"/>
                  </a:lnTo>
                  <a:lnTo>
                    <a:pt x="3943" y="60"/>
                  </a:lnTo>
                  <a:cubicBezTo>
                    <a:pt x="3888" y="36"/>
                    <a:pt x="3864" y="11"/>
                    <a:pt x="3815" y="11"/>
                  </a:cubicBezTo>
                  <a:cubicBezTo>
                    <a:pt x="3783" y="4"/>
                    <a:pt x="3750" y="0"/>
                    <a:pt x="3719" y="0"/>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6"/>
            <p:cNvSpPr/>
            <p:nvPr/>
          </p:nvSpPr>
          <p:spPr>
            <a:xfrm>
              <a:off x="2100525" y="3475225"/>
              <a:ext cx="22300" cy="46425"/>
            </a:xfrm>
            <a:custGeom>
              <a:avLst/>
              <a:gdLst/>
              <a:ahLst/>
              <a:cxnLst/>
              <a:rect l="l" t="t" r="r" b="b"/>
              <a:pathLst>
                <a:path w="892" h="1857" extrusionOk="0">
                  <a:moveTo>
                    <a:pt x="531" y="1"/>
                  </a:moveTo>
                  <a:lnTo>
                    <a:pt x="0" y="1704"/>
                  </a:lnTo>
                  <a:lnTo>
                    <a:pt x="403" y="1856"/>
                  </a:lnTo>
                  <a:lnTo>
                    <a:pt x="812" y="556"/>
                  </a:lnTo>
                  <a:cubicBezTo>
                    <a:pt x="892" y="330"/>
                    <a:pt x="763" y="74"/>
                    <a:pt x="531"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6"/>
            <p:cNvSpPr/>
            <p:nvPr/>
          </p:nvSpPr>
          <p:spPr>
            <a:xfrm>
              <a:off x="2066800" y="3491100"/>
              <a:ext cx="27350" cy="55250"/>
            </a:xfrm>
            <a:custGeom>
              <a:avLst/>
              <a:gdLst/>
              <a:ahLst/>
              <a:cxnLst/>
              <a:rect l="l" t="t" r="r" b="b"/>
              <a:pathLst>
                <a:path w="1094" h="2210" extrusionOk="0">
                  <a:moveTo>
                    <a:pt x="684" y="0"/>
                  </a:moveTo>
                  <a:lnTo>
                    <a:pt x="1" y="2210"/>
                  </a:lnTo>
                  <a:lnTo>
                    <a:pt x="434" y="2112"/>
                  </a:lnTo>
                  <a:lnTo>
                    <a:pt x="715" y="1526"/>
                  </a:lnTo>
                  <a:lnTo>
                    <a:pt x="989" y="586"/>
                  </a:lnTo>
                  <a:cubicBezTo>
                    <a:pt x="1093" y="330"/>
                    <a:pt x="941" y="74"/>
                    <a:pt x="684"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6"/>
            <p:cNvSpPr/>
            <p:nvPr/>
          </p:nvSpPr>
          <p:spPr>
            <a:xfrm>
              <a:off x="2113800" y="3456150"/>
              <a:ext cx="39550" cy="100425"/>
            </a:xfrm>
            <a:custGeom>
              <a:avLst/>
              <a:gdLst/>
              <a:ahLst/>
              <a:cxnLst/>
              <a:rect l="l" t="t" r="r" b="b"/>
              <a:pathLst>
                <a:path w="1582" h="4017" extrusionOk="0">
                  <a:moveTo>
                    <a:pt x="1246" y="1"/>
                  </a:moveTo>
                  <a:lnTo>
                    <a:pt x="0" y="4017"/>
                  </a:lnTo>
                  <a:lnTo>
                    <a:pt x="0" y="4017"/>
                  </a:lnTo>
                  <a:lnTo>
                    <a:pt x="1069" y="2875"/>
                  </a:lnTo>
                  <a:lnTo>
                    <a:pt x="1502" y="556"/>
                  </a:lnTo>
                  <a:cubicBezTo>
                    <a:pt x="1581" y="330"/>
                    <a:pt x="1453" y="98"/>
                    <a:pt x="1246"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6"/>
            <p:cNvSpPr/>
            <p:nvPr/>
          </p:nvSpPr>
          <p:spPr>
            <a:xfrm>
              <a:off x="1985475" y="3449150"/>
              <a:ext cx="189375" cy="272075"/>
            </a:xfrm>
            <a:custGeom>
              <a:avLst/>
              <a:gdLst/>
              <a:ahLst/>
              <a:cxnLst/>
              <a:rect l="l" t="t" r="r" b="b"/>
              <a:pathLst>
                <a:path w="7575" h="10883" extrusionOk="0">
                  <a:moveTo>
                    <a:pt x="7196" y="0"/>
                  </a:moveTo>
                  <a:cubicBezTo>
                    <a:pt x="7019" y="24"/>
                    <a:pt x="6836" y="153"/>
                    <a:pt x="6787" y="354"/>
                  </a:cubicBezTo>
                  <a:lnTo>
                    <a:pt x="6226" y="2209"/>
                  </a:lnTo>
                  <a:cubicBezTo>
                    <a:pt x="5872" y="3430"/>
                    <a:pt x="5133" y="4498"/>
                    <a:pt x="4120" y="5261"/>
                  </a:cubicBezTo>
                  <a:lnTo>
                    <a:pt x="3022" y="6103"/>
                  </a:lnTo>
                  <a:lnTo>
                    <a:pt x="5036" y="3583"/>
                  </a:lnTo>
                  <a:cubicBezTo>
                    <a:pt x="5188" y="3381"/>
                    <a:pt x="5188" y="3101"/>
                    <a:pt x="5005" y="2899"/>
                  </a:cubicBezTo>
                  <a:cubicBezTo>
                    <a:pt x="4905" y="2798"/>
                    <a:pt x="4772" y="2748"/>
                    <a:pt x="4639" y="2748"/>
                  </a:cubicBezTo>
                  <a:cubicBezTo>
                    <a:pt x="4506" y="2748"/>
                    <a:pt x="4374" y="2798"/>
                    <a:pt x="4273" y="2899"/>
                  </a:cubicBezTo>
                  <a:lnTo>
                    <a:pt x="2466" y="4651"/>
                  </a:lnTo>
                  <a:cubicBezTo>
                    <a:pt x="2466" y="4651"/>
                    <a:pt x="1471" y="5035"/>
                    <a:pt x="788" y="5975"/>
                  </a:cubicBezTo>
                  <a:cubicBezTo>
                    <a:pt x="123" y="6939"/>
                    <a:pt x="1" y="8160"/>
                    <a:pt x="1" y="8160"/>
                  </a:cubicBezTo>
                  <a:lnTo>
                    <a:pt x="1" y="10730"/>
                  </a:lnTo>
                  <a:cubicBezTo>
                    <a:pt x="1" y="10809"/>
                    <a:pt x="74" y="10882"/>
                    <a:pt x="178" y="10882"/>
                  </a:cubicBezTo>
                  <a:lnTo>
                    <a:pt x="2387" y="10882"/>
                  </a:lnTo>
                  <a:lnTo>
                    <a:pt x="2717" y="10730"/>
                  </a:lnTo>
                  <a:lnTo>
                    <a:pt x="2717" y="8899"/>
                  </a:lnTo>
                  <a:lnTo>
                    <a:pt x="5060" y="6915"/>
                  </a:lnTo>
                  <a:cubicBezTo>
                    <a:pt x="6153" y="6024"/>
                    <a:pt x="7575" y="256"/>
                    <a:pt x="7575" y="256"/>
                  </a:cubicBezTo>
                  <a:lnTo>
                    <a:pt x="7196" y="0"/>
                  </a:ln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6"/>
            <p:cNvSpPr/>
            <p:nvPr/>
          </p:nvSpPr>
          <p:spPr>
            <a:xfrm>
              <a:off x="2045125" y="3448675"/>
              <a:ext cx="137350" cy="272550"/>
            </a:xfrm>
            <a:custGeom>
              <a:avLst/>
              <a:gdLst/>
              <a:ahLst/>
              <a:cxnLst/>
              <a:rect l="l" t="t" r="r" b="b"/>
              <a:pathLst>
                <a:path w="5494" h="10902" extrusionOk="0">
                  <a:moveTo>
                    <a:pt x="4939" y="1"/>
                  </a:moveTo>
                  <a:cubicBezTo>
                    <a:pt x="4891" y="1"/>
                    <a:pt x="4847" y="7"/>
                    <a:pt x="4810" y="19"/>
                  </a:cubicBezTo>
                  <a:cubicBezTo>
                    <a:pt x="4884" y="147"/>
                    <a:pt x="4939" y="300"/>
                    <a:pt x="4884" y="477"/>
                  </a:cubicBezTo>
                  <a:lnTo>
                    <a:pt x="4047" y="3174"/>
                  </a:lnTo>
                  <a:cubicBezTo>
                    <a:pt x="3639" y="4517"/>
                    <a:pt x="3230" y="6019"/>
                    <a:pt x="2137" y="6910"/>
                  </a:cubicBezTo>
                  <a:lnTo>
                    <a:pt x="80" y="8539"/>
                  </a:lnTo>
                  <a:cubicBezTo>
                    <a:pt x="25" y="8564"/>
                    <a:pt x="1" y="8612"/>
                    <a:pt x="1" y="8667"/>
                  </a:cubicBezTo>
                  <a:lnTo>
                    <a:pt x="1" y="10901"/>
                  </a:lnTo>
                  <a:lnTo>
                    <a:pt x="459" y="10901"/>
                  </a:lnTo>
                  <a:cubicBezTo>
                    <a:pt x="562" y="10901"/>
                    <a:pt x="636" y="10828"/>
                    <a:pt x="636" y="10749"/>
                  </a:cubicBezTo>
                  <a:lnTo>
                    <a:pt x="636" y="8893"/>
                  </a:lnTo>
                  <a:lnTo>
                    <a:pt x="2674" y="7239"/>
                  </a:lnTo>
                  <a:cubicBezTo>
                    <a:pt x="3767" y="6348"/>
                    <a:pt x="4176" y="4725"/>
                    <a:pt x="4578" y="3376"/>
                  </a:cubicBezTo>
                  <a:lnTo>
                    <a:pt x="5421" y="703"/>
                  </a:lnTo>
                  <a:cubicBezTo>
                    <a:pt x="5494" y="428"/>
                    <a:pt x="5341" y="123"/>
                    <a:pt x="5091" y="19"/>
                  </a:cubicBezTo>
                  <a:cubicBezTo>
                    <a:pt x="5039" y="7"/>
                    <a:pt x="4987" y="1"/>
                    <a:pt x="4939" y="1"/>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6"/>
            <p:cNvSpPr/>
            <p:nvPr/>
          </p:nvSpPr>
          <p:spPr>
            <a:xfrm>
              <a:off x="1771850" y="3455550"/>
              <a:ext cx="106075" cy="156425"/>
            </a:xfrm>
            <a:custGeom>
              <a:avLst/>
              <a:gdLst/>
              <a:ahLst/>
              <a:cxnLst/>
              <a:rect l="l" t="t" r="r" b="b"/>
              <a:pathLst>
                <a:path w="4243" h="6257" extrusionOk="0">
                  <a:moveTo>
                    <a:pt x="404" y="0"/>
                  </a:moveTo>
                  <a:cubicBezTo>
                    <a:pt x="154" y="74"/>
                    <a:pt x="1" y="330"/>
                    <a:pt x="74" y="580"/>
                  </a:cubicBezTo>
                  <a:lnTo>
                    <a:pt x="276" y="1905"/>
                  </a:lnTo>
                  <a:cubicBezTo>
                    <a:pt x="660" y="3125"/>
                    <a:pt x="1295" y="4242"/>
                    <a:pt x="2290" y="5005"/>
                  </a:cubicBezTo>
                  <a:lnTo>
                    <a:pt x="3761" y="6256"/>
                  </a:lnTo>
                  <a:lnTo>
                    <a:pt x="4243" y="4395"/>
                  </a:lnTo>
                  <a:lnTo>
                    <a:pt x="2796" y="1398"/>
                  </a:lnTo>
                  <a:cubicBezTo>
                    <a:pt x="2540" y="1471"/>
                    <a:pt x="2387" y="1752"/>
                    <a:pt x="2467" y="2008"/>
                  </a:cubicBezTo>
                  <a:lnTo>
                    <a:pt x="1624" y="763"/>
                  </a:lnTo>
                  <a:cubicBezTo>
                    <a:pt x="1374" y="837"/>
                    <a:pt x="1222" y="1093"/>
                    <a:pt x="1295" y="1343"/>
                  </a:cubicBezTo>
                  <a:lnTo>
                    <a:pt x="404" y="0"/>
                  </a:ln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6"/>
            <p:cNvSpPr/>
            <p:nvPr/>
          </p:nvSpPr>
          <p:spPr>
            <a:xfrm>
              <a:off x="1841750" y="3490400"/>
              <a:ext cx="36175" cy="75025"/>
            </a:xfrm>
            <a:custGeom>
              <a:avLst/>
              <a:gdLst/>
              <a:ahLst/>
              <a:cxnLst/>
              <a:rect l="l" t="t" r="r" b="b"/>
              <a:pathLst>
                <a:path w="1447" h="3001" extrusionOk="0">
                  <a:moveTo>
                    <a:pt x="107" y="1"/>
                  </a:moveTo>
                  <a:cubicBezTo>
                    <a:pt x="88" y="1"/>
                    <a:pt x="69" y="2"/>
                    <a:pt x="49" y="4"/>
                  </a:cubicBezTo>
                  <a:lnTo>
                    <a:pt x="0" y="4"/>
                  </a:lnTo>
                  <a:lnTo>
                    <a:pt x="586" y="2165"/>
                  </a:lnTo>
                  <a:lnTo>
                    <a:pt x="714" y="2598"/>
                  </a:lnTo>
                  <a:lnTo>
                    <a:pt x="1447" y="3001"/>
                  </a:lnTo>
                  <a:lnTo>
                    <a:pt x="586" y="334"/>
                  </a:lnTo>
                  <a:cubicBezTo>
                    <a:pt x="514" y="121"/>
                    <a:pt x="318" y="1"/>
                    <a:pt x="107"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6"/>
            <p:cNvSpPr/>
            <p:nvPr/>
          </p:nvSpPr>
          <p:spPr>
            <a:xfrm>
              <a:off x="1812450" y="3474300"/>
              <a:ext cx="28100" cy="54975"/>
            </a:xfrm>
            <a:custGeom>
              <a:avLst/>
              <a:gdLst/>
              <a:ahLst/>
              <a:cxnLst/>
              <a:rect l="l" t="t" r="r" b="b"/>
              <a:pathLst>
                <a:path w="1124" h="2199" extrusionOk="0">
                  <a:moveTo>
                    <a:pt x="109" y="1"/>
                  </a:moveTo>
                  <a:cubicBezTo>
                    <a:pt x="73" y="1"/>
                    <a:pt x="36" y="5"/>
                    <a:pt x="0" y="13"/>
                  </a:cubicBezTo>
                  <a:lnTo>
                    <a:pt x="513" y="1741"/>
                  </a:lnTo>
                  <a:lnTo>
                    <a:pt x="635" y="2198"/>
                  </a:lnTo>
                  <a:lnTo>
                    <a:pt x="1123" y="2198"/>
                  </a:lnTo>
                  <a:lnTo>
                    <a:pt x="538" y="318"/>
                  </a:lnTo>
                  <a:cubicBezTo>
                    <a:pt x="491" y="123"/>
                    <a:pt x="305" y="1"/>
                    <a:pt x="109"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6"/>
            <p:cNvSpPr/>
            <p:nvPr/>
          </p:nvSpPr>
          <p:spPr>
            <a:xfrm>
              <a:off x="1781925" y="3455275"/>
              <a:ext cx="82125" cy="146475"/>
            </a:xfrm>
            <a:custGeom>
              <a:avLst/>
              <a:gdLst/>
              <a:ahLst/>
              <a:cxnLst/>
              <a:rect l="l" t="t" r="r" b="b"/>
              <a:pathLst>
                <a:path w="3285" h="5859" extrusionOk="0">
                  <a:moveTo>
                    <a:pt x="122" y="0"/>
                  </a:moveTo>
                  <a:cubicBezTo>
                    <a:pt x="90" y="0"/>
                    <a:pt x="58" y="4"/>
                    <a:pt x="25" y="11"/>
                  </a:cubicBezTo>
                  <a:lnTo>
                    <a:pt x="1" y="11"/>
                  </a:lnTo>
                  <a:lnTo>
                    <a:pt x="1173" y="4027"/>
                  </a:lnTo>
                  <a:lnTo>
                    <a:pt x="1887" y="5321"/>
                  </a:lnTo>
                  <a:lnTo>
                    <a:pt x="3284" y="5858"/>
                  </a:lnTo>
                  <a:lnTo>
                    <a:pt x="3284" y="5858"/>
                  </a:lnTo>
                  <a:lnTo>
                    <a:pt x="1325" y="2654"/>
                  </a:lnTo>
                  <a:lnTo>
                    <a:pt x="562" y="317"/>
                  </a:lnTo>
                  <a:cubicBezTo>
                    <a:pt x="494" y="138"/>
                    <a:pt x="317" y="0"/>
                    <a:pt x="122"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6"/>
            <p:cNvSpPr/>
            <p:nvPr/>
          </p:nvSpPr>
          <p:spPr>
            <a:xfrm>
              <a:off x="1742575" y="3448475"/>
              <a:ext cx="189525" cy="272750"/>
            </a:xfrm>
            <a:custGeom>
              <a:avLst/>
              <a:gdLst/>
              <a:ahLst/>
              <a:cxnLst/>
              <a:rect l="l" t="t" r="r" b="b"/>
              <a:pathLst>
                <a:path w="7581" h="10910" extrusionOk="0">
                  <a:moveTo>
                    <a:pt x="561" y="0"/>
                  </a:moveTo>
                  <a:cubicBezTo>
                    <a:pt x="543" y="0"/>
                    <a:pt x="525" y="1"/>
                    <a:pt x="507" y="3"/>
                  </a:cubicBezTo>
                  <a:cubicBezTo>
                    <a:pt x="202" y="51"/>
                    <a:pt x="0" y="381"/>
                    <a:pt x="73" y="686"/>
                  </a:cubicBezTo>
                  <a:lnTo>
                    <a:pt x="916" y="3384"/>
                  </a:lnTo>
                  <a:cubicBezTo>
                    <a:pt x="1325" y="4733"/>
                    <a:pt x="1727" y="6356"/>
                    <a:pt x="2820" y="7247"/>
                  </a:cubicBezTo>
                  <a:lnTo>
                    <a:pt x="4858" y="8901"/>
                  </a:lnTo>
                  <a:lnTo>
                    <a:pt x="4858" y="10757"/>
                  </a:lnTo>
                  <a:cubicBezTo>
                    <a:pt x="4858" y="10836"/>
                    <a:pt x="4932" y="10909"/>
                    <a:pt x="5035" y="10909"/>
                  </a:cubicBezTo>
                  <a:lnTo>
                    <a:pt x="7275" y="10909"/>
                  </a:lnTo>
                  <a:lnTo>
                    <a:pt x="7580" y="10757"/>
                  </a:lnTo>
                  <a:lnTo>
                    <a:pt x="7580" y="8187"/>
                  </a:lnTo>
                  <a:cubicBezTo>
                    <a:pt x="7580" y="8187"/>
                    <a:pt x="7477" y="6966"/>
                    <a:pt x="6787" y="6002"/>
                  </a:cubicBezTo>
                  <a:cubicBezTo>
                    <a:pt x="6103" y="5062"/>
                    <a:pt x="4803" y="4678"/>
                    <a:pt x="4803" y="4678"/>
                  </a:cubicBezTo>
                  <a:lnTo>
                    <a:pt x="3180" y="3128"/>
                  </a:lnTo>
                  <a:lnTo>
                    <a:pt x="2795" y="3079"/>
                  </a:lnTo>
                  <a:lnTo>
                    <a:pt x="2795" y="3079"/>
                  </a:lnTo>
                  <a:cubicBezTo>
                    <a:pt x="2722" y="3256"/>
                    <a:pt x="2747" y="3457"/>
                    <a:pt x="2850" y="3610"/>
                  </a:cubicBezTo>
                  <a:lnTo>
                    <a:pt x="4858" y="6130"/>
                  </a:lnTo>
                  <a:lnTo>
                    <a:pt x="4858" y="6130"/>
                  </a:lnTo>
                  <a:lnTo>
                    <a:pt x="3766" y="5288"/>
                  </a:lnTo>
                  <a:cubicBezTo>
                    <a:pt x="2771" y="4525"/>
                    <a:pt x="2008" y="3457"/>
                    <a:pt x="1654" y="2236"/>
                  </a:cubicBezTo>
                  <a:lnTo>
                    <a:pt x="1093" y="381"/>
                  </a:lnTo>
                  <a:cubicBezTo>
                    <a:pt x="1025" y="148"/>
                    <a:pt x="798" y="0"/>
                    <a:pt x="561" y="0"/>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6"/>
            <p:cNvSpPr/>
            <p:nvPr/>
          </p:nvSpPr>
          <p:spPr>
            <a:xfrm>
              <a:off x="1812450" y="3517850"/>
              <a:ext cx="127275" cy="203375"/>
            </a:xfrm>
            <a:custGeom>
              <a:avLst/>
              <a:gdLst/>
              <a:ahLst/>
              <a:cxnLst/>
              <a:rect l="l" t="t" r="r" b="b"/>
              <a:pathLst>
                <a:path w="5091" h="8135" extrusionOk="0">
                  <a:moveTo>
                    <a:pt x="450" y="0"/>
                  </a:moveTo>
                  <a:cubicBezTo>
                    <a:pt x="319" y="0"/>
                    <a:pt x="193" y="50"/>
                    <a:pt x="104" y="151"/>
                  </a:cubicBezTo>
                  <a:cubicBezTo>
                    <a:pt x="55" y="200"/>
                    <a:pt x="25" y="255"/>
                    <a:pt x="0" y="304"/>
                  </a:cubicBezTo>
                  <a:cubicBezTo>
                    <a:pt x="80" y="328"/>
                    <a:pt x="129" y="377"/>
                    <a:pt x="208" y="432"/>
                  </a:cubicBezTo>
                  <a:lnTo>
                    <a:pt x="2008" y="2183"/>
                  </a:lnTo>
                  <a:cubicBezTo>
                    <a:pt x="2008" y="2183"/>
                    <a:pt x="3003" y="2568"/>
                    <a:pt x="3662" y="3508"/>
                  </a:cubicBezTo>
                  <a:cubicBezTo>
                    <a:pt x="4352" y="4472"/>
                    <a:pt x="4480" y="5693"/>
                    <a:pt x="4480" y="5693"/>
                  </a:cubicBezTo>
                  <a:lnTo>
                    <a:pt x="4480" y="8134"/>
                  </a:lnTo>
                  <a:lnTo>
                    <a:pt x="4907" y="8134"/>
                  </a:lnTo>
                  <a:cubicBezTo>
                    <a:pt x="5011" y="8134"/>
                    <a:pt x="5091" y="8061"/>
                    <a:pt x="5091" y="7982"/>
                  </a:cubicBezTo>
                  <a:lnTo>
                    <a:pt x="5091" y="5412"/>
                  </a:lnTo>
                  <a:cubicBezTo>
                    <a:pt x="5091" y="5412"/>
                    <a:pt x="4987" y="4191"/>
                    <a:pt x="4297" y="3227"/>
                  </a:cubicBezTo>
                  <a:cubicBezTo>
                    <a:pt x="3614" y="2287"/>
                    <a:pt x="2619" y="1903"/>
                    <a:pt x="2619" y="1903"/>
                  </a:cubicBezTo>
                  <a:lnTo>
                    <a:pt x="818" y="151"/>
                  </a:lnTo>
                  <a:cubicBezTo>
                    <a:pt x="715" y="50"/>
                    <a:pt x="580" y="0"/>
                    <a:pt x="450" y="0"/>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6"/>
            <p:cNvSpPr/>
            <p:nvPr/>
          </p:nvSpPr>
          <p:spPr>
            <a:xfrm>
              <a:off x="1872250" y="3284800"/>
              <a:ext cx="181150" cy="229825"/>
            </a:xfrm>
            <a:custGeom>
              <a:avLst/>
              <a:gdLst/>
              <a:ahLst/>
              <a:cxnLst/>
              <a:rect l="l" t="t" r="r" b="b"/>
              <a:pathLst>
                <a:path w="7246" h="9193" extrusionOk="0">
                  <a:moveTo>
                    <a:pt x="3614" y="1"/>
                  </a:moveTo>
                  <a:cubicBezTo>
                    <a:pt x="3573" y="1"/>
                    <a:pt x="3535" y="13"/>
                    <a:pt x="3510" y="37"/>
                  </a:cubicBezTo>
                  <a:cubicBezTo>
                    <a:pt x="2265" y="1154"/>
                    <a:pt x="202" y="3321"/>
                    <a:pt x="1" y="5530"/>
                  </a:cubicBezTo>
                  <a:cubicBezTo>
                    <a:pt x="1" y="5579"/>
                    <a:pt x="1" y="9192"/>
                    <a:pt x="3614" y="9192"/>
                  </a:cubicBezTo>
                  <a:cubicBezTo>
                    <a:pt x="7246" y="9192"/>
                    <a:pt x="7221" y="5579"/>
                    <a:pt x="7221" y="5530"/>
                  </a:cubicBezTo>
                  <a:cubicBezTo>
                    <a:pt x="7044" y="3321"/>
                    <a:pt x="4957" y="1154"/>
                    <a:pt x="3736" y="37"/>
                  </a:cubicBezTo>
                  <a:cubicBezTo>
                    <a:pt x="3700" y="13"/>
                    <a:pt x="3655" y="1"/>
                    <a:pt x="361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6"/>
            <p:cNvSpPr/>
            <p:nvPr/>
          </p:nvSpPr>
          <p:spPr>
            <a:xfrm>
              <a:off x="1871650" y="3423050"/>
              <a:ext cx="181750" cy="99800"/>
            </a:xfrm>
            <a:custGeom>
              <a:avLst/>
              <a:gdLst/>
              <a:ahLst/>
              <a:cxnLst/>
              <a:rect l="l" t="t" r="r" b="b"/>
              <a:pathLst>
                <a:path w="7270" h="3992" extrusionOk="0">
                  <a:moveTo>
                    <a:pt x="7245" y="0"/>
                  </a:moveTo>
                  <a:lnTo>
                    <a:pt x="7245" y="129"/>
                  </a:lnTo>
                  <a:cubicBezTo>
                    <a:pt x="7019" y="1783"/>
                    <a:pt x="5872" y="3357"/>
                    <a:pt x="3638" y="3357"/>
                  </a:cubicBezTo>
                  <a:cubicBezTo>
                    <a:pt x="1398" y="3357"/>
                    <a:pt x="251" y="1783"/>
                    <a:pt x="49" y="129"/>
                  </a:cubicBezTo>
                  <a:cubicBezTo>
                    <a:pt x="49" y="80"/>
                    <a:pt x="25" y="49"/>
                    <a:pt x="25" y="0"/>
                  </a:cubicBezTo>
                  <a:lnTo>
                    <a:pt x="25" y="0"/>
                  </a:lnTo>
                  <a:cubicBezTo>
                    <a:pt x="1" y="257"/>
                    <a:pt x="25" y="507"/>
                    <a:pt x="49" y="763"/>
                  </a:cubicBezTo>
                  <a:cubicBezTo>
                    <a:pt x="251" y="2417"/>
                    <a:pt x="1398" y="3992"/>
                    <a:pt x="3638" y="3992"/>
                  </a:cubicBezTo>
                  <a:cubicBezTo>
                    <a:pt x="5872" y="3992"/>
                    <a:pt x="7019" y="2417"/>
                    <a:pt x="7245" y="763"/>
                  </a:cubicBezTo>
                  <a:cubicBezTo>
                    <a:pt x="7270" y="507"/>
                    <a:pt x="7270" y="257"/>
                    <a:pt x="724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66"/>
          <p:cNvGrpSpPr/>
          <p:nvPr/>
        </p:nvGrpSpPr>
        <p:grpSpPr>
          <a:xfrm>
            <a:off x="3283025" y="2010031"/>
            <a:ext cx="401175" cy="437325"/>
            <a:chOff x="3283025" y="2269825"/>
            <a:chExt cx="401175" cy="437325"/>
          </a:xfrm>
        </p:grpSpPr>
        <p:sp>
          <p:nvSpPr>
            <p:cNvPr id="5188" name="Google Shape;5188;p66"/>
            <p:cNvSpPr/>
            <p:nvPr/>
          </p:nvSpPr>
          <p:spPr>
            <a:xfrm>
              <a:off x="3563325" y="2315300"/>
              <a:ext cx="112625" cy="329000"/>
            </a:xfrm>
            <a:custGeom>
              <a:avLst/>
              <a:gdLst/>
              <a:ahLst/>
              <a:cxnLst/>
              <a:rect l="l" t="t" r="r" b="b"/>
              <a:pathLst>
                <a:path w="4505" h="13160" extrusionOk="0">
                  <a:moveTo>
                    <a:pt x="2802" y="0"/>
                  </a:moveTo>
                  <a:cubicBezTo>
                    <a:pt x="2712" y="0"/>
                    <a:pt x="2624" y="54"/>
                    <a:pt x="2570" y="141"/>
                  </a:cubicBezTo>
                  <a:cubicBezTo>
                    <a:pt x="2497" y="263"/>
                    <a:pt x="2546" y="416"/>
                    <a:pt x="2674" y="495"/>
                  </a:cubicBezTo>
                  <a:cubicBezTo>
                    <a:pt x="2723" y="519"/>
                    <a:pt x="3968" y="1258"/>
                    <a:pt x="3968" y="3217"/>
                  </a:cubicBezTo>
                  <a:lnTo>
                    <a:pt x="3968" y="11658"/>
                  </a:lnTo>
                  <a:cubicBezTo>
                    <a:pt x="3968" y="12195"/>
                    <a:pt x="3535" y="12622"/>
                    <a:pt x="3004" y="12622"/>
                  </a:cubicBezTo>
                  <a:cubicBezTo>
                    <a:pt x="2466" y="12622"/>
                    <a:pt x="2039" y="12195"/>
                    <a:pt x="2039" y="11658"/>
                  </a:cubicBezTo>
                  <a:lnTo>
                    <a:pt x="2039" y="2808"/>
                  </a:lnTo>
                  <a:cubicBezTo>
                    <a:pt x="2039" y="2277"/>
                    <a:pt x="1606" y="1844"/>
                    <a:pt x="1069" y="1844"/>
                  </a:cubicBezTo>
                  <a:lnTo>
                    <a:pt x="257" y="1844"/>
                  </a:lnTo>
                  <a:cubicBezTo>
                    <a:pt x="129" y="1844"/>
                    <a:pt x="1" y="1942"/>
                    <a:pt x="1" y="2094"/>
                  </a:cubicBezTo>
                  <a:cubicBezTo>
                    <a:pt x="1" y="2247"/>
                    <a:pt x="129" y="2350"/>
                    <a:pt x="257" y="2350"/>
                  </a:cubicBezTo>
                  <a:lnTo>
                    <a:pt x="1069" y="2350"/>
                  </a:lnTo>
                  <a:cubicBezTo>
                    <a:pt x="1301" y="2350"/>
                    <a:pt x="1502" y="2552"/>
                    <a:pt x="1502" y="2808"/>
                  </a:cubicBezTo>
                  <a:lnTo>
                    <a:pt x="1502" y="11658"/>
                  </a:lnTo>
                  <a:cubicBezTo>
                    <a:pt x="1502" y="12500"/>
                    <a:pt x="2161" y="13159"/>
                    <a:pt x="3004" y="13159"/>
                  </a:cubicBezTo>
                  <a:cubicBezTo>
                    <a:pt x="3815" y="13159"/>
                    <a:pt x="4505" y="12500"/>
                    <a:pt x="4505" y="11658"/>
                  </a:cubicBezTo>
                  <a:lnTo>
                    <a:pt x="4505" y="3217"/>
                  </a:lnTo>
                  <a:cubicBezTo>
                    <a:pt x="4505" y="928"/>
                    <a:pt x="3004" y="62"/>
                    <a:pt x="2924" y="37"/>
                  </a:cubicBezTo>
                  <a:cubicBezTo>
                    <a:pt x="2885" y="12"/>
                    <a:pt x="2843" y="0"/>
                    <a:pt x="28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6"/>
            <p:cNvSpPr/>
            <p:nvPr/>
          </p:nvSpPr>
          <p:spPr>
            <a:xfrm>
              <a:off x="3543025" y="2335900"/>
              <a:ext cx="34975" cy="52825"/>
            </a:xfrm>
            <a:custGeom>
              <a:avLst/>
              <a:gdLst/>
              <a:ahLst/>
              <a:cxnLst/>
              <a:rect l="l" t="t" r="r" b="b"/>
              <a:pathLst>
                <a:path w="1399" h="2113" extrusionOk="0">
                  <a:moveTo>
                    <a:pt x="1" y="1"/>
                  </a:moveTo>
                  <a:lnTo>
                    <a:pt x="1" y="2112"/>
                  </a:lnTo>
                  <a:lnTo>
                    <a:pt x="1045" y="2112"/>
                  </a:lnTo>
                  <a:cubicBezTo>
                    <a:pt x="1399" y="2112"/>
                    <a:pt x="1399" y="1551"/>
                    <a:pt x="1399" y="1551"/>
                  </a:cubicBezTo>
                  <a:lnTo>
                    <a:pt x="1399" y="355"/>
                  </a:lnTo>
                  <a:cubicBezTo>
                    <a:pt x="1399" y="153"/>
                    <a:pt x="1246" y="1"/>
                    <a:pt x="1045"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6"/>
            <p:cNvSpPr/>
            <p:nvPr/>
          </p:nvSpPr>
          <p:spPr>
            <a:xfrm>
              <a:off x="3543025" y="2374650"/>
              <a:ext cx="34975" cy="24900"/>
            </a:xfrm>
            <a:custGeom>
              <a:avLst/>
              <a:gdLst/>
              <a:ahLst/>
              <a:cxnLst/>
              <a:rect l="l" t="t" r="r" b="b"/>
              <a:pathLst>
                <a:path w="1399" h="996" extrusionOk="0">
                  <a:moveTo>
                    <a:pt x="1399" y="1"/>
                  </a:moveTo>
                  <a:cubicBezTo>
                    <a:pt x="1399" y="208"/>
                    <a:pt x="1246" y="361"/>
                    <a:pt x="1045" y="361"/>
                  </a:cubicBezTo>
                  <a:lnTo>
                    <a:pt x="1" y="361"/>
                  </a:lnTo>
                  <a:lnTo>
                    <a:pt x="1" y="996"/>
                  </a:lnTo>
                  <a:lnTo>
                    <a:pt x="1045" y="996"/>
                  </a:lnTo>
                  <a:cubicBezTo>
                    <a:pt x="1246" y="996"/>
                    <a:pt x="1399" y="843"/>
                    <a:pt x="1399" y="636"/>
                  </a:cubicBezTo>
                  <a:lnTo>
                    <a:pt x="1399"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6"/>
            <p:cNvSpPr/>
            <p:nvPr/>
          </p:nvSpPr>
          <p:spPr>
            <a:xfrm>
              <a:off x="3635200" y="2387550"/>
              <a:ext cx="49000" cy="69225"/>
            </a:xfrm>
            <a:custGeom>
              <a:avLst/>
              <a:gdLst/>
              <a:ahLst/>
              <a:cxnLst/>
              <a:rect l="l" t="t" r="r" b="b"/>
              <a:pathLst>
                <a:path w="1960" h="2769" extrusionOk="0">
                  <a:moveTo>
                    <a:pt x="617" y="0"/>
                  </a:moveTo>
                  <a:cubicBezTo>
                    <a:pt x="548" y="0"/>
                    <a:pt x="476" y="49"/>
                    <a:pt x="458" y="120"/>
                  </a:cubicBezTo>
                  <a:lnTo>
                    <a:pt x="0" y="1523"/>
                  </a:lnTo>
                  <a:cubicBezTo>
                    <a:pt x="0" y="1572"/>
                    <a:pt x="0" y="1621"/>
                    <a:pt x="25" y="1676"/>
                  </a:cubicBezTo>
                  <a:lnTo>
                    <a:pt x="458" y="2463"/>
                  </a:lnTo>
                  <a:lnTo>
                    <a:pt x="940" y="2768"/>
                  </a:lnTo>
                  <a:lnTo>
                    <a:pt x="1783" y="2768"/>
                  </a:lnTo>
                  <a:lnTo>
                    <a:pt x="1960" y="2463"/>
                  </a:lnTo>
                  <a:lnTo>
                    <a:pt x="1960" y="681"/>
                  </a:lnTo>
                  <a:cubicBezTo>
                    <a:pt x="1960" y="632"/>
                    <a:pt x="1911" y="553"/>
                    <a:pt x="1856" y="529"/>
                  </a:cubicBezTo>
                  <a:lnTo>
                    <a:pt x="690" y="22"/>
                  </a:lnTo>
                  <a:cubicBezTo>
                    <a:pt x="668" y="7"/>
                    <a:pt x="643" y="0"/>
                    <a:pt x="61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6"/>
            <p:cNvSpPr/>
            <p:nvPr/>
          </p:nvSpPr>
          <p:spPr>
            <a:xfrm>
              <a:off x="3646650" y="2449125"/>
              <a:ext cx="37550" cy="15875"/>
            </a:xfrm>
            <a:custGeom>
              <a:avLst/>
              <a:gdLst/>
              <a:ahLst/>
              <a:cxnLst/>
              <a:rect l="l" t="t" r="r" b="b"/>
              <a:pathLst>
                <a:path w="1502" h="635" extrusionOk="0">
                  <a:moveTo>
                    <a:pt x="0" y="0"/>
                  </a:moveTo>
                  <a:lnTo>
                    <a:pt x="330" y="531"/>
                  </a:lnTo>
                  <a:cubicBezTo>
                    <a:pt x="354" y="586"/>
                    <a:pt x="409" y="635"/>
                    <a:pt x="482" y="635"/>
                  </a:cubicBezTo>
                  <a:lnTo>
                    <a:pt x="1325" y="635"/>
                  </a:lnTo>
                  <a:cubicBezTo>
                    <a:pt x="1422" y="635"/>
                    <a:pt x="1502" y="531"/>
                    <a:pt x="1502" y="458"/>
                  </a:cubicBezTo>
                  <a:lnTo>
                    <a:pt x="1502"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6"/>
            <p:cNvSpPr/>
            <p:nvPr/>
          </p:nvSpPr>
          <p:spPr>
            <a:xfrm>
              <a:off x="3309125" y="2269825"/>
              <a:ext cx="241575" cy="402400"/>
            </a:xfrm>
            <a:custGeom>
              <a:avLst/>
              <a:gdLst/>
              <a:ahLst/>
              <a:cxnLst/>
              <a:rect l="l" t="t" r="r" b="b"/>
              <a:pathLst>
                <a:path w="9663" h="16096" extrusionOk="0">
                  <a:moveTo>
                    <a:pt x="1069" y="1"/>
                  </a:moveTo>
                  <a:cubicBezTo>
                    <a:pt x="483" y="1"/>
                    <a:pt x="1" y="483"/>
                    <a:pt x="1" y="1069"/>
                  </a:cubicBezTo>
                  <a:lnTo>
                    <a:pt x="1" y="15766"/>
                  </a:lnTo>
                  <a:lnTo>
                    <a:pt x="306" y="16095"/>
                  </a:lnTo>
                  <a:lnTo>
                    <a:pt x="9357" y="16095"/>
                  </a:lnTo>
                  <a:lnTo>
                    <a:pt x="9662" y="15766"/>
                  </a:lnTo>
                  <a:lnTo>
                    <a:pt x="9662" y="1069"/>
                  </a:lnTo>
                  <a:cubicBezTo>
                    <a:pt x="9662" y="483"/>
                    <a:pt x="9204" y="1"/>
                    <a:pt x="861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6"/>
            <p:cNvSpPr/>
            <p:nvPr/>
          </p:nvSpPr>
          <p:spPr>
            <a:xfrm>
              <a:off x="3309125" y="2663950"/>
              <a:ext cx="241575" cy="24125"/>
            </a:xfrm>
            <a:custGeom>
              <a:avLst/>
              <a:gdLst/>
              <a:ahLst/>
              <a:cxnLst/>
              <a:rect l="l" t="t" r="r" b="b"/>
              <a:pathLst>
                <a:path w="9663" h="965" extrusionOk="0">
                  <a:moveTo>
                    <a:pt x="1" y="1"/>
                  </a:moveTo>
                  <a:lnTo>
                    <a:pt x="1" y="965"/>
                  </a:lnTo>
                  <a:lnTo>
                    <a:pt x="9662" y="965"/>
                  </a:lnTo>
                  <a:lnTo>
                    <a:pt x="966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6"/>
            <p:cNvSpPr/>
            <p:nvPr/>
          </p:nvSpPr>
          <p:spPr>
            <a:xfrm>
              <a:off x="3343450" y="2306600"/>
              <a:ext cx="173525" cy="114475"/>
            </a:xfrm>
            <a:custGeom>
              <a:avLst/>
              <a:gdLst/>
              <a:ahLst/>
              <a:cxnLst/>
              <a:rect l="l" t="t" r="r" b="b"/>
              <a:pathLst>
                <a:path w="6941" h="4579" extrusionOk="0">
                  <a:moveTo>
                    <a:pt x="178" y="1"/>
                  </a:moveTo>
                  <a:cubicBezTo>
                    <a:pt x="74" y="1"/>
                    <a:pt x="1" y="80"/>
                    <a:pt x="1" y="184"/>
                  </a:cubicBezTo>
                  <a:lnTo>
                    <a:pt x="1" y="4249"/>
                  </a:lnTo>
                  <a:lnTo>
                    <a:pt x="178" y="4578"/>
                  </a:lnTo>
                  <a:lnTo>
                    <a:pt x="6763" y="4578"/>
                  </a:lnTo>
                  <a:lnTo>
                    <a:pt x="6940" y="4249"/>
                  </a:lnTo>
                  <a:lnTo>
                    <a:pt x="6940" y="184"/>
                  </a:lnTo>
                  <a:cubicBezTo>
                    <a:pt x="6940" y="80"/>
                    <a:pt x="6867" y="1"/>
                    <a:pt x="676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6"/>
            <p:cNvSpPr/>
            <p:nvPr/>
          </p:nvSpPr>
          <p:spPr>
            <a:xfrm>
              <a:off x="3343450" y="2412800"/>
              <a:ext cx="173525" cy="15900"/>
            </a:xfrm>
            <a:custGeom>
              <a:avLst/>
              <a:gdLst/>
              <a:ahLst/>
              <a:cxnLst/>
              <a:rect l="l" t="t" r="r" b="b"/>
              <a:pathLst>
                <a:path w="6941" h="636" extrusionOk="0">
                  <a:moveTo>
                    <a:pt x="1" y="1"/>
                  </a:moveTo>
                  <a:lnTo>
                    <a:pt x="1" y="458"/>
                  </a:lnTo>
                  <a:cubicBezTo>
                    <a:pt x="1" y="562"/>
                    <a:pt x="74" y="635"/>
                    <a:pt x="178" y="635"/>
                  </a:cubicBezTo>
                  <a:lnTo>
                    <a:pt x="6763" y="635"/>
                  </a:lnTo>
                  <a:cubicBezTo>
                    <a:pt x="6867" y="635"/>
                    <a:pt x="6940" y="562"/>
                    <a:pt x="6940" y="458"/>
                  </a:cubicBezTo>
                  <a:lnTo>
                    <a:pt x="694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6"/>
            <p:cNvSpPr/>
            <p:nvPr/>
          </p:nvSpPr>
          <p:spPr>
            <a:xfrm>
              <a:off x="3345300" y="2469400"/>
              <a:ext cx="169850" cy="162225"/>
            </a:xfrm>
            <a:custGeom>
              <a:avLst/>
              <a:gdLst/>
              <a:ahLst/>
              <a:cxnLst/>
              <a:rect l="l" t="t" r="r" b="b"/>
              <a:pathLst>
                <a:path w="6794" h="6489" extrusionOk="0">
                  <a:moveTo>
                    <a:pt x="3381" y="1"/>
                  </a:moveTo>
                  <a:cubicBezTo>
                    <a:pt x="1605" y="1"/>
                    <a:pt x="153" y="1350"/>
                    <a:pt x="0" y="3077"/>
                  </a:cubicBezTo>
                  <a:cubicBezTo>
                    <a:pt x="0" y="3077"/>
                    <a:pt x="0" y="6489"/>
                    <a:pt x="3381" y="6489"/>
                  </a:cubicBezTo>
                  <a:cubicBezTo>
                    <a:pt x="6793" y="6489"/>
                    <a:pt x="6793" y="3077"/>
                    <a:pt x="6793" y="3077"/>
                  </a:cubicBezTo>
                  <a:cubicBezTo>
                    <a:pt x="6640" y="1350"/>
                    <a:pt x="5163" y="1"/>
                    <a:pt x="3381"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6"/>
            <p:cNvSpPr/>
            <p:nvPr/>
          </p:nvSpPr>
          <p:spPr>
            <a:xfrm>
              <a:off x="3344675" y="2546325"/>
              <a:ext cx="170475" cy="93550"/>
            </a:xfrm>
            <a:custGeom>
              <a:avLst/>
              <a:gdLst/>
              <a:ahLst/>
              <a:cxnLst/>
              <a:rect l="l" t="t" r="r" b="b"/>
              <a:pathLst>
                <a:path w="6819" h="3742" extrusionOk="0">
                  <a:moveTo>
                    <a:pt x="25" y="0"/>
                  </a:moveTo>
                  <a:cubicBezTo>
                    <a:pt x="1" y="104"/>
                    <a:pt x="1" y="232"/>
                    <a:pt x="1" y="330"/>
                  </a:cubicBezTo>
                  <a:cubicBezTo>
                    <a:pt x="1" y="2216"/>
                    <a:pt x="1527" y="3741"/>
                    <a:pt x="3406" y="3741"/>
                  </a:cubicBezTo>
                  <a:cubicBezTo>
                    <a:pt x="5292" y="3741"/>
                    <a:pt x="6818" y="2216"/>
                    <a:pt x="6818" y="330"/>
                  </a:cubicBezTo>
                  <a:lnTo>
                    <a:pt x="6818" y="0"/>
                  </a:lnTo>
                  <a:cubicBezTo>
                    <a:pt x="6665" y="1758"/>
                    <a:pt x="5188" y="3107"/>
                    <a:pt x="3406" y="3107"/>
                  </a:cubicBezTo>
                  <a:cubicBezTo>
                    <a:pt x="1630" y="3107"/>
                    <a:pt x="178" y="1758"/>
                    <a:pt x="2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6"/>
            <p:cNvSpPr/>
            <p:nvPr/>
          </p:nvSpPr>
          <p:spPr>
            <a:xfrm>
              <a:off x="3372600" y="2526150"/>
              <a:ext cx="56625" cy="42325"/>
            </a:xfrm>
            <a:custGeom>
              <a:avLst/>
              <a:gdLst/>
              <a:ahLst/>
              <a:cxnLst/>
              <a:rect l="l" t="t" r="r" b="b"/>
              <a:pathLst>
                <a:path w="2265" h="1693" extrusionOk="0">
                  <a:moveTo>
                    <a:pt x="327" y="1"/>
                  </a:moveTo>
                  <a:cubicBezTo>
                    <a:pt x="168" y="1"/>
                    <a:pt x="55" y="13"/>
                    <a:pt x="25" y="20"/>
                  </a:cubicBezTo>
                  <a:cubicBezTo>
                    <a:pt x="25" y="20"/>
                    <a:pt x="1" y="1088"/>
                    <a:pt x="739" y="1497"/>
                  </a:cubicBezTo>
                  <a:cubicBezTo>
                    <a:pt x="992" y="1642"/>
                    <a:pt x="1231" y="1692"/>
                    <a:pt x="1441" y="1692"/>
                  </a:cubicBezTo>
                  <a:cubicBezTo>
                    <a:pt x="1930" y="1692"/>
                    <a:pt x="2265" y="1417"/>
                    <a:pt x="2265" y="1417"/>
                  </a:cubicBezTo>
                  <a:cubicBezTo>
                    <a:pt x="2216" y="1112"/>
                    <a:pt x="2112" y="734"/>
                    <a:pt x="1807" y="453"/>
                  </a:cubicBezTo>
                  <a:cubicBezTo>
                    <a:pt x="1391" y="71"/>
                    <a:pt x="719" y="1"/>
                    <a:pt x="32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6"/>
            <p:cNvSpPr/>
            <p:nvPr/>
          </p:nvSpPr>
          <p:spPr>
            <a:xfrm>
              <a:off x="3430425" y="2526150"/>
              <a:ext cx="56650" cy="42325"/>
            </a:xfrm>
            <a:custGeom>
              <a:avLst/>
              <a:gdLst/>
              <a:ahLst/>
              <a:cxnLst/>
              <a:rect l="l" t="t" r="r" b="b"/>
              <a:pathLst>
                <a:path w="2266" h="1693" extrusionOk="0">
                  <a:moveTo>
                    <a:pt x="1943" y="1"/>
                  </a:moveTo>
                  <a:cubicBezTo>
                    <a:pt x="1557" y="1"/>
                    <a:pt x="892" y="71"/>
                    <a:pt x="458" y="453"/>
                  </a:cubicBezTo>
                  <a:cubicBezTo>
                    <a:pt x="184" y="734"/>
                    <a:pt x="56" y="1112"/>
                    <a:pt x="1" y="1417"/>
                  </a:cubicBezTo>
                  <a:cubicBezTo>
                    <a:pt x="1" y="1417"/>
                    <a:pt x="350" y="1692"/>
                    <a:pt x="838" y="1692"/>
                  </a:cubicBezTo>
                  <a:cubicBezTo>
                    <a:pt x="1048" y="1692"/>
                    <a:pt x="1283" y="1642"/>
                    <a:pt x="1527" y="1497"/>
                  </a:cubicBezTo>
                  <a:cubicBezTo>
                    <a:pt x="2265" y="1088"/>
                    <a:pt x="2241" y="20"/>
                    <a:pt x="2241" y="20"/>
                  </a:cubicBezTo>
                  <a:cubicBezTo>
                    <a:pt x="2211" y="13"/>
                    <a:pt x="2100" y="1"/>
                    <a:pt x="194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6"/>
            <p:cNvSpPr/>
            <p:nvPr/>
          </p:nvSpPr>
          <p:spPr>
            <a:xfrm>
              <a:off x="3369400" y="2526625"/>
              <a:ext cx="120875" cy="89750"/>
            </a:xfrm>
            <a:custGeom>
              <a:avLst/>
              <a:gdLst/>
              <a:ahLst/>
              <a:cxnLst/>
              <a:rect l="l" t="t" r="r" b="b"/>
              <a:pathLst>
                <a:path w="4835" h="3590" extrusionOk="0">
                  <a:moveTo>
                    <a:pt x="4682" y="1"/>
                  </a:moveTo>
                  <a:cubicBezTo>
                    <a:pt x="4633" y="330"/>
                    <a:pt x="4529" y="715"/>
                    <a:pt x="4224" y="965"/>
                  </a:cubicBezTo>
                  <a:cubicBezTo>
                    <a:pt x="3822" y="1351"/>
                    <a:pt x="3169" y="1411"/>
                    <a:pt x="2766" y="1411"/>
                  </a:cubicBezTo>
                  <a:cubicBezTo>
                    <a:pt x="2582" y="1411"/>
                    <a:pt x="2450" y="1398"/>
                    <a:pt x="2417" y="1398"/>
                  </a:cubicBezTo>
                  <a:cubicBezTo>
                    <a:pt x="2387" y="1398"/>
                    <a:pt x="2258" y="1411"/>
                    <a:pt x="2077" y="1411"/>
                  </a:cubicBezTo>
                  <a:cubicBezTo>
                    <a:pt x="1682" y="1411"/>
                    <a:pt x="1039" y="1351"/>
                    <a:pt x="641" y="965"/>
                  </a:cubicBezTo>
                  <a:cubicBezTo>
                    <a:pt x="336" y="715"/>
                    <a:pt x="208" y="330"/>
                    <a:pt x="153" y="1"/>
                  </a:cubicBezTo>
                  <a:lnTo>
                    <a:pt x="153" y="1"/>
                  </a:lnTo>
                  <a:cubicBezTo>
                    <a:pt x="153" y="1"/>
                    <a:pt x="0" y="1044"/>
                    <a:pt x="641" y="1606"/>
                  </a:cubicBezTo>
                  <a:cubicBezTo>
                    <a:pt x="1069" y="2009"/>
                    <a:pt x="1783" y="2064"/>
                    <a:pt x="2167" y="2064"/>
                  </a:cubicBezTo>
                  <a:lnTo>
                    <a:pt x="2167" y="3309"/>
                  </a:lnTo>
                  <a:cubicBezTo>
                    <a:pt x="2167" y="3461"/>
                    <a:pt x="2265" y="3589"/>
                    <a:pt x="2417" y="3589"/>
                  </a:cubicBezTo>
                  <a:cubicBezTo>
                    <a:pt x="2570" y="3589"/>
                    <a:pt x="2698" y="3461"/>
                    <a:pt x="2698" y="3309"/>
                  </a:cubicBezTo>
                  <a:lnTo>
                    <a:pt x="2698" y="2064"/>
                  </a:lnTo>
                  <a:cubicBezTo>
                    <a:pt x="3052" y="2064"/>
                    <a:pt x="3766" y="2009"/>
                    <a:pt x="4224" y="1606"/>
                  </a:cubicBezTo>
                  <a:cubicBezTo>
                    <a:pt x="4834" y="1044"/>
                    <a:pt x="4706" y="1"/>
                    <a:pt x="4706"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6"/>
            <p:cNvSpPr/>
            <p:nvPr/>
          </p:nvSpPr>
          <p:spPr>
            <a:xfrm>
              <a:off x="3284875" y="2679825"/>
              <a:ext cx="290525" cy="19100"/>
            </a:xfrm>
            <a:custGeom>
              <a:avLst/>
              <a:gdLst/>
              <a:ahLst/>
              <a:cxnLst/>
              <a:rect l="l" t="t" r="r" b="b"/>
              <a:pathLst>
                <a:path w="11621" h="764" extrusionOk="0">
                  <a:moveTo>
                    <a:pt x="458" y="0"/>
                  </a:moveTo>
                  <a:cubicBezTo>
                    <a:pt x="257" y="0"/>
                    <a:pt x="80" y="129"/>
                    <a:pt x="0" y="281"/>
                  </a:cubicBezTo>
                  <a:cubicBezTo>
                    <a:pt x="0" y="281"/>
                    <a:pt x="0" y="763"/>
                    <a:pt x="458" y="763"/>
                  </a:cubicBezTo>
                  <a:lnTo>
                    <a:pt x="11163" y="763"/>
                  </a:lnTo>
                  <a:cubicBezTo>
                    <a:pt x="11621" y="763"/>
                    <a:pt x="11621" y="281"/>
                    <a:pt x="11621" y="281"/>
                  </a:cubicBezTo>
                  <a:cubicBezTo>
                    <a:pt x="11523" y="129"/>
                    <a:pt x="11346" y="0"/>
                    <a:pt x="1116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6"/>
            <p:cNvSpPr/>
            <p:nvPr/>
          </p:nvSpPr>
          <p:spPr>
            <a:xfrm>
              <a:off x="3283025" y="2686850"/>
              <a:ext cx="294375" cy="20300"/>
            </a:xfrm>
            <a:custGeom>
              <a:avLst/>
              <a:gdLst/>
              <a:ahLst/>
              <a:cxnLst/>
              <a:rect l="l" t="t" r="r" b="b"/>
              <a:pathLst>
                <a:path w="11775" h="812" extrusionOk="0">
                  <a:moveTo>
                    <a:pt x="74" y="0"/>
                  </a:moveTo>
                  <a:cubicBezTo>
                    <a:pt x="25" y="79"/>
                    <a:pt x="1" y="177"/>
                    <a:pt x="1" y="256"/>
                  </a:cubicBezTo>
                  <a:cubicBezTo>
                    <a:pt x="1" y="562"/>
                    <a:pt x="227" y="812"/>
                    <a:pt x="532" y="812"/>
                  </a:cubicBezTo>
                  <a:lnTo>
                    <a:pt x="11237" y="812"/>
                  </a:lnTo>
                  <a:cubicBezTo>
                    <a:pt x="11518" y="812"/>
                    <a:pt x="11774" y="562"/>
                    <a:pt x="11774" y="256"/>
                  </a:cubicBezTo>
                  <a:cubicBezTo>
                    <a:pt x="11774" y="177"/>
                    <a:pt x="11750" y="79"/>
                    <a:pt x="11695" y="0"/>
                  </a:cubicBezTo>
                  <a:cubicBezTo>
                    <a:pt x="11597" y="153"/>
                    <a:pt x="11420" y="256"/>
                    <a:pt x="11237" y="256"/>
                  </a:cubicBezTo>
                  <a:lnTo>
                    <a:pt x="532" y="256"/>
                  </a:lnTo>
                  <a:cubicBezTo>
                    <a:pt x="331" y="256"/>
                    <a:pt x="154" y="153"/>
                    <a:pt x="7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66"/>
          <p:cNvGrpSpPr/>
          <p:nvPr/>
        </p:nvGrpSpPr>
        <p:grpSpPr>
          <a:xfrm>
            <a:off x="6304775" y="4019406"/>
            <a:ext cx="325475" cy="436875"/>
            <a:chOff x="6304775" y="5193600"/>
            <a:chExt cx="325475" cy="436875"/>
          </a:xfrm>
        </p:grpSpPr>
        <p:sp>
          <p:nvSpPr>
            <p:cNvPr id="5205" name="Google Shape;5205;p66"/>
            <p:cNvSpPr/>
            <p:nvPr/>
          </p:nvSpPr>
          <p:spPr>
            <a:xfrm>
              <a:off x="6435700" y="5193600"/>
              <a:ext cx="134125" cy="112625"/>
            </a:xfrm>
            <a:custGeom>
              <a:avLst/>
              <a:gdLst/>
              <a:ahLst/>
              <a:cxnLst/>
              <a:rect l="l" t="t" r="r" b="b"/>
              <a:pathLst>
                <a:path w="5365" h="4505" extrusionOk="0">
                  <a:moveTo>
                    <a:pt x="2673" y="1"/>
                  </a:moveTo>
                  <a:cubicBezTo>
                    <a:pt x="1196" y="1"/>
                    <a:pt x="0" y="1197"/>
                    <a:pt x="0" y="2698"/>
                  </a:cubicBezTo>
                  <a:lnTo>
                    <a:pt x="0" y="4224"/>
                  </a:lnTo>
                  <a:cubicBezTo>
                    <a:pt x="0" y="4377"/>
                    <a:pt x="128" y="4505"/>
                    <a:pt x="257" y="4505"/>
                  </a:cubicBezTo>
                  <a:cubicBezTo>
                    <a:pt x="409" y="4505"/>
                    <a:pt x="513" y="4377"/>
                    <a:pt x="513" y="4224"/>
                  </a:cubicBezTo>
                  <a:lnTo>
                    <a:pt x="513" y="2698"/>
                  </a:lnTo>
                  <a:cubicBezTo>
                    <a:pt x="513" y="1502"/>
                    <a:pt x="1502" y="538"/>
                    <a:pt x="2673" y="538"/>
                  </a:cubicBezTo>
                  <a:cubicBezTo>
                    <a:pt x="3870" y="538"/>
                    <a:pt x="4834" y="1502"/>
                    <a:pt x="4834" y="2698"/>
                  </a:cubicBezTo>
                  <a:lnTo>
                    <a:pt x="4834" y="4224"/>
                  </a:lnTo>
                  <a:cubicBezTo>
                    <a:pt x="4834" y="4377"/>
                    <a:pt x="4962" y="4505"/>
                    <a:pt x="5115" y="4505"/>
                  </a:cubicBezTo>
                  <a:cubicBezTo>
                    <a:pt x="5243" y="4505"/>
                    <a:pt x="5365" y="4377"/>
                    <a:pt x="5365" y="4224"/>
                  </a:cubicBezTo>
                  <a:lnTo>
                    <a:pt x="5365" y="2698"/>
                  </a:lnTo>
                  <a:cubicBezTo>
                    <a:pt x="5365" y="1197"/>
                    <a:pt x="4175" y="1"/>
                    <a:pt x="267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6"/>
            <p:cNvSpPr/>
            <p:nvPr/>
          </p:nvSpPr>
          <p:spPr>
            <a:xfrm>
              <a:off x="6554550" y="5283925"/>
              <a:ext cx="68075" cy="346550"/>
            </a:xfrm>
            <a:custGeom>
              <a:avLst/>
              <a:gdLst/>
              <a:ahLst/>
              <a:cxnLst/>
              <a:rect l="l" t="t" r="r" b="b"/>
              <a:pathLst>
                <a:path w="2723" h="13862" extrusionOk="0">
                  <a:moveTo>
                    <a:pt x="715" y="1"/>
                  </a:moveTo>
                  <a:lnTo>
                    <a:pt x="715" y="13172"/>
                  </a:lnTo>
                  <a:cubicBezTo>
                    <a:pt x="715" y="13556"/>
                    <a:pt x="385" y="13861"/>
                    <a:pt x="1" y="13861"/>
                  </a:cubicBezTo>
                  <a:lnTo>
                    <a:pt x="2039" y="13861"/>
                  </a:lnTo>
                  <a:cubicBezTo>
                    <a:pt x="2418" y="13861"/>
                    <a:pt x="2723" y="13556"/>
                    <a:pt x="2723" y="13172"/>
                  </a:cubicBezTo>
                  <a:lnTo>
                    <a:pt x="2723" y="178"/>
                  </a:lnTo>
                  <a:lnTo>
                    <a:pt x="2418"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6"/>
            <p:cNvSpPr/>
            <p:nvPr/>
          </p:nvSpPr>
          <p:spPr>
            <a:xfrm>
              <a:off x="6597275" y="5283925"/>
              <a:ext cx="32975" cy="346550"/>
            </a:xfrm>
            <a:custGeom>
              <a:avLst/>
              <a:gdLst/>
              <a:ahLst/>
              <a:cxnLst/>
              <a:rect l="l" t="t" r="r" b="b"/>
              <a:pathLst>
                <a:path w="1319" h="13862" extrusionOk="0">
                  <a:moveTo>
                    <a:pt x="709" y="1"/>
                  </a:moveTo>
                  <a:lnTo>
                    <a:pt x="709" y="13172"/>
                  </a:lnTo>
                  <a:cubicBezTo>
                    <a:pt x="709" y="13556"/>
                    <a:pt x="379" y="13861"/>
                    <a:pt x="1" y="13861"/>
                  </a:cubicBezTo>
                  <a:lnTo>
                    <a:pt x="635" y="13861"/>
                  </a:lnTo>
                  <a:cubicBezTo>
                    <a:pt x="1014" y="13861"/>
                    <a:pt x="1319" y="13556"/>
                    <a:pt x="1319" y="13172"/>
                  </a:cubicBezTo>
                  <a:lnTo>
                    <a:pt x="1319" y="178"/>
                  </a:lnTo>
                  <a:cubicBezTo>
                    <a:pt x="1319" y="74"/>
                    <a:pt x="1246" y="1"/>
                    <a:pt x="1142"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6"/>
            <p:cNvSpPr/>
            <p:nvPr/>
          </p:nvSpPr>
          <p:spPr>
            <a:xfrm>
              <a:off x="6304775" y="5283925"/>
              <a:ext cx="267650" cy="346550"/>
            </a:xfrm>
            <a:custGeom>
              <a:avLst/>
              <a:gdLst/>
              <a:ahLst/>
              <a:cxnLst/>
              <a:rect l="l" t="t" r="r" b="b"/>
              <a:pathLst>
                <a:path w="10706" h="13862" extrusionOk="0">
                  <a:moveTo>
                    <a:pt x="178" y="1"/>
                  </a:moveTo>
                  <a:cubicBezTo>
                    <a:pt x="74" y="1"/>
                    <a:pt x="1" y="74"/>
                    <a:pt x="1" y="178"/>
                  </a:cubicBezTo>
                  <a:lnTo>
                    <a:pt x="1" y="13172"/>
                  </a:lnTo>
                  <a:cubicBezTo>
                    <a:pt x="1" y="13556"/>
                    <a:pt x="306" y="13861"/>
                    <a:pt x="684" y="13861"/>
                  </a:cubicBezTo>
                  <a:lnTo>
                    <a:pt x="9992" y="13861"/>
                  </a:lnTo>
                  <a:cubicBezTo>
                    <a:pt x="10376" y="13861"/>
                    <a:pt x="10706" y="13556"/>
                    <a:pt x="10706" y="13172"/>
                  </a:cubicBezTo>
                  <a:lnTo>
                    <a:pt x="10706" y="306"/>
                  </a:lnTo>
                  <a:lnTo>
                    <a:pt x="10376" y="1"/>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6"/>
            <p:cNvSpPr/>
            <p:nvPr/>
          </p:nvSpPr>
          <p:spPr>
            <a:xfrm>
              <a:off x="6546925" y="5283925"/>
              <a:ext cx="33125" cy="346550"/>
            </a:xfrm>
            <a:custGeom>
              <a:avLst/>
              <a:gdLst/>
              <a:ahLst/>
              <a:cxnLst/>
              <a:rect l="l" t="t" r="r" b="b"/>
              <a:pathLst>
                <a:path w="1325" h="13862" extrusionOk="0">
                  <a:moveTo>
                    <a:pt x="690" y="1"/>
                  </a:moveTo>
                  <a:lnTo>
                    <a:pt x="690" y="13172"/>
                  </a:lnTo>
                  <a:cubicBezTo>
                    <a:pt x="690" y="13556"/>
                    <a:pt x="385" y="13861"/>
                    <a:pt x="0" y="13861"/>
                  </a:cubicBezTo>
                  <a:lnTo>
                    <a:pt x="611" y="13861"/>
                  </a:lnTo>
                  <a:cubicBezTo>
                    <a:pt x="995" y="13861"/>
                    <a:pt x="1325" y="13556"/>
                    <a:pt x="1325" y="13172"/>
                  </a:cubicBezTo>
                  <a:lnTo>
                    <a:pt x="1325"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6"/>
            <p:cNvSpPr/>
            <p:nvPr/>
          </p:nvSpPr>
          <p:spPr>
            <a:xfrm>
              <a:off x="6477650" y="5450925"/>
              <a:ext cx="60450" cy="56875"/>
            </a:xfrm>
            <a:custGeom>
              <a:avLst/>
              <a:gdLst/>
              <a:ahLst/>
              <a:cxnLst/>
              <a:rect l="l" t="t" r="r" b="b"/>
              <a:pathLst>
                <a:path w="2418" h="2275" extrusionOk="0">
                  <a:moveTo>
                    <a:pt x="1172" y="0"/>
                  </a:moveTo>
                  <a:cubicBezTo>
                    <a:pt x="1154" y="0"/>
                    <a:pt x="1137" y="3"/>
                    <a:pt x="1124" y="10"/>
                  </a:cubicBezTo>
                  <a:lnTo>
                    <a:pt x="104" y="620"/>
                  </a:lnTo>
                  <a:cubicBezTo>
                    <a:pt x="25" y="669"/>
                    <a:pt x="1" y="748"/>
                    <a:pt x="56" y="822"/>
                  </a:cubicBezTo>
                  <a:lnTo>
                    <a:pt x="715" y="1939"/>
                  </a:lnTo>
                  <a:lnTo>
                    <a:pt x="1374" y="2274"/>
                  </a:lnTo>
                  <a:lnTo>
                    <a:pt x="2161" y="2274"/>
                  </a:lnTo>
                  <a:lnTo>
                    <a:pt x="2417" y="1939"/>
                  </a:lnTo>
                  <a:lnTo>
                    <a:pt x="1301" y="59"/>
                  </a:lnTo>
                  <a:cubicBezTo>
                    <a:pt x="1283" y="23"/>
                    <a:pt x="1222" y="0"/>
                    <a:pt x="1172"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6"/>
            <p:cNvSpPr/>
            <p:nvPr/>
          </p:nvSpPr>
          <p:spPr>
            <a:xfrm>
              <a:off x="6495500" y="5499375"/>
              <a:ext cx="52200" cy="23675"/>
            </a:xfrm>
            <a:custGeom>
              <a:avLst/>
              <a:gdLst/>
              <a:ahLst/>
              <a:cxnLst/>
              <a:rect l="l" t="t" r="r" b="b"/>
              <a:pathLst>
                <a:path w="2088" h="947" extrusionOk="0">
                  <a:moveTo>
                    <a:pt x="1" y="1"/>
                  </a:moveTo>
                  <a:lnTo>
                    <a:pt x="355" y="641"/>
                  </a:lnTo>
                  <a:lnTo>
                    <a:pt x="1221" y="947"/>
                  </a:lnTo>
                  <a:lnTo>
                    <a:pt x="2088" y="641"/>
                  </a:lnTo>
                  <a:lnTo>
                    <a:pt x="1703"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6"/>
            <p:cNvSpPr/>
            <p:nvPr/>
          </p:nvSpPr>
          <p:spPr>
            <a:xfrm>
              <a:off x="6371450" y="5515400"/>
              <a:ext cx="63050" cy="36800"/>
            </a:xfrm>
            <a:custGeom>
              <a:avLst/>
              <a:gdLst/>
              <a:ahLst/>
              <a:cxnLst/>
              <a:rect l="l" t="t" r="r" b="b"/>
              <a:pathLst>
                <a:path w="2522" h="1472" extrusionOk="0">
                  <a:moveTo>
                    <a:pt x="971" y="0"/>
                  </a:moveTo>
                  <a:lnTo>
                    <a:pt x="458" y="306"/>
                  </a:lnTo>
                  <a:lnTo>
                    <a:pt x="1" y="1069"/>
                  </a:lnTo>
                  <a:lnTo>
                    <a:pt x="80" y="1471"/>
                  </a:lnTo>
                  <a:lnTo>
                    <a:pt x="2369" y="1471"/>
                  </a:lnTo>
                  <a:cubicBezTo>
                    <a:pt x="2473" y="1471"/>
                    <a:pt x="2521" y="1398"/>
                    <a:pt x="2521" y="1319"/>
                  </a:cubicBezTo>
                  <a:lnTo>
                    <a:pt x="2521" y="123"/>
                  </a:lnTo>
                  <a:cubicBezTo>
                    <a:pt x="2521" y="49"/>
                    <a:pt x="2473" y="0"/>
                    <a:pt x="236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6"/>
            <p:cNvSpPr/>
            <p:nvPr/>
          </p:nvSpPr>
          <p:spPr>
            <a:xfrm>
              <a:off x="6358175" y="5515400"/>
              <a:ext cx="37575" cy="36800"/>
            </a:xfrm>
            <a:custGeom>
              <a:avLst/>
              <a:gdLst/>
              <a:ahLst/>
              <a:cxnLst/>
              <a:rect l="l" t="t" r="r" b="b"/>
              <a:pathLst>
                <a:path w="1503" h="1472" extrusionOk="0">
                  <a:moveTo>
                    <a:pt x="867" y="0"/>
                  </a:moveTo>
                  <a:lnTo>
                    <a:pt x="129" y="733"/>
                  </a:lnTo>
                  <a:lnTo>
                    <a:pt x="1" y="1471"/>
                  </a:lnTo>
                  <a:lnTo>
                    <a:pt x="611" y="1471"/>
                  </a:lnTo>
                  <a:lnTo>
                    <a:pt x="1502"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6"/>
            <p:cNvSpPr/>
            <p:nvPr/>
          </p:nvSpPr>
          <p:spPr>
            <a:xfrm>
              <a:off x="6383650" y="5384950"/>
              <a:ext cx="50225" cy="70075"/>
            </a:xfrm>
            <a:custGeom>
              <a:avLst/>
              <a:gdLst/>
              <a:ahLst/>
              <a:cxnLst/>
              <a:rect l="l" t="t" r="r" b="b"/>
              <a:pathLst>
                <a:path w="2009" h="2803" extrusionOk="0">
                  <a:moveTo>
                    <a:pt x="1167" y="0"/>
                  </a:moveTo>
                  <a:lnTo>
                    <a:pt x="25" y="1984"/>
                  </a:lnTo>
                  <a:cubicBezTo>
                    <a:pt x="1" y="2063"/>
                    <a:pt x="25" y="2136"/>
                    <a:pt x="74" y="2191"/>
                  </a:cubicBezTo>
                  <a:lnTo>
                    <a:pt x="1118" y="2777"/>
                  </a:lnTo>
                  <a:cubicBezTo>
                    <a:pt x="1135" y="2794"/>
                    <a:pt x="1159" y="2802"/>
                    <a:pt x="1183" y="2802"/>
                  </a:cubicBezTo>
                  <a:cubicBezTo>
                    <a:pt x="1229" y="2802"/>
                    <a:pt x="1279" y="2774"/>
                    <a:pt x="1295" y="2722"/>
                  </a:cubicBezTo>
                  <a:lnTo>
                    <a:pt x="2009" y="1502"/>
                  </a:lnTo>
                  <a:lnTo>
                    <a:pt x="1985" y="891"/>
                  </a:lnTo>
                  <a:lnTo>
                    <a:pt x="1472" y="55"/>
                  </a:lnTo>
                  <a:lnTo>
                    <a:pt x="1167"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6"/>
            <p:cNvSpPr/>
            <p:nvPr/>
          </p:nvSpPr>
          <p:spPr>
            <a:xfrm>
              <a:off x="6456150" y="5511600"/>
              <a:ext cx="90800" cy="43875"/>
            </a:xfrm>
            <a:custGeom>
              <a:avLst/>
              <a:gdLst/>
              <a:ahLst/>
              <a:cxnLst/>
              <a:rect l="l" t="t" r="r" b="b"/>
              <a:pathLst>
                <a:path w="3632" h="1755" extrusionOk="0">
                  <a:moveTo>
                    <a:pt x="800" y="1"/>
                  </a:moveTo>
                  <a:cubicBezTo>
                    <a:pt x="767" y="1"/>
                    <a:pt x="733" y="15"/>
                    <a:pt x="708" y="49"/>
                  </a:cubicBezTo>
                  <a:lnTo>
                    <a:pt x="49" y="787"/>
                  </a:lnTo>
                  <a:cubicBezTo>
                    <a:pt x="0" y="836"/>
                    <a:pt x="0" y="915"/>
                    <a:pt x="49" y="964"/>
                  </a:cubicBezTo>
                  <a:lnTo>
                    <a:pt x="684" y="1703"/>
                  </a:lnTo>
                  <a:cubicBezTo>
                    <a:pt x="721" y="1738"/>
                    <a:pt x="766" y="1754"/>
                    <a:pt x="806" y="1754"/>
                  </a:cubicBezTo>
                  <a:cubicBezTo>
                    <a:pt x="878" y="1754"/>
                    <a:pt x="940" y="1705"/>
                    <a:pt x="940" y="1623"/>
                  </a:cubicBezTo>
                  <a:lnTo>
                    <a:pt x="2716" y="1623"/>
                  </a:lnTo>
                  <a:cubicBezTo>
                    <a:pt x="2771" y="1623"/>
                    <a:pt x="2820" y="1599"/>
                    <a:pt x="2844" y="1550"/>
                  </a:cubicBezTo>
                  <a:lnTo>
                    <a:pt x="3631" y="152"/>
                  </a:lnTo>
                  <a:lnTo>
                    <a:pt x="940" y="152"/>
                  </a:lnTo>
                  <a:cubicBezTo>
                    <a:pt x="940" y="65"/>
                    <a:pt x="870" y="1"/>
                    <a:pt x="80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6"/>
            <p:cNvSpPr/>
            <p:nvPr/>
          </p:nvSpPr>
          <p:spPr>
            <a:xfrm>
              <a:off x="6337875" y="5463675"/>
              <a:ext cx="60750" cy="88525"/>
            </a:xfrm>
            <a:custGeom>
              <a:avLst/>
              <a:gdLst/>
              <a:ahLst/>
              <a:cxnLst/>
              <a:rect l="l" t="t" r="r" b="b"/>
              <a:pathLst>
                <a:path w="2430" h="3541" extrusionOk="0">
                  <a:moveTo>
                    <a:pt x="1970" y="0"/>
                  </a:moveTo>
                  <a:cubicBezTo>
                    <a:pt x="1957" y="0"/>
                    <a:pt x="1944" y="2"/>
                    <a:pt x="1930" y="7"/>
                  </a:cubicBezTo>
                  <a:lnTo>
                    <a:pt x="965" y="184"/>
                  </a:lnTo>
                  <a:cubicBezTo>
                    <a:pt x="837" y="208"/>
                    <a:pt x="813" y="391"/>
                    <a:pt x="916" y="464"/>
                  </a:cubicBezTo>
                  <a:lnTo>
                    <a:pt x="25" y="1990"/>
                  </a:lnTo>
                  <a:cubicBezTo>
                    <a:pt x="1" y="2039"/>
                    <a:pt x="1" y="2094"/>
                    <a:pt x="25" y="2143"/>
                  </a:cubicBezTo>
                  <a:lnTo>
                    <a:pt x="813" y="3540"/>
                  </a:lnTo>
                  <a:lnTo>
                    <a:pt x="2186" y="1203"/>
                  </a:lnTo>
                  <a:cubicBezTo>
                    <a:pt x="2211" y="1220"/>
                    <a:pt x="2238" y="1228"/>
                    <a:pt x="2265" y="1228"/>
                  </a:cubicBezTo>
                  <a:cubicBezTo>
                    <a:pt x="2350" y="1228"/>
                    <a:pt x="2429" y="1148"/>
                    <a:pt x="2387" y="1050"/>
                  </a:cubicBezTo>
                  <a:lnTo>
                    <a:pt x="2082" y="110"/>
                  </a:lnTo>
                  <a:cubicBezTo>
                    <a:pt x="2082" y="45"/>
                    <a:pt x="2032" y="0"/>
                    <a:pt x="197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6"/>
            <p:cNvSpPr/>
            <p:nvPr/>
          </p:nvSpPr>
          <p:spPr>
            <a:xfrm>
              <a:off x="6412800" y="5371675"/>
              <a:ext cx="28725" cy="50825"/>
            </a:xfrm>
            <a:custGeom>
              <a:avLst/>
              <a:gdLst/>
              <a:ahLst/>
              <a:cxnLst/>
              <a:rect l="l" t="t" r="r" b="b"/>
              <a:pathLst>
                <a:path w="1149" h="2033" extrusionOk="0">
                  <a:moveTo>
                    <a:pt x="306" y="0"/>
                  </a:moveTo>
                  <a:lnTo>
                    <a:pt x="1" y="531"/>
                  </a:lnTo>
                  <a:lnTo>
                    <a:pt x="843" y="2033"/>
                  </a:lnTo>
                  <a:lnTo>
                    <a:pt x="1148" y="1477"/>
                  </a:lnTo>
                  <a:lnTo>
                    <a:pt x="1093" y="507"/>
                  </a:lnTo>
                  <a:lnTo>
                    <a:pt x="306"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6"/>
            <p:cNvSpPr/>
            <p:nvPr/>
          </p:nvSpPr>
          <p:spPr>
            <a:xfrm>
              <a:off x="6420425" y="5371675"/>
              <a:ext cx="71600" cy="70500"/>
            </a:xfrm>
            <a:custGeom>
              <a:avLst/>
              <a:gdLst/>
              <a:ahLst/>
              <a:cxnLst/>
              <a:rect l="l" t="t" r="r" b="b"/>
              <a:pathLst>
                <a:path w="2864" h="2820" extrusionOk="0">
                  <a:moveTo>
                    <a:pt x="1" y="0"/>
                  </a:moveTo>
                  <a:lnTo>
                    <a:pt x="1350" y="2338"/>
                  </a:lnTo>
                  <a:cubicBezTo>
                    <a:pt x="1222" y="2417"/>
                    <a:pt x="1246" y="2594"/>
                    <a:pt x="1374" y="2618"/>
                  </a:cubicBezTo>
                  <a:lnTo>
                    <a:pt x="2345" y="2820"/>
                  </a:lnTo>
                  <a:cubicBezTo>
                    <a:pt x="2418" y="2820"/>
                    <a:pt x="2497" y="2795"/>
                    <a:pt x="2522" y="2722"/>
                  </a:cubicBezTo>
                  <a:lnTo>
                    <a:pt x="2827" y="1782"/>
                  </a:lnTo>
                  <a:cubicBezTo>
                    <a:pt x="2864" y="1685"/>
                    <a:pt x="2785" y="1602"/>
                    <a:pt x="2700" y="1602"/>
                  </a:cubicBezTo>
                  <a:cubicBezTo>
                    <a:pt x="2672" y="1602"/>
                    <a:pt x="2644" y="1611"/>
                    <a:pt x="2619" y="1630"/>
                  </a:cubicBezTo>
                  <a:lnTo>
                    <a:pt x="1734" y="73"/>
                  </a:lnTo>
                  <a:cubicBezTo>
                    <a:pt x="1704" y="25"/>
                    <a:pt x="1655" y="0"/>
                    <a:pt x="160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6"/>
            <p:cNvSpPr/>
            <p:nvPr/>
          </p:nvSpPr>
          <p:spPr>
            <a:xfrm>
              <a:off x="6369025" y="5193600"/>
              <a:ext cx="146175" cy="147575"/>
            </a:xfrm>
            <a:custGeom>
              <a:avLst/>
              <a:gdLst/>
              <a:ahLst/>
              <a:cxnLst/>
              <a:rect l="l" t="t" r="r" b="b"/>
              <a:pathLst>
                <a:path w="5847" h="5903" extrusionOk="0">
                  <a:moveTo>
                    <a:pt x="2924" y="1"/>
                  </a:moveTo>
                  <a:cubicBezTo>
                    <a:pt x="1447" y="1"/>
                    <a:pt x="250" y="1197"/>
                    <a:pt x="250" y="2698"/>
                  </a:cubicBezTo>
                  <a:lnTo>
                    <a:pt x="250" y="4963"/>
                  </a:lnTo>
                  <a:cubicBezTo>
                    <a:pt x="98" y="5060"/>
                    <a:pt x="0" y="5213"/>
                    <a:pt x="0" y="5396"/>
                  </a:cubicBezTo>
                  <a:cubicBezTo>
                    <a:pt x="0" y="5671"/>
                    <a:pt x="226" y="5903"/>
                    <a:pt x="507" y="5903"/>
                  </a:cubicBezTo>
                  <a:cubicBezTo>
                    <a:pt x="787" y="5903"/>
                    <a:pt x="1013" y="5671"/>
                    <a:pt x="1013" y="5396"/>
                  </a:cubicBezTo>
                  <a:cubicBezTo>
                    <a:pt x="1013" y="5213"/>
                    <a:pt x="916" y="5060"/>
                    <a:pt x="763" y="4963"/>
                  </a:cubicBezTo>
                  <a:lnTo>
                    <a:pt x="763" y="2698"/>
                  </a:lnTo>
                  <a:cubicBezTo>
                    <a:pt x="763" y="1502"/>
                    <a:pt x="1727" y="538"/>
                    <a:pt x="2924" y="538"/>
                  </a:cubicBezTo>
                  <a:cubicBezTo>
                    <a:pt x="4120" y="538"/>
                    <a:pt x="5084" y="1502"/>
                    <a:pt x="5084" y="2698"/>
                  </a:cubicBezTo>
                  <a:lnTo>
                    <a:pt x="5084" y="4963"/>
                  </a:lnTo>
                  <a:cubicBezTo>
                    <a:pt x="4956" y="5060"/>
                    <a:pt x="4858" y="5213"/>
                    <a:pt x="4858" y="5396"/>
                  </a:cubicBezTo>
                  <a:cubicBezTo>
                    <a:pt x="4858" y="5671"/>
                    <a:pt x="5084" y="5903"/>
                    <a:pt x="5340" y="5903"/>
                  </a:cubicBezTo>
                  <a:cubicBezTo>
                    <a:pt x="5621" y="5903"/>
                    <a:pt x="5847" y="5671"/>
                    <a:pt x="5847" y="5396"/>
                  </a:cubicBezTo>
                  <a:cubicBezTo>
                    <a:pt x="5847" y="5213"/>
                    <a:pt x="5743" y="5060"/>
                    <a:pt x="5621" y="4963"/>
                  </a:cubicBezTo>
                  <a:lnTo>
                    <a:pt x="5621" y="2698"/>
                  </a:lnTo>
                  <a:cubicBezTo>
                    <a:pt x="5621" y="1197"/>
                    <a:pt x="4401" y="1"/>
                    <a:pt x="29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66"/>
          <p:cNvGrpSpPr/>
          <p:nvPr/>
        </p:nvGrpSpPr>
        <p:grpSpPr>
          <a:xfrm>
            <a:off x="6353750" y="3383381"/>
            <a:ext cx="219900" cy="436725"/>
            <a:chOff x="6353750" y="4252775"/>
            <a:chExt cx="219900" cy="436725"/>
          </a:xfrm>
        </p:grpSpPr>
        <p:sp>
          <p:nvSpPr>
            <p:cNvPr id="5221" name="Google Shape;5221;p66"/>
            <p:cNvSpPr/>
            <p:nvPr/>
          </p:nvSpPr>
          <p:spPr>
            <a:xfrm>
              <a:off x="6414175" y="4252775"/>
              <a:ext cx="21550" cy="54650"/>
            </a:xfrm>
            <a:custGeom>
              <a:avLst/>
              <a:gdLst/>
              <a:ahLst/>
              <a:cxnLst/>
              <a:rect l="l" t="t" r="r" b="b"/>
              <a:pathLst>
                <a:path w="862" h="2186" extrusionOk="0">
                  <a:moveTo>
                    <a:pt x="428" y="1"/>
                  </a:moveTo>
                  <a:cubicBezTo>
                    <a:pt x="178" y="1"/>
                    <a:pt x="1" y="178"/>
                    <a:pt x="1" y="428"/>
                  </a:cubicBezTo>
                  <a:lnTo>
                    <a:pt x="1" y="1856"/>
                  </a:lnTo>
                  <a:lnTo>
                    <a:pt x="306" y="2186"/>
                  </a:lnTo>
                  <a:lnTo>
                    <a:pt x="556" y="2186"/>
                  </a:lnTo>
                  <a:lnTo>
                    <a:pt x="861" y="1856"/>
                  </a:lnTo>
                  <a:lnTo>
                    <a:pt x="861" y="428"/>
                  </a:lnTo>
                  <a:cubicBezTo>
                    <a:pt x="861" y="178"/>
                    <a:pt x="660" y="1"/>
                    <a:pt x="42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6"/>
            <p:cNvSpPr/>
            <p:nvPr/>
          </p:nvSpPr>
          <p:spPr>
            <a:xfrm>
              <a:off x="6492300" y="4252775"/>
              <a:ext cx="21075" cy="54650"/>
            </a:xfrm>
            <a:custGeom>
              <a:avLst/>
              <a:gdLst/>
              <a:ahLst/>
              <a:cxnLst/>
              <a:rect l="l" t="t" r="r" b="b"/>
              <a:pathLst>
                <a:path w="843" h="2186" extrusionOk="0">
                  <a:moveTo>
                    <a:pt x="409" y="1"/>
                  </a:moveTo>
                  <a:cubicBezTo>
                    <a:pt x="177" y="1"/>
                    <a:pt x="0" y="178"/>
                    <a:pt x="0" y="428"/>
                  </a:cubicBezTo>
                  <a:lnTo>
                    <a:pt x="0" y="1856"/>
                  </a:lnTo>
                  <a:lnTo>
                    <a:pt x="306" y="2186"/>
                  </a:lnTo>
                  <a:lnTo>
                    <a:pt x="538" y="2186"/>
                  </a:lnTo>
                  <a:lnTo>
                    <a:pt x="843" y="1856"/>
                  </a:lnTo>
                  <a:lnTo>
                    <a:pt x="843" y="428"/>
                  </a:lnTo>
                  <a:cubicBezTo>
                    <a:pt x="843" y="178"/>
                    <a:pt x="660" y="1"/>
                    <a:pt x="40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6"/>
            <p:cNvSpPr/>
            <p:nvPr/>
          </p:nvSpPr>
          <p:spPr>
            <a:xfrm>
              <a:off x="6414175" y="4299175"/>
              <a:ext cx="21550" cy="23525"/>
            </a:xfrm>
            <a:custGeom>
              <a:avLst/>
              <a:gdLst/>
              <a:ahLst/>
              <a:cxnLst/>
              <a:rect l="l" t="t" r="r" b="b"/>
              <a:pathLst>
                <a:path w="862" h="941" extrusionOk="0">
                  <a:moveTo>
                    <a:pt x="1" y="0"/>
                  </a:moveTo>
                  <a:lnTo>
                    <a:pt x="1" y="940"/>
                  </a:lnTo>
                  <a:lnTo>
                    <a:pt x="861" y="940"/>
                  </a:lnTo>
                  <a:lnTo>
                    <a:pt x="861"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6"/>
            <p:cNvSpPr/>
            <p:nvPr/>
          </p:nvSpPr>
          <p:spPr>
            <a:xfrm>
              <a:off x="6492300" y="4299175"/>
              <a:ext cx="21075" cy="23525"/>
            </a:xfrm>
            <a:custGeom>
              <a:avLst/>
              <a:gdLst/>
              <a:ahLst/>
              <a:cxnLst/>
              <a:rect l="l" t="t" r="r" b="b"/>
              <a:pathLst>
                <a:path w="843" h="941" extrusionOk="0">
                  <a:moveTo>
                    <a:pt x="0" y="0"/>
                  </a:moveTo>
                  <a:lnTo>
                    <a:pt x="0" y="940"/>
                  </a:lnTo>
                  <a:lnTo>
                    <a:pt x="843" y="940"/>
                  </a:lnTo>
                  <a:lnTo>
                    <a:pt x="84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6"/>
            <p:cNvSpPr/>
            <p:nvPr/>
          </p:nvSpPr>
          <p:spPr>
            <a:xfrm>
              <a:off x="6353750" y="4517225"/>
              <a:ext cx="99825" cy="81575"/>
            </a:xfrm>
            <a:custGeom>
              <a:avLst/>
              <a:gdLst/>
              <a:ahLst/>
              <a:cxnLst/>
              <a:rect l="l" t="t" r="r" b="b"/>
              <a:pathLst>
                <a:path w="3993" h="3263" extrusionOk="0">
                  <a:moveTo>
                    <a:pt x="626" y="1"/>
                  </a:moveTo>
                  <a:cubicBezTo>
                    <a:pt x="307" y="1"/>
                    <a:pt x="98" y="24"/>
                    <a:pt x="98" y="24"/>
                  </a:cubicBezTo>
                  <a:cubicBezTo>
                    <a:pt x="98" y="24"/>
                    <a:pt x="98" y="73"/>
                    <a:pt x="74" y="152"/>
                  </a:cubicBezTo>
                  <a:cubicBezTo>
                    <a:pt x="74" y="152"/>
                    <a:pt x="1" y="1904"/>
                    <a:pt x="1221" y="2771"/>
                  </a:cubicBezTo>
                  <a:cubicBezTo>
                    <a:pt x="1754" y="3132"/>
                    <a:pt x="2361" y="3262"/>
                    <a:pt x="2872" y="3262"/>
                  </a:cubicBezTo>
                  <a:cubicBezTo>
                    <a:pt x="3508" y="3262"/>
                    <a:pt x="3992" y="3060"/>
                    <a:pt x="3992" y="2850"/>
                  </a:cubicBezTo>
                  <a:cubicBezTo>
                    <a:pt x="3968" y="2240"/>
                    <a:pt x="3791" y="1349"/>
                    <a:pt x="3150" y="738"/>
                  </a:cubicBezTo>
                  <a:cubicBezTo>
                    <a:pt x="2429" y="104"/>
                    <a:pt x="1290" y="1"/>
                    <a:pt x="62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6"/>
            <p:cNvSpPr/>
            <p:nvPr/>
          </p:nvSpPr>
          <p:spPr>
            <a:xfrm>
              <a:off x="6354375" y="4521025"/>
              <a:ext cx="99200" cy="84525"/>
            </a:xfrm>
            <a:custGeom>
              <a:avLst/>
              <a:gdLst/>
              <a:ahLst/>
              <a:cxnLst/>
              <a:rect l="l" t="t" r="r" b="b"/>
              <a:pathLst>
                <a:path w="3968" h="3381" extrusionOk="0">
                  <a:moveTo>
                    <a:pt x="49" y="0"/>
                  </a:moveTo>
                  <a:lnTo>
                    <a:pt x="49" y="0"/>
                  </a:lnTo>
                  <a:cubicBezTo>
                    <a:pt x="25" y="458"/>
                    <a:pt x="0" y="1831"/>
                    <a:pt x="891" y="2619"/>
                  </a:cubicBezTo>
                  <a:cubicBezTo>
                    <a:pt x="1619" y="3276"/>
                    <a:pt x="2771" y="3380"/>
                    <a:pt x="3432" y="3380"/>
                  </a:cubicBezTo>
                  <a:cubicBezTo>
                    <a:pt x="3741" y="3380"/>
                    <a:pt x="3943" y="3357"/>
                    <a:pt x="3943" y="3357"/>
                  </a:cubicBezTo>
                  <a:cubicBezTo>
                    <a:pt x="3943" y="3357"/>
                    <a:pt x="3967" y="3077"/>
                    <a:pt x="3967" y="2698"/>
                  </a:cubicBezTo>
                  <a:lnTo>
                    <a:pt x="3967" y="2698"/>
                  </a:lnTo>
                  <a:cubicBezTo>
                    <a:pt x="3959" y="2698"/>
                    <a:pt x="3752" y="2721"/>
                    <a:pt x="3439" y="2721"/>
                  </a:cubicBezTo>
                  <a:cubicBezTo>
                    <a:pt x="2771" y="2721"/>
                    <a:pt x="1619" y="2616"/>
                    <a:pt x="891" y="1960"/>
                  </a:cubicBezTo>
                  <a:cubicBezTo>
                    <a:pt x="281" y="1423"/>
                    <a:pt x="104" y="611"/>
                    <a:pt x="4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6"/>
            <p:cNvSpPr/>
            <p:nvPr/>
          </p:nvSpPr>
          <p:spPr>
            <a:xfrm>
              <a:off x="6474100" y="4517225"/>
              <a:ext cx="99550" cy="81575"/>
            </a:xfrm>
            <a:custGeom>
              <a:avLst/>
              <a:gdLst/>
              <a:ahLst/>
              <a:cxnLst/>
              <a:rect l="l" t="t" r="r" b="b"/>
              <a:pathLst>
                <a:path w="3982" h="3263" extrusionOk="0">
                  <a:moveTo>
                    <a:pt x="3356" y="1"/>
                  </a:moveTo>
                  <a:cubicBezTo>
                    <a:pt x="2693" y="1"/>
                    <a:pt x="1554" y="104"/>
                    <a:pt x="832" y="738"/>
                  </a:cubicBezTo>
                  <a:cubicBezTo>
                    <a:pt x="198" y="1349"/>
                    <a:pt x="45" y="2240"/>
                    <a:pt x="14" y="2850"/>
                  </a:cubicBezTo>
                  <a:cubicBezTo>
                    <a:pt x="1" y="3060"/>
                    <a:pt x="489" y="3262"/>
                    <a:pt x="1125" y="3262"/>
                  </a:cubicBezTo>
                  <a:cubicBezTo>
                    <a:pt x="1636" y="3262"/>
                    <a:pt x="2242" y="3132"/>
                    <a:pt x="2761" y="2771"/>
                  </a:cubicBezTo>
                  <a:cubicBezTo>
                    <a:pt x="3982" y="1904"/>
                    <a:pt x="3908" y="152"/>
                    <a:pt x="3908" y="152"/>
                  </a:cubicBezTo>
                  <a:cubicBezTo>
                    <a:pt x="3908" y="73"/>
                    <a:pt x="3884" y="24"/>
                    <a:pt x="3884" y="24"/>
                  </a:cubicBezTo>
                  <a:cubicBezTo>
                    <a:pt x="3884" y="24"/>
                    <a:pt x="3675" y="1"/>
                    <a:pt x="335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6"/>
            <p:cNvSpPr/>
            <p:nvPr/>
          </p:nvSpPr>
          <p:spPr>
            <a:xfrm>
              <a:off x="6473825" y="4521025"/>
              <a:ext cx="99225" cy="84525"/>
            </a:xfrm>
            <a:custGeom>
              <a:avLst/>
              <a:gdLst/>
              <a:ahLst/>
              <a:cxnLst/>
              <a:rect l="l" t="t" r="r" b="b"/>
              <a:pathLst>
                <a:path w="3969" h="3381" extrusionOk="0">
                  <a:moveTo>
                    <a:pt x="3919" y="0"/>
                  </a:moveTo>
                  <a:cubicBezTo>
                    <a:pt x="3870" y="611"/>
                    <a:pt x="3687" y="1423"/>
                    <a:pt x="3077" y="1960"/>
                  </a:cubicBezTo>
                  <a:cubicBezTo>
                    <a:pt x="2370" y="2616"/>
                    <a:pt x="1211" y="2721"/>
                    <a:pt x="543" y="2721"/>
                  </a:cubicBezTo>
                  <a:cubicBezTo>
                    <a:pt x="230" y="2721"/>
                    <a:pt x="25" y="2698"/>
                    <a:pt x="25" y="2698"/>
                  </a:cubicBezTo>
                  <a:lnTo>
                    <a:pt x="25" y="2698"/>
                  </a:lnTo>
                  <a:cubicBezTo>
                    <a:pt x="1" y="3077"/>
                    <a:pt x="56" y="3357"/>
                    <a:pt x="56" y="3357"/>
                  </a:cubicBezTo>
                  <a:cubicBezTo>
                    <a:pt x="56" y="3357"/>
                    <a:pt x="255" y="3380"/>
                    <a:pt x="560" y="3380"/>
                  </a:cubicBezTo>
                  <a:cubicBezTo>
                    <a:pt x="1212" y="3380"/>
                    <a:pt x="2350" y="3276"/>
                    <a:pt x="3077" y="2619"/>
                  </a:cubicBezTo>
                  <a:cubicBezTo>
                    <a:pt x="3968" y="1831"/>
                    <a:pt x="3944" y="458"/>
                    <a:pt x="391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6"/>
            <p:cNvSpPr/>
            <p:nvPr/>
          </p:nvSpPr>
          <p:spPr>
            <a:xfrm>
              <a:off x="6450350" y="4487925"/>
              <a:ext cx="26725" cy="201575"/>
            </a:xfrm>
            <a:custGeom>
              <a:avLst/>
              <a:gdLst/>
              <a:ahLst/>
              <a:cxnLst/>
              <a:rect l="l" t="t" r="r" b="b"/>
              <a:pathLst>
                <a:path w="1069" h="8063" extrusionOk="0">
                  <a:moveTo>
                    <a:pt x="305" y="0"/>
                  </a:moveTo>
                  <a:lnTo>
                    <a:pt x="0" y="330"/>
                  </a:lnTo>
                  <a:lnTo>
                    <a:pt x="0" y="7885"/>
                  </a:lnTo>
                  <a:cubicBezTo>
                    <a:pt x="0" y="7989"/>
                    <a:pt x="79" y="8062"/>
                    <a:pt x="177" y="8062"/>
                  </a:cubicBezTo>
                  <a:lnTo>
                    <a:pt x="891" y="8062"/>
                  </a:lnTo>
                  <a:cubicBezTo>
                    <a:pt x="995" y="8062"/>
                    <a:pt x="1068" y="7989"/>
                    <a:pt x="1068" y="7885"/>
                  </a:cubicBezTo>
                  <a:lnTo>
                    <a:pt x="1068" y="330"/>
                  </a:lnTo>
                  <a:lnTo>
                    <a:pt x="763"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6"/>
            <p:cNvSpPr/>
            <p:nvPr/>
          </p:nvSpPr>
          <p:spPr>
            <a:xfrm>
              <a:off x="6450350" y="4472650"/>
              <a:ext cx="26725" cy="23525"/>
            </a:xfrm>
            <a:custGeom>
              <a:avLst/>
              <a:gdLst/>
              <a:ahLst/>
              <a:cxnLst/>
              <a:rect l="l" t="t" r="r" b="b"/>
              <a:pathLst>
                <a:path w="1069" h="941" extrusionOk="0">
                  <a:moveTo>
                    <a:pt x="0" y="1"/>
                  </a:moveTo>
                  <a:lnTo>
                    <a:pt x="0" y="941"/>
                  </a:lnTo>
                  <a:lnTo>
                    <a:pt x="1068" y="941"/>
                  </a:lnTo>
                  <a:lnTo>
                    <a:pt x="1068"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6"/>
            <p:cNvSpPr/>
            <p:nvPr/>
          </p:nvSpPr>
          <p:spPr>
            <a:xfrm>
              <a:off x="6443925" y="4452375"/>
              <a:ext cx="39550" cy="27925"/>
            </a:xfrm>
            <a:custGeom>
              <a:avLst/>
              <a:gdLst/>
              <a:ahLst/>
              <a:cxnLst/>
              <a:rect l="l" t="t" r="r" b="b"/>
              <a:pathLst>
                <a:path w="1582" h="1117" extrusionOk="0">
                  <a:moveTo>
                    <a:pt x="306" y="0"/>
                  </a:moveTo>
                  <a:lnTo>
                    <a:pt x="1" y="409"/>
                  </a:lnTo>
                  <a:lnTo>
                    <a:pt x="1" y="867"/>
                  </a:lnTo>
                  <a:cubicBezTo>
                    <a:pt x="1" y="1019"/>
                    <a:pt x="105" y="1117"/>
                    <a:pt x="257" y="1117"/>
                  </a:cubicBezTo>
                  <a:lnTo>
                    <a:pt x="1325" y="1117"/>
                  </a:lnTo>
                  <a:cubicBezTo>
                    <a:pt x="1478" y="1117"/>
                    <a:pt x="1582" y="1019"/>
                    <a:pt x="1582" y="867"/>
                  </a:cubicBezTo>
                  <a:lnTo>
                    <a:pt x="1582" y="409"/>
                  </a:lnTo>
                  <a:lnTo>
                    <a:pt x="1276"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6"/>
            <p:cNvSpPr/>
            <p:nvPr/>
          </p:nvSpPr>
          <p:spPr>
            <a:xfrm>
              <a:off x="6443925" y="4437100"/>
              <a:ext cx="39550" cy="25500"/>
            </a:xfrm>
            <a:custGeom>
              <a:avLst/>
              <a:gdLst/>
              <a:ahLst/>
              <a:cxnLst/>
              <a:rect l="l" t="t" r="r" b="b"/>
              <a:pathLst>
                <a:path w="1582" h="1020" extrusionOk="0">
                  <a:moveTo>
                    <a:pt x="1" y="1"/>
                  </a:moveTo>
                  <a:lnTo>
                    <a:pt x="1" y="1020"/>
                  </a:lnTo>
                  <a:lnTo>
                    <a:pt x="1582" y="1020"/>
                  </a:lnTo>
                  <a:lnTo>
                    <a:pt x="158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6"/>
            <p:cNvSpPr/>
            <p:nvPr/>
          </p:nvSpPr>
          <p:spPr>
            <a:xfrm>
              <a:off x="6399525" y="4345550"/>
              <a:ext cx="128350" cy="99200"/>
            </a:xfrm>
            <a:custGeom>
              <a:avLst/>
              <a:gdLst/>
              <a:ahLst/>
              <a:cxnLst/>
              <a:rect l="l" t="t" r="r" b="b"/>
              <a:pathLst>
                <a:path w="5134" h="3968" extrusionOk="0">
                  <a:moveTo>
                    <a:pt x="306" y="1"/>
                  </a:moveTo>
                  <a:lnTo>
                    <a:pt x="1" y="330"/>
                  </a:lnTo>
                  <a:lnTo>
                    <a:pt x="1" y="1197"/>
                  </a:lnTo>
                  <a:cubicBezTo>
                    <a:pt x="1" y="1502"/>
                    <a:pt x="129" y="1807"/>
                    <a:pt x="379" y="2033"/>
                  </a:cubicBezTo>
                  <a:cubicBezTo>
                    <a:pt x="739" y="2338"/>
                    <a:pt x="1246" y="2924"/>
                    <a:pt x="1350" y="3712"/>
                  </a:cubicBezTo>
                  <a:cubicBezTo>
                    <a:pt x="1374" y="3840"/>
                    <a:pt x="1502" y="3968"/>
                    <a:pt x="1624" y="3968"/>
                  </a:cubicBezTo>
                  <a:lnTo>
                    <a:pt x="3510" y="3968"/>
                  </a:lnTo>
                  <a:cubicBezTo>
                    <a:pt x="3663" y="3968"/>
                    <a:pt x="3760" y="3840"/>
                    <a:pt x="3791" y="3712"/>
                  </a:cubicBezTo>
                  <a:cubicBezTo>
                    <a:pt x="3888" y="2924"/>
                    <a:pt x="4401" y="2338"/>
                    <a:pt x="4755" y="2033"/>
                  </a:cubicBezTo>
                  <a:cubicBezTo>
                    <a:pt x="5011" y="1807"/>
                    <a:pt x="5134" y="1502"/>
                    <a:pt x="5134" y="1197"/>
                  </a:cubicBezTo>
                  <a:lnTo>
                    <a:pt x="5134" y="330"/>
                  </a:lnTo>
                  <a:lnTo>
                    <a:pt x="4828"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6"/>
            <p:cNvSpPr/>
            <p:nvPr/>
          </p:nvSpPr>
          <p:spPr>
            <a:xfrm>
              <a:off x="6399525" y="4330300"/>
              <a:ext cx="128350" cy="23525"/>
            </a:xfrm>
            <a:custGeom>
              <a:avLst/>
              <a:gdLst/>
              <a:ahLst/>
              <a:cxnLst/>
              <a:rect l="l" t="t" r="r" b="b"/>
              <a:pathLst>
                <a:path w="5134" h="941" extrusionOk="0">
                  <a:moveTo>
                    <a:pt x="1" y="0"/>
                  </a:moveTo>
                  <a:lnTo>
                    <a:pt x="1" y="940"/>
                  </a:lnTo>
                  <a:lnTo>
                    <a:pt x="5134" y="940"/>
                  </a:lnTo>
                  <a:lnTo>
                    <a:pt x="5134"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6"/>
            <p:cNvSpPr/>
            <p:nvPr/>
          </p:nvSpPr>
          <p:spPr>
            <a:xfrm>
              <a:off x="6385500" y="4315050"/>
              <a:ext cx="155200" cy="15275"/>
            </a:xfrm>
            <a:custGeom>
              <a:avLst/>
              <a:gdLst/>
              <a:ahLst/>
              <a:cxnLst/>
              <a:rect l="l" t="t" r="r" b="b"/>
              <a:pathLst>
                <a:path w="6208" h="611" extrusionOk="0">
                  <a:moveTo>
                    <a:pt x="458" y="0"/>
                  </a:moveTo>
                  <a:cubicBezTo>
                    <a:pt x="281" y="0"/>
                    <a:pt x="128" y="104"/>
                    <a:pt x="49" y="226"/>
                  </a:cubicBezTo>
                  <a:cubicBezTo>
                    <a:pt x="49" y="226"/>
                    <a:pt x="0" y="610"/>
                    <a:pt x="458" y="610"/>
                  </a:cubicBezTo>
                  <a:lnTo>
                    <a:pt x="5798" y="610"/>
                  </a:lnTo>
                  <a:cubicBezTo>
                    <a:pt x="6207" y="610"/>
                    <a:pt x="6207" y="226"/>
                    <a:pt x="6207" y="226"/>
                  </a:cubicBezTo>
                  <a:cubicBezTo>
                    <a:pt x="6207" y="226"/>
                    <a:pt x="6207" y="201"/>
                    <a:pt x="6183" y="201"/>
                  </a:cubicBezTo>
                  <a:cubicBezTo>
                    <a:pt x="6103" y="73"/>
                    <a:pt x="5975" y="0"/>
                    <a:pt x="579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6"/>
            <p:cNvSpPr/>
            <p:nvPr/>
          </p:nvSpPr>
          <p:spPr>
            <a:xfrm>
              <a:off x="6385500" y="4320675"/>
              <a:ext cx="156425" cy="17275"/>
            </a:xfrm>
            <a:custGeom>
              <a:avLst/>
              <a:gdLst/>
              <a:ahLst/>
              <a:cxnLst/>
              <a:rect l="l" t="t" r="r" b="b"/>
              <a:pathLst>
                <a:path w="6257" h="691" extrusionOk="0">
                  <a:moveTo>
                    <a:pt x="49" y="1"/>
                  </a:moveTo>
                  <a:cubicBezTo>
                    <a:pt x="25" y="80"/>
                    <a:pt x="0" y="153"/>
                    <a:pt x="0" y="233"/>
                  </a:cubicBezTo>
                  <a:cubicBezTo>
                    <a:pt x="0" y="489"/>
                    <a:pt x="202" y="691"/>
                    <a:pt x="458" y="691"/>
                  </a:cubicBezTo>
                  <a:lnTo>
                    <a:pt x="5798" y="691"/>
                  </a:lnTo>
                  <a:cubicBezTo>
                    <a:pt x="6055" y="691"/>
                    <a:pt x="6256" y="489"/>
                    <a:pt x="6256" y="233"/>
                  </a:cubicBezTo>
                  <a:cubicBezTo>
                    <a:pt x="6256" y="153"/>
                    <a:pt x="6232" y="80"/>
                    <a:pt x="6207" y="1"/>
                  </a:cubicBezTo>
                  <a:cubicBezTo>
                    <a:pt x="6128" y="129"/>
                    <a:pt x="5975" y="233"/>
                    <a:pt x="5798" y="233"/>
                  </a:cubicBezTo>
                  <a:lnTo>
                    <a:pt x="458" y="233"/>
                  </a:lnTo>
                  <a:cubicBezTo>
                    <a:pt x="281" y="233"/>
                    <a:pt x="128" y="129"/>
                    <a:pt x="49"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66"/>
          <p:cNvGrpSpPr/>
          <p:nvPr/>
        </p:nvGrpSpPr>
        <p:grpSpPr>
          <a:xfrm>
            <a:off x="7782850" y="2010206"/>
            <a:ext cx="342100" cy="437150"/>
            <a:chOff x="7782850" y="2270000"/>
            <a:chExt cx="342100" cy="437150"/>
          </a:xfrm>
        </p:grpSpPr>
        <p:sp>
          <p:nvSpPr>
            <p:cNvPr id="5238" name="Google Shape;5238;p66"/>
            <p:cNvSpPr/>
            <p:nvPr/>
          </p:nvSpPr>
          <p:spPr>
            <a:xfrm>
              <a:off x="7796875" y="2278450"/>
              <a:ext cx="116450" cy="101425"/>
            </a:xfrm>
            <a:custGeom>
              <a:avLst/>
              <a:gdLst/>
              <a:ahLst/>
              <a:cxnLst/>
              <a:rect l="l" t="t" r="r" b="b"/>
              <a:pathLst>
                <a:path w="4658" h="4057" extrusionOk="0">
                  <a:moveTo>
                    <a:pt x="1031" y="0"/>
                  </a:moveTo>
                  <a:cubicBezTo>
                    <a:pt x="982" y="0"/>
                    <a:pt x="932" y="18"/>
                    <a:pt x="892" y="59"/>
                  </a:cubicBezTo>
                  <a:lnTo>
                    <a:pt x="25" y="1255"/>
                  </a:lnTo>
                  <a:lnTo>
                    <a:pt x="1" y="1536"/>
                  </a:lnTo>
                  <a:lnTo>
                    <a:pt x="3437" y="4056"/>
                  </a:lnTo>
                  <a:lnTo>
                    <a:pt x="3711" y="3953"/>
                  </a:lnTo>
                  <a:lnTo>
                    <a:pt x="4603" y="2781"/>
                  </a:lnTo>
                  <a:cubicBezTo>
                    <a:pt x="4657" y="2708"/>
                    <a:pt x="4627" y="2604"/>
                    <a:pt x="4554" y="2531"/>
                  </a:cubicBezTo>
                  <a:lnTo>
                    <a:pt x="1148" y="34"/>
                  </a:lnTo>
                  <a:cubicBezTo>
                    <a:pt x="1112" y="12"/>
                    <a:pt x="1072" y="0"/>
                    <a:pt x="103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6"/>
            <p:cNvSpPr/>
            <p:nvPr/>
          </p:nvSpPr>
          <p:spPr>
            <a:xfrm>
              <a:off x="7791225" y="2309800"/>
              <a:ext cx="98450" cy="76200"/>
            </a:xfrm>
            <a:custGeom>
              <a:avLst/>
              <a:gdLst/>
              <a:ahLst/>
              <a:cxnLst/>
              <a:rect l="l" t="t" r="r" b="b"/>
              <a:pathLst>
                <a:path w="3938" h="3048" extrusionOk="0">
                  <a:moveTo>
                    <a:pt x="251" y="1"/>
                  </a:moveTo>
                  <a:lnTo>
                    <a:pt x="50" y="257"/>
                  </a:lnTo>
                  <a:cubicBezTo>
                    <a:pt x="1" y="331"/>
                    <a:pt x="25" y="434"/>
                    <a:pt x="98" y="514"/>
                  </a:cubicBezTo>
                  <a:lnTo>
                    <a:pt x="3510" y="3004"/>
                  </a:lnTo>
                  <a:cubicBezTo>
                    <a:pt x="3541" y="3034"/>
                    <a:pt x="3577" y="3048"/>
                    <a:pt x="3614" y="3048"/>
                  </a:cubicBezTo>
                  <a:cubicBezTo>
                    <a:pt x="3665" y="3048"/>
                    <a:pt x="3718" y="3022"/>
                    <a:pt x="3760" y="2979"/>
                  </a:cubicBezTo>
                  <a:lnTo>
                    <a:pt x="3937" y="2699"/>
                  </a:lnTo>
                  <a:lnTo>
                    <a:pt x="25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6"/>
            <p:cNvSpPr/>
            <p:nvPr/>
          </p:nvSpPr>
          <p:spPr>
            <a:xfrm>
              <a:off x="8007300" y="2278050"/>
              <a:ext cx="99800" cy="115100"/>
            </a:xfrm>
            <a:custGeom>
              <a:avLst/>
              <a:gdLst/>
              <a:ahLst/>
              <a:cxnLst/>
              <a:rect l="l" t="t" r="r" b="b"/>
              <a:pathLst>
                <a:path w="3992" h="4604" extrusionOk="0">
                  <a:moveTo>
                    <a:pt x="2729" y="0"/>
                  </a:moveTo>
                  <a:cubicBezTo>
                    <a:pt x="2666" y="0"/>
                    <a:pt x="2601" y="27"/>
                    <a:pt x="2570" y="75"/>
                  </a:cubicBezTo>
                  <a:lnTo>
                    <a:pt x="79" y="3486"/>
                  </a:lnTo>
                  <a:cubicBezTo>
                    <a:pt x="0" y="3560"/>
                    <a:pt x="24" y="3663"/>
                    <a:pt x="104" y="3737"/>
                  </a:cubicBezTo>
                  <a:lnTo>
                    <a:pt x="1276" y="4603"/>
                  </a:lnTo>
                  <a:lnTo>
                    <a:pt x="1703" y="4347"/>
                  </a:lnTo>
                  <a:lnTo>
                    <a:pt x="3943" y="1326"/>
                  </a:lnTo>
                  <a:lnTo>
                    <a:pt x="3992" y="917"/>
                  </a:lnTo>
                  <a:lnTo>
                    <a:pt x="2826" y="26"/>
                  </a:lnTo>
                  <a:cubicBezTo>
                    <a:pt x="2798" y="9"/>
                    <a:pt x="2764" y="0"/>
                    <a:pt x="272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6"/>
            <p:cNvSpPr/>
            <p:nvPr/>
          </p:nvSpPr>
          <p:spPr>
            <a:xfrm>
              <a:off x="8039175" y="2300950"/>
              <a:ext cx="76925" cy="97975"/>
            </a:xfrm>
            <a:custGeom>
              <a:avLst/>
              <a:gdLst/>
              <a:ahLst/>
              <a:cxnLst/>
              <a:rect l="l" t="t" r="r" b="b"/>
              <a:pathLst>
                <a:path w="3077" h="3919" extrusionOk="0">
                  <a:moveTo>
                    <a:pt x="2717" y="1"/>
                  </a:moveTo>
                  <a:lnTo>
                    <a:pt x="1" y="3687"/>
                  </a:lnTo>
                  <a:lnTo>
                    <a:pt x="275" y="3889"/>
                  </a:lnTo>
                  <a:cubicBezTo>
                    <a:pt x="304" y="3909"/>
                    <a:pt x="337" y="3918"/>
                    <a:pt x="369" y="3918"/>
                  </a:cubicBezTo>
                  <a:cubicBezTo>
                    <a:pt x="423" y="3918"/>
                    <a:pt x="476" y="3890"/>
                    <a:pt x="507" y="3840"/>
                  </a:cubicBezTo>
                  <a:lnTo>
                    <a:pt x="3022" y="434"/>
                  </a:lnTo>
                  <a:cubicBezTo>
                    <a:pt x="3077" y="355"/>
                    <a:pt x="3077" y="257"/>
                    <a:pt x="2997" y="178"/>
                  </a:cubicBezTo>
                  <a:lnTo>
                    <a:pt x="2717"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6"/>
            <p:cNvSpPr/>
            <p:nvPr/>
          </p:nvSpPr>
          <p:spPr>
            <a:xfrm>
              <a:off x="7876375" y="2379075"/>
              <a:ext cx="155200" cy="319850"/>
            </a:xfrm>
            <a:custGeom>
              <a:avLst/>
              <a:gdLst/>
              <a:ahLst/>
              <a:cxnLst/>
              <a:rect l="l" t="t" r="r" b="b"/>
              <a:pathLst>
                <a:path w="6208" h="12794" extrusionOk="0">
                  <a:moveTo>
                    <a:pt x="3101" y="1"/>
                  </a:moveTo>
                  <a:cubicBezTo>
                    <a:pt x="2008" y="1"/>
                    <a:pt x="1117" y="819"/>
                    <a:pt x="1020" y="1887"/>
                  </a:cubicBezTo>
                  <a:lnTo>
                    <a:pt x="0" y="12488"/>
                  </a:lnTo>
                  <a:lnTo>
                    <a:pt x="562" y="12793"/>
                  </a:lnTo>
                  <a:lnTo>
                    <a:pt x="5646" y="12793"/>
                  </a:lnTo>
                  <a:lnTo>
                    <a:pt x="6208" y="12488"/>
                  </a:lnTo>
                  <a:lnTo>
                    <a:pt x="5188" y="1887"/>
                  </a:lnTo>
                  <a:cubicBezTo>
                    <a:pt x="5085" y="819"/>
                    <a:pt x="4169" y="1"/>
                    <a:pt x="310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6"/>
            <p:cNvSpPr/>
            <p:nvPr/>
          </p:nvSpPr>
          <p:spPr>
            <a:xfrm>
              <a:off x="7875150" y="2691275"/>
              <a:ext cx="157650" cy="15875"/>
            </a:xfrm>
            <a:custGeom>
              <a:avLst/>
              <a:gdLst/>
              <a:ahLst/>
              <a:cxnLst/>
              <a:rect l="l" t="t" r="r" b="b"/>
              <a:pathLst>
                <a:path w="6306" h="635" extrusionOk="0">
                  <a:moveTo>
                    <a:pt x="49" y="0"/>
                  </a:moveTo>
                  <a:lnTo>
                    <a:pt x="25" y="433"/>
                  </a:lnTo>
                  <a:cubicBezTo>
                    <a:pt x="1" y="537"/>
                    <a:pt x="74" y="635"/>
                    <a:pt x="178" y="635"/>
                  </a:cubicBezTo>
                  <a:lnTo>
                    <a:pt x="2082" y="635"/>
                  </a:lnTo>
                  <a:lnTo>
                    <a:pt x="3150" y="305"/>
                  </a:lnTo>
                  <a:lnTo>
                    <a:pt x="4218" y="635"/>
                  </a:lnTo>
                  <a:lnTo>
                    <a:pt x="6128" y="635"/>
                  </a:lnTo>
                  <a:cubicBezTo>
                    <a:pt x="6226" y="635"/>
                    <a:pt x="6305" y="537"/>
                    <a:pt x="6281" y="433"/>
                  </a:cubicBezTo>
                  <a:lnTo>
                    <a:pt x="625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6"/>
            <p:cNvSpPr/>
            <p:nvPr/>
          </p:nvSpPr>
          <p:spPr>
            <a:xfrm>
              <a:off x="7927175" y="2634650"/>
              <a:ext cx="53425" cy="64275"/>
            </a:xfrm>
            <a:custGeom>
              <a:avLst/>
              <a:gdLst/>
              <a:ahLst/>
              <a:cxnLst/>
              <a:rect l="l" t="t" r="r" b="b"/>
              <a:pathLst>
                <a:path w="2137" h="2571" extrusionOk="0">
                  <a:moveTo>
                    <a:pt x="1069" y="1"/>
                  </a:moveTo>
                  <a:cubicBezTo>
                    <a:pt x="483" y="1"/>
                    <a:pt x="1" y="489"/>
                    <a:pt x="1" y="1069"/>
                  </a:cubicBezTo>
                  <a:lnTo>
                    <a:pt x="1" y="2265"/>
                  </a:lnTo>
                  <a:lnTo>
                    <a:pt x="306" y="2570"/>
                  </a:lnTo>
                  <a:lnTo>
                    <a:pt x="1832" y="2570"/>
                  </a:lnTo>
                  <a:lnTo>
                    <a:pt x="2137" y="2265"/>
                  </a:lnTo>
                  <a:lnTo>
                    <a:pt x="2137" y="1069"/>
                  </a:lnTo>
                  <a:cubicBezTo>
                    <a:pt x="2137" y="489"/>
                    <a:pt x="1655" y="1"/>
                    <a:pt x="1069"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6"/>
            <p:cNvSpPr/>
            <p:nvPr/>
          </p:nvSpPr>
          <p:spPr>
            <a:xfrm>
              <a:off x="7927175" y="2691275"/>
              <a:ext cx="53425" cy="15875"/>
            </a:xfrm>
            <a:custGeom>
              <a:avLst/>
              <a:gdLst/>
              <a:ahLst/>
              <a:cxnLst/>
              <a:rect l="l" t="t" r="r" b="b"/>
              <a:pathLst>
                <a:path w="2137" h="635" extrusionOk="0">
                  <a:moveTo>
                    <a:pt x="1" y="0"/>
                  </a:moveTo>
                  <a:lnTo>
                    <a:pt x="1" y="635"/>
                  </a:lnTo>
                  <a:lnTo>
                    <a:pt x="2137" y="635"/>
                  </a:lnTo>
                  <a:lnTo>
                    <a:pt x="2137"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6"/>
            <p:cNvSpPr/>
            <p:nvPr/>
          </p:nvSpPr>
          <p:spPr>
            <a:xfrm>
              <a:off x="8001025" y="2494325"/>
              <a:ext cx="115700" cy="99150"/>
            </a:xfrm>
            <a:custGeom>
              <a:avLst/>
              <a:gdLst/>
              <a:ahLst/>
              <a:cxnLst/>
              <a:rect l="l" t="t" r="r" b="b"/>
              <a:pathLst>
                <a:path w="4628" h="3966" extrusionOk="0">
                  <a:moveTo>
                    <a:pt x="1005" y="1"/>
                  </a:moveTo>
                  <a:cubicBezTo>
                    <a:pt x="949" y="1"/>
                    <a:pt x="894" y="29"/>
                    <a:pt x="861" y="72"/>
                  </a:cubicBezTo>
                  <a:lnTo>
                    <a:pt x="1" y="1244"/>
                  </a:lnTo>
                  <a:lnTo>
                    <a:pt x="178" y="1647"/>
                  </a:lnTo>
                  <a:lnTo>
                    <a:pt x="3205" y="3862"/>
                  </a:lnTo>
                  <a:lnTo>
                    <a:pt x="3687" y="3966"/>
                  </a:lnTo>
                  <a:lnTo>
                    <a:pt x="4548" y="2794"/>
                  </a:lnTo>
                  <a:cubicBezTo>
                    <a:pt x="4627" y="2715"/>
                    <a:pt x="4603" y="2593"/>
                    <a:pt x="4523" y="2538"/>
                  </a:cubicBezTo>
                  <a:lnTo>
                    <a:pt x="1118" y="48"/>
                  </a:lnTo>
                  <a:cubicBezTo>
                    <a:pt x="1085" y="15"/>
                    <a:pt x="1045" y="1"/>
                    <a:pt x="1005"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6"/>
            <p:cNvSpPr/>
            <p:nvPr/>
          </p:nvSpPr>
          <p:spPr>
            <a:xfrm>
              <a:off x="7994625" y="2525400"/>
              <a:ext cx="98600" cy="76550"/>
            </a:xfrm>
            <a:custGeom>
              <a:avLst/>
              <a:gdLst/>
              <a:ahLst/>
              <a:cxnLst/>
              <a:rect l="l" t="t" r="r" b="b"/>
              <a:pathLst>
                <a:path w="3944" h="3062" extrusionOk="0">
                  <a:moveTo>
                    <a:pt x="257" y="1"/>
                  </a:moveTo>
                  <a:lnTo>
                    <a:pt x="49" y="282"/>
                  </a:lnTo>
                  <a:cubicBezTo>
                    <a:pt x="1" y="355"/>
                    <a:pt x="25" y="459"/>
                    <a:pt x="104" y="507"/>
                  </a:cubicBezTo>
                  <a:lnTo>
                    <a:pt x="3510" y="3028"/>
                  </a:lnTo>
                  <a:cubicBezTo>
                    <a:pt x="3542" y="3050"/>
                    <a:pt x="3580" y="3062"/>
                    <a:pt x="3620" y="3062"/>
                  </a:cubicBezTo>
                  <a:cubicBezTo>
                    <a:pt x="3670" y="3062"/>
                    <a:pt x="3722" y="3042"/>
                    <a:pt x="3766" y="2998"/>
                  </a:cubicBezTo>
                  <a:lnTo>
                    <a:pt x="3943" y="2723"/>
                  </a:lnTo>
                  <a:lnTo>
                    <a:pt x="257"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6"/>
            <p:cNvSpPr/>
            <p:nvPr/>
          </p:nvSpPr>
          <p:spPr>
            <a:xfrm>
              <a:off x="7791850" y="2481450"/>
              <a:ext cx="99200" cy="115075"/>
            </a:xfrm>
            <a:custGeom>
              <a:avLst/>
              <a:gdLst/>
              <a:ahLst/>
              <a:cxnLst/>
              <a:rect l="l" t="t" r="r" b="b"/>
              <a:pathLst>
                <a:path w="3968" h="4603" extrusionOk="0">
                  <a:moveTo>
                    <a:pt x="2710" y="0"/>
                  </a:moveTo>
                  <a:cubicBezTo>
                    <a:pt x="2653" y="0"/>
                    <a:pt x="2591" y="29"/>
                    <a:pt x="2539" y="80"/>
                  </a:cubicBezTo>
                  <a:lnTo>
                    <a:pt x="49" y="3486"/>
                  </a:lnTo>
                  <a:cubicBezTo>
                    <a:pt x="0" y="3565"/>
                    <a:pt x="0" y="3663"/>
                    <a:pt x="73" y="3742"/>
                  </a:cubicBezTo>
                  <a:lnTo>
                    <a:pt x="1270" y="4603"/>
                  </a:lnTo>
                  <a:lnTo>
                    <a:pt x="1703" y="4402"/>
                  </a:lnTo>
                  <a:lnTo>
                    <a:pt x="3912" y="1374"/>
                  </a:lnTo>
                  <a:lnTo>
                    <a:pt x="3967" y="917"/>
                  </a:lnTo>
                  <a:lnTo>
                    <a:pt x="2796" y="26"/>
                  </a:lnTo>
                  <a:cubicBezTo>
                    <a:pt x="2770" y="9"/>
                    <a:pt x="2741" y="0"/>
                    <a:pt x="271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6"/>
            <p:cNvSpPr/>
            <p:nvPr/>
          </p:nvSpPr>
          <p:spPr>
            <a:xfrm>
              <a:off x="7823575" y="2504350"/>
              <a:ext cx="76925" cy="97850"/>
            </a:xfrm>
            <a:custGeom>
              <a:avLst/>
              <a:gdLst/>
              <a:ahLst/>
              <a:cxnLst/>
              <a:rect l="l" t="t" r="r" b="b"/>
              <a:pathLst>
                <a:path w="3077" h="3914" extrusionOk="0">
                  <a:moveTo>
                    <a:pt x="2698" y="1"/>
                  </a:moveTo>
                  <a:lnTo>
                    <a:pt x="1" y="3687"/>
                  </a:lnTo>
                  <a:lnTo>
                    <a:pt x="257" y="3870"/>
                  </a:lnTo>
                  <a:cubicBezTo>
                    <a:pt x="287" y="3900"/>
                    <a:pt x="323" y="3914"/>
                    <a:pt x="359" y="3914"/>
                  </a:cubicBezTo>
                  <a:cubicBezTo>
                    <a:pt x="411" y="3914"/>
                    <a:pt x="464" y="3886"/>
                    <a:pt x="507" y="3840"/>
                  </a:cubicBezTo>
                  <a:lnTo>
                    <a:pt x="3004" y="434"/>
                  </a:lnTo>
                  <a:cubicBezTo>
                    <a:pt x="3077" y="361"/>
                    <a:pt x="3052" y="233"/>
                    <a:pt x="2979" y="178"/>
                  </a:cubicBezTo>
                  <a:lnTo>
                    <a:pt x="2698"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6"/>
            <p:cNvSpPr/>
            <p:nvPr/>
          </p:nvSpPr>
          <p:spPr>
            <a:xfrm>
              <a:off x="7782850" y="2270000"/>
              <a:ext cx="342100" cy="340575"/>
            </a:xfrm>
            <a:custGeom>
              <a:avLst/>
              <a:gdLst/>
              <a:ahLst/>
              <a:cxnLst/>
              <a:rect l="l" t="t" r="r" b="b"/>
              <a:pathLst>
                <a:path w="13684" h="13623" extrusionOk="0">
                  <a:moveTo>
                    <a:pt x="11657" y="0"/>
                  </a:moveTo>
                  <a:cubicBezTo>
                    <a:pt x="11576" y="0"/>
                    <a:pt x="11492" y="32"/>
                    <a:pt x="11444" y="92"/>
                  </a:cubicBezTo>
                  <a:lnTo>
                    <a:pt x="6793" y="6451"/>
                  </a:lnTo>
                  <a:lnTo>
                    <a:pt x="458" y="1770"/>
                  </a:lnTo>
                  <a:cubicBezTo>
                    <a:pt x="413" y="1743"/>
                    <a:pt x="363" y="1729"/>
                    <a:pt x="314" y="1729"/>
                  </a:cubicBezTo>
                  <a:cubicBezTo>
                    <a:pt x="229" y="1729"/>
                    <a:pt x="145" y="1769"/>
                    <a:pt x="79" y="1849"/>
                  </a:cubicBezTo>
                  <a:cubicBezTo>
                    <a:pt x="0" y="1953"/>
                    <a:pt x="31" y="2130"/>
                    <a:pt x="128" y="2203"/>
                  </a:cubicBezTo>
                  <a:lnTo>
                    <a:pt x="6488" y="6860"/>
                  </a:lnTo>
                  <a:lnTo>
                    <a:pt x="1807" y="13189"/>
                  </a:lnTo>
                  <a:cubicBezTo>
                    <a:pt x="1733" y="13317"/>
                    <a:pt x="1758" y="13470"/>
                    <a:pt x="1886" y="13574"/>
                  </a:cubicBezTo>
                  <a:cubicBezTo>
                    <a:pt x="1910" y="13598"/>
                    <a:pt x="1984" y="13623"/>
                    <a:pt x="2039" y="13623"/>
                  </a:cubicBezTo>
                  <a:cubicBezTo>
                    <a:pt x="2112" y="13623"/>
                    <a:pt x="2191" y="13574"/>
                    <a:pt x="2240" y="13519"/>
                  </a:cubicBezTo>
                  <a:lnTo>
                    <a:pt x="6897" y="7165"/>
                  </a:lnTo>
                  <a:lnTo>
                    <a:pt x="13226" y="11840"/>
                  </a:lnTo>
                  <a:cubicBezTo>
                    <a:pt x="13275" y="11871"/>
                    <a:pt x="13330" y="11871"/>
                    <a:pt x="13379" y="11871"/>
                  </a:cubicBezTo>
                  <a:cubicBezTo>
                    <a:pt x="13482" y="11871"/>
                    <a:pt x="13556" y="11840"/>
                    <a:pt x="13610" y="11767"/>
                  </a:cubicBezTo>
                  <a:cubicBezTo>
                    <a:pt x="13684" y="11663"/>
                    <a:pt x="13659" y="11486"/>
                    <a:pt x="13556" y="11413"/>
                  </a:cubicBezTo>
                  <a:lnTo>
                    <a:pt x="7202" y="6756"/>
                  </a:lnTo>
                  <a:lnTo>
                    <a:pt x="11877" y="427"/>
                  </a:lnTo>
                  <a:cubicBezTo>
                    <a:pt x="11956" y="299"/>
                    <a:pt x="11932" y="146"/>
                    <a:pt x="11804" y="43"/>
                  </a:cubicBezTo>
                  <a:cubicBezTo>
                    <a:pt x="11763" y="14"/>
                    <a:pt x="11711" y="0"/>
                    <a:pt x="11657"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6"/>
            <p:cNvSpPr/>
            <p:nvPr/>
          </p:nvSpPr>
          <p:spPr>
            <a:xfrm>
              <a:off x="7932375" y="2417225"/>
              <a:ext cx="43200" cy="37575"/>
            </a:xfrm>
            <a:custGeom>
              <a:avLst/>
              <a:gdLst/>
              <a:ahLst/>
              <a:cxnLst/>
              <a:rect l="l" t="t" r="r" b="b"/>
              <a:pathLst>
                <a:path w="1728" h="1503" extrusionOk="0">
                  <a:moveTo>
                    <a:pt x="861" y="1"/>
                  </a:moveTo>
                  <a:cubicBezTo>
                    <a:pt x="483" y="1"/>
                    <a:pt x="122" y="257"/>
                    <a:pt x="0" y="611"/>
                  </a:cubicBezTo>
                  <a:cubicBezTo>
                    <a:pt x="0" y="611"/>
                    <a:pt x="0" y="1502"/>
                    <a:pt x="861" y="1502"/>
                  </a:cubicBezTo>
                  <a:cubicBezTo>
                    <a:pt x="1728" y="1502"/>
                    <a:pt x="1728" y="611"/>
                    <a:pt x="1728" y="611"/>
                  </a:cubicBezTo>
                  <a:cubicBezTo>
                    <a:pt x="1599" y="257"/>
                    <a:pt x="1245" y="1"/>
                    <a:pt x="86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6"/>
            <p:cNvSpPr/>
            <p:nvPr/>
          </p:nvSpPr>
          <p:spPr>
            <a:xfrm>
              <a:off x="7931000" y="2432475"/>
              <a:ext cx="45800" cy="30550"/>
            </a:xfrm>
            <a:custGeom>
              <a:avLst/>
              <a:gdLst/>
              <a:ahLst/>
              <a:cxnLst/>
              <a:rect l="l" t="t" r="r" b="b"/>
              <a:pathLst>
                <a:path w="1832" h="1222" extrusionOk="0">
                  <a:moveTo>
                    <a:pt x="55" y="1"/>
                  </a:moveTo>
                  <a:cubicBezTo>
                    <a:pt x="25" y="105"/>
                    <a:pt x="0" y="209"/>
                    <a:pt x="0" y="306"/>
                  </a:cubicBezTo>
                  <a:cubicBezTo>
                    <a:pt x="0" y="819"/>
                    <a:pt x="409" y="1222"/>
                    <a:pt x="916" y="1222"/>
                  </a:cubicBezTo>
                  <a:cubicBezTo>
                    <a:pt x="1429" y="1222"/>
                    <a:pt x="1831" y="819"/>
                    <a:pt x="1831" y="306"/>
                  </a:cubicBezTo>
                  <a:cubicBezTo>
                    <a:pt x="1831" y="209"/>
                    <a:pt x="1807" y="105"/>
                    <a:pt x="1783" y="1"/>
                  </a:cubicBezTo>
                  <a:cubicBezTo>
                    <a:pt x="1654" y="337"/>
                    <a:pt x="1300" y="587"/>
                    <a:pt x="916" y="587"/>
                  </a:cubicBezTo>
                  <a:cubicBezTo>
                    <a:pt x="538" y="587"/>
                    <a:pt x="177" y="337"/>
                    <a:pt x="55"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66"/>
          <p:cNvGrpSpPr/>
          <p:nvPr/>
        </p:nvGrpSpPr>
        <p:grpSpPr>
          <a:xfrm>
            <a:off x="4031900" y="2010031"/>
            <a:ext cx="394925" cy="437325"/>
            <a:chOff x="4031900" y="2269825"/>
            <a:chExt cx="394925" cy="437325"/>
          </a:xfrm>
        </p:grpSpPr>
        <p:sp>
          <p:nvSpPr>
            <p:cNvPr id="5254" name="Google Shape;5254;p66"/>
            <p:cNvSpPr/>
            <p:nvPr/>
          </p:nvSpPr>
          <p:spPr>
            <a:xfrm>
              <a:off x="4071275" y="2269825"/>
              <a:ext cx="264600" cy="20950"/>
            </a:xfrm>
            <a:custGeom>
              <a:avLst/>
              <a:gdLst/>
              <a:ahLst/>
              <a:cxnLst/>
              <a:rect l="l" t="t" r="r" b="b"/>
              <a:pathLst>
                <a:path w="10584" h="838" extrusionOk="0">
                  <a:moveTo>
                    <a:pt x="1557" y="1"/>
                  </a:moveTo>
                  <a:cubicBezTo>
                    <a:pt x="971" y="1"/>
                    <a:pt x="409" y="202"/>
                    <a:pt x="1" y="587"/>
                  </a:cubicBezTo>
                  <a:lnTo>
                    <a:pt x="361" y="837"/>
                  </a:lnTo>
                  <a:lnTo>
                    <a:pt x="10431" y="837"/>
                  </a:lnTo>
                  <a:lnTo>
                    <a:pt x="10584" y="587"/>
                  </a:lnTo>
                  <a:cubicBezTo>
                    <a:pt x="10303" y="355"/>
                    <a:pt x="9918" y="202"/>
                    <a:pt x="9540" y="202"/>
                  </a:cubicBezTo>
                  <a:lnTo>
                    <a:pt x="1557"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6"/>
            <p:cNvSpPr/>
            <p:nvPr/>
          </p:nvSpPr>
          <p:spPr>
            <a:xfrm>
              <a:off x="4056775" y="2284475"/>
              <a:ext cx="290550" cy="27350"/>
            </a:xfrm>
            <a:custGeom>
              <a:avLst/>
              <a:gdLst/>
              <a:ahLst/>
              <a:cxnLst/>
              <a:rect l="l" t="t" r="r" b="b"/>
              <a:pathLst>
                <a:path w="11622" h="1094" extrusionOk="0">
                  <a:moveTo>
                    <a:pt x="581" y="1"/>
                  </a:moveTo>
                  <a:cubicBezTo>
                    <a:pt x="532" y="25"/>
                    <a:pt x="507" y="50"/>
                    <a:pt x="459" y="98"/>
                  </a:cubicBezTo>
                  <a:lnTo>
                    <a:pt x="1" y="556"/>
                  </a:lnTo>
                  <a:lnTo>
                    <a:pt x="1" y="1093"/>
                  </a:lnTo>
                  <a:lnTo>
                    <a:pt x="11621" y="1093"/>
                  </a:lnTo>
                  <a:lnTo>
                    <a:pt x="11621" y="556"/>
                  </a:lnTo>
                  <a:cubicBezTo>
                    <a:pt x="11518" y="330"/>
                    <a:pt x="11365" y="153"/>
                    <a:pt x="11164"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6"/>
            <p:cNvSpPr/>
            <p:nvPr/>
          </p:nvSpPr>
          <p:spPr>
            <a:xfrm>
              <a:off x="4058000" y="2345525"/>
              <a:ext cx="287350" cy="361625"/>
            </a:xfrm>
            <a:custGeom>
              <a:avLst/>
              <a:gdLst/>
              <a:ahLst/>
              <a:cxnLst/>
              <a:rect l="l" t="t" r="r" b="b"/>
              <a:pathLst>
                <a:path w="11494" h="14465" extrusionOk="0">
                  <a:moveTo>
                    <a:pt x="562" y="0"/>
                  </a:moveTo>
                  <a:lnTo>
                    <a:pt x="1" y="330"/>
                  </a:lnTo>
                  <a:lnTo>
                    <a:pt x="1172" y="13806"/>
                  </a:lnTo>
                  <a:cubicBezTo>
                    <a:pt x="1197" y="14190"/>
                    <a:pt x="1502" y="14465"/>
                    <a:pt x="1880" y="14465"/>
                  </a:cubicBezTo>
                  <a:lnTo>
                    <a:pt x="9638" y="14465"/>
                  </a:lnTo>
                  <a:cubicBezTo>
                    <a:pt x="10022" y="14465"/>
                    <a:pt x="10327" y="14190"/>
                    <a:pt x="10352" y="13806"/>
                  </a:cubicBezTo>
                  <a:lnTo>
                    <a:pt x="11493" y="330"/>
                  </a:lnTo>
                  <a:lnTo>
                    <a:pt x="1093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6"/>
            <p:cNvSpPr/>
            <p:nvPr/>
          </p:nvSpPr>
          <p:spPr>
            <a:xfrm>
              <a:off x="4056025" y="2330250"/>
              <a:ext cx="291900" cy="23525"/>
            </a:xfrm>
            <a:custGeom>
              <a:avLst/>
              <a:gdLst/>
              <a:ahLst/>
              <a:cxnLst/>
              <a:rect l="l" t="t" r="r" b="b"/>
              <a:pathLst>
                <a:path w="11676" h="941" extrusionOk="0">
                  <a:moveTo>
                    <a:pt x="0" y="1"/>
                  </a:moveTo>
                  <a:lnTo>
                    <a:pt x="80" y="941"/>
                  </a:lnTo>
                  <a:lnTo>
                    <a:pt x="11572" y="941"/>
                  </a:lnTo>
                  <a:lnTo>
                    <a:pt x="1167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6"/>
            <p:cNvSpPr/>
            <p:nvPr/>
          </p:nvSpPr>
          <p:spPr>
            <a:xfrm>
              <a:off x="4232850" y="2469350"/>
              <a:ext cx="52075" cy="49075"/>
            </a:xfrm>
            <a:custGeom>
              <a:avLst/>
              <a:gdLst/>
              <a:ahLst/>
              <a:cxnLst/>
              <a:rect l="l" t="t" r="r" b="b"/>
              <a:pathLst>
                <a:path w="2083" h="1963" extrusionOk="0">
                  <a:moveTo>
                    <a:pt x="1057" y="1"/>
                  </a:moveTo>
                  <a:cubicBezTo>
                    <a:pt x="1034" y="1"/>
                    <a:pt x="1011" y="9"/>
                    <a:pt x="990" y="27"/>
                  </a:cubicBezTo>
                  <a:lnTo>
                    <a:pt x="74" y="540"/>
                  </a:lnTo>
                  <a:cubicBezTo>
                    <a:pt x="25" y="589"/>
                    <a:pt x="1" y="662"/>
                    <a:pt x="50" y="717"/>
                  </a:cubicBezTo>
                  <a:lnTo>
                    <a:pt x="587" y="1633"/>
                  </a:lnTo>
                  <a:lnTo>
                    <a:pt x="1270" y="1962"/>
                  </a:lnTo>
                  <a:lnTo>
                    <a:pt x="1832" y="1962"/>
                  </a:lnTo>
                  <a:lnTo>
                    <a:pt x="2082" y="1633"/>
                  </a:lnTo>
                  <a:lnTo>
                    <a:pt x="1142" y="52"/>
                  </a:lnTo>
                  <a:cubicBezTo>
                    <a:pt x="1127" y="22"/>
                    <a:pt x="1093" y="1"/>
                    <a:pt x="105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6"/>
            <p:cNvSpPr/>
            <p:nvPr/>
          </p:nvSpPr>
          <p:spPr>
            <a:xfrm>
              <a:off x="4247500" y="2510150"/>
              <a:ext cx="46425" cy="23525"/>
            </a:xfrm>
            <a:custGeom>
              <a:avLst/>
              <a:gdLst/>
              <a:ahLst/>
              <a:cxnLst/>
              <a:rect l="l" t="t" r="r" b="b"/>
              <a:pathLst>
                <a:path w="1857" h="941" extrusionOk="0">
                  <a:moveTo>
                    <a:pt x="1" y="1"/>
                  </a:moveTo>
                  <a:lnTo>
                    <a:pt x="355" y="635"/>
                  </a:lnTo>
                  <a:lnTo>
                    <a:pt x="1093" y="940"/>
                  </a:lnTo>
                  <a:lnTo>
                    <a:pt x="1856" y="635"/>
                  </a:lnTo>
                  <a:lnTo>
                    <a:pt x="149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6"/>
            <p:cNvSpPr/>
            <p:nvPr/>
          </p:nvSpPr>
          <p:spPr>
            <a:xfrm>
              <a:off x="4139950" y="2526025"/>
              <a:ext cx="55400" cy="31750"/>
            </a:xfrm>
            <a:custGeom>
              <a:avLst/>
              <a:gdLst/>
              <a:ahLst/>
              <a:cxnLst/>
              <a:rect l="l" t="t" r="r" b="b"/>
              <a:pathLst>
                <a:path w="2216" h="1270" extrusionOk="0">
                  <a:moveTo>
                    <a:pt x="916" y="0"/>
                  </a:moveTo>
                  <a:lnTo>
                    <a:pt x="488" y="177"/>
                  </a:lnTo>
                  <a:lnTo>
                    <a:pt x="0" y="989"/>
                  </a:lnTo>
                  <a:lnTo>
                    <a:pt x="153" y="1270"/>
                  </a:lnTo>
                  <a:lnTo>
                    <a:pt x="2087" y="1270"/>
                  </a:lnTo>
                  <a:cubicBezTo>
                    <a:pt x="2167" y="1270"/>
                    <a:pt x="2216" y="1221"/>
                    <a:pt x="2216" y="1142"/>
                  </a:cubicBezTo>
                  <a:lnTo>
                    <a:pt x="2216" y="128"/>
                  </a:lnTo>
                  <a:cubicBezTo>
                    <a:pt x="2216" y="49"/>
                    <a:pt x="2167" y="0"/>
                    <a:pt x="2087"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6"/>
            <p:cNvSpPr/>
            <p:nvPr/>
          </p:nvSpPr>
          <p:spPr>
            <a:xfrm>
              <a:off x="4150150" y="2414175"/>
              <a:ext cx="43975" cy="58700"/>
            </a:xfrm>
            <a:custGeom>
              <a:avLst/>
              <a:gdLst/>
              <a:ahLst/>
              <a:cxnLst/>
              <a:rect l="l" t="t" r="r" b="b"/>
              <a:pathLst>
                <a:path w="1759" h="2348" extrusionOk="0">
                  <a:moveTo>
                    <a:pt x="996" y="1"/>
                  </a:moveTo>
                  <a:lnTo>
                    <a:pt x="50" y="1648"/>
                  </a:lnTo>
                  <a:cubicBezTo>
                    <a:pt x="1" y="1703"/>
                    <a:pt x="25" y="1777"/>
                    <a:pt x="105" y="1832"/>
                  </a:cubicBezTo>
                  <a:lnTo>
                    <a:pt x="996" y="2338"/>
                  </a:lnTo>
                  <a:cubicBezTo>
                    <a:pt x="1009" y="2345"/>
                    <a:pt x="1024" y="2348"/>
                    <a:pt x="1039" y="2348"/>
                  </a:cubicBezTo>
                  <a:cubicBezTo>
                    <a:pt x="1083" y="2348"/>
                    <a:pt x="1133" y="2325"/>
                    <a:pt x="1173" y="2289"/>
                  </a:cubicBezTo>
                  <a:lnTo>
                    <a:pt x="1728" y="1294"/>
                  </a:lnTo>
                  <a:lnTo>
                    <a:pt x="1759" y="733"/>
                  </a:lnTo>
                  <a:lnTo>
                    <a:pt x="1325" y="49"/>
                  </a:lnTo>
                  <a:lnTo>
                    <a:pt x="996" y="1"/>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6"/>
            <p:cNvSpPr/>
            <p:nvPr/>
          </p:nvSpPr>
          <p:spPr>
            <a:xfrm>
              <a:off x="4213800" y="2522575"/>
              <a:ext cx="80125" cy="38650"/>
            </a:xfrm>
            <a:custGeom>
              <a:avLst/>
              <a:gdLst/>
              <a:ahLst/>
              <a:cxnLst/>
              <a:rect l="l" t="t" r="r" b="b"/>
              <a:pathLst>
                <a:path w="3205" h="1546" extrusionOk="0">
                  <a:moveTo>
                    <a:pt x="715" y="0"/>
                  </a:moveTo>
                  <a:cubicBezTo>
                    <a:pt x="687" y="0"/>
                    <a:pt x="658" y="11"/>
                    <a:pt x="635" y="35"/>
                  </a:cubicBezTo>
                  <a:lnTo>
                    <a:pt x="49" y="700"/>
                  </a:lnTo>
                  <a:cubicBezTo>
                    <a:pt x="0" y="749"/>
                    <a:pt x="0" y="797"/>
                    <a:pt x="49" y="852"/>
                  </a:cubicBezTo>
                  <a:lnTo>
                    <a:pt x="635" y="1512"/>
                  </a:lnTo>
                  <a:cubicBezTo>
                    <a:pt x="658" y="1535"/>
                    <a:pt x="687" y="1546"/>
                    <a:pt x="715" y="1546"/>
                  </a:cubicBezTo>
                  <a:cubicBezTo>
                    <a:pt x="777" y="1546"/>
                    <a:pt x="836" y="1495"/>
                    <a:pt x="836" y="1408"/>
                  </a:cubicBezTo>
                  <a:lnTo>
                    <a:pt x="2386" y="1432"/>
                  </a:lnTo>
                  <a:cubicBezTo>
                    <a:pt x="2441" y="1432"/>
                    <a:pt x="2490" y="1408"/>
                    <a:pt x="2515" y="1359"/>
                  </a:cubicBezTo>
                  <a:lnTo>
                    <a:pt x="3204" y="138"/>
                  </a:lnTo>
                  <a:lnTo>
                    <a:pt x="836" y="138"/>
                  </a:lnTo>
                  <a:cubicBezTo>
                    <a:pt x="836" y="51"/>
                    <a:pt x="777" y="0"/>
                    <a:pt x="715"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6"/>
            <p:cNvSpPr/>
            <p:nvPr/>
          </p:nvSpPr>
          <p:spPr>
            <a:xfrm>
              <a:off x="4127875" y="2526025"/>
              <a:ext cx="34975" cy="31750"/>
            </a:xfrm>
            <a:custGeom>
              <a:avLst/>
              <a:gdLst/>
              <a:ahLst/>
              <a:cxnLst/>
              <a:rect l="l" t="t" r="r" b="b"/>
              <a:pathLst>
                <a:path w="1399" h="1270" extrusionOk="0">
                  <a:moveTo>
                    <a:pt x="764" y="0"/>
                  </a:moveTo>
                  <a:lnTo>
                    <a:pt x="80" y="635"/>
                  </a:lnTo>
                  <a:lnTo>
                    <a:pt x="1" y="1270"/>
                  </a:lnTo>
                  <a:lnTo>
                    <a:pt x="636" y="1270"/>
                  </a:lnTo>
                  <a:lnTo>
                    <a:pt x="1399"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6"/>
            <p:cNvSpPr/>
            <p:nvPr/>
          </p:nvSpPr>
          <p:spPr>
            <a:xfrm>
              <a:off x="4175025" y="2400150"/>
              <a:ext cx="29775" cy="46400"/>
            </a:xfrm>
            <a:custGeom>
              <a:avLst/>
              <a:gdLst/>
              <a:ahLst/>
              <a:cxnLst/>
              <a:rect l="l" t="t" r="r" b="b"/>
              <a:pathLst>
                <a:path w="1191" h="1856" extrusionOk="0">
                  <a:moveTo>
                    <a:pt x="330" y="0"/>
                  </a:moveTo>
                  <a:lnTo>
                    <a:pt x="1" y="562"/>
                  </a:lnTo>
                  <a:lnTo>
                    <a:pt x="733" y="1855"/>
                  </a:lnTo>
                  <a:lnTo>
                    <a:pt x="1069" y="1294"/>
                  </a:lnTo>
                  <a:lnTo>
                    <a:pt x="1191" y="714"/>
                  </a:lnTo>
                  <a:lnTo>
                    <a:pt x="33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6"/>
            <p:cNvSpPr/>
            <p:nvPr/>
          </p:nvSpPr>
          <p:spPr>
            <a:xfrm>
              <a:off x="4048400" y="2601100"/>
              <a:ext cx="105600" cy="97825"/>
            </a:xfrm>
            <a:custGeom>
              <a:avLst/>
              <a:gdLst/>
              <a:ahLst/>
              <a:cxnLst/>
              <a:rect l="l" t="t" r="r" b="b"/>
              <a:pathLst>
                <a:path w="4224" h="3913" extrusionOk="0">
                  <a:moveTo>
                    <a:pt x="2087" y="0"/>
                  </a:moveTo>
                  <a:cubicBezTo>
                    <a:pt x="1044" y="0"/>
                    <a:pt x="153" y="787"/>
                    <a:pt x="0" y="1801"/>
                  </a:cubicBezTo>
                  <a:cubicBezTo>
                    <a:pt x="0" y="1801"/>
                    <a:pt x="0" y="3912"/>
                    <a:pt x="2087" y="3912"/>
                  </a:cubicBezTo>
                  <a:cubicBezTo>
                    <a:pt x="4224" y="3912"/>
                    <a:pt x="4199" y="1801"/>
                    <a:pt x="4199" y="1801"/>
                  </a:cubicBezTo>
                  <a:cubicBezTo>
                    <a:pt x="4047" y="787"/>
                    <a:pt x="3155" y="0"/>
                    <a:pt x="208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6"/>
            <p:cNvSpPr/>
            <p:nvPr/>
          </p:nvSpPr>
          <p:spPr>
            <a:xfrm>
              <a:off x="4031900" y="2278475"/>
              <a:ext cx="391725" cy="51800"/>
            </a:xfrm>
            <a:custGeom>
              <a:avLst/>
              <a:gdLst/>
              <a:ahLst/>
              <a:cxnLst/>
              <a:rect l="l" t="t" r="r" b="b"/>
              <a:pathLst>
                <a:path w="15669" h="2072" extrusionOk="0">
                  <a:moveTo>
                    <a:pt x="14996" y="0"/>
                  </a:moveTo>
                  <a:cubicBezTo>
                    <a:pt x="14932" y="0"/>
                    <a:pt x="14866" y="11"/>
                    <a:pt x="14801" y="33"/>
                  </a:cubicBezTo>
                  <a:lnTo>
                    <a:pt x="12946" y="796"/>
                  </a:lnTo>
                  <a:lnTo>
                    <a:pt x="538" y="796"/>
                  </a:lnTo>
                  <a:cubicBezTo>
                    <a:pt x="257" y="796"/>
                    <a:pt x="25" y="1004"/>
                    <a:pt x="1" y="1254"/>
                  </a:cubicBezTo>
                  <a:lnTo>
                    <a:pt x="1" y="1333"/>
                  </a:lnTo>
                  <a:lnTo>
                    <a:pt x="257" y="2072"/>
                  </a:lnTo>
                  <a:lnTo>
                    <a:pt x="12818" y="2072"/>
                  </a:lnTo>
                  <a:cubicBezTo>
                    <a:pt x="13099" y="2072"/>
                    <a:pt x="13404" y="1992"/>
                    <a:pt x="13660" y="1889"/>
                  </a:cubicBezTo>
                  <a:lnTo>
                    <a:pt x="15387" y="1181"/>
                  </a:lnTo>
                  <a:cubicBezTo>
                    <a:pt x="15668" y="1077"/>
                    <a:pt x="15644" y="668"/>
                    <a:pt x="15644" y="668"/>
                  </a:cubicBezTo>
                  <a:lnTo>
                    <a:pt x="15515" y="338"/>
                  </a:lnTo>
                  <a:cubicBezTo>
                    <a:pt x="15417" y="122"/>
                    <a:pt x="15213" y="0"/>
                    <a:pt x="1499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6"/>
            <p:cNvSpPr/>
            <p:nvPr/>
          </p:nvSpPr>
          <p:spPr>
            <a:xfrm>
              <a:off x="4031900" y="2295175"/>
              <a:ext cx="394925" cy="42725"/>
            </a:xfrm>
            <a:custGeom>
              <a:avLst/>
              <a:gdLst/>
              <a:ahLst/>
              <a:cxnLst/>
              <a:rect l="l" t="t" r="r" b="b"/>
              <a:pathLst>
                <a:path w="15797" h="1709" extrusionOk="0">
                  <a:moveTo>
                    <a:pt x="15644" y="0"/>
                  </a:moveTo>
                  <a:cubicBezTo>
                    <a:pt x="15589" y="79"/>
                    <a:pt x="15491" y="153"/>
                    <a:pt x="15387" y="183"/>
                  </a:cubicBezTo>
                  <a:lnTo>
                    <a:pt x="13660" y="891"/>
                  </a:lnTo>
                  <a:cubicBezTo>
                    <a:pt x="13404" y="1019"/>
                    <a:pt x="13099" y="1068"/>
                    <a:pt x="12818" y="1068"/>
                  </a:cubicBezTo>
                  <a:lnTo>
                    <a:pt x="538" y="1068"/>
                  </a:lnTo>
                  <a:cubicBezTo>
                    <a:pt x="257" y="1068"/>
                    <a:pt x="50" y="867"/>
                    <a:pt x="1" y="586"/>
                  </a:cubicBezTo>
                  <a:lnTo>
                    <a:pt x="1" y="665"/>
                  </a:lnTo>
                  <a:lnTo>
                    <a:pt x="1" y="1172"/>
                  </a:lnTo>
                  <a:cubicBezTo>
                    <a:pt x="1" y="1453"/>
                    <a:pt x="233" y="1709"/>
                    <a:pt x="538" y="1709"/>
                  </a:cubicBezTo>
                  <a:lnTo>
                    <a:pt x="12818" y="1709"/>
                  </a:lnTo>
                  <a:cubicBezTo>
                    <a:pt x="13099" y="1709"/>
                    <a:pt x="13404" y="1654"/>
                    <a:pt x="13660" y="1526"/>
                  </a:cubicBezTo>
                  <a:lnTo>
                    <a:pt x="15387" y="818"/>
                  </a:lnTo>
                  <a:cubicBezTo>
                    <a:pt x="15668" y="714"/>
                    <a:pt x="15796" y="409"/>
                    <a:pt x="15692" y="128"/>
                  </a:cubicBezTo>
                  <a:lnTo>
                    <a:pt x="15644"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6"/>
            <p:cNvSpPr/>
            <p:nvPr/>
          </p:nvSpPr>
          <p:spPr>
            <a:xfrm>
              <a:off x="4047775" y="2646100"/>
              <a:ext cx="106225" cy="61050"/>
            </a:xfrm>
            <a:custGeom>
              <a:avLst/>
              <a:gdLst/>
              <a:ahLst/>
              <a:cxnLst/>
              <a:rect l="l" t="t" r="r" b="b"/>
              <a:pathLst>
                <a:path w="4249" h="2442" extrusionOk="0">
                  <a:moveTo>
                    <a:pt x="25" y="1"/>
                  </a:moveTo>
                  <a:cubicBezTo>
                    <a:pt x="1" y="104"/>
                    <a:pt x="1" y="208"/>
                    <a:pt x="1" y="306"/>
                  </a:cubicBezTo>
                  <a:cubicBezTo>
                    <a:pt x="1" y="1478"/>
                    <a:pt x="941" y="2442"/>
                    <a:pt x="2112" y="2442"/>
                  </a:cubicBezTo>
                  <a:cubicBezTo>
                    <a:pt x="3284" y="2442"/>
                    <a:pt x="4249" y="1478"/>
                    <a:pt x="4249" y="306"/>
                  </a:cubicBezTo>
                  <a:cubicBezTo>
                    <a:pt x="4249" y="208"/>
                    <a:pt x="4224" y="104"/>
                    <a:pt x="4224" y="1"/>
                  </a:cubicBezTo>
                  <a:cubicBezTo>
                    <a:pt x="4072" y="1020"/>
                    <a:pt x="3180" y="1807"/>
                    <a:pt x="2112" y="1807"/>
                  </a:cubicBezTo>
                  <a:cubicBezTo>
                    <a:pt x="1069" y="1807"/>
                    <a:pt x="178" y="1020"/>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6"/>
            <p:cNvSpPr/>
            <p:nvPr/>
          </p:nvSpPr>
          <p:spPr>
            <a:xfrm>
              <a:off x="4081500" y="2632825"/>
              <a:ext cx="38775" cy="33750"/>
            </a:xfrm>
            <a:custGeom>
              <a:avLst/>
              <a:gdLst/>
              <a:ahLst/>
              <a:cxnLst/>
              <a:rect l="l" t="t" r="r" b="b"/>
              <a:pathLst>
                <a:path w="1551" h="1350" extrusionOk="0">
                  <a:moveTo>
                    <a:pt x="763" y="1"/>
                  </a:moveTo>
                  <a:cubicBezTo>
                    <a:pt x="409" y="1"/>
                    <a:pt x="129" y="226"/>
                    <a:pt x="0" y="532"/>
                  </a:cubicBezTo>
                  <a:cubicBezTo>
                    <a:pt x="0" y="532"/>
                    <a:pt x="0" y="1349"/>
                    <a:pt x="763" y="1349"/>
                  </a:cubicBezTo>
                  <a:cubicBezTo>
                    <a:pt x="1551" y="1349"/>
                    <a:pt x="1551" y="532"/>
                    <a:pt x="1551" y="532"/>
                  </a:cubicBezTo>
                  <a:cubicBezTo>
                    <a:pt x="1423" y="226"/>
                    <a:pt x="1117" y="1"/>
                    <a:pt x="76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6"/>
            <p:cNvSpPr/>
            <p:nvPr/>
          </p:nvSpPr>
          <p:spPr>
            <a:xfrm>
              <a:off x="4079675" y="2646100"/>
              <a:ext cx="41975" cy="28700"/>
            </a:xfrm>
            <a:custGeom>
              <a:avLst/>
              <a:gdLst/>
              <a:ahLst/>
              <a:cxnLst/>
              <a:rect l="l" t="t" r="r" b="b"/>
              <a:pathLst>
                <a:path w="1679" h="1148" extrusionOk="0">
                  <a:moveTo>
                    <a:pt x="73" y="1"/>
                  </a:moveTo>
                  <a:cubicBezTo>
                    <a:pt x="25" y="104"/>
                    <a:pt x="0" y="208"/>
                    <a:pt x="0" y="306"/>
                  </a:cubicBezTo>
                  <a:cubicBezTo>
                    <a:pt x="0" y="763"/>
                    <a:pt x="379" y="1148"/>
                    <a:pt x="836" y="1148"/>
                  </a:cubicBezTo>
                  <a:cubicBezTo>
                    <a:pt x="1319" y="1148"/>
                    <a:pt x="1679" y="763"/>
                    <a:pt x="1679" y="306"/>
                  </a:cubicBezTo>
                  <a:cubicBezTo>
                    <a:pt x="1679" y="208"/>
                    <a:pt x="1648" y="104"/>
                    <a:pt x="1624" y="1"/>
                  </a:cubicBezTo>
                  <a:cubicBezTo>
                    <a:pt x="1496" y="306"/>
                    <a:pt x="1190" y="513"/>
                    <a:pt x="836" y="513"/>
                  </a:cubicBezTo>
                  <a:cubicBezTo>
                    <a:pt x="482" y="513"/>
                    <a:pt x="202" y="306"/>
                    <a:pt x="7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6"/>
            <p:cNvSpPr/>
            <p:nvPr/>
          </p:nvSpPr>
          <p:spPr>
            <a:xfrm>
              <a:off x="4110175" y="2480700"/>
              <a:ext cx="53250" cy="77075"/>
            </a:xfrm>
            <a:custGeom>
              <a:avLst/>
              <a:gdLst/>
              <a:ahLst/>
              <a:cxnLst/>
              <a:rect l="l" t="t" r="r" b="b"/>
              <a:pathLst>
                <a:path w="2130" h="3083" extrusionOk="0">
                  <a:moveTo>
                    <a:pt x="1742" y="0"/>
                  </a:moveTo>
                  <a:cubicBezTo>
                    <a:pt x="1730" y="0"/>
                    <a:pt x="1717" y="2"/>
                    <a:pt x="1704" y="7"/>
                  </a:cubicBezTo>
                  <a:lnTo>
                    <a:pt x="861" y="159"/>
                  </a:lnTo>
                  <a:cubicBezTo>
                    <a:pt x="733" y="184"/>
                    <a:pt x="709" y="336"/>
                    <a:pt x="813" y="391"/>
                  </a:cubicBezTo>
                  <a:lnTo>
                    <a:pt x="25" y="1734"/>
                  </a:lnTo>
                  <a:cubicBezTo>
                    <a:pt x="1" y="1789"/>
                    <a:pt x="1" y="1838"/>
                    <a:pt x="25" y="1862"/>
                  </a:cubicBezTo>
                  <a:lnTo>
                    <a:pt x="709" y="3083"/>
                  </a:lnTo>
                  <a:lnTo>
                    <a:pt x="1930" y="1050"/>
                  </a:lnTo>
                  <a:cubicBezTo>
                    <a:pt x="1954" y="1068"/>
                    <a:pt x="1979" y="1076"/>
                    <a:pt x="2002" y="1076"/>
                  </a:cubicBezTo>
                  <a:cubicBezTo>
                    <a:pt x="2075" y="1076"/>
                    <a:pt x="2130" y="996"/>
                    <a:pt x="2107" y="898"/>
                  </a:cubicBezTo>
                  <a:lnTo>
                    <a:pt x="1856" y="86"/>
                  </a:lnTo>
                  <a:cubicBezTo>
                    <a:pt x="1836" y="41"/>
                    <a:pt x="1796" y="0"/>
                    <a:pt x="174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6"/>
            <p:cNvSpPr/>
            <p:nvPr/>
          </p:nvSpPr>
          <p:spPr>
            <a:xfrm>
              <a:off x="4183275" y="2400150"/>
              <a:ext cx="62125" cy="61650"/>
            </a:xfrm>
            <a:custGeom>
              <a:avLst/>
              <a:gdLst/>
              <a:ahLst/>
              <a:cxnLst/>
              <a:rect l="l" t="t" r="r" b="b"/>
              <a:pathLst>
                <a:path w="2485" h="2466" extrusionOk="0">
                  <a:moveTo>
                    <a:pt x="0" y="0"/>
                  </a:moveTo>
                  <a:lnTo>
                    <a:pt x="1142" y="2057"/>
                  </a:lnTo>
                  <a:cubicBezTo>
                    <a:pt x="1068" y="2112"/>
                    <a:pt x="1068" y="2264"/>
                    <a:pt x="1197" y="2289"/>
                  </a:cubicBezTo>
                  <a:lnTo>
                    <a:pt x="2033" y="2466"/>
                  </a:lnTo>
                  <a:cubicBezTo>
                    <a:pt x="2112" y="2466"/>
                    <a:pt x="2161" y="2441"/>
                    <a:pt x="2185" y="2393"/>
                  </a:cubicBezTo>
                  <a:lnTo>
                    <a:pt x="2466" y="1550"/>
                  </a:lnTo>
                  <a:cubicBezTo>
                    <a:pt x="2485" y="1472"/>
                    <a:pt x="2416" y="1397"/>
                    <a:pt x="2349" y="1397"/>
                  </a:cubicBezTo>
                  <a:cubicBezTo>
                    <a:pt x="2328" y="1397"/>
                    <a:pt x="2307" y="1404"/>
                    <a:pt x="2289" y="1422"/>
                  </a:cubicBezTo>
                  <a:lnTo>
                    <a:pt x="1502" y="49"/>
                  </a:lnTo>
                  <a:cubicBezTo>
                    <a:pt x="1471" y="25"/>
                    <a:pt x="1447" y="0"/>
                    <a:pt x="1398"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66"/>
          <p:cNvGrpSpPr/>
          <p:nvPr/>
        </p:nvGrpSpPr>
        <p:grpSpPr>
          <a:xfrm>
            <a:off x="999350" y="2778956"/>
            <a:ext cx="436850" cy="318625"/>
            <a:chOff x="999350" y="3343550"/>
            <a:chExt cx="436850" cy="318625"/>
          </a:xfrm>
        </p:grpSpPr>
        <p:sp>
          <p:nvSpPr>
            <p:cNvPr id="5274" name="Google Shape;5274;p66"/>
            <p:cNvSpPr/>
            <p:nvPr/>
          </p:nvSpPr>
          <p:spPr>
            <a:xfrm>
              <a:off x="1234000" y="3460575"/>
              <a:ext cx="163300" cy="181900"/>
            </a:xfrm>
            <a:custGeom>
              <a:avLst/>
              <a:gdLst/>
              <a:ahLst/>
              <a:cxnLst/>
              <a:rect l="l" t="t" r="r" b="b"/>
              <a:pathLst>
                <a:path w="6532" h="7276" extrusionOk="0">
                  <a:moveTo>
                    <a:pt x="861" y="1"/>
                  </a:moveTo>
                  <a:lnTo>
                    <a:pt x="1" y="2314"/>
                  </a:lnTo>
                  <a:lnTo>
                    <a:pt x="532" y="4883"/>
                  </a:lnTo>
                  <a:lnTo>
                    <a:pt x="1753" y="6971"/>
                  </a:lnTo>
                  <a:lnTo>
                    <a:pt x="4395" y="7276"/>
                  </a:lnTo>
                  <a:lnTo>
                    <a:pt x="6379" y="6971"/>
                  </a:lnTo>
                  <a:lnTo>
                    <a:pt x="6531" y="6513"/>
                  </a:lnTo>
                  <a:lnTo>
                    <a:pt x="4218" y="379"/>
                  </a:lnTo>
                  <a:lnTo>
                    <a:pt x="3760"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6"/>
            <p:cNvSpPr/>
            <p:nvPr/>
          </p:nvSpPr>
          <p:spPr>
            <a:xfrm>
              <a:off x="1328000" y="3452950"/>
              <a:ext cx="81500" cy="189525"/>
            </a:xfrm>
            <a:custGeom>
              <a:avLst/>
              <a:gdLst/>
              <a:ahLst/>
              <a:cxnLst/>
              <a:rect l="l" t="t" r="r" b="b"/>
              <a:pathLst>
                <a:path w="3260" h="7581" extrusionOk="0">
                  <a:moveTo>
                    <a:pt x="330" y="1"/>
                  </a:moveTo>
                  <a:lnTo>
                    <a:pt x="0" y="306"/>
                  </a:lnTo>
                  <a:lnTo>
                    <a:pt x="2619" y="7276"/>
                  </a:lnTo>
                  <a:lnTo>
                    <a:pt x="2924" y="7581"/>
                  </a:lnTo>
                  <a:lnTo>
                    <a:pt x="3260" y="7276"/>
                  </a:lnTo>
                  <a:lnTo>
                    <a:pt x="635" y="306"/>
                  </a:lnTo>
                  <a:lnTo>
                    <a:pt x="330"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6"/>
            <p:cNvSpPr/>
            <p:nvPr/>
          </p:nvSpPr>
          <p:spPr>
            <a:xfrm>
              <a:off x="1025425" y="3434500"/>
              <a:ext cx="242950" cy="207975"/>
            </a:xfrm>
            <a:custGeom>
              <a:avLst/>
              <a:gdLst/>
              <a:ahLst/>
              <a:cxnLst/>
              <a:rect l="l" t="t" r="r" b="b"/>
              <a:pathLst>
                <a:path w="9718" h="8319" extrusionOk="0">
                  <a:moveTo>
                    <a:pt x="3028" y="0"/>
                  </a:moveTo>
                  <a:lnTo>
                    <a:pt x="1" y="8014"/>
                  </a:lnTo>
                  <a:lnTo>
                    <a:pt x="5060" y="8319"/>
                  </a:lnTo>
                  <a:lnTo>
                    <a:pt x="9461" y="8014"/>
                  </a:lnTo>
                  <a:lnTo>
                    <a:pt x="9717" y="7782"/>
                  </a:lnTo>
                  <a:lnTo>
                    <a:pt x="6916" y="385"/>
                  </a:lnTo>
                  <a:lnTo>
                    <a:pt x="645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6"/>
            <p:cNvSpPr/>
            <p:nvPr/>
          </p:nvSpPr>
          <p:spPr>
            <a:xfrm>
              <a:off x="1186850" y="3426850"/>
              <a:ext cx="90975" cy="215625"/>
            </a:xfrm>
            <a:custGeom>
              <a:avLst/>
              <a:gdLst/>
              <a:ahLst/>
              <a:cxnLst/>
              <a:rect l="l" t="t" r="r" b="b"/>
              <a:pathLst>
                <a:path w="3639" h="8625" extrusionOk="0">
                  <a:moveTo>
                    <a:pt x="306" y="1"/>
                  </a:moveTo>
                  <a:lnTo>
                    <a:pt x="1" y="306"/>
                  </a:lnTo>
                  <a:lnTo>
                    <a:pt x="3004" y="8320"/>
                  </a:lnTo>
                  <a:lnTo>
                    <a:pt x="3333" y="8625"/>
                  </a:lnTo>
                  <a:lnTo>
                    <a:pt x="3639" y="8320"/>
                  </a:lnTo>
                  <a:lnTo>
                    <a:pt x="636" y="306"/>
                  </a:lnTo>
                  <a:lnTo>
                    <a:pt x="306"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6"/>
            <p:cNvSpPr/>
            <p:nvPr/>
          </p:nvSpPr>
          <p:spPr>
            <a:xfrm>
              <a:off x="1097900" y="3517050"/>
              <a:ext cx="52825" cy="34275"/>
            </a:xfrm>
            <a:custGeom>
              <a:avLst/>
              <a:gdLst/>
              <a:ahLst/>
              <a:cxnLst/>
              <a:rect l="l" t="t" r="r" b="b"/>
              <a:pathLst>
                <a:path w="2113" h="1371" extrusionOk="0">
                  <a:moveTo>
                    <a:pt x="403" y="1"/>
                  </a:moveTo>
                  <a:cubicBezTo>
                    <a:pt x="282" y="1"/>
                    <a:pt x="193" y="6"/>
                    <a:pt x="153" y="6"/>
                  </a:cubicBezTo>
                  <a:cubicBezTo>
                    <a:pt x="153" y="6"/>
                    <a:pt x="1" y="641"/>
                    <a:pt x="562" y="1123"/>
                  </a:cubicBezTo>
                  <a:cubicBezTo>
                    <a:pt x="769" y="1312"/>
                    <a:pt x="1037" y="1371"/>
                    <a:pt x="1291" y="1371"/>
                  </a:cubicBezTo>
                  <a:cubicBezTo>
                    <a:pt x="1720" y="1371"/>
                    <a:pt x="2112" y="1202"/>
                    <a:pt x="2112" y="1202"/>
                  </a:cubicBezTo>
                  <a:cubicBezTo>
                    <a:pt x="2088" y="922"/>
                    <a:pt x="1960" y="616"/>
                    <a:pt x="1728" y="385"/>
                  </a:cubicBezTo>
                  <a:cubicBezTo>
                    <a:pt x="1352" y="45"/>
                    <a:pt x="750" y="1"/>
                    <a:pt x="40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6"/>
            <p:cNvSpPr/>
            <p:nvPr/>
          </p:nvSpPr>
          <p:spPr>
            <a:xfrm>
              <a:off x="1152525" y="3517050"/>
              <a:ext cx="52825" cy="34275"/>
            </a:xfrm>
            <a:custGeom>
              <a:avLst/>
              <a:gdLst/>
              <a:ahLst/>
              <a:cxnLst/>
              <a:rect l="l" t="t" r="r" b="b"/>
              <a:pathLst>
                <a:path w="2113" h="1371" extrusionOk="0">
                  <a:moveTo>
                    <a:pt x="1725" y="1"/>
                  </a:moveTo>
                  <a:cubicBezTo>
                    <a:pt x="1387" y="1"/>
                    <a:pt x="786" y="45"/>
                    <a:pt x="410" y="385"/>
                  </a:cubicBezTo>
                  <a:cubicBezTo>
                    <a:pt x="153" y="616"/>
                    <a:pt x="56" y="922"/>
                    <a:pt x="1" y="1202"/>
                  </a:cubicBezTo>
                  <a:cubicBezTo>
                    <a:pt x="1" y="1202"/>
                    <a:pt x="402" y="1371"/>
                    <a:pt x="833" y="1371"/>
                  </a:cubicBezTo>
                  <a:cubicBezTo>
                    <a:pt x="1088" y="1371"/>
                    <a:pt x="1353" y="1312"/>
                    <a:pt x="1551" y="1123"/>
                  </a:cubicBezTo>
                  <a:cubicBezTo>
                    <a:pt x="2112" y="641"/>
                    <a:pt x="1984" y="6"/>
                    <a:pt x="1960" y="6"/>
                  </a:cubicBezTo>
                  <a:cubicBezTo>
                    <a:pt x="1927" y="6"/>
                    <a:pt x="1842" y="1"/>
                    <a:pt x="17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6"/>
            <p:cNvSpPr/>
            <p:nvPr/>
          </p:nvSpPr>
          <p:spPr>
            <a:xfrm>
              <a:off x="1097900" y="3517200"/>
              <a:ext cx="107450" cy="80725"/>
            </a:xfrm>
            <a:custGeom>
              <a:avLst/>
              <a:gdLst/>
              <a:ahLst/>
              <a:cxnLst/>
              <a:rect l="l" t="t" r="r" b="b"/>
              <a:pathLst>
                <a:path w="4298" h="3229" extrusionOk="0">
                  <a:moveTo>
                    <a:pt x="129" y="0"/>
                  </a:moveTo>
                  <a:cubicBezTo>
                    <a:pt x="129" y="0"/>
                    <a:pt x="1" y="940"/>
                    <a:pt x="562" y="1447"/>
                  </a:cubicBezTo>
                  <a:cubicBezTo>
                    <a:pt x="941" y="1776"/>
                    <a:pt x="1551" y="1831"/>
                    <a:pt x="1881" y="1831"/>
                  </a:cubicBezTo>
                  <a:lnTo>
                    <a:pt x="1881" y="2948"/>
                  </a:lnTo>
                  <a:cubicBezTo>
                    <a:pt x="1881" y="3101"/>
                    <a:pt x="2009" y="3229"/>
                    <a:pt x="2161" y="3229"/>
                  </a:cubicBezTo>
                  <a:cubicBezTo>
                    <a:pt x="2289" y="3229"/>
                    <a:pt x="2418" y="3101"/>
                    <a:pt x="2418" y="2948"/>
                  </a:cubicBezTo>
                  <a:lnTo>
                    <a:pt x="2418" y="1831"/>
                  </a:lnTo>
                  <a:cubicBezTo>
                    <a:pt x="2747" y="1831"/>
                    <a:pt x="3358" y="1776"/>
                    <a:pt x="3736" y="1447"/>
                  </a:cubicBezTo>
                  <a:cubicBezTo>
                    <a:pt x="4297" y="940"/>
                    <a:pt x="4169" y="0"/>
                    <a:pt x="4169" y="0"/>
                  </a:cubicBezTo>
                  <a:lnTo>
                    <a:pt x="4145" y="0"/>
                  </a:lnTo>
                  <a:cubicBezTo>
                    <a:pt x="4096" y="281"/>
                    <a:pt x="3992" y="586"/>
                    <a:pt x="3736" y="812"/>
                  </a:cubicBezTo>
                  <a:cubicBezTo>
                    <a:pt x="3352" y="1159"/>
                    <a:pt x="2720" y="1201"/>
                    <a:pt x="2380" y="1201"/>
                  </a:cubicBezTo>
                  <a:cubicBezTo>
                    <a:pt x="2271" y="1201"/>
                    <a:pt x="2192" y="1196"/>
                    <a:pt x="2161" y="1196"/>
                  </a:cubicBezTo>
                  <a:cubicBezTo>
                    <a:pt x="2124" y="1196"/>
                    <a:pt x="2041" y="1201"/>
                    <a:pt x="1929" y="1201"/>
                  </a:cubicBezTo>
                  <a:cubicBezTo>
                    <a:pt x="1578" y="1201"/>
                    <a:pt x="946" y="1159"/>
                    <a:pt x="562" y="812"/>
                  </a:cubicBezTo>
                  <a:cubicBezTo>
                    <a:pt x="306" y="586"/>
                    <a:pt x="202" y="281"/>
                    <a:pt x="15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6"/>
            <p:cNvSpPr/>
            <p:nvPr/>
          </p:nvSpPr>
          <p:spPr>
            <a:xfrm>
              <a:off x="1000550" y="3634825"/>
              <a:ext cx="433675" cy="19725"/>
            </a:xfrm>
            <a:custGeom>
              <a:avLst/>
              <a:gdLst/>
              <a:ahLst/>
              <a:cxnLst/>
              <a:rect l="l" t="t" r="r" b="b"/>
              <a:pathLst>
                <a:path w="17347" h="789" extrusionOk="0">
                  <a:moveTo>
                    <a:pt x="489" y="1"/>
                  </a:moveTo>
                  <a:cubicBezTo>
                    <a:pt x="282" y="1"/>
                    <a:pt x="105" y="123"/>
                    <a:pt x="1" y="275"/>
                  </a:cubicBezTo>
                  <a:cubicBezTo>
                    <a:pt x="1" y="275"/>
                    <a:pt x="1" y="788"/>
                    <a:pt x="489" y="788"/>
                  </a:cubicBezTo>
                  <a:lnTo>
                    <a:pt x="16864" y="788"/>
                  </a:lnTo>
                  <a:cubicBezTo>
                    <a:pt x="17346" y="788"/>
                    <a:pt x="17346" y="275"/>
                    <a:pt x="17346" y="275"/>
                  </a:cubicBezTo>
                  <a:lnTo>
                    <a:pt x="17322" y="251"/>
                  </a:lnTo>
                  <a:cubicBezTo>
                    <a:pt x="17218" y="98"/>
                    <a:pt x="17066" y="1"/>
                    <a:pt x="1686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6"/>
            <p:cNvSpPr/>
            <p:nvPr/>
          </p:nvSpPr>
          <p:spPr>
            <a:xfrm>
              <a:off x="999350" y="3641700"/>
              <a:ext cx="436850" cy="20475"/>
            </a:xfrm>
            <a:custGeom>
              <a:avLst/>
              <a:gdLst/>
              <a:ahLst/>
              <a:cxnLst/>
              <a:rect l="l" t="t" r="r" b="b"/>
              <a:pathLst>
                <a:path w="17474" h="819" extrusionOk="0">
                  <a:moveTo>
                    <a:pt x="49" y="0"/>
                  </a:moveTo>
                  <a:cubicBezTo>
                    <a:pt x="24" y="80"/>
                    <a:pt x="0" y="183"/>
                    <a:pt x="0" y="281"/>
                  </a:cubicBezTo>
                  <a:cubicBezTo>
                    <a:pt x="0" y="586"/>
                    <a:pt x="232" y="818"/>
                    <a:pt x="537" y="818"/>
                  </a:cubicBezTo>
                  <a:lnTo>
                    <a:pt x="16912" y="818"/>
                  </a:lnTo>
                  <a:cubicBezTo>
                    <a:pt x="17217" y="818"/>
                    <a:pt x="17474" y="586"/>
                    <a:pt x="17474" y="281"/>
                  </a:cubicBezTo>
                  <a:cubicBezTo>
                    <a:pt x="17474" y="183"/>
                    <a:pt x="17443" y="80"/>
                    <a:pt x="17394" y="0"/>
                  </a:cubicBezTo>
                  <a:cubicBezTo>
                    <a:pt x="17291" y="153"/>
                    <a:pt x="17114" y="281"/>
                    <a:pt x="16912" y="281"/>
                  </a:cubicBezTo>
                  <a:lnTo>
                    <a:pt x="537" y="281"/>
                  </a:lnTo>
                  <a:cubicBezTo>
                    <a:pt x="330" y="281"/>
                    <a:pt x="153" y="153"/>
                    <a:pt x="4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6"/>
            <p:cNvSpPr/>
            <p:nvPr/>
          </p:nvSpPr>
          <p:spPr>
            <a:xfrm>
              <a:off x="1255525" y="3379250"/>
              <a:ext cx="80750" cy="81350"/>
            </a:xfrm>
            <a:custGeom>
              <a:avLst/>
              <a:gdLst/>
              <a:ahLst/>
              <a:cxnLst/>
              <a:rect l="l" t="t" r="r" b="b"/>
              <a:pathLst>
                <a:path w="3230" h="3254" extrusionOk="0">
                  <a:moveTo>
                    <a:pt x="177" y="1"/>
                  </a:moveTo>
                  <a:cubicBezTo>
                    <a:pt x="80" y="1"/>
                    <a:pt x="0" y="74"/>
                    <a:pt x="0" y="178"/>
                  </a:cubicBezTo>
                  <a:lnTo>
                    <a:pt x="0" y="3254"/>
                  </a:lnTo>
                  <a:lnTo>
                    <a:pt x="2899" y="3254"/>
                  </a:lnTo>
                  <a:lnTo>
                    <a:pt x="3229" y="2949"/>
                  </a:lnTo>
                  <a:lnTo>
                    <a:pt x="3229" y="306"/>
                  </a:lnTo>
                  <a:lnTo>
                    <a:pt x="289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6"/>
            <p:cNvSpPr/>
            <p:nvPr/>
          </p:nvSpPr>
          <p:spPr>
            <a:xfrm>
              <a:off x="1328000" y="3408400"/>
              <a:ext cx="15900" cy="52200"/>
            </a:xfrm>
            <a:custGeom>
              <a:avLst/>
              <a:gdLst/>
              <a:ahLst/>
              <a:cxnLst/>
              <a:rect l="l" t="t" r="r" b="b"/>
              <a:pathLst>
                <a:path w="636" h="2088" extrusionOk="0">
                  <a:moveTo>
                    <a:pt x="330" y="0"/>
                  </a:moveTo>
                  <a:lnTo>
                    <a:pt x="0" y="306"/>
                  </a:lnTo>
                  <a:lnTo>
                    <a:pt x="0" y="2088"/>
                  </a:lnTo>
                  <a:lnTo>
                    <a:pt x="635" y="2088"/>
                  </a:lnTo>
                  <a:lnTo>
                    <a:pt x="635" y="306"/>
                  </a:lnTo>
                  <a:lnTo>
                    <a:pt x="330"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6"/>
            <p:cNvSpPr/>
            <p:nvPr/>
          </p:nvSpPr>
          <p:spPr>
            <a:xfrm>
              <a:off x="1255525" y="3379250"/>
              <a:ext cx="80750" cy="36800"/>
            </a:xfrm>
            <a:custGeom>
              <a:avLst/>
              <a:gdLst/>
              <a:ahLst/>
              <a:cxnLst/>
              <a:rect l="l" t="t" r="r" b="b"/>
              <a:pathLst>
                <a:path w="3230" h="1472" extrusionOk="0">
                  <a:moveTo>
                    <a:pt x="177" y="1"/>
                  </a:moveTo>
                  <a:cubicBezTo>
                    <a:pt x="80" y="1"/>
                    <a:pt x="0" y="74"/>
                    <a:pt x="0" y="178"/>
                  </a:cubicBezTo>
                  <a:lnTo>
                    <a:pt x="0" y="1472"/>
                  </a:lnTo>
                  <a:lnTo>
                    <a:pt x="2899" y="1472"/>
                  </a:lnTo>
                  <a:lnTo>
                    <a:pt x="3229" y="1166"/>
                  </a:lnTo>
                  <a:lnTo>
                    <a:pt x="3229" y="306"/>
                  </a:lnTo>
                  <a:lnTo>
                    <a:pt x="289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6"/>
            <p:cNvSpPr/>
            <p:nvPr/>
          </p:nvSpPr>
          <p:spPr>
            <a:xfrm>
              <a:off x="1328000" y="3379250"/>
              <a:ext cx="15900" cy="36800"/>
            </a:xfrm>
            <a:custGeom>
              <a:avLst/>
              <a:gdLst/>
              <a:ahLst/>
              <a:cxnLst/>
              <a:rect l="l" t="t" r="r" b="b"/>
              <a:pathLst>
                <a:path w="636" h="1472" extrusionOk="0">
                  <a:moveTo>
                    <a:pt x="0" y="1"/>
                  </a:moveTo>
                  <a:lnTo>
                    <a:pt x="0" y="1472"/>
                  </a:lnTo>
                  <a:lnTo>
                    <a:pt x="635" y="1472"/>
                  </a:lnTo>
                  <a:lnTo>
                    <a:pt x="635" y="178"/>
                  </a:lnTo>
                  <a:cubicBezTo>
                    <a:pt x="635" y="74"/>
                    <a:pt x="562" y="1"/>
                    <a:pt x="458"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6"/>
            <p:cNvSpPr/>
            <p:nvPr/>
          </p:nvSpPr>
          <p:spPr>
            <a:xfrm>
              <a:off x="1101100" y="3343550"/>
              <a:ext cx="93425" cy="90975"/>
            </a:xfrm>
            <a:custGeom>
              <a:avLst/>
              <a:gdLst/>
              <a:ahLst/>
              <a:cxnLst/>
              <a:rect l="l" t="t" r="r" b="b"/>
              <a:pathLst>
                <a:path w="3737" h="3639" extrusionOk="0">
                  <a:moveTo>
                    <a:pt x="178" y="1"/>
                  </a:moveTo>
                  <a:cubicBezTo>
                    <a:pt x="74" y="1"/>
                    <a:pt x="1" y="80"/>
                    <a:pt x="1" y="178"/>
                  </a:cubicBezTo>
                  <a:lnTo>
                    <a:pt x="1" y="3638"/>
                  </a:lnTo>
                  <a:lnTo>
                    <a:pt x="3431" y="3638"/>
                  </a:lnTo>
                  <a:lnTo>
                    <a:pt x="3736" y="3333"/>
                  </a:lnTo>
                  <a:lnTo>
                    <a:pt x="3736" y="306"/>
                  </a:lnTo>
                  <a:lnTo>
                    <a:pt x="3431"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6"/>
            <p:cNvSpPr/>
            <p:nvPr/>
          </p:nvSpPr>
          <p:spPr>
            <a:xfrm>
              <a:off x="1186850" y="3379875"/>
              <a:ext cx="15900" cy="54650"/>
            </a:xfrm>
            <a:custGeom>
              <a:avLst/>
              <a:gdLst/>
              <a:ahLst/>
              <a:cxnLst/>
              <a:rect l="l" t="t" r="r" b="b"/>
              <a:pathLst>
                <a:path w="636" h="2186" extrusionOk="0">
                  <a:moveTo>
                    <a:pt x="306" y="0"/>
                  </a:moveTo>
                  <a:lnTo>
                    <a:pt x="1" y="305"/>
                  </a:lnTo>
                  <a:lnTo>
                    <a:pt x="1" y="2185"/>
                  </a:lnTo>
                  <a:lnTo>
                    <a:pt x="636" y="2185"/>
                  </a:lnTo>
                  <a:lnTo>
                    <a:pt x="636" y="305"/>
                  </a:lnTo>
                  <a:lnTo>
                    <a:pt x="306"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6"/>
            <p:cNvSpPr/>
            <p:nvPr/>
          </p:nvSpPr>
          <p:spPr>
            <a:xfrm>
              <a:off x="1101100" y="3343550"/>
              <a:ext cx="93425" cy="43975"/>
            </a:xfrm>
            <a:custGeom>
              <a:avLst/>
              <a:gdLst/>
              <a:ahLst/>
              <a:cxnLst/>
              <a:rect l="l" t="t" r="r" b="b"/>
              <a:pathLst>
                <a:path w="3737" h="1759" extrusionOk="0">
                  <a:moveTo>
                    <a:pt x="178" y="1"/>
                  </a:moveTo>
                  <a:cubicBezTo>
                    <a:pt x="74" y="1"/>
                    <a:pt x="1" y="80"/>
                    <a:pt x="1" y="178"/>
                  </a:cubicBezTo>
                  <a:lnTo>
                    <a:pt x="1" y="1758"/>
                  </a:lnTo>
                  <a:lnTo>
                    <a:pt x="3431" y="1758"/>
                  </a:lnTo>
                  <a:lnTo>
                    <a:pt x="3736" y="1453"/>
                  </a:lnTo>
                  <a:lnTo>
                    <a:pt x="3736" y="306"/>
                  </a:lnTo>
                  <a:lnTo>
                    <a:pt x="343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6"/>
            <p:cNvSpPr/>
            <p:nvPr/>
          </p:nvSpPr>
          <p:spPr>
            <a:xfrm>
              <a:off x="1186850" y="3343550"/>
              <a:ext cx="15900" cy="43975"/>
            </a:xfrm>
            <a:custGeom>
              <a:avLst/>
              <a:gdLst/>
              <a:ahLst/>
              <a:cxnLst/>
              <a:rect l="l" t="t" r="r" b="b"/>
              <a:pathLst>
                <a:path w="636" h="1759" extrusionOk="0">
                  <a:moveTo>
                    <a:pt x="1" y="1"/>
                  </a:moveTo>
                  <a:lnTo>
                    <a:pt x="1" y="1758"/>
                  </a:lnTo>
                  <a:lnTo>
                    <a:pt x="636" y="1758"/>
                  </a:lnTo>
                  <a:lnTo>
                    <a:pt x="636" y="178"/>
                  </a:lnTo>
                  <a:cubicBezTo>
                    <a:pt x="636" y="80"/>
                    <a:pt x="538" y="1"/>
                    <a:pt x="459"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66"/>
          <p:cNvGrpSpPr/>
          <p:nvPr/>
        </p:nvGrpSpPr>
        <p:grpSpPr>
          <a:xfrm>
            <a:off x="1748975" y="4019406"/>
            <a:ext cx="437325" cy="436900"/>
            <a:chOff x="1748975" y="5193600"/>
            <a:chExt cx="437325" cy="436900"/>
          </a:xfrm>
        </p:grpSpPr>
        <p:sp>
          <p:nvSpPr>
            <p:cNvPr id="5292" name="Google Shape;5292;p66"/>
            <p:cNvSpPr/>
            <p:nvPr/>
          </p:nvSpPr>
          <p:spPr>
            <a:xfrm>
              <a:off x="1748975" y="5210775"/>
              <a:ext cx="397950" cy="372550"/>
            </a:xfrm>
            <a:custGeom>
              <a:avLst/>
              <a:gdLst/>
              <a:ahLst/>
              <a:cxnLst/>
              <a:rect l="l" t="t" r="r" b="b"/>
              <a:pathLst>
                <a:path w="15918" h="14902" extrusionOk="0">
                  <a:moveTo>
                    <a:pt x="10971" y="0"/>
                  </a:moveTo>
                  <a:cubicBezTo>
                    <a:pt x="9051" y="0"/>
                    <a:pt x="1526" y="2597"/>
                    <a:pt x="1526" y="2597"/>
                  </a:cubicBezTo>
                  <a:cubicBezTo>
                    <a:pt x="635" y="3842"/>
                    <a:pt x="74" y="5344"/>
                    <a:pt x="0" y="6967"/>
                  </a:cubicBezTo>
                  <a:cubicBezTo>
                    <a:pt x="177" y="11215"/>
                    <a:pt x="3077" y="14901"/>
                    <a:pt x="7959" y="14901"/>
                  </a:cubicBezTo>
                  <a:cubicBezTo>
                    <a:pt x="12915" y="14901"/>
                    <a:pt x="15765" y="11215"/>
                    <a:pt x="15918" y="6967"/>
                  </a:cubicBezTo>
                  <a:cubicBezTo>
                    <a:pt x="15814" y="3891"/>
                    <a:pt x="13959" y="1273"/>
                    <a:pt x="11316" y="52"/>
                  </a:cubicBezTo>
                  <a:cubicBezTo>
                    <a:pt x="11241" y="17"/>
                    <a:pt x="11123" y="0"/>
                    <a:pt x="10971"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6"/>
            <p:cNvSpPr/>
            <p:nvPr/>
          </p:nvSpPr>
          <p:spPr>
            <a:xfrm>
              <a:off x="1913600" y="5566825"/>
              <a:ext cx="113100" cy="24900"/>
            </a:xfrm>
            <a:custGeom>
              <a:avLst/>
              <a:gdLst/>
              <a:ahLst/>
              <a:cxnLst/>
              <a:rect l="l" t="t" r="r" b="b"/>
              <a:pathLst>
                <a:path w="4524" h="996" extrusionOk="0">
                  <a:moveTo>
                    <a:pt x="3761" y="0"/>
                  </a:moveTo>
                  <a:cubicBezTo>
                    <a:pt x="3028" y="232"/>
                    <a:pt x="2210" y="354"/>
                    <a:pt x="1374" y="354"/>
                  </a:cubicBezTo>
                  <a:cubicBezTo>
                    <a:pt x="1014" y="354"/>
                    <a:pt x="660" y="330"/>
                    <a:pt x="306" y="281"/>
                  </a:cubicBezTo>
                  <a:lnTo>
                    <a:pt x="1" y="562"/>
                  </a:lnTo>
                  <a:lnTo>
                    <a:pt x="282" y="916"/>
                  </a:lnTo>
                  <a:cubicBezTo>
                    <a:pt x="636" y="965"/>
                    <a:pt x="1014" y="995"/>
                    <a:pt x="1374" y="995"/>
                  </a:cubicBezTo>
                  <a:cubicBezTo>
                    <a:pt x="2491" y="995"/>
                    <a:pt x="3559" y="763"/>
                    <a:pt x="4523" y="354"/>
                  </a:cubicBezTo>
                  <a:lnTo>
                    <a:pt x="4426" y="49"/>
                  </a:lnTo>
                  <a:lnTo>
                    <a:pt x="376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6"/>
            <p:cNvSpPr/>
            <p:nvPr/>
          </p:nvSpPr>
          <p:spPr>
            <a:xfrm>
              <a:off x="1748975" y="5384950"/>
              <a:ext cx="61675" cy="144975"/>
            </a:xfrm>
            <a:custGeom>
              <a:avLst/>
              <a:gdLst/>
              <a:ahLst/>
              <a:cxnLst/>
              <a:rect l="l" t="t" r="r" b="b"/>
              <a:pathLst>
                <a:path w="2467" h="5799" extrusionOk="0">
                  <a:moveTo>
                    <a:pt x="0" y="0"/>
                  </a:moveTo>
                  <a:lnTo>
                    <a:pt x="0" y="305"/>
                  </a:lnTo>
                  <a:cubicBezTo>
                    <a:pt x="0" y="2441"/>
                    <a:pt x="837" y="4376"/>
                    <a:pt x="2185" y="5798"/>
                  </a:cubicBezTo>
                  <a:lnTo>
                    <a:pt x="2466" y="5749"/>
                  </a:lnTo>
                  <a:lnTo>
                    <a:pt x="2466" y="5420"/>
                  </a:lnTo>
                  <a:cubicBezTo>
                    <a:pt x="1014" y="4047"/>
                    <a:pt x="98" y="2136"/>
                    <a:pt x="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6"/>
            <p:cNvSpPr/>
            <p:nvPr/>
          </p:nvSpPr>
          <p:spPr>
            <a:xfrm>
              <a:off x="1787125" y="5193600"/>
              <a:ext cx="256200" cy="246725"/>
            </a:xfrm>
            <a:custGeom>
              <a:avLst/>
              <a:gdLst/>
              <a:ahLst/>
              <a:cxnLst/>
              <a:rect l="l" t="t" r="r" b="b"/>
              <a:pathLst>
                <a:path w="10248" h="9869" extrusionOk="0">
                  <a:moveTo>
                    <a:pt x="6433" y="1"/>
                  </a:moveTo>
                  <a:cubicBezTo>
                    <a:pt x="3784" y="1"/>
                    <a:pt x="1447" y="1301"/>
                    <a:pt x="0" y="3284"/>
                  </a:cubicBezTo>
                  <a:cubicBezTo>
                    <a:pt x="275" y="3943"/>
                    <a:pt x="659" y="4603"/>
                    <a:pt x="1190" y="5140"/>
                  </a:cubicBezTo>
                  <a:cubicBezTo>
                    <a:pt x="2338" y="6257"/>
                    <a:pt x="2033" y="8850"/>
                    <a:pt x="2387" y="9387"/>
                  </a:cubicBezTo>
                  <a:cubicBezTo>
                    <a:pt x="2609" y="9717"/>
                    <a:pt x="2913" y="9869"/>
                    <a:pt x="3225" y="9869"/>
                  </a:cubicBezTo>
                  <a:cubicBezTo>
                    <a:pt x="3801" y="9869"/>
                    <a:pt x="4401" y="9348"/>
                    <a:pt x="4547" y="8472"/>
                  </a:cubicBezTo>
                  <a:cubicBezTo>
                    <a:pt x="4779" y="7123"/>
                    <a:pt x="5768" y="6617"/>
                    <a:pt x="6714" y="5396"/>
                  </a:cubicBezTo>
                  <a:cubicBezTo>
                    <a:pt x="7629" y="4175"/>
                    <a:pt x="5798" y="3486"/>
                    <a:pt x="6458" y="3132"/>
                  </a:cubicBezTo>
                  <a:cubicBezTo>
                    <a:pt x="6518" y="3096"/>
                    <a:pt x="6593" y="3080"/>
                    <a:pt x="6679" y="3080"/>
                  </a:cubicBezTo>
                  <a:cubicBezTo>
                    <a:pt x="7362" y="3080"/>
                    <a:pt x="8751" y="4071"/>
                    <a:pt x="9437" y="4071"/>
                  </a:cubicBezTo>
                  <a:cubicBezTo>
                    <a:pt x="9602" y="4071"/>
                    <a:pt x="9726" y="4013"/>
                    <a:pt x="9790" y="3870"/>
                  </a:cubicBezTo>
                  <a:cubicBezTo>
                    <a:pt x="10248" y="2851"/>
                    <a:pt x="7068" y="2088"/>
                    <a:pt x="7092" y="1526"/>
                  </a:cubicBezTo>
                  <a:cubicBezTo>
                    <a:pt x="7141" y="971"/>
                    <a:pt x="9735" y="739"/>
                    <a:pt x="9790" y="739"/>
                  </a:cubicBezTo>
                  <a:cubicBezTo>
                    <a:pt x="8771" y="257"/>
                    <a:pt x="7629" y="1"/>
                    <a:pt x="643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6"/>
            <p:cNvSpPr/>
            <p:nvPr/>
          </p:nvSpPr>
          <p:spPr>
            <a:xfrm>
              <a:off x="1967625" y="5405575"/>
              <a:ext cx="174275" cy="161275"/>
            </a:xfrm>
            <a:custGeom>
              <a:avLst/>
              <a:gdLst/>
              <a:ahLst/>
              <a:cxnLst/>
              <a:rect l="l" t="t" r="r" b="b"/>
              <a:pathLst>
                <a:path w="6971" h="6451" extrusionOk="0">
                  <a:moveTo>
                    <a:pt x="5481" y="0"/>
                  </a:moveTo>
                  <a:cubicBezTo>
                    <a:pt x="5349" y="0"/>
                    <a:pt x="5209" y="13"/>
                    <a:pt x="5060" y="42"/>
                  </a:cubicBezTo>
                  <a:cubicBezTo>
                    <a:pt x="3893" y="264"/>
                    <a:pt x="3050" y="1130"/>
                    <a:pt x="2386" y="1130"/>
                  </a:cubicBezTo>
                  <a:cubicBezTo>
                    <a:pt x="2282" y="1130"/>
                    <a:pt x="2183" y="1109"/>
                    <a:pt x="2088" y="1061"/>
                  </a:cubicBezTo>
                  <a:cubicBezTo>
                    <a:pt x="1840" y="940"/>
                    <a:pt x="1521" y="864"/>
                    <a:pt x="1209" y="864"/>
                  </a:cubicBezTo>
                  <a:cubicBezTo>
                    <a:pt x="591" y="864"/>
                    <a:pt x="1" y="1165"/>
                    <a:pt x="49" y="2025"/>
                  </a:cubicBezTo>
                  <a:cubicBezTo>
                    <a:pt x="129" y="3325"/>
                    <a:pt x="2088" y="3600"/>
                    <a:pt x="1447" y="4570"/>
                  </a:cubicBezTo>
                  <a:cubicBezTo>
                    <a:pt x="1020" y="5230"/>
                    <a:pt x="1197" y="5993"/>
                    <a:pt x="1600" y="6450"/>
                  </a:cubicBezTo>
                  <a:lnTo>
                    <a:pt x="2594" y="6450"/>
                  </a:lnTo>
                  <a:lnTo>
                    <a:pt x="4883" y="4851"/>
                  </a:lnTo>
                  <a:lnTo>
                    <a:pt x="6177" y="3045"/>
                  </a:lnTo>
                  <a:lnTo>
                    <a:pt x="6916" y="1311"/>
                  </a:lnTo>
                  <a:cubicBezTo>
                    <a:pt x="6916" y="1311"/>
                    <a:pt x="6916" y="884"/>
                    <a:pt x="6970" y="677"/>
                  </a:cubicBezTo>
                  <a:cubicBezTo>
                    <a:pt x="6772" y="462"/>
                    <a:pt x="6276" y="0"/>
                    <a:pt x="548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6"/>
            <p:cNvSpPr/>
            <p:nvPr/>
          </p:nvSpPr>
          <p:spPr>
            <a:xfrm>
              <a:off x="2007600" y="5422475"/>
              <a:ext cx="136750" cy="153225"/>
            </a:xfrm>
            <a:custGeom>
              <a:avLst/>
              <a:gdLst/>
              <a:ahLst/>
              <a:cxnLst/>
              <a:rect l="l" t="t" r="r" b="b"/>
              <a:pathLst>
                <a:path w="5470" h="6129" extrusionOk="0">
                  <a:moveTo>
                    <a:pt x="5371" y="1"/>
                  </a:moveTo>
                  <a:cubicBezTo>
                    <a:pt x="4731" y="2747"/>
                    <a:pt x="2674" y="4938"/>
                    <a:pt x="1" y="5774"/>
                  </a:cubicBezTo>
                  <a:cubicBezTo>
                    <a:pt x="208" y="5976"/>
                    <a:pt x="489" y="6104"/>
                    <a:pt x="763" y="6128"/>
                  </a:cubicBezTo>
                  <a:cubicBezTo>
                    <a:pt x="3205" y="5060"/>
                    <a:pt x="5011" y="2826"/>
                    <a:pt x="5469" y="129"/>
                  </a:cubicBezTo>
                  <a:cubicBezTo>
                    <a:pt x="5469" y="129"/>
                    <a:pt x="5445" y="80"/>
                    <a:pt x="537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6"/>
            <p:cNvSpPr/>
            <p:nvPr/>
          </p:nvSpPr>
          <p:spPr>
            <a:xfrm>
              <a:off x="2054150" y="5265475"/>
              <a:ext cx="131550" cy="357375"/>
            </a:xfrm>
            <a:custGeom>
              <a:avLst/>
              <a:gdLst/>
              <a:ahLst/>
              <a:cxnLst/>
              <a:rect l="l" t="t" r="r" b="b"/>
              <a:pathLst>
                <a:path w="5262" h="14295" extrusionOk="0">
                  <a:moveTo>
                    <a:pt x="2643" y="0"/>
                  </a:moveTo>
                  <a:cubicBezTo>
                    <a:pt x="1801" y="0"/>
                    <a:pt x="1117" y="690"/>
                    <a:pt x="1117" y="1502"/>
                  </a:cubicBezTo>
                  <a:lnTo>
                    <a:pt x="1117" y="9814"/>
                  </a:lnTo>
                  <a:cubicBezTo>
                    <a:pt x="531" y="10223"/>
                    <a:pt x="122" y="10882"/>
                    <a:pt x="24" y="11645"/>
                  </a:cubicBezTo>
                  <a:cubicBezTo>
                    <a:pt x="0" y="11749"/>
                    <a:pt x="24" y="14294"/>
                    <a:pt x="2563" y="14294"/>
                  </a:cubicBezTo>
                  <a:cubicBezTo>
                    <a:pt x="5261" y="14294"/>
                    <a:pt x="5261" y="11749"/>
                    <a:pt x="5261" y="11645"/>
                  </a:cubicBezTo>
                  <a:cubicBezTo>
                    <a:pt x="5157" y="10882"/>
                    <a:pt x="4755" y="10223"/>
                    <a:pt x="4144" y="9814"/>
                  </a:cubicBezTo>
                  <a:lnTo>
                    <a:pt x="4144" y="1502"/>
                  </a:lnTo>
                  <a:cubicBezTo>
                    <a:pt x="4144" y="690"/>
                    <a:pt x="3479" y="0"/>
                    <a:pt x="264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6"/>
            <p:cNvSpPr/>
            <p:nvPr/>
          </p:nvSpPr>
          <p:spPr>
            <a:xfrm>
              <a:off x="2054150" y="5556600"/>
              <a:ext cx="132150" cy="73900"/>
            </a:xfrm>
            <a:custGeom>
              <a:avLst/>
              <a:gdLst/>
              <a:ahLst/>
              <a:cxnLst/>
              <a:rect l="l" t="t" r="r" b="b"/>
              <a:pathLst>
                <a:path w="5286" h="2956" extrusionOk="0">
                  <a:moveTo>
                    <a:pt x="24" y="0"/>
                  </a:moveTo>
                  <a:cubicBezTo>
                    <a:pt x="0" y="104"/>
                    <a:pt x="0" y="208"/>
                    <a:pt x="0" y="306"/>
                  </a:cubicBezTo>
                  <a:cubicBezTo>
                    <a:pt x="0" y="1758"/>
                    <a:pt x="1141" y="2930"/>
                    <a:pt x="2563" y="2954"/>
                  </a:cubicBezTo>
                  <a:cubicBezTo>
                    <a:pt x="2593" y="2955"/>
                    <a:pt x="2623" y="2956"/>
                    <a:pt x="2652" y="2956"/>
                  </a:cubicBezTo>
                  <a:cubicBezTo>
                    <a:pt x="4113" y="2956"/>
                    <a:pt x="5286" y="1778"/>
                    <a:pt x="5286" y="336"/>
                  </a:cubicBezTo>
                  <a:cubicBezTo>
                    <a:pt x="5286" y="208"/>
                    <a:pt x="5261" y="104"/>
                    <a:pt x="5261" y="0"/>
                  </a:cubicBezTo>
                  <a:cubicBezTo>
                    <a:pt x="5112" y="1295"/>
                    <a:pt x="3989" y="2321"/>
                    <a:pt x="2656" y="2321"/>
                  </a:cubicBezTo>
                  <a:cubicBezTo>
                    <a:pt x="2625" y="2321"/>
                    <a:pt x="2594" y="2321"/>
                    <a:pt x="2563" y="2320"/>
                  </a:cubicBezTo>
                  <a:cubicBezTo>
                    <a:pt x="1245" y="2289"/>
                    <a:pt x="177" y="1276"/>
                    <a:pt x="2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6"/>
            <p:cNvSpPr/>
            <p:nvPr/>
          </p:nvSpPr>
          <p:spPr>
            <a:xfrm>
              <a:off x="2104350" y="5288975"/>
              <a:ext cx="31150" cy="101175"/>
            </a:xfrm>
            <a:custGeom>
              <a:avLst/>
              <a:gdLst/>
              <a:ahLst/>
              <a:cxnLst/>
              <a:rect l="l" t="t" r="r" b="b"/>
              <a:pathLst>
                <a:path w="1246" h="4047" extrusionOk="0">
                  <a:moveTo>
                    <a:pt x="635" y="0"/>
                  </a:moveTo>
                  <a:cubicBezTo>
                    <a:pt x="281" y="0"/>
                    <a:pt x="0" y="281"/>
                    <a:pt x="0" y="611"/>
                  </a:cubicBezTo>
                  <a:lnTo>
                    <a:pt x="0" y="1911"/>
                  </a:lnTo>
                  <a:lnTo>
                    <a:pt x="330" y="2161"/>
                  </a:lnTo>
                  <a:lnTo>
                    <a:pt x="0" y="2417"/>
                  </a:lnTo>
                  <a:lnTo>
                    <a:pt x="0" y="3461"/>
                  </a:lnTo>
                  <a:lnTo>
                    <a:pt x="330" y="3742"/>
                  </a:lnTo>
                  <a:lnTo>
                    <a:pt x="635" y="4047"/>
                  </a:lnTo>
                  <a:lnTo>
                    <a:pt x="1245" y="3742"/>
                  </a:lnTo>
                  <a:lnTo>
                    <a:pt x="1245" y="611"/>
                  </a:lnTo>
                  <a:cubicBezTo>
                    <a:pt x="1245" y="281"/>
                    <a:pt x="964" y="0"/>
                    <a:pt x="635"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6"/>
            <p:cNvSpPr/>
            <p:nvPr/>
          </p:nvSpPr>
          <p:spPr>
            <a:xfrm>
              <a:off x="2078850" y="5382500"/>
              <a:ext cx="82125" cy="216850"/>
            </a:xfrm>
            <a:custGeom>
              <a:avLst/>
              <a:gdLst/>
              <a:ahLst/>
              <a:cxnLst/>
              <a:rect l="l" t="t" r="r" b="b"/>
              <a:pathLst>
                <a:path w="3285" h="8674" extrusionOk="0">
                  <a:moveTo>
                    <a:pt x="1350" y="1"/>
                  </a:moveTo>
                  <a:lnTo>
                    <a:pt x="1020" y="251"/>
                  </a:lnTo>
                  <a:lnTo>
                    <a:pt x="1020" y="1294"/>
                  </a:lnTo>
                  <a:lnTo>
                    <a:pt x="1350" y="1575"/>
                  </a:lnTo>
                  <a:lnTo>
                    <a:pt x="1020" y="1831"/>
                  </a:lnTo>
                  <a:lnTo>
                    <a:pt x="1020" y="2875"/>
                  </a:lnTo>
                  <a:lnTo>
                    <a:pt x="1350" y="3125"/>
                  </a:lnTo>
                  <a:lnTo>
                    <a:pt x="1020" y="3406"/>
                  </a:lnTo>
                  <a:lnTo>
                    <a:pt x="1020" y="4450"/>
                  </a:lnTo>
                  <a:lnTo>
                    <a:pt x="1350" y="4706"/>
                  </a:lnTo>
                  <a:lnTo>
                    <a:pt x="1020" y="4956"/>
                  </a:lnTo>
                  <a:lnTo>
                    <a:pt x="1020" y="5799"/>
                  </a:lnTo>
                  <a:cubicBezTo>
                    <a:pt x="538" y="6000"/>
                    <a:pt x="153" y="6458"/>
                    <a:pt x="25" y="7019"/>
                  </a:cubicBezTo>
                  <a:cubicBezTo>
                    <a:pt x="1" y="7147"/>
                    <a:pt x="25" y="8673"/>
                    <a:pt x="1575" y="8673"/>
                  </a:cubicBezTo>
                  <a:cubicBezTo>
                    <a:pt x="3284" y="8673"/>
                    <a:pt x="3284" y="7117"/>
                    <a:pt x="3284" y="7019"/>
                  </a:cubicBezTo>
                  <a:cubicBezTo>
                    <a:pt x="3156" y="6458"/>
                    <a:pt x="2772" y="6024"/>
                    <a:pt x="2265" y="5799"/>
                  </a:cubicBezTo>
                  <a:lnTo>
                    <a:pt x="226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6"/>
            <p:cNvSpPr/>
            <p:nvPr/>
          </p:nvSpPr>
          <p:spPr>
            <a:xfrm>
              <a:off x="2078850" y="5557975"/>
              <a:ext cx="82725" cy="49050"/>
            </a:xfrm>
            <a:custGeom>
              <a:avLst/>
              <a:gdLst/>
              <a:ahLst/>
              <a:cxnLst/>
              <a:rect l="l" t="t" r="r" b="b"/>
              <a:pathLst>
                <a:path w="3309" h="1962" extrusionOk="0">
                  <a:moveTo>
                    <a:pt x="25" y="0"/>
                  </a:moveTo>
                  <a:cubicBezTo>
                    <a:pt x="1" y="128"/>
                    <a:pt x="1" y="251"/>
                    <a:pt x="1" y="379"/>
                  </a:cubicBezTo>
                  <a:cubicBezTo>
                    <a:pt x="25" y="1245"/>
                    <a:pt x="715" y="1929"/>
                    <a:pt x="1575" y="1959"/>
                  </a:cubicBezTo>
                  <a:cubicBezTo>
                    <a:pt x="1604" y="1961"/>
                    <a:pt x="1633" y="1962"/>
                    <a:pt x="1661" y="1962"/>
                  </a:cubicBezTo>
                  <a:cubicBezTo>
                    <a:pt x="2569" y="1962"/>
                    <a:pt x="3309" y="1217"/>
                    <a:pt x="3309" y="330"/>
                  </a:cubicBezTo>
                  <a:cubicBezTo>
                    <a:pt x="3309" y="202"/>
                    <a:pt x="3284" y="98"/>
                    <a:pt x="3284" y="0"/>
                  </a:cubicBezTo>
                  <a:cubicBezTo>
                    <a:pt x="3135" y="772"/>
                    <a:pt x="2446" y="1350"/>
                    <a:pt x="1626" y="1350"/>
                  </a:cubicBezTo>
                  <a:cubicBezTo>
                    <a:pt x="1609" y="1350"/>
                    <a:pt x="1592" y="1350"/>
                    <a:pt x="1575" y="1349"/>
                  </a:cubicBezTo>
                  <a:cubicBezTo>
                    <a:pt x="813" y="1294"/>
                    <a:pt x="178" y="739"/>
                    <a:pt x="25"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6"/>
            <p:cNvSpPr/>
            <p:nvPr/>
          </p:nvSpPr>
          <p:spPr>
            <a:xfrm>
              <a:off x="2104350" y="5493725"/>
              <a:ext cx="17725" cy="12700"/>
            </a:xfrm>
            <a:custGeom>
              <a:avLst/>
              <a:gdLst/>
              <a:ahLst/>
              <a:cxnLst/>
              <a:rect l="l" t="t" r="r" b="b"/>
              <a:pathLst>
                <a:path w="709" h="508" extrusionOk="0">
                  <a:moveTo>
                    <a:pt x="0" y="1"/>
                  </a:moveTo>
                  <a:lnTo>
                    <a:pt x="0" y="507"/>
                  </a:lnTo>
                  <a:lnTo>
                    <a:pt x="433" y="507"/>
                  </a:lnTo>
                  <a:cubicBezTo>
                    <a:pt x="586" y="507"/>
                    <a:pt x="708" y="410"/>
                    <a:pt x="708" y="257"/>
                  </a:cubicBezTo>
                  <a:cubicBezTo>
                    <a:pt x="708" y="105"/>
                    <a:pt x="58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6"/>
            <p:cNvSpPr/>
            <p:nvPr/>
          </p:nvSpPr>
          <p:spPr>
            <a:xfrm>
              <a:off x="2104350" y="5454375"/>
              <a:ext cx="17725" cy="13300"/>
            </a:xfrm>
            <a:custGeom>
              <a:avLst/>
              <a:gdLst/>
              <a:ahLst/>
              <a:cxnLst/>
              <a:rect l="l" t="t" r="r" b="b"/>
              <a:pathLst>
                <a:path w="709" h="532" extrusionOk="0">
                  <a:moveTo>
                    <a:pt x="0" y="0"/>
                  </a:moveTo>
                  <a:lnTo>
                    <a:pt x="0" y="531"/>
                  </a:lnTo>
                  <a:lnTo>
                    <a:pt x="433" y="531"/>
                  </a:lnTo>
                  <a:cubicBezTo>
                    <a:pt x="586" y="531"/>
                    <a:pt x="708" y="403"/>
                    <a:pt x="708" y="250"/>
                  </a:cubicBezTo>
                  <a:cubicBezTo>
                    <a:pt x="708" y="122"/>
                    <a:pt x="586" y="0"/>
                    <a:pt x="43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6"/>
            <p:cNvSpPr/>
            <p:nvPr/>
          </p:nvSpPr>
          <p:spPr>
            <a:xfrm>
              <a:off x="2104350" y="5414850"/>
              <a:ext cx="17725" cy="13450"/>
            </a:xfrm>
            <a:custGeom>
              <a:avLst/>
              <a:gdLst/>
              <a:ahLst/>
              <a:cxnLst/>
              <a:rect l="l" t="t" r="r" b="b"/>
              <a:pathLst>
                <a:path w="709" h="538" extrusionOk="0">
                  <a:moveTo>
                    <a:pt x="0" y="0"/>
                  </a:moveTo>
                  <a:lnTo>
                    <a:pt x="0" y="537"/>
                  </a:lnTo>
                  <a:lnTo>
                    <a:pt x="433" y="537"/>
                  </a:lnTo>
                  <a:cubicBezTo>
                    <a:pt x="586" y="537"/>
                    <a:pt x="708" y="409"/>
                    <a:pt x="708" y="281"/>
                  </a:cubicBezTo>
                  <a:cubicBezTo>
                    <a:pt x="708" y="129"/>
                    <a:pt x="586" y="0"/>
                    <a:pt x="43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6"/>
            <p:cNvSpPr/>
            <p:nvPr/>
          </p:nvSpPr>
          <p:spPr>
            <a:xfrm>
              <a:off x="2104350" y="5375475"/>
              <a:ext cx="17725" cy="13300"/>
            </a:xfrm>
            <a:custGeom>
              <a:avLst/>
              <a:gdLst/>
              <a:ahLst/>
              <a:cxnLst/>
              <a:rect l="l" t="t" r="r" b="b"/>
              <a:pathLst>
                <a:path w="709" h="532" extrusionOk="0">
                  <a:moveTo>
                    <a:pt x="0" y="1"/>
                  </a:moveTo>
                  <a:lnTo>
                    <a:pt x="0" y="532"/>
                  </a:lnTo>
                  <a:lnTo>
                    <a:pt x="433" y="532"/>
                  </a:lnTo>
                  <a:cubicBezTo>
                    <a:pt x="586" y="532"/>
                    <a:pt x="708" y="434"/>
                    <a:pt x="708" y="282"/>
                  </a:cubicBezTo>
                  <a:cubicBezTo>
                    <a:pt x="708" y="129"/>
                    <a:pt x="58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6"/>
            <p:cNvSpPr/>
            <p:nvPr/>
          </p:nvSpPr>
          <p:spPr>
            <a:xfrm>
              <a:off x="2104350" y="5336725"/>
              <a:ext cx="17725" cy="12700"/>
            </a:xfrm>
            <a:custGeom>
              <a:avLst/>
              <a:gdLst/>
              <a:ahLst/>
              <a:cxnLst/>
              <a:rect l="l" t="t" r="r" b="b"/>
              <a:pathLst>
                <a:path w="709" h="508" extrusionOk="0">
                  <a:moveTo>
                    <a:pt x="0" y="1"/>
                  </a:moveTo>
                  <a:lnTo>
                    <a:pt x="0" y="507"/>
                  </a:lnTo>
                  <a:lnTo>
                    <a:pt x="433" y="507"/>
                  </a:lnTo>
                  <a:cubicBezTo>
                    <a:pt x="586" y="507"/>
                    <a:pt x="708" y="403"/>
                    <a:pt x="708" y="251"/>
                  </a:cubicBezTo>
                  <a:cubicBezTo>
                    <a:pt x="708" y="98"/>
                    <a:pt x="58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6"/>
            <p:cNvSpPr/>
            <p:nvPr/>
          </p:nvSpPr>
          <p:spPr>
            <a:xfrm>
              <a:off x="1810625" y="5487500"/>
              <a:ext cx="110650" cy="91400"/>
            </a:xfrm>
            <a:custGeom>
              <a:avLst/>
              <a:gdLst/>
              <a:ahLst/>
              <a:cxnLst/>
              <a:rect l="l" t="t" r="r" b="b"/>
              <a:pathLst>
                <a:path w="4426" h="3656" extrusionOk="0">
                  <a:moveTo>
                    <a:pt x="2421" y="0"/>
                  </a:moveTo>
                  <a:cubicBezTo>
                    <a:pt x="1839" y="0"/>
                    <a:pt x="1224" y="591"/>
                    <a:pt x="458" y="988"/>
                  </a:cubicBezTo>
                  <a:cubicBezTo>
                    <a:pt x="281" y="1062"/>
                    <a:pt x="128" y="1190"/>
                    <a:pt x="0" y="1318"/>
                  </a:cubicBezTo>
                  <a:lnTo>
                    <a:pt x="379" y="2056"/>
                  </a:lnTo>
                  <a:lnTo>
                    <a:pt x="3687" y="3655"/>
                  </a:lnTo>
                  <a:lnTo>
                    <a:pt x="4425" y="3454"/>
                  </a:lnTo>
                  <a:cubicBezTo>
                    <a:pt x="4273" y="2996"/>
                    <a:pt x="3864" y="2563"/>
                    <a:pt x="3485" y="2307"/>
                  </a:cubicBezTo>
                  <a:cubicBezTo>
                    <a:pt x="2667" y="1776"/>
                    <a:pt x="3662" y="732"/>
                    <a:pt x="2924" y="170"/>
                  </a:cubicBezTo>
                  <a:cubicBezTo>
                    <a:pt x="2757" y="51"/>
                    <a:pt x="2590" y="0"/>
                    <a:pt x="242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6"/>
            <p:cNvSpPr/>
            <p:nvPr/>
          </p:nvSpPr>
          <p:spPr>
            <a:xfrm>
              <a:off x="1803600" y="5520425"/>
              <a:ext cx="118875" cy="69300"/>
            </a:xfrm>
            <a:custGeom>
              <a:avLst/>
              <a:gdLst/>
              <a:ahLst/>
              <a:cxnLst/>
              <a:rect l="l" t="t" r="r" b="b"/>
              <a:pathLst>
                <a:path w="4755" h="2772" extrusionOk="0">
                  <a:moveTo>
                    <a:pt x="281" y="1"/>
                  </a:moveTo>
                  <a:cubicBezTo>
                    <a:pt x="177" y="129"/>
                    <a:pt x="104" y="257"/>
                    <a:pt x="0" y="379"/>
                  </a:cubicBezTo>
                  <a:cubicBezTo>
                    <a:pt x="1221" y="1655"/>
                    <a:pt x="2851" y="2515"/>
                    <a:pt x="4682" y="2772"/>
                  </a:cubicBezTo>
                  <a:cubicBezTo>
                    <a:pt x="4755" y="2570"/>
                    <a:pt x="4755" y="2338"/>
                    <a:pt x="4706" y="2137"/>
                  </a:cubicBezTo>
                  <a:cubicBezTo>
                    <a:pt x="3003" y="1905"/>
                    <a:pt x="1477" y="1142"/>
                    <a:pt x="28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66"/>
          <p:cNvGrpSpPr/>
          <p:nvPr/>
        </p:nvGrpSpPr>
        <p:grpSpPr>
          <a:xfrm>
            <a:off x="999350" y="4078406"/>
            <a:ext cx="436850" cy="319275"/>
            <a:chOff x="999350" y="5252600"/>
            <a:chExt cx="436850" cy="319275"/>
          </a:xfrm>
        </p:grpSpPr>
        <p:sp>
          <p:nvSpPr>
            <p:cNvPr id="5311" name="Google Shape;5311;p66"/>
            <p:cNvSpPr/>
            <p:nvPr/>
          </p:nvSpPr>
          <p:spPr>
            <a:xfrm>
              <a:off x="1199675" y="5347550"/>
              <a:ext cx="228150" cy="224325"/>
            </a:xfrm>
            <a:custGeom>
              <a:avLst/>
              <a:gdLst/>
              <a:ahLst/>
              <a:cxnLst/>
              <a:rect l="l" t="t" r="r" b="b"/>
              <a:pathLst>
                <a:path w="9126" h="8973" extrusionOk="0">
                  <a:moveTo>
                    <a:pt x="6482" y="1"/>
                  </a:moveTo>
                  <a:lnTo>
                    <a:pt x="4578" y="178"/>
                  </a:lnTo>
                  <a:lnTo>
                    <a:pt x="916" y="1472"/>
                  </a:lnTo>
                  <a:cubicBezTo>
                    <a:pt x="355" y="2259"/>
                    <a:pt x="1" y="3229"/>
                    <a:pt x="1" y="4243"/>
                  </a:cubicBezTo>
                  <a:cubicBezTo>
                    <a:pt x="1" y="5518"/>
                    <a:pt x="507" y="6660"/>
                    <a:pt x="1319" y="7502"/>
                  </a:cubicBezTo>
                  <a:lnTo>
                    <a:pt x="4065" y="8924"/>
                  </a:lnTo>
                  <a:cubicBezTo>
                    <a:pt x="4194" y="8948"/>
                    <a:pt x="4297" y="8948"/>
                    <a:pt x="4426" y="8973"/>
                  </a:cubicBezTo>
                  <a:cubicBezTo>
                    <a:pt x="4426" y="8973"/>
                    <a:pt x="9125" y="8973"/>
                    <a:pt x="9125" y="4243"/>
                  </a:cubicBezTo>
                  <a:cubicBezTo>
                    <a:pt x="9125" y="1704"/>
                    <a:pt x="7752" y="532"/>
                    <a:pt x="648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6"/>
            <p:cNvSpPr/>
            <p:nvPr/>
          </p:nvSpPr>
          <p:spPr>
            <a:xfrm>
              <a:off x="1122025" y="5252600"/>
              <a:ext cx="56625" cy="44350"/>
            </a:xfrm>
            <a:custGeom>
              <a:avLst/>
              <a:gdLst/>
              <a:ahLst/>
              <a:cxnLst/>
              <a:rect l="l" t="t" r="r" b="b"/>
              <a:pathLst>
                <a:path w="2265" h="1774" extrusionOk="0">
                  <a:moveTo>
                    <a:pt x="305" y="1"/>
                  </a:moveTo>
                  <a:cubicBezTo>
                    <a:pt x="157" y="1"/>
                    <a:pt x="53" y="9"/>
                    <a:pt x="24" y="9"/>
                  </a:cubicBezTo>
                  <a:cubicBezTo>
                    <a:pt x="24" y="9"/>
                    <a:pt x="0" y="1126"/>
                    <a:pt x="787" y="1608"/>
                  </a:cubicBezTo>
                  <a:cubicBezTo>
                    <a:pt x="977" y="1729"/>
                    <a:pt x="1169" y="1774"/>
                    <a:pt x="1350" y="1774"/>
                  </a:cubicBezTo>
                  <a:cubicBezTo>
                    <a:pt x="1852" y="1774"/>
                    <a:pt x="2264" y="1431"/>
                    <a:pt x="2264" y="1431"/>
                  </a:cubicBezTo>
                  <a:cubicBezTo>
                    <a:pt x="2216" y="1101"/>
                    <a:pt x="2087" y="717"/>
                    <a:pt x="1782" y="442"/>
                  </a:cubicBezTo>
                  <a:cubicBezTo>
                    <a:pt x="1360" y="55"/>
                    <a:pt x="686" y="1"/>
                    <a:pt x="305"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6"/>
            <p:cNvSpPr/>
            <p:nvPr/>
          </p:nvSpPr>
          <p:spPr>
            <a:xfrm>
              <a:off x="1179850" y="5252600"/>
              <a:ext cx="56625" cy="44350"/>
            </a:xfrm>
            <a:custGeom>
              <a:avLst/>
              <a:gdLst/>
              <a:ahLst/>
              <a:cxnLst/>
              <a:rect l="l" t="t" r="r" b="b"/>
              <a:pathLst>
                <a:path w="2265" h="1774" extrusionOk="0">
                  <a:moveTo>
                    <a:pt x="1945" y="1"/>
                  </a:moveTo>
                  <a:cubicBezTo>
                    <a:pt x="1554" y="1"/>
                    <a:pt x="881" y="55"/>
                    <a:pt x="458" y="442"/>
                  </a:cubicBezTo>
                  <a:cubicBezTo>
                    <a:pt x="153" y="717"/>
                    <a:pt x="31" y="1101"/>
                    <a:pt x="0" y="1431"/>
                  </a:cubicBezTo>
                  <a:cubicBezTo>
                    <a:pt x="0" y="1431"/>
                    <a:pt x="399" y="1774"/>
                    <a:pt x="894" y="1774"/>
                  </a:cubicBezTo>
                  <a:cubicBezTo>
                    <a:pt x="1073" y="1774"/>
                    <a:pt x="1264" y="1729"/>
                    <a:pt x="1453" y="1608"/>
                  </a:cubicBezTo>
                  <a:cubicBezTo>
                    <a:pt x="2265" y="1126"/>
                    <a:pt x="2240" y="9"/>
                    <a:pt x="2240" y="9"/>
                  </a:cubicBezTo>
                  <a:cubicBezTo>
                    <a:pt x="2204" y="9"/>
                    <a:pt x="2096" y="1"/>
                    <a:pt x="1945"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6"/>
            <p:cNvSpPr/>
            <p:nvPr/>
          </p:nvSpPr>
          <p:spPr>
            <a:xfrm>
              <a:off x="1118800" y="5252800"/>
              <a:ext cx="120875" cy="95400"/>
            </a:xfrm>
            <a:custGeom>
              <a:avLst/>
              <a:gdLst/>
              <a:ahLst/>
              <a:cxnLst/>
              <a:rect l="l" t="t" r="r" b="b"/>
              <a:pathLst>
                <a:path w="4835" h="3816" extrusionOk="0">
                  <a:moveTo>
                    <a:pt x="129" y="1"/>
                  </a:moveTo>
                  <a:cubicBezTo>
                    <a:pt x="129" y="1"/>
                    <a:pt x="1" y="1044"/>
                    <a:pt x="611" y="1600"/>
                  </a:cubicBezTo>
                  <a:cubicBezTo>
                    <a:pt x="1069" y="2009"/>
                    <a:pt x="1783" y="2058"/>
                    <a:pt x="2137" y="2058"/>
                  </a:cubicBezTo>
                  <a:lnTo>
                    <a:pt x="2137" y="3559"/>
                  </a:lnTo>
                  <a:cubicBezTo>
                    <a:pt x="2137" y="3687"/>
                    <a:pt x="2265" y="3815"/>
                    <a:pt x="2418" y="3815"/>
                  </a:cubicBezTo>
                  <a:cubicBezTo>
                    <a:pt x="2546" y="3815"/>
                    <a:pt x="2674" y="3687"/>
                    <a:pt x="2674" y="3559"/>
                  </a:cubicBezTo>
                  <a:lnTo>
                    <a:pt x="2674" y="2058"/>
                  </a:lnTo>
                  <a:cubicBezTo>
                    <a:pt x="3053" y="2058"/>
                    <a:pt x="3767" y="2009"/>
                    <a:pt x="4200" y="1600"/>
                  </a:cubicBezTo>
                  <a:cubicBezTo>
                    <a:pt x="4835" y="1044"/>
                    <a:pt x="4682" y="1"/>
                    <a:pt x="4682" y="1"/>
                  </a:cubicBezTo>
                  <a:lnTo>
                    <a:pt x="4682" y="1"/>
                  </a:lnTo>
                  <a:cubicBezTo>
                    <a:pt x="4633" y="330"/>
                    <a:pt x="4505" y="709"/>
                    <a:pt x="4200" y="989"/>
                  </a:cubicBezTo>
                  <a:cubicBezTo>
                    <a:pt x="3803" y="1353"/>
                    <a:pt x="3175" y="1412"/>
                    <a:pt x="2778" y="1412"/>
                  </a:cubicBezTo>
                  <a:cubicBezTo>
                    <a:pt x="2588" y="1412"/>
                    <a:pt x="2451" y="1398"/>
                    <a:pt x="2418" y="1398"/>
                  </a:cubicBezTo>
                  <a:cubicBezTo>
                    <a:pt x="2386" y="1398"/>
                    <a:pt x="2248" y="1412"/>
                    <a:pt x="2055" y="1412"/>
                  </a:cubicBezTo>
                  <a:cubicBezTo>
                    <a:pt x="1651" y="1412"/>
                    <a:pt x="1008" y="1353"/>
                    <a:pt x="611" y="989"/>
                  </a:cubicBezTo>
                  <a:cubicBezTo>
                    <a:pt x="306" y="709"/>
                    <a:pt x="208" y="330"/>
                    <a:pt x="153"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6"/>
            <p:cNvSpPr/>
            <p:nvPr/>
          </p:nvSpPr>
          <p:spPr>
            <a:xfrm>
              <a:off x="999350" y="5336125"/>
              <a:ext cx="151375" cy="235750"/>
            </a:xfrm>
            <a:custGeom>
              <a:avLst/>
              <a:gdLst/>
              <a:ahLst/>
              <a:cxnLst/>
              <a:rect l="l" t="t" r="r" b="b"/>
              <a:pathLst>
                <a:path w="6055" h="9430" extrusionOk="0">
                  <a:moveTo>
                    <a:pt x="3052" y="1648"/>
                  </a:moveTo>
                  <a:cubicBezTo>
                    <a:pt x="3589" y="1648"/>
                    <a:pt x="4016" y="2081"/>
                    <a:pt x="4016" y="2618"/>
                  </a:cubicBezTo>
                  <a:cubicBezTo>
                    <a:pt x="4016" y="3149"/>
                    <a:pt x="3589" y="3607"/>
                    <a:pt x="3052" y="3607"/>
                  </a:cubicBezTo>
                  <a:lnTo>
                    <a:pt x="1654" y="3607"/>
                  </a:lnTo>
                  <a:lnTo>
                    <a:pt x="1349" y="2618"/>
                  </a:lnTo>
                  <a:lnTo>
                    <a:pt x="1654" y="1648"/>
                  </a:lnTo>
                  <a:close/>
                  <a:moveTo>
                    <a:pt x="3509" y="5261"/>
                  </a:moveTo>
                  <a:cubicBezTo>
                    <a:pt x="4169" y="5261"/>
                    <a:pt x="4706" y="5798"/>
                    <a:pt x="4706" y="6457"/>
                  </a:cubicBezTo>
                  <a:lnTo>
                    <a:pt x="4706" y="6586"/>
                  </a:lnTo>
                  <a:cubicBezTo>
                    <a:pt x="4706" y="7245"/>
                    <a:pt x="4169" y="7782"/>
                    <a:pt x="3509" y="7782"/>
                  </a:cubicBezTo>
                  <a:lnTo>
                    <a:pt x="1654" y="7782"/>
                  </a:lnTo>
                  <a:lnTo>
                    <a:pt x="1349" y="6506"/>
                  </a:lnTo>
                  <a:lnTo>
                    <a:pt x="1654" y="5261"/>
                  </a:lnTo>
                  <a:close/>
                  <a:moveTo>
                    <a:pt x="812" y="0"/>
                  </a:moveTo>
                  <a:cubicBezTo>
                    <a:pt x="354" y="0"/>
                    <a:pt x="0" y="354"/>
                    <a:pt x="0" y="812"/>
                  </a:cubicBezTo>
                  <a:lnTo>
                    <a:pt x="0" y="8594"/>
                  </a:lnTo>
                  <a:cubicBezTo>
                    <a:pt x="0" y="9051"/>
                    <a:pt x="354" y="9430"/>
                    <a:pt x="812" y="9430"/>
                  </a:cubicBezTo>
                  <a:lnTo>
                    <a:pt x="3204" y="9430"/>
                  </a:lnTo>
                  <a:cubicBezTo>
                    <a:pt x="4779" y="9430"/>
                    <a:pt x="6054" y="8160"/>
                    <a:pt x="6054" y="6586"/>
                  </a:cubicBezTo>
                  <a:lnTo>
                    <a:pt x="6054" y="6457"/>
                  </a:lnTo>
                  <a:cubicBezTo>
                    <a:pt x="6054" y="5517"/>
                    <a:pt x="5597" y="4675"/>
                    <a:pt x="4883" y="4144"/>
                  </a:cubicBezTo>
                  <a:cubicBezTo>
                    <a:pt x="5188" y="3711"/>
                    <a:pt x="5365" y="3204"/>
                    <a:pt x="5365" y="2618"/>
                  </a:cubicBezTo>
                  <a:cubicBezTo>
                    <a:pt x="5365" y="1166"/>
                    <a:pt x="4199" y="0"/>
                    <a:pt x="274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6"/>
            <p:cNvSpPr/>
            <p:nvPr/>
          </p:nvSpPr>
          <p:spPr>
            <a:xfrm>
              <a:off x="1024825" y="5467650"/>
              <a:ext cx="15875" cy="63025"/>
            </a:xfrm>
            <a:custGeom>
              <a:avLst/>
              <a:gdLst/>
              <a:ahLst/>
              <a:cxnLst/>
              <a:rect l="l" t="t" r="r" b="b"/>
              <a:pathLst>
                <a:path w="635" h="2521" extrusionOk="0">
                  <a:moveTo>
                    <a:pt x="177" y="0"/>
                  </a:moveTo>
                  <a:cubicBezTo>
                    <a:pt x="73" y="0"/>
                    <a:pt x="0" y="79"/>
                    <a:pt x="0" y="177"/>
                  </a:cubicBezTo>
                  <a:lnTo>
                    <a:pt x="0" y="2338"/>
                  </a:lnTo>
                  <a:cubicBezTo>
                    <a:pt x="0" y="2417"/>
                    <a:pt x="73" y="2521"/>
                    <a:pt x="177" y="2521"/>
                  </a:cubicBezTo>
                  <a:lnTo>
                    <a:pt x="635" y="2521"/>
                  </a:lnTo>
                  <a:lnTo>
                    <a:pt x="635"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6"/>
            <p:cNvSpPr/>
            <p:nvPr/>
          </p:nvSpPr>
          <p:spPr>
            <a:xfrm>
              <a:off x="1059750" y="5336125"/>
              <a:ext cx="98600" cy="235750"/>
            </a:xfrm>
            <a:custGeom>
              <a:avLst/>
              <a:gdLst/>
              <a:ahLst/>
              <a:cxnLst/>
              <a:rect l="l" t="t" r="r" b="b"/>
              <a:pathLst>
                <a:path w="3944" h="9430" extrusionOk="0">
                  <a:moveTo>
                    <a:pt x="1" y="0"/>
                  </a:moveTo>
                  <a:cubicBezTo>
                    <a:pt x="1447" y="0"/>
                    <a:pt x="2644" y="1166"/>
                    <a:pt x="2644" y="2618"/>
                  </a:cubicBezTo>
                  <a:cubicBezTo>
                    <a:pt x="2644" y="3125"/>
                    <a:pt x="2491" y="3607"/>
                    <a:pt x="2241" y="4016"/>
                  </a:cubicBezTo>
                  <a:cubicBezTo>
                    <a:pt x="2186" y="4089"/>
                    <a:pt x="2210" y="4193"/>
                    <a:pt x="2265" y="4242"/>
                  </a:cubicBezTo>
                  <a:cubicBezTo>
                    <a:pt x="2900" y="4779"/>
                    <a:pt x="3309" y="5566"/>
                    <a:pt x="3309" y="6457"/>
                  </a:cubicBezTo>
                  <a:lnTo>
                    <a:pt x="3309" y="6586"/>
                  </a:lnTo>
                  <a:cubicBezTo>
                    <a:pt x="3309" y="8160"/>
                    <a:pt x="2033" y="9430"/>
                    <a:pt x="459" y="9430"/>
                  </a:cubicBezTo>
                  <a:lnTo>
                    <a:pt x="1093" y="9430"/>
                  </a:lnTo>
                  <a:cubicBezTo>
                    <a:pt x="2668" y="9430"/>
                    <a:pt x="3944" y="8160"/>
                    <a:pt x="3944" y="6586"/>
                  </a:cubicBezTo>
                  <a:lnTo>
                    <a:pt x="3944" y="6457"/>
                  </a:lnTo>
                  <a:cubicBezTo>
                    <a:pt x="3944" y="5517"/>
                    <a:pt x="3486" y="4675"/>
                    <a:pt x="2772" y="4144"/>
                  </a:cubicBezTo>
                  <a:cubicBezTo>
                    <a:pt x="3101" y="3711"/>
                    <a:pt x="3278" y="3174"/>
                    <a:pt x="3278" y="2594"/>
                  </a:cubicBezTo>
                  <a:cubicBezTo>
                    <a:pt x="3254" y="1141"/>
                    <a:pt x="2033" y="0"/>
                    <a:pt x="58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6"/>
            <p:cNvSpPr/>
            <p:nvPr/>
          </p:nvSpPr>
          <p:spPr>
            <a:xfrm>
              <a:off x="1024825" y="5377325"/>
              <a:ext cx="15875" cy="49000"/>
            </a:xfrm>
            <a:custGeom>
              <a:avLst/>
              <a:gdLst/>
              <a:ahLst/>
              <a:cxnLst/>
              <a:rect l="l" t="t" r="r" b="b"/>
              <a:pathLst>
                <a:path w="635" h="1960" extrusionOk="0">
                  <a:moveTo>
                    <a:pt x="177" y="0"/>
                  </a:moveTo>
                  <a:cubicBezTo>
                    <a:pt x="73" y="0"/>
                    <a:pt x="0" y="79"/>
                    <a:pt x="0" y="183"/>
                  </a:cubicBezTo>
                  <a:lnTo>
                    <a:pt x="0" y="1782"/>
                  </a:lnTo>
                  <a:cubicBezTo>
                    <a:pt x="0" y="1886"/>
                    <a:pt x="73" y="1959"/>
                    <a:pt x="177" y="1959"/>
                  </a:cubicBezTo>
                  <a:lnTo>
                    <a:pt x="635" y="1959"/>
                  </a:lnTo>
                  <a:lnTo>
                    <a:pt x="635"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6"/>
            <p:cNvSpPr/>
            <p:nvPr/>
          </p:nvSpPr>
          <p:spPr>
            <a:xfrm>
              <a:off x="1158325" y="5337225"/>
              <a:ext cx="33750" cy="232925"/>
            </a:xfrm>
            <a:custGeom>
              <a:avLst/>
              <a:gdLst/>
              <a:ahLst/>
              <a:cxnLst/>
              <a:rect l="l" t="t" r="r" b="b"/>
              <a:pathLst>
                <a:path w="1350" h="9317" extrusionOk="0">
                  <a:moveTo>
                    <a:pt x="534" y="0"/>
                  </a:moveTo>
                  <a:cubicBezTo>
                    <a:pt x="523" y="0"/>
                    <a:pt x="514" y="2"/>
                    <a:pt x="507" y="5"/>
                  </a:cubicBezTo>
                  <a:cubicBezTo>
                    <a:pt x="202" y="133"/>
                    <a:pt x="1" y="438"/>
                    <a:pt x="1" y="768"/>
                  </a:cubicBezTo>
                  <a:lnTo>
                    <a:pt x="1" y="8550"/>
                  </a:lnTo>
                  <a:cubicBezTo>
                    <a:pt x="1" y="8904"/>
                    <a:pt x="202" y="9209"/>
                    <a:pt x="507" y="9312"/>
                  </a:cubicBezTo>
                  <a:cubicBezTo>
                    <a:pt x="514" y="9315"/>
                    <a:pt x="523" y="9317"/>
                    <a:pt x="534" y="9317"/>
                  </a:cubicBezTo>
                  <a:cubicBezTo>
                    <a:pt x="700" y="9317"/>
                    <a:pt x="1349" y="8979"/>
                    <a:pt x="1349" y="8550"/>
                  </a:cubicBezTo>
                  <a:lnTo>
                    <a:pt x="1349" y="768"/>
                  </a:lnTo>
                  <a:cubicBezTo>
                    <a:pt x="1349" y="339"/>
                    <a:pt x="700" y="0"/>
                    <a:pt x="53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6"/>
            <p:cNvSpPr/>
            <p:nvPr/>
          </p:nvSpPr>
          <p:spPr>
            <a:xfrm>
              <a:off x="1171000" y="5336125"/>
              <a:ext cx="28700" cy="235750"/>
            </a:xfrm>
            <a:custGeom>
              <a:avLst/>
              <a:gdLst/>
              <a:ahLst/>
              <a:cxnLst/>
              <a:rect l="l" t="t" r="r" b="b"/>
              <a:pathLst>
                <a:path w="1148" h="9430" extrusionOk="0">
                  <a:moveTo>
                    <a:pt x="330" y="0"/>
                  </a:moveTo>
                  <a:cubicBezTo>
                    <a:pt x="202" y="0"/>
                    <a:pt x="104" y="0"/>
                    <a:pt x="0" y="49"/>
                  </a:cubicBezTo>
                  <a:cubicBezTo>
                    <a:pt x="305" y="177"/>
                    <a:pt x="507" y="482"/>
                    <a:pt x="507" y="812"/>
                  </a:cubicBezTo>
                  <a:lnTo>
                    <a:pt x="507" y="8594"/>
                  </a:lnTo>
                  <a:cubicBezTo>
                    <a:pt x="507" y="8948"/>
                    <a:pt x="305" y="9253"/>
                    <a:pt x="0" y="9356"/>
                  </a:cubicBezTo>
                  <a:cubicBezTo>
                    <a:pt x="104" y="9405"/>
                    <a:pt x="202" y="9430"/>
                    <a:pt x="330" y="9430"/>
                  </a:cubicBezTo>
                  <a:cubicBezTo>
                    <a:pt x="788" y="9430"/>
                    <a:pt x="1148" y="9051"/>
                    <a:pt x="1148" y="8594"/>
                  </a:cubicBezTo>
                  <a:lnTo>
                    <a:pt x="1148" y="812"/>
                  </a:lnTo>
                  <a:cubicBezTo>
                    <a:pt x="1148" y="354"/>
                    <a:pt x="788" y="0"/>
                    <a:pt x="33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6"/>
            <p:cNvSpPr/>
            <p:nvPr/>
          </p:nvSpPr>
          <p:spPr>
            <a:xfrm>
              <a:off x="1354700" y="5344975"/>
              <a:ext cx="81500" cy="131550"/>
            </a:xfrm>
            <a:custGeom>
              <a:avLst/>
              <a:gdLst/>
              <a:ahLst/>
              <a:cxnLst/>
              <a:rect l="l" t="t" r="r" b="b"/>
              <a:pathLst>
                <a:path w="3260" h="5262" extrusionOk="0">
                  <a:moveTo>
                    <a:pt x="129" y="0"/>
                  </a:moveTo>
                  <a:lnTo>
                    <a:pt x="1" y="128"/>
                  </a:lnTo>
                  <a:cubicBezTo>
                    <a:pt x="1551" y="916"/>
                    <a:pt x="2619" y="2515"/>
                    <a:pt x="2619" y="4346"/>
                  </a:cubicBezTo>
                  <a:cubicBezTo>
                    <a:pt x="2619" y="4474"/>
                    <a:pt x="2619" y="4602"/>
                    <a:pt x="2594" y="4730"/>
                  </a:cubicBezTo>
                  <a:lnTo>
                    <a:pt x="2851" y="5261"/>
                  </a:lnTo>
                  <a:lnTo>
                    <a:pt x="3180" y="5139"/>
                  </a:lnTo>
                  <a:cubicBezTo>
                    <a:pt x="3229" y="4883"/>
                    <a:pt x="3260" y="4626"/>
                    <a:pt x="3260" y="4346"/>
                  </a:cubicBezTo>
                  <a:cubicBezTo>
                    <a:pt x="3260" y="2466"/>
                    <a:pt x="2137" y="812"/>
                    <a:pt x="513" y="73"/>
                  </a:cubicBezTo>
                  <a:lnTo>
                    <a:pt x="12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6"/>
            <p:cNvSpPr/>
            <p:nvPr/>
          </p:nvSpPr>
          <p:spPr>
            <a:xfrm>
              <a:off x="1310300" y="5559200"/>
              <a:ext cx="54050" cy="12675"/>
            </a:xfrm>
            <a:custGeom>
              <a:avLst/>
              <a:gdLst/>
              <a:ahLst/>
              <a:cxnLst/>
              <a:rect l="l" t="t" r="r" b="b"/>
              <a:pathLst>
                <a:path w="2162" h="507" extrusionOk="0">
                  <a:moveTo>
                    <a:pt x="1801" y="0"/>
                  </a:moveTo>
                  <a:cubicBezTo>
                    <a:pt x="1270" y="281"/>
                    <a:pt x="635" y="458"/>
                    <a:pt x="1" y="507"/>
                  </a:cubicBezTo>
                  <a:lnTo>
                    <a:pt x="306" y="507"/>
                  </a:lnTo>
                  <a:cubicBezTo>
                    <a:pt x="965" y="507"/>
                    <a:pt x="1600" y="385"/>
                    <a:pt x="2161" y="128"/>
                  </a:cubicBezTo>
                  <a:lnTo>
                    <a:pt x="208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6"/>
            <p:cNvSpPr/>
            <p:nvPr/>
          </p:nvSpPr>
          <p:spPr>
            <a:xfrm>
              <a:off x="1232625" y="5510125"/>
              <a:ext cx="73125" cy="60525"/>
            </a:xfrm>
            <a:custGeom>
              <a:avLst/>
              <a:gdLst/>
              <a:ahLst/>
              <a:cxnLst/>
              <a:rect l="l" t="t" r="r" b="b"/>
              <a:pathLst>
                <a:path w="2925" h="2421" extrusionOk="0">
                  <a:moveTo>
                    <a:pt x="1586" y="0"/>
                  </a:moveTo>
                  <a:cubicBezTo>
                    <a:pt x="1246" y="0"/>
                    <a:pt x="886" y="355"/>
                    <a:pt x="434" y="590"/>
                  </a:cubicBezTo>
                  <a:cubicBezTo>
                    <a:pt x="233" y="669"/>
                    <a:pt x="105" y="822"/>
                    <a:pt x="1" y="999"/>
                  </a:cubicBezTo>
                  <a:cubicBezTo>
                    <a:pt x="715" y="1762"/>
                    <a:pt x="1679" y="2268"/>
                    <a:pt x="2747" y="2421"/>
                  </a:cubicBezTo>
                  <a:cubicBezTo>
                    <a:pt x="2924" y="2042"/>
                    <a:pt x="2546" y="1609"/>
                    <a:pt x="2216" y="1353"/>
                  </a:cubicBezTo>
                  <a:cubicBezTo>
                    <a:pt x="1734" y="1048"/>
                    <a:pt x="2314" y="437"/>
                    <a:pt x="1887" y="108"/>
                  </a:cubicBezTo>
                  <a:cubicBezTo>
                    <a:pt x="1787" y="32"/>
                    <a:pt x="1688" y="0"/>
                    <a:pt x="158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6"/>
            <p:cNvSpPr/>
            <p:nvPr/>
          </p:nvSpPr>
          <p:spPr>
            <a:xfrm>
              <a:off x="1222575" y="5336125"/>
              <a:ext cx="151825" cy="146050"/>
            </a:xfrm>
            <a:custGeom>
              <a:avLst/>
              <a:gdLst/>
              <a:ahLst/>
              <a:cxnLst/>
              <a:rect l="l" t="t" r="r" b="b"/>
              <a:pathLst>
                <a:path w="6073" h="5842" extrusionOk="0">
                  <a:moveTo>
                    <a:pt x="3510" y="0"/>
                  </a:moveTo>
                  <a:cubicBezTo>
                    <a:pt x="2057" y="98"/>
                    <a:pt x="787" y="836"/>
                    <a:pt x="0" y="1929"/>
                  </a:cubicBezTo>
                  <a:cubicBezTo>
                    <a:pt x="153" y="2313"/>
                    <a:pt x="403" y="2716"/>
                    <a:pt x="708" y="3021"/>
                  </a:cubicBezTo>
                  <a:cubicBezTo>
                    <a:pt x="1373" y="3711"/>
                    <a:pt x="1190" y="5237"/>
                    <a:pt x="1422" y="5566"/>
                  </a:cubicBezTo>
                  <a:cubicBezTo>
                    <a:pt x="1546" y="5754"/>
                    <a:pt x="1722" y="5842"/>
                    <a:pt x="1905" y="5842"/>
                  </a:cubicBezTo>
                  <a:cubicBezTo>
                    <a:pt x="2246" y="5842"/>
                    <a:pt x="2608" y="5537"/>
                    <a:pt x="2692" y="5005"/>
                  </a:cubicBezTo>
                  <a:cubicBezTo>
                    <a:pt x="2820" y="4217"/>
                    <a:pt x="3406" y="3912"/>
                    <a:pt x="3967" y="3204"/>
                  </a:cubicBezTo>
                  <a:cubicBezTo>
                    <a:pt x="4523" y="2466"/>
                    <a:pt x="3430" y="2057"/>
                    <a:pt x="3839" y="1831"/>
                  </a:cubicBezTo>
                  <a:cubicBezTo>
                    <a:pt x="3871" y="1814"/>
                    <a:pt x="3910" y="1806"/>
                    <a:pt x="3955" y="1806"/>
                  </a:cubicBezTo>
                  <a:cubicBezTo>
                    <a:pt x="4347" y="1806"/>
                    <a:pt x="5184" y="2408"/>
                    <a:pt x="5591" y="2408"/>
                  </a:cubicBezTo>
                  <a:cubicBezTo>
                    <a:pt x="5689" y="2408"/>
                    <a:pt x="5762" y="2374"/>
                    <a:pt x="5798" y="2289"/>
                  </a:cubicBezTo>
                  <a:cubicBezTo>
                    <a:pt x="6073" y="1679"/>
                    <a:pt x="4193" y="1221"/>
                    <a:pt x="4193" y="885"/>
                  </a:cubicBezTo>
                  <a:cubicBezTo>
                    <a:pt x="4217" y="684"/>
                    <a:pt x="4828" y="556"/>
                    <a:pt x="5286" y="482"/>
                  </a:cubicBezTo>
                  <a:lnTo>
                    <a:pt x="5365" y="305"/>
                  </a:lnTo>
                  <a:lnTo>
                    <a:pt x="3937"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6"/>
            <p:cNvSpPr/>
            <p:nvPr/>
          </p:nvSpPr>
          <p:spPr>
            <a:xfrm>
              <a:off x="1310300" y="5336125"/>
              <a:ext cx="57250" cy="12075"/>
            </a:xfrm>
            <a:custGeom>
              <a:avLst/>
              <a:gdLst/>
              <a:ahLst/>
              <a:cxnLst/>
              <a:rect l="l" t="t" r="r" b="b"/>
              <a:pathLst>
                <a:path w="2290" h="483" extrusionOk="0">
                  <a:moveTo>
                    <a:pt x="1" y="0"/>
                  </a:moveTo>
                  <a:cubicBezTo>
                    <a:pt x="635" y="49"/>
                    <a:pt x="1246" y="202"/>
                    <a:pt x="1777" y="482"/>
                  </a:cubicBezTo>
                  <a:cubicBezTo>
                    <a:pt x="2057" y="458"/>
                    <a:pt x="2289" y="427"/>
                    <a:pt x="2289" y="427"/>
                  </a:cubicBezTo>
                  <a:cubicBezTo>
                    <a:pt x="1679" y="153"/>
                    <a:pt x="1014" y="0"/>
                    <a:pt x="3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6"/>
            <p:cNvSpPr/>
            <p:nvPr/>
          </p:nvSpPr>
          <p:spPr>
            <a:xfrm>
              <a:off x="1419550" y="5463225"/>
              <a:ext cx="625" cy="25"/>
            </a:xfrm>
            <a:custGeom>
              <a:avLst/>
              <a:gdLst/>
              <a:ahLst/>
              <a:cxnLst/>
              <a:rect l="l" t="t" r="r" b="b"/>
              <a:pathLst>
                <a:path w="25" h="1" extrusionOk="0">
                  <a:moveTo>
                    <a:pt x="0" y="0"/>
                  </a:moveTo>
                  <a:lnTo>
                    <a:pt x="25" y="0"/>
                  </a:lnTo>
                  <a:close/>
                  <a:moveTo>
                    <a:pt x="0" y="0"/>
                  </a:moveTo>
                  <a:lnTo>
                    <a:pt x="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6"/>
            <p:cNvSpPr/>
            <p:nvPr/>
          </p:nvSpPr>
          <p:spPr>
            <a:xfrm>
              <a:off x="1329775" y="5461525"/>
              <a:ext cx="98050" cy="97700"/>
            </a:xfrm>
            <a:custGeom>
              <a:avLst/>
              <a:gdLst/>
              <a:ahLst/>
              <a:cxnLst/>
              <a:rect l="l" t="t" r="r" b="b"/>
              <a:pathLst>
                <a:path w="3922" h="3908" extrusionOk="0">
                  <a:moveTo>
                    <a:pt x="3252" y="0"/>
                  </a:moveTo>
                  <a:cubicBezTo>
                    <a:pt x="3169" y="0"/>
                    <a:pt x="3079" y="8"/>
                    <a:pt x="2981" y="19"/>
                  </a:cubicBezTo>
                  <a:cubicBezTo>
                    <a:pt x="2297" y="152"/>
                    <a:pt x="1806" y="668"/>
                    <a:pt x="1405" y="668"/>
                  </a:cubicBezTo>
                  <a:cubicBezTo>
                    <a:pt x="1344" y="668"/>
                    <a:pt x="1286" y="656"/>
                    <a:pt x="1229" y="630"/>
                  </a:cubicBezTo>
                  <a:cubicBezTo>
                    <a:pt x="1087" y="561"/>
                    <a:pt x="903" y="518"/>
                    <a:pt x="723" y="518"/>
                  </a:cubicBezTo>
                  <a:cubicBezTo>
                    <a:pt x="355" y="518"/>
                    <a:pt x="0" y="698"/>
                    <a:pt x="33" y="1209"/>
                  </a:cubicBezTo>
                  <a:cubicBezTo>
                    <a:pt x="58" y="1972"/>
                    <a:pt x="1229" y="2125"/>
                    <a:pt x="845" y="2711"/>
                  </a:cubicBezTo>
                  <a:cubicBezTo>
                    <a:pt x="564" y="3144"/>
                    <a:pt x="717" y="3651"/>
                    <a:pt x="1022" y="3907"/>
                  </a:cubicBezTo>
                  <a:lnTo>
                    <a:pt x="1608" y="3779"/>
                  </a:lnTo>
                  <a:lnTo>
                    <a:pt x="2957" y="2662"/>
                  </a:lnTo>
                  <a:lnTo>
                    <a:pt x="3921" y="477"/>
                  </a:lnTo>
                  <a:lnTo>
                    <a:pt x="3591" y="68"/>
                  </a:lnTo>
                  <a:cubicBezTo>
                    <a:pt x="3497" y="19"/>
                    <a:pt x="3385" y="0"/>
                    <a:pt x="3252"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6"/>
            <p:cNvSpPr/>
            <p:nvPr/>
          </p:nvSpPr>
          <p:spPr>
            <a:xfrm>
              <a:off x="1355300" y="5463225"/>
              <a:ext cx="78925" cy="99200"/>
            </a:xfrm>
            <a:custGeom>
              <a:avLst/>
              <a:gdLst/>
              <a:ahLst/>
              <a:cxnLst/>
              <a:rect l="l" t="t" r="r" b="b"/>
              <a:pathLst>
                <a:path w="3157" h="3968" extrusionOk="0">
                  <a:moveTo>
                    <a:pt x="2570" y="0"/>
                  </a:moveTo>
                  <a:cubicBezTo>
                    <a:pt x="2442" y="1679"/>
                    <a:pt x="1454" y="3101"/>
                    <a:pt x="1" y="3839"/>
                  </a:cubicBezTo>
                  <a:cubicBezTo>
                    <a:pt x="105" y="3918"/>
                    <a:pt x="233" y="3967"/>
                    <a:pt x="361" y="3967"/>
                  </a:cubicBezTo>
                  <a:cubicBezTo>
                    <a:pt x="1808" y="3333"/>
                    <a:pt x="2900" y="2008"/>
                    <a:pt x="3156" y="409"/>
                  </a:cubicBezTo>
                  <a:cubicBezTo>
                    <a:pt x="3156" y="409"/>
                    <a:pt x="2955" y="104"/>
                    <a:pt x="257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66"/>
          <p:cNvGrpSpPr/>
          <p:nvPr/>
        </p:nvGrpSpPr>
        <p:grpSpPr>
          <a:xfrm>
            <a:off x="7102625" y="3383381"/>
            <a:ext cx="212425" cy="436725"/>
            <a:chOff x="7102625" y="4252775"/>
            <a:chExt cx="212425" cy="436725"/>
          </a:xfrm>
        </p:grpSpPr>
        <p:sp>
          <p:nvSpPr>
            <p:cNvPr id="5330" name="Google Shape;5330;p66"/>
            <p:cNvSpPr/>
            <p:nvPr/>
          </p:nvSpPr>
          <p:spPr>
            <a:xfrm>
              <a:off x="7102625" y="4261550"/>
              <a:ext cx="212425" cy="195875"/>
            </a:xfrm>
            <a:custGeom>
              <a:avLst/>
              <a:gdLst/>
              <a:ahLst/>
              <a:cxnLst/>
              <a:rect l="l" t="t" r="r" b="b"/>
              <a:pathLst>
                <a:path w="8497" h="7835" extrusionOk="0">
                  <a:moveTo>
                    <a:pt x="5850" y="1"/>
                  </a:moveTo>
                  <a:cubicBezTo>
                    <a:pt x="4832" y="1"/>
                    <a:pt x="788" y="1402"/>
                    <a:pt x="788" y="1402"/>
                  </a:cubicBezTo>
                  <a:cubicBezTo>
                    <a:pt x="355" y="2036"/>
                    <a:pt x="49" y="2775"/>
                    <a:pt x="1" y="3587"/>
                  </a:cubicBezTo>
                  <a:cubicBezTo>
                    <a:pt x="1" y="3587"/>
                    <a:pt x="1" y="7834"/>
                    <a:pt x="4249" y="7834"/>
                  </a:cubicBezTo>
                  <a:cubicBezTo>
                    <a:pt x="8496" y="7834"/>
                    <a:pt x="8496" y="3587"/>
                    <a:pt x="8496" y="3587"/>
                  </a:cubicBezTo>
                  <a:cubicBezTo>
                    <a:pt x="8368" y="2012"/>
                    <a:pt x="7404" y="663"/>
                    <a:pt x="6031" y="28"/>
                  </a:cubicBezTo>
                  <a:cubicBezTo>
                    <a:pt x="5992" y="10"/>
                    <a:pt x="5930" y="1"/>
                    <a:pt x="585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6"/>
            <p:cNvSpPr/>
            <p:nvPr/>
          </p:nvSpPr>
          <p:spPr>
            <a:xfrm>
              <a:off x="7134375" y="4606175"/>
              <a:ext cx="148775" cy="83325"/>
            </a:xfrm>
            <a:custGeom>
              <a:avLst/>
              <a:gdLst/>
              <a:ahLst/>
              <a:cxnLst/>
              <a:rect l="l" t="t" r="r" b="b"/>
              <a:pathLst>
                <a:path w="5951" h="3333" extrusionOk="0">
                  <a:moveTo>
                    <a:pt x="488" y="0"/>
                  </a:moveTo>
                  <a:lnTo>
                    <a:pt x="0" y="330"/>
                  </a:lnTo>
                  <a:lnTo>
                    <a:pt x="433" y="2496"/>
                  </a:lnTo>
                  <a:cubicBezTo>
                    <a:pt x="537" y="2978"/>
                    <a:pt x="971" y="3332"/>
                    <a:pt x="1477" y="3332"/>
                  </a:cubicBezTo>
                  <a:lnTo>
                    <a:pt x="4480" y="3332"/>
                  </a:lnTo>
                  <a:cubicBezTo>
                    <a:pt x="4987" y="3332"/>
                    <a:pt x="5420" y="2978"/>
                    <a:pt x="5524" y="2496"/>
                  </a:cubicBezTo>
                  <a:lnTo>
                    <a:pt x="5951" y="330"/>
                  </a:lnTo>
                  <a:lnTo>
                    <a:pt x="5469"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6"/>
            <p:cNvSpPr/>
            <p:nvPr/>
          </p:nvSpPr>
          <p:spPr>
            <a:xfrm>
              <a:off x="7131325" y="4590300"/>
              <a:ext cx="155050" cy="24125"/>
            </a:xfrm>
            <a:custGeom>
              <a:avLst/>
              <a:gdLst/>
              <a:ahLst/>
              <a:cxnLst/>
              <a:rect l="l" t="t" r="r" b="b"/>
              <a:pathLst>
                <a:path w="6202" h="965" extrusionOk="0">
                  <a:moveTo>
                    <a:pt x="0" y="0"/>
                  </a:moveTo>
                  <a:lnTo>
                    <a:pt x="0" y="330"/>
                  </a:lnTo>
                  <a:lnTo>
                    <a:pt x="122" y="965"/>
                  </a:lnTo>
                  <a:lnTo>
                    <a:pt x="6073" y="965"/>
                  </a:lnTo>
                  <a:lnTo>
                    <a:pt x="6201" y="330"/>
                  </a:lnTo>
                  <a:lnTo>
                    <a:pt x="6201"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6"/>
            <p:cNvSpPr/>
            <p:nvPr/>
          </p:nvSpPr>
          <p:spPr>
            <a:xfrm>
              <a:off x="7140775" y="4478675"/>
              <a:ext cx="70675" cy="54075"/>
            </a:xfrm>
            <a:custGeom>
              <a:avLst/>
              <a:gdLst/>
              <a:ahLst/>
              <a:cxnLst/>
              <a:rect l="l" t="t" r="r" b="b"/>
              <a:pathLst>
                <a:path w="2827" h="2163" extrusionOk="0">
                  <a:moveTo>
                    <a:pt x="374" y="1"/>
                  </a:moveTo>
                  <a:cubicBezTo>
                    <a:pt x="162" y="1"/>
                    <a:pt x="25" y="16"/>
                    <a:pt x="25" y="16"/>
                  </a:cubicBezTo>
                  <a:lnTo>
                    <a:pt x="25" y="40"/>
                  </a:lnTo>
                  <a:cubicBezTo>
                    <a:pt x="25" y="169"/>
                    <a:pt x="0" y="1237"/>
                    <a:pt x="892" y="1798"/>
                  </a:cubicBezTo>
                  <a:cubicBezTo>
                    <a:pt x="1400" y="2113"/>
                    <a:pt x="1966" y="2162"/>
                    <a:pt x="2269" y="2162"/>
                  </a:cubicBezTo>
                  <a:cubicBezTo>
                    <a:pt x="2407" y="2162"/>
                    <a:pt x="2491" y="2152"/>
                    <a:pt x="2491" y="2152"/>
                  </a:cubicBezTo>
                  <a:cubicBezTo>
                    <a:pt x="2491" y="2152"/>
                    <a:pt x="2826" y="1591"/>
                    <a:pt x="2466" y="932"/>
                  </a:cubicBezTo>
                  <a:cubicBezTo>
                    <a:pt x="2369" y="779"/>
                    <a:pt x="2265" y="651"/>
                    <a:pt x="2137" y="523"/>
                  </a:cubicBezTo>
                  <a:cubicBezTo>
                    <a:pt x="1632" y="72"/>
                    <a:pt x="830" y="1"/>
                    <a:pt x="37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6"/>
            <p:cNvSpPr/>
            <p:nvPr/>
          </p:nvSpPr>
          <p:spPr>
            <a:xfrm>
              <a:off x="7206225" y="4478675"/>
              <a:ext cx="70675" cy="54075"/>
            </a:xfrm>
            <a:custGeom>
              <a:avLst/>
              <a:gdLst/>
              <a:ahLst/>
              <a:cxnLst/>
              <a:rect l="l" t="t" r="r" b="b"/>
              <a:pathLst>
                <a:path w="2827" h="2163" extrusionOk="0">
                  <a:moveTo>
                    <a:pt x="2453" y="1"/>
                  </a:moveTo>
                  <a:cubicBezTo>
                    <a:pt x="1997" y="1"/>
                    <a:pt x="1195" y="72"/>
                    <a:pt x="690" y="523"/>
                  </a:cubicBezTo>
                  <a:cubicBezTo>
                    <a:pt x="562" y="651"/>
                    <a:pt x="459" y="779"/>
                    <a:pt x="361" y="932"/>
                  </a:cubicBezTo>
                  <a:cubicBezTo>
                    <a:pt x="1" y="1591"/>
                    <a:pt x="330" y="2152"/>
                    <a:pt x="330" y="2152"/>
                  </a:cubicBezTo>
                  <a:cubicBezTo>
                    <a:pt x="330" y="2152"/>
                    <a:pt x="415" y="2162"/>
                    <a:pt x="553" y="2162"/>
                  </a:cubicBezTo>
                  <a:cubicBezTo>
                    <a:pt x="859" y="2162"/>
                    <a:pt x="1427" y="2113"/>
                    <a:pt x="1936" y="1798"/>
                  </a:cubicBezTo>
                  <a:cubicBezTo>
                    <a:pt x="2827" y="1237"/>
                    <a:pt x="2802" y="169"/>
                    <a:pt x="2802" y="40"/>
                  </a:cubicBezTo>
                  <a:lnTo>
                    <a:pt x="2802" y="16"/>
                  </a:lnTo>
                  <a:cubicBezTo>
                    <a:pt x="2802" y="16"/>
                    <a:pt x="2665" y="1"/>
                    <a:pt x="245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6"/>
            <p:cNvSpPr/>
            <p:nvPr/>
          </p:nvSpPr>
          <p:spPr>
            <a:xfrm>
              <a:off x="7138175" y="4451150"/>
              <a:ext cx="141175" cy="129700"/>
            </a:xfrm>
            <a:custGeom>
              <a:avLst/>
              <a:gdLst/>
              <a:ahLst/>
              <a:cxnLst/>
              <a:rect l="l" t="t" r="r" b="b"/>
              <a:pathLst>
                <a:path w="5647" h="5188" extrusionOk="0">
                  <a:moveTo>
                    <a:pt x="2827" y="0"/>
                  </a:moveTo>
                  <a:cubicBezTo>
                    <a:pt x="2674" y="0"/>
                    <a:pt x="2570" y="122"/>
                    <a:pt x="2570" y="250"/>
                  </a:cubicBezTo>
                  <a:lnTo>
                    <a:pt x="2570" y="2924"/>
                  </a:lnTo>
                  <a:cubicBezTo>
                    <a:pt x="2137" y="2924"/>
                    <a:pt x="1252" y="2869"/>
                    <a:pt x="690" y="2387"/>
                  </a:cubicBezTo>
                  <a:cubicBezTo>
                    <a:pt x="306" y="2033"/>
                    <a:pt x="184" y="1526"/>
                    <a:pt x="129" y="1141"/>
                  </a:cubicBezTo>
                  <a:lnTo>
                    <a:pt x="129" y="1141"/>
                  </a:lnTo>
                  <a:cubicBezTo>
                    <a:pt x="129" y="1270"/>
                    <a:pt x="1" y="2387"/>
                    <a:pt x="690" y="3021"/>
                  </a:cubicBezTo>
                  <a:cubicBezTo>
                    <a:pt x="1252" y="3510"/>
                    <a:pt x="2137" y="3558"/>
                    <a:pt x="2570" y="3558"/>
                  </a:cubicBezTo>
                  <a:lnTo>
                    <a:pt x="2570" y="4932"/>
                  </a:lnTo>
                  <a:cubicBezTo>
                    <a:pt x="2570" y="5060"/>
                    <a:pt x="2674" y="5188"/>
                    <a:pt x="2827" y="5188"/>
                  </a:cubicBezTo>
                  <a:cubicBezTo>
                    <a:pt x="2979" y="5188"/>
                    <a:pt x="3083" y="5060"/>
                    <a:pt x="3083" y="4932"/>
                  </a:cubicBezTo>
                  <a:lnTo>
                    <a:pt x="3083" y="3558"/>
                  </a:lnTo>
                  <a:cubicBezTo>
                    <a:pt x="3510" y="3558"/>
                    <a:pt x="4401" y="3510"/>
                    <a:pt x="4963" y="3021"/>
                  </a:cubicBezTo>
                  <a:cubicBezTo>
                    <a:pt x="5646" y="2387"/>
                    <a:pt x="5524" y="1270"/>
                    <a:pt x="5524" y="1141"/>
                  </a:cubicBezTo>
                  <a:lnTo>
                    <a:pt x="5524" y="1141"/>
                  </a:lnTo>
                  <a:cubicBezTo>
                    <a:pt x="5469" y="1526"/>
                    <a:pt x="5341" y="2033"/>
                    <a:pt x="4963" y="2387"/>
                  </a:cubicBezTo>
                  <a:cubicBezTo>
                    <a:pt x="4401" y="2869"/>
                    <a:pt x="3510" y="2924"/>
                    <a:pt x="3083" y="2924"/>
                  </a:cubicBezTo>
                  <a:lnTo>
                    <a:pt x="3083" y="250"/>
                  </a:lnTo>
                  <a:cubicBezTo>
                    <a:pt x="3083" y="122"/>
                    <a:pt x="2979" y="0"/>
                    <a:pt x="2827"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6"/>
            <p:cNvSpPr/>
            <p:nvPr/>
          </p:nvSpPr>
          <p:spPr>
            <a:xfrm>
              <a:off x="7120475" y="4566200"/>
              <a:ext cx="176725" cy="24125"/>
            </a:xfrm>
            <a:custGeom>
              <a:avLst/>
              <a:gdLst/>
              <a:ahLst/>
              <a:cxnLst/>
              <a:rect l="l" t="t" r="r" b="b"/>
              <a:pathLst>
                <a:path w="7069" h="965" extrusionOk="0">
                  <a:moveTo>
                    <a:pt x="178" y="0"/>
                  </a:moveTo>
                  <a:cubicBezTo>
                    <a:pt x="74" y="0"/>
                    <a:pt x="1" y="73"/>
                    <a:pt x="1" y="177"/>
                  </a:cubicBezTo>
                  <a:lnTo>
                    <a:pt x="1" y="659"/>
                  </a:lnTo>
                  <a:lnTo>
                    <a:pt x="434" y="964"/>
                  </a:lnTo>
                  <a:lnTo>
                    <a:pt x="6635" y="964"/>
                  </a:lnTo>
                  <a:lnTo>
                    <a:pt x="7068" y="659"/>
                  </a:lnTo>
                  <a:lnTo>
                    <a:pt x="7068" y="177"/>
                  </a:lnTo>
                  <a:cubicBezTo>
                    <a:pt x="7068" y="73"/>
                    <a:pt x="6995" y="0"/>
                    <a:pt x="689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6"/>
            <p:cNvSpPr/>
            <p:nvPr/>
          </p:nvSpPr>
          <p:spPr>
            <a:xfrm>
              <a:off x="7120475" y="4582675"/>
              <a:ext cx="176725" cy="15875"/>
            </a:xfrm>
            <a:custGeom>
              <a:avLst/>
              <a:gdLst/>
              <a:ahLst/>
              <a:cxnLst/>
              <a:rect l="l" t="t" r="r" b="b"/>
              <a:pathLst>
                <a:path w="7069" h="635" extrusionOk="0">
                  <a:moveTo>
                    <a:pt x="1" y="0"/>
                  </a:moveTo>
                  <a:lnTo>
                    <a:pt x="1" y="458"/>
                  </a:lnTo>
                  <a:cubicBezTo>
                    <a:pt x="1" y="562"/>
                    <a:pt x="74" y="635"/>
                    <a:pt x="178" y="635"/>
                  </a:cubicBezTo>
                  <a:lnTo>
                    <a:pt x="6891" y="635"/>
                  </a:lnTo>
                  <a:cubicBezTo>
                    <a:pt x="6995" y="635"/>
                    <a:pt x="7068" y="562"/>
                    <a:pt x="7068" y="458"/>
                  </a:cubicBezTo>
                  <a:lnTo>
                    <a:pt x="7068"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6"/>
            <p:cNvSpPr/>
            <p:nvPr/>
          </p:nvSpPr>
          <p:spPr>
            <a:xfrm>
              <a:off x="7122300" y="4252775"/>
              <a:ext cx="137350" cy="131850"/>
            </a:xfrm>
            <a:custGeom>
              <a:avLst/>
              <a:gdLst/>
              <a:ahLst/>
              <a:cxnLst/>
              <a:rect l="l" t="t" r="r" b="b"/>
              <a:pathLst>
                <a:path w="5494" h="5274" extrusionOk="0">
                  <a:moveTo>
                    <a:pt x="3462" y="1"/>
                  </a:moveTo>
                  <a:cubicBezTo>
                    <a:pt x="2039" y="1"/>
                    <a:pt x="788" y="685"/>
                    <a:pt x="1" y="1753"/>
                  </a:cubicBezTo>
                  <a:cubicBezTo>
                    <a:pt x="154" y="2107"/>
                    <a:pt x="385" y="2467"/>
                    <a:pt x="666" y="2747"/>
                  </a:cubicBezTo>
                  <a:cubicBezTo>
                    <a:pt x="1277" y="3358"/>
                    <a:pt x="1093" y="4731"/>
                    <a:pt x="1301" y="5006"/>
                  </a:cubicBezTo>
                  <a:cubicBezTo>
                    <a:pt x="1419" y="5189"/>
                    <a:pt x="1585" y="5274"/>
                    <a:pt x="1756" y="5274"/>
                  </a:cubicBezTo>
                  <a:cubicBezTo>
                    <a:pt x="2062" y="5274"/>
                    <a:pt x="2380" y="4998"/>
                    <a:pt x="2442" y="4523"/>
                  </a:cubicBezTo>
                  <a:cubicBezTo>
                    <a:pt x="2570" y="3815"/>
                    <a:pt x="3108" y="3535"/>
                    <a:pt x="3590" y="2900"/>
                  </a:cubicBezTo>
                  <a:cubicBezTo>
                    <a:pt x="4096" y="2235"/>
                    <a:pt x="3132" y="1856"/>
                    <a:pt x="3462" y="1679"/>
                  </a:cubicBezTo>
                  <a:cubicBezTo>
                    <a:pt x="3494" y="1660"/>
                    <a:pt x="3534" y="1652"/>
                    <a:pt x="3581" y="1652"/>
                  </a:cubicBezTo>
                  <a:cubicBezTo>
                    <a:pt x="3944" y="1652"/>
                    <a:pt x="4681" y="2175"/>
                    <a:pt x="5048" y="2175"/>
                  </a:cubicBezTo>
                  <a:cubicBezTo>
                    <a:pt x="5141" y="2175"/>
                    <a:pt x="5210" y="2142"/>
                    <a:pt x="5244" y="2058"/>
                  </a:cubicBezTo>
                  <a:cubicBezTo>
                    <a:pt x="5494" y="1527"/>
                    <a:pt x="3791" y="1118"/>
                    <a:pt x="3816" y="813"/>
                  </a:cubicBezTo>
                  <a:cubicBezTo>
                    <a:pt x="3840" y="508"/>
                    <a:pt x="5244" y="379"/>
                    <a:pt x="5244" y="379"/>
                  </a:cubicBezTo>
                  <a:cubicBezTo>
                    <a:pt x="4707" y="123"/>
                    <a:pt x="4096" y="1"/>
                    <a:pt x="3462"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6"/>
            <p:cNvSpPr/>
            <p:nvPr/>
          </p:nvSpPr>
          <p:spPr>
            <a:xfrm>
              <a:off x="7311200" y="4351200"/>
              <a:ext cx="3850" cy="26125"/>
            </a:xfrm>
            <a:custGeom>
              <a:avLst/>
              <a:gdLst/>
              <a:ahLst/>
              <a:cxnLst/>
              <a:rect l="l" t="t" r="r" b="b"/>
              <a:pathLst>
                <a:path w="154" h="1045" extrusionOk="0">
                  <a:moveTo>
                    <a:pt x="153" y="1"/>
                  </a:moveTo>
                  <a:cubicBezTo>
                    <a:pt x="129" y="306"/>
                    <a:pt x="74" y="611"/>
                    <a:pt x="1" y="892"/>
                  </a:cubicBezTo>
                  <a:lnTo>
                    <a:pt x="1" y="1044"/>
                  </a:lnTo>
                  <a:lnTo>
                    <a:pt x="99" y="1020"/>
                  </a:lnTo>
                  <a:cubicBezTo>
                    <a:pt x="153" y="794"/>
                    <a:pt x="153" y="562"/>
                    <a:pt x="153" y="306"/>
                  </a:cubicBezTo>
                  <a:lnTo>
                    <a:pt x="15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6"/>
            <p:cNvSpPr/>
            <p:nvPr/>
          </p:nvSpPr>
          <p:spPr>
            <a:xfrm>
              <a:off x="7102625" y="4351200"/>
              <a:ext cx="36950" cy="81500"/>
            </a:xfrm>
            <a:custGeom>
              <a:avLst/>
              <a:gdLst/>
              <a:ahLst/>
              <a:cxnLst/>
              <a:rect l="l" t="t" r="r" b="b"/>
              <a:pathLst>
                <a:path w="1478" h="3260" extrusionOk="0">
                  <a:moveTo>
                    <a:pt x="1" y="1"/>
                  </a:moveTo>
                  <a:lnTo>
                    <a:pt x="1" y="306"/>
                  </a:lnTo>
                  <a:cubicBezTo>
                    <a:pt x="1" y="1453"/>
                    <a:pt x="434" y="2497"/>
                    <a:pt x="1172" y="3260"/>
                  </a:cubicBezTo>
                  <a:lnTo>
                    <a:pt x="1478" y="3235"/>
                  </a:lnTo>
                  <a:lnTo>
                    <a:pt x="1478" y="2930"/>
                  </a:lnTo>
                  <a:cubicBezTo>
                    <a:pt x="635" y="2192"/>
                    <a:pt x="80" y="1172"/>
                    <a:pt x="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6"/>
            <p:cNvSpPr/>
            <p:nvPr/>
          </p:nvSpPr>
          <p:spPr>
            <a:xfrm>
              <a:off x="7185950" y="4445950"/>
              <a:ext cx="64850" cy="19700"/>
            </a:xfrm>
            <a:custGeom>
              <a:avLst/>
              <a:gdLst/>
              <a:ahLst/>
              <a:cxnLst/>
              <a:rect l="l" t="t" r="r" b="b"/>
              <a:pathLst>
                <a:path w="2594" h="788" extrusionOk="0">
                  <a:moveTo>
                    <a:pt x="2032" y="1"/>
                  </a:moveTo>
                  <a:cubicBezTo>
                    <a:pt x="1678" y="104"/>
                    <a:pt x="1294" y="153"/>
                    <a:pt x="916" y="153"/>
                  </a:cubicBezTo>
                  <a:cubicBezTo>
                    <a:pt x="659" y="153"/>
                    <a:pt x="409" y="129"/>
                    <a:pt x="153" y="80"/>
                  </a:cubicBezTo>
                  <a:lnTo>
                    <a:pt x="0" y="385"/>
                  </a:lnTo>
                  <a:lnTo>
                    <a:pt x="330" y="739"/>
                  </a:lnTo>
                  <a:cubicBezTo>
                    <a:pt x="507" y="764"/>
                    <a:pt x="714" y="788"/>
                    <a:pt x="916" y="788"/>
                  </a:cubicBezTo>
                  <a:cubicBezTo>
                    <a:pt x="1501" y="788"/>
                    <a:pt x="2087" y="666"/>
                    <a:pt x="2594" y="434"/>
                  </a:cubicBezTo>
                  <a:lnTo>
                    <a:pt x="2594" y="104"/>
                  </a:lnTo>
                  <a:lnTo>
                    <a:pt x="203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6"/>
            <p:cNvSpPr/>
            <p:nvPr/>
          </p:nvSpPr>
          <p:spPr>
            <a:xfrm>
              <a:off x="7139550" y="4409700"/>
              <a:ext cx="50225" cy="42675"/>
            </a:xfrm>
            <a:custGeom>
              <a:avLst/>
              <a:gdLst/>
              <a:ahLst/>
              <a:cxnLst/>
              <a:rect l="l" t="t" r="r" b="b"/>
              <a:pathLst>
                <a:path w="2009" h="1707" extrusionOk="0">
                  <a:moveTo>
                    <a:pt x="1114" y="1"/>
                  </a:moveTo>
                  <a:cubicBezTo>
                    <a:pt x="804" y="1"/>
                    <a:pt x="486" y="320"/>
                    <a:pt x="74" y="535"/>
                  </a:cubicBezTo>
                  <a:cubicBezTo>
                    <a:pt x="49" y="535"/>
                    <a:pt x="25" y="560"/>
                    <a:pt x="1" y="590"/>
                  </a:cubicBezTo>
                  <a:lnTo>
                    <a:pt x="98" y="993"/>
                  </a:lnTo>
                  <a:lnTo>
                    <a:pt x="1472" y="1707"/>
                  </a:lnTo>
                  <a:lnTo>
                    <a:pt x="2009" y="1530"/>
                  </a:lnTo>
                  <a:cubicBezTo>
                    <a:pt x="1905" y="1426"/>
                    <a:pt x="1807" y="1323"/>
                    <a:pt x="1679" y="1249"/>
                  </a:cubicBezTo>
                  <a:cubicBezTo>
                    <a:pt x="1270" y="944"/>
                    <a:pt x="1777" y="407"/>
                    <a:pt x="1398" y="102"/>
                  </a:cubicBezTo>
                  <a:cubicBezTo>
                    <a:pt x="1303" y="31"/>
                    <a:pt x="1209" y="1"/>
                    <a:pt x="111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6"/>
            <p:cNvSpPr/>
            <p:nvPr/>
          </p:nvSpPr>
          <p:spPr>
            <a:xfrm>
              <a:off x="7131925" y="4424450"/>
              <a:ext cx="64250" cy="40000"/>
            </a:xfrm>
            <a:custGeom>
              <a:avLst/>
              <a:gdLst/>
              <a:ahLst/>
              <a:cxnLst/>
              <a:rect l="l" t="t" r="r" b="b"/>
              <a:pathLst>
                <a:path w="2570" h="1600" extrusionOk="0">
                  <a:moveTo>
                    <a:pt x="306" y="0"/>
                  </a:moveTo>
                  <a:cubicBezTo>
                    <a:pt x="177" y="73"/>
                    <a:pt x="74" y="202"/>
                    <a:pt x="0" y="330"/>
                  </a:cubicBezTo>
                  <a:cubicBezTo>
                    <a:pt x="635" y="1013"/>
                    <a:pt x="1502" y="1471"/>
                    <a:pt x="2491" y="1599"/>
                  </a:cubicBezTo>
                  <a:cubicBezTo>
                    <a:pt x="2570" y="1398"/>
                    <a:pt x="2491" y="1141"/>
                    <a:pt x="2314" y="940"/>
                  </a:cubicBezTo>
                  <a:cubicBezTo>
                    <a:pt x="1551" y="812"/>
                    <a:pt x="861" y="482"/>
                    <a:pt x="306"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6"/>
            <p:cNvSpPr/>
            <p:nvPr/>
          </p:nvSpPr>
          <p:spPr>
            <a:xfrm>
              <a:off x="7219450" y="4366075"/>
              <a:ext cx="91775" cy="83100"/>
            </a:xfrm>
            <a:custGeom>
              <a:avLst/>
              <a:gdLst/>
              <a:ahLst/>
              <a:cxnLst/>
              <a:rect l="l" t="t" r="r" b="b"/>
              <a:pathLst>
                <a:path w="3671" h="3324" extrusionOk="0">
                  <a:moveTo>
                    <a:pt x="2903" y="0"/>
                  </a:moveTo>
                  <a:cubicBezTo>
                    <a:pt x="2839" y="0"/>
                    <a:pt x="2772" y="5"/>
                    <a:pt x="2700" y="16"/>
                  </a:cubicBezTo>
                  <a:cubicBezTo>
                    <a:pt x="2070" y="126"/>
                    <a:pt x="1621" y="593"/>
                    <a:pt x="1267" y="593"/>
                  </a:cubicBezTo>
                  <a:cubicBezTo>
                    <a:pt x="1209" y="593"/>
                    <a:pt x="1154" y="581"/>
                    <a:pt x="1101" y="553"/>
                  </a:cubicBezTo>
                  <a:cubicBezTo>
                    <a:pt x="978" y="496"/>
                    <a:pt x="818" y="460"/>
                    <a:pt x="660" y="460"/>
                  </a:cubicBezTo>
                  <a:cubicBezTo>
                    <a:pt x="326" y="460"/>
                    <a:pt x="0" y="620"/>
                    <a:pt x="33" y="1084"/>
                  </a:cubicBezTo>
                  <a:cubicBezTo>
                    <a:pt x="58" y="1774"/>
                    <a:pt x="1101" y="1926"/>
                    <a:pt x="772" y="2433"/>
                  </a:cubicBezTo>
                  <a:cubicBezTo>
                    <a:pt x="619" y="2689"/>
                    <a:pt x="595" y="2970"/>
                    <a:pt x="692" y="3196"/>
                  </a:cubicBezTo>
                  <a:lnTo>
                    <a:pt x="1205" y="3324"/>
                  </a:lnTo>
                  <a:lnTo>
                    <a:pt x="2700" y="2335"/>
                  </a:lnTo>
                  <a:lnTo>
                    <a:pt x="3592" y="907"/>
                  </a:lnTo>
                  <a:lnTo>
                    <a:pt x="3671" y="297"/>
                  </a:lnTo>
                  <a:cubicBezTo>
                    <a:pt x="3520" y="166"/>
                    <a:pt x="3275" y="0"/>
                    <a:pt x="290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6"/>
            <p:cNvSpPr/>
            <p:nvPr/>
          </p:nvSpPr>
          <p:spPr>
            <a:xfrm>
              <a:off x="7236750" y="4373475"/>
              <a:ext cx="76925" cy="83325"/>
            </a:xfrm>
            <a:custGeom>
              <a:avLst/>
              <a:gdLst/>
              <a:ahLst/>
              <a:cxnLst/>
              <a:rect l="l" t="t" r="r" b="b"/>
              <a:pathLst>
                <a:path w="3077" h="3333" extrusionOk="0">
                  <a:moveTo>
                    <a:pt x="2979" y="1"/>
                  </a:moveTo>
                  <a:cubicBezTo>
                    <a:pt x="2546" y="1398"/>
                    <a:pt x="1429" y="2521"/>
                    <a:pt x="0" y="2900"/>
                  </a:cubicBezTo>
                  <a:cubicBezTo>
                    <a:pt x="104" y="3156"/>
                    <a:pt x="306" y="3333"/>
                    <a:pt x="562" y="3333"/>
                  </a:cubicBezTo>
                  <a:cubicBezTo>
                    <a:pt x="1856" y="2772"/>
                    <a:pt x="2851" y="1581"/>
                    <a:pt x="3077" y="129"/>
                  </a:cubicBezTo>
                  <a:cubicBezTo>
                    <a:pt x="3077" y="129"/>
                    <a:pt x="3052" y="80"/>
                    <a:pt x="2979"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6"/>
          <p:cNvGrpSpPr/>
          <p:nvPr/>
        </p:nvGrpSpPr>
        <p:grpSpPr>
          <a:xfrm>
            <a:off x="3305325" y="4019406"/>
            <a:ext cx="324850" cy="436875"/>
            <a:chOff x="3305325" y="5193600"/>
            <a:chExt cx="324850" cy="436875"/>
          </a:xfrm>
        </p:grpSpPr>
        <p:sp>
          <p:nvSpPr>
            <p:cNvPr id="5347" name="Google Shape;5347;p66"/>
            <p:cNvSpPr/>
            <p:nvPr/>
          </p:nvSpPr>
          <p:spPr>
            <a:xfrm>
              <a:off x="3357950" y="5193600"/>
              <a:ext cx="69450" cy="21075"/>
            </a:xfrm>
            <a:custGeom>
              <a:avLst/>
              <a:gdLst/>
              <a:ahLst/>
              <a:cxnLst/>
              <a:rect l="l" t="t" r="r" b="b"/>
              <a:pathLst>
                <a:path w="2778" h="843" extrusionOk="0">
                  <a:moveTo>
                    <a:pt x="410" y="1"/>
                  </a:moveTo>
                  <a:cubicBezTo>
                    <a:pt x="208" y="1"/>
                    <a:pt x="1" y="178"/>
                    <a:pt x="1" y="410"/>
                  </a:cubicBezTo>
                  <a:lnTo>
                    <a:pt x="1" y="562"/>
                  </a:lnTo>
                  <a:lnTo>
                    <a:pt x="306" y="843"/>
                  </a:lnTo>
                  <a:lnTo>
                    <a:pt x="2473" y="843"/>
                  </a:lnTo>
                  <a:lnTo>
                    <a:pt x="2778" y="562"/>
                  </a:lnTo>
                  <a:lnTo>
                    <a:pt x="2778" y="410"/>
                  </a:lnTo>
                  <a:cubicBezTo>
                    <a:pt x="2778" y="178"/>
                    <a:pt x="2570" y="1"/>
                    <a:pt x="2369"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6"/>
            <p:cNvSpPr/>
            <p:nvPr/>
          </p:nvSpPr>
          <p:spPr>
            <a:xfrm>
              <a:off x="3357950" y="5207650"/>
              <a:ext cx="69450" cy="22300"/>
            </a:xfrm>
            <a:custGeom>
              <a:avLst/>
              <a:gdLst/>
              <a:ahLst/>
              <a:cxnLst/>
              <a:rect l="l" t="t" r="r" b="b"/>
              <a:pathLst>
                <a:path w="2778" h="892" extrusionOk="0">
                  <a:moveTo>
                    <a:pt x="1" y="0"/>
                  </a:moveTo>
                  <a:lnTo>
                    <a:pt x="1" y="891"/>
                  </a:lnTo>
                  <a:lnTo>
                    <a:pt x="2778" y="891"/>
                  </a:lnTo>
                  <a:lnTo>
                    <a:pt x="2778"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6"/>
            <p:cNvSpPr/>
            <p:nvPr/>
          </p:nvSpPr>
          <p:spPr>
            <a:xfrm>
              <a:off x="3326825" y="5256000"/>
              <a:ext cx="281700" cy="356000"/>
            </a:xfrm>
            <a:custGeom>
              <a:avLst/>
              <a:gdLst/>
              <a:ahLst/>
              <a:cxnLst/>
              <a:rect l="l" t="t" r="r" b="b"/>
              <a:pathLst>
                <a:path w="11268" h="14240" extrusionOk="0">
                  <a:moveTo>
                    <a:pt x="306" y="1"/>
                  </a:moveTo>
                  <a:lnTo>
                    <a:pt x="1" y="330"/>
                  </a:lnTo>
                  <a:lnTo>
                    <a:pt x="1" y="13935"/>
                  </a:lnTo>
                  <a:lnTo>
                    <a:pt x="306" y="14240"/>
                  </a:lnTo>
                  <a:lnTo>
                    <a:pt x="10962" y="14240"/>
                  </a:lnTo>
                  <a:lnTo>
                    <a:pt x="11267" y="13935"/>
                  </a:lnTo>
                  <a:lnTo>
                    <a:pt x="11267" y="330"/>
                  </a:lnTo>
                  <a:lnTo>
                    <a:pt x="10962"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6"/>
            <p:cNvSpPr/>
            <p:nvPr/>
          </p:nvSpPr>
          <p:spPr>
            <a:xfrm>
              <a:off x="3326825" y="5240750"/>
              <a:ext cx="281700" cy="23525"/>
            </a:xfrm>
            <a:custGeom>
              <a:avLst/>
              <a:gdLst/>
              <a:ahLst/>
              <a:cxnLst/>
              <a:rect l="l" t="t" r="r" b="b"/>
              <a:pathLst>
                <a:path w="11268" h="941" extrusionOk="0">
                  <a:moveTo>
                    <a:pt x="1" y="1"/>
                  </a:moveTo>
                  <a:lnTo>
                    <a:pt x="1" y="940"/>
                  </a:lnTo>
                  <a:lnTo>
                    <a:pt x="11267" y="940"/>
                  </a:lnTo>
                  <a:lnTo>
                    <a:pt x="11267"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6"/>
            <p:cNvSpPr/>
            <p:nvPr/>
          </p:nvSpPr>
          <p:spPr>
            <a:xfrm>
              <a:off x="3307150" y="5222300"/>
              <a:ext cx="321050" cy="18475"/>
            </a:xfrm>
            <a:custGeom>
              <a:avLst/>
              <a:gdLst/>
              <a:ahLst/>
              <a:cxnLst/>
              <a:rect l="l" t="t" r="r" b="b"/>
              <a:pathLst>
                <a:path w="12842" h="739" extrusionOk="0">
                  <a:moveTo>
                    <a:pt x="434" y="0"/>
                  </a:moveTo>
                  <a:cubicBezTo>
                    <a:pt x="257" y="0"/>
                    <a:pt x="80" y="98"/>
                    <a:pt x="0" y="250"/>
                  </a:cubicBezTo>
                  <a:cubicBezTo>
                    <a:pt x="0" y="250"/>
                    <a:pt x="0" y="739"/>
                    <a:pt x="434" y="739"/>
                  </a:cubicBezTo>
                  <a:lnTo>
                    <a:pt x="12384" y="739"/>
                  </a:lnTo>
                  <a:cubicBezTo>
                    <a:pt x="12842" y="739"/>
                    <a:pt x="12842" y="250"/>
                    <a:pt x="12842" y="250"/>
                  </a:cubicBezTo>
                  <a:cubicBezTo>
                    <a:pt x="12744" y="98"/>
                    <a:pt x="12591" y="0"/>
                    <a:pt x="1238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6"/>
            <p:cNvSpPr/>
            <p:nvPr/>
          </p:nvSpPr>
          <p:spPr>
            <a:xfrm>
              <a:off x="3305325" y="5228550"/>
              <a:ext cx="324850" cy="19850"/>
            </a:xfrm>
            <a:custGeom>
              <a:avLst/>
              <a:gdLst/>
              <a:ahLst/>
              <a:cxnLst/>
              <a:rect l="l" t="t" r="r" b="b"/>
              <a:pathLst>
                <a:path w="12994" h="794" extrusionOk="0">
                  <a:moveTo>
                    <a:pt x="73" y="0"/>
                  </a:moveTo>
                  <a:cubicBezTo>
                    <a:pt x="24" y="80"/>
                    <a:pt x="0" y="183"/>
                    <a:pt x="0" y="257"/>
                  </a:cubicBezTo>
                  <a:cubicBezTo>
                    <a:pt x="0" y="562"/>
                    <a:pt x="226" y="794"/>
                    <a:pt x="507" y="794"/>
                  </a:cubicBezTo>
                  <a:lnTo>
                    <a:pt x="12457" y="794"/>
                  </a:lnTo>
                  <a:cubicBezTo>
                    <a:pt x="12762" y="794"/>
                    <a:pt x="12994" y="562"/>
                    <a:pt x="12994" y="257"/>
                  </a:cubicBezTo>
                  <a:cubicBezTo>
                    <a:pt x="12994" y="183"/>
                    <a:pt x="12970" y="80"/>
                    <a:pt x="12915" y="0"/>
                  </a:cubicBezTo>
                  <a:cubicBezTo>
                    <a:pt x="12817" y="153"/>
                    <a:pt x="12664" y="257"/>
                    <a:pt x="12457" y="257"/>
                  </a:cubicBezTo>
                  <a:lnTo>
                    <a:pt x="507" y="257"/>
                  </a:lnTo>
                  <a:cubicBezTo>
                    <a:pt x="330" y="257"/>
                    <a:pt x="153" y="153"/>
                    <a:pt x="7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6"/>
            <p:cNvSpPr/>
            <p:nvPr/>
          </p:nvSpPr>
          <p:spPr>
            <a:xfrm>
              <a:off x="3310350" y="5299200"/>
              <a:ext cx="314050" cy="17100"/>
            </a:xfrm>
            <a:custGeom>
              <a:avLst/>
              <a:gdLst/>
              <a:ahLst/>
              <a:cxnLst/>
              <a:rect l="l" t="t" r="r" b="b"/>
              <a:pathLst>
                <a:path w="12562" h="684" extrusionOk="0">
                  <a:moveTo>
                    <a:pt x="434" y="0"/>
                  </a:moveTo>
                  <a:cubicBezTo>
                    <a:pt x="257" y="0"/>
                    <a:pt x="104" y="104"/>
                    <a:pt x="0" y="256"/>
                  </a:cubicBezTo>
                  <a:cubicBezTo>
                    <a:pt x="0" y="256"/>
                    <a:pt x="0" y="684"/>
                    <a:pt x="434" y="684"/>
                  </a:cubicBezTo>
                  <a:lnTo>
                    <a:pt x="12158" y="684"/>
                  </a:lnTo>
                  <a:cubicBezTo>
                    <a:pt x="12561" y="684"/>
                    <a:pt x="12561" y="256"/>
                    <a:pt x="12561" y="256"/>
                  </a:cubicBezTo>
                  <a:cubicBezTo>
                    <a:pt x="12488" y="104"/>
                    <a:pt x="12335" y="0"/>
                    <a:pt x="1215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6"/>
            <p:cNvSpPr/>
            <p:nvPr/>
          </p:nvSpPr>
          <p:spPr>
            <a:xfrm>
              <a:off x="3309125" y="5305600"/>
              <a:ext cx="317250" cy="18325"/>
            </a:xfrm>
            <a:custGeom>
              <a:avLst/>
              <a:gdLst/>
              <a:ahLst/>
              <a:cxnLst/>
              <a:rect l="l" t="t" r="r" b="b"/>
              <a:pathLst>
                <a:path w="12690" h="733" extrusionOk="0">
                  <a:moveTo>
                    <a:pt x="49" y="0"/>
                  </a:moveTo>
                  <a:cubicBezTo>
                    <a:pt x="25" y="74"/>
                    <a:pt x="1" y="153"/>
                    <a:pt x="1" y="226"/>
                  </a:cubicBezTo>
                  <a:lnTo>
                    <a:pt x="1" y="251"/>
                  </a:lnTo>
                  <a:cubicBezTo>
                    <a:pt x="1" y="507"/>
                    <a:pt x="202" y="733"/>
                    <a:pt x="483" y="733"/>
                  </a:cubicBezTo>
                  <a:lnTo>
                    <a:pt x="12207" y="733"/>
                  </a:lnTo>
                  <a:cubicBezTo>
                    <a:pt x="12457" y="733"/>
                    <a:pt x="12689" y="507"/>
                    <a:pt x="12689" y="251"/>
                  </a:cubicBezTo>
                  <a:lnTo>
                    <a:pt x="12689" y="226"/>
                  </a:lnTo>
                  <a:cubicBezTo>
                    <a:pt x="12689" y="153"/>
                    <a:pt x="12665" y="74"/>
                    <a:pt x="12610" y="0"/>
                  </a:cubicBezTo>
                  <a:cubicBezTo>
                    <a:pt x="12537" y="153"/>
                    <a:pt x="12384" y="251"/>
                    <a:pt x="12207" y="251"/>
                  </a:cubicBezTo>
                  <a:lnTo>
                    <a:pt x="483" y="251"/>
                  </a:lnTo>
                  <a:cubicBezTo>
                    <a:pt x="306" y="251"/>
                    <a:pt x="153" y="153"/>
                    <a:pt x="4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6"/>
            <p:cNvSpPr/>
            <p:nvPr/>
          </p:nvSpPr>
          <p:spPr>
            <a:xfrm>
              <a:off x="3395500" y="5351975"/>
              <a:ext cx="143125" cy="136750"/>
            </a:xfrm>
            <a:custGeom>
              <a:avLst/>
              <a:gdLst/>
              <a:ahLst/>
              <a:cxnLst/>
              <a:rect l="l" t="t" r="r" b="b"/>
              <a:pathLst>
                <a:path w="5725" h="5470" extrusionOk="0">
                  <a:moveTo>
                    <a:pt x="2875" y="1"/>
                  </a:moveTo>
                  <a:cubicBezTo>
                    <a:pt x="1398" y="1"/>
                    <a:pt x="177" y="1118"/>
                    <a:pt x="25" y="2570"/>
                  </a:cubicBezTo>
                  <a:cubicBezTo>
                    <a:pt x="25" y="2570"/>
                    <a:pt x="0" y="5469"/>
                    <a:pt x="2875" y="5469"/>
                  </a:cubicBezTo>
                  <a:cubicBezTo>
                    <a:pt x="5725" y="5469"/>
                    <a:pt x="5725" y="2570"/>
                    <a:pt x="5725" y="2570"/>
                  </a:cubicBezTo>
                  <a:cubicBezTo>
                    <a:pt x="5572" y="1118"/>
                    <a:pt x="4352" y="1"/>
                    <a:pt x="2875"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6"/>
            <p:cNvSpPr/>
            <p:nvPr/>
          </p:nvSpPr>
          <p:spPr>
            <a:xfrm>
              <a:off x="3395500" y="5416225"/>
              <a:ext cx="143750" cy="80725"/>
            </a:xfrm>
            <a:custGeom>
              <a:avLst/>
              <a:gdLst/>
              <a:ahLst/>
              <a:cxnLst/>
              <a:rect l="l" t="t" r="r" b="b"/>
              <a:pathLst>
                <a:path w="5750" h="3229" extrusionOk="0">
                  <a:moveTo>
                    <a:pt x="25" y="0"/>
                  </a:moveTo>
                  <a:cubicBezTo>
                    <a:pt x="25" y="98"/>
                    <a:pt x="0" y="226"/>
                    <a:pt x="0" y="330"/>
                  </a:cubicBezTo>
                  <a:cubicBezTo>
                    <a:pt x="0" y="1929"/>
                    <a:pt x="1300" y="3229"/>
                    <a:pt x="2875" y="3229"/>
                  </a:cubicBezTo>
                  <a:cubicBezTo>
                    <a:pt x="4480" y="3229"/>
                    <a:pt x="5749" y="1929"/>
                    <a:pt x="5749" y="330"/>
                  </a:cubicBezTo>
                  <a:cubicBezTo>
                    <a:pt x="5749" y="226"/>
                    <a:pt x="5749" y="98"/>
                    <a:pt x="5725" y="0"/>
                  </a:cubicBezTo>
                  <a:cubicBezTo>
                    <a:pt x="5572" y="1447"/>
                    <a:pt x="4352" y="2594"/>
                    <a:pt x="2875" y="2594"/>
                  </a:cubicBezTo>
                  <a:cubicBezTo>
                    <a:pt x="1398" y="2594"/>
                    <a:pt x="177" y="1447"/>
                    <a:pt x="2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6"/>
            <p:cNvSpPr/>
            <p:nvPr/>
          </p:nvSpPr>
          <p:spPr>
            <a:xfrm>
              <a:off x="3426625" y="5405375"/>
              <a:ext cx="39525" cy="29675"/>
            </a:xfrm>
            <a:custGeom>
              <a:avLst/>
              <a:gdLst/>
              <a:ahLst/>
              <a:cxnLst/>
              <a:rect l="l" t="t" r="r" b="b"/>
              <a:pathLst>
                <a:path w="1581" h="1187" extrusionOk="0">
                  <a:moveTo>
                    <a:pt x="116" y="1"/>
                  </a:moveTo>
                  <a:cubicBezTo>
                    <a:pt x="81" y="1"/>
                    <a:pt x="52" y="1"/>
                    <a:pt x="31" y="1"/>
                  </a:cubicBezTo>
                  <a:cubicBezTo>
                    <a:pt x="31" y="1"/>
                    <a:pt x="0" y="636"/>
                    <a:pt x="458" y="1045"/>
                  </a:cubicBezTo>
                  <a:cubicBezTo>
                    <a:pt x="569" y="1148"/>
                    <a:pt x="696" y="1186"/>
                    <a:pt x="825" y="1186"/>
                  </a:cubicBezTo>
                  <a:cubicBezTo>
                    <a:pt x="1199" y="1186"/>
                    <a:pt x="1581" y="862"/>
                    <a:pt x="1581" y="862"/>
                  </a:cubicBezTo>
                  <a:cubicBezTo>
                    <a:pt x="1526" y="685"/>
                    <a:pt x="1453" y="483"/>
                    <a:pt x="1276" y="331"/>
                  </a:cubicBezTo>
                  <a:cubicBezTo>
                    <a:pt x="938" y="20"/>
                    <a:pt x="369" y="1"/>
                    <a:pt x="11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6"/>
            <p:cNvSpPr/>
            <p:nvPr/>
          </p:nvSpPr>
          <p:spPr>
            <a:xfrm>
              <a:off x="3468575" y="5405375"/>
              <a:ext cx="40150" cy="29675"/>
            </a:xfrm>
            <a:custGeom>
              <a:avLst/>
              <a:gdLst/>
              <a:ahLst/>
              <a:cxnLst/>
              <a:rect l="l" t="t" r="r" b="b"/>
              <a:pathLst>
                <a:path w="1606" h="1187" extrusionOk="0">
                  <a:moveTo>
                    <a:pt x="1471" y="1"/>
                  </a:moveTo>
                  <a:cubicBezTo>
                    <a:pt x="1218" y="1"/>
                    <a:pt x="665" y="20"/>
                    <a:pt x="306" y="331"/>
                  </a:cubicBezTo>
                  <a:cubicBezTo>
                    <a:pt x="153" y="483"/>
                    <a:pt x="55" y="685"/>
                    <a:pt x="1" y="862"/>
                  </a:cubicBezTo>
                  <a:cubicBezTo>
                    <a:pt x="1" y="862"/>
                    <a:pt x="383" y="1186"/>
                    <a:pt x="767" y="1186"/>
                  </a:cubicBezTo>
                  <a:cubicBezTo>
                    <a:pt x="899" y="1186"/>
                    <a:pt x="1031" y="1148"/>
                    <a:pt x="1148" y="1045"/>
                  </a:cubicBezTo>
                  <a:cubicBezTo>
                    <a:pt x="1606" y="636"/>
                    <a:pt x="1557" y="1"/>
                    <a:pt x="1557" y="1"/>
                  </a:cubicBezTo>
                  <a:cubicBezTo>
                    <a:pt x="1535" y="1"/>
                    <a:pt x="1506" y="1"/>
                    <a:pt x="147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6"/>
            <p:cNvSpPr/>
            <p:nvPr/>
          </p:nvSpPr>
          <p:spPr>
            <a:xfrm>
              <a:off x="3423575" y="5405400"/>
              <a:ext cx="87750" cy="67300"/>
            </a:xfrm>
            <a:custGeom>
              <a:avLst/>
              <a:gdLst/>
              <a:ahLst/>
              <a:cxnLst/>
              <a:rect l="l" t="t" r="r" b="b"/>
              <a:pathLst>
                <a:path w="3510" h="2692" extrusionOk="0">
                  <a:moveTo>
                    <a:pt x="153" y="0"/>
                  </a:moveTo>
                  <a:cubicBezTo>
                    <a:pt x="122" y="0"/>
                    <a:pt x="122" y="24"/>
                    <a:pt x="122" y="24"/>
                  </a:cubicBezTo>
                  <a:cubicBezTo>
                    <a:pt x="122" y="24"/>
                    <a:pt x="0" y="787"/>
                    <a:pt x="458" y="1196"/>
                  </a:cubicBezTo>
                  <a:cubicBezTo>
                    <a:pt x="763" y="1446"/>
                    <a:pt x="1221" y="1501"/>
                    <a:pt x="1495" y="1501"/>
                  </a:cubicBezTo>
                  <a:lnTo>
                    <a:pt x="1495" y="2441"/>
                  </a:lnTo>
                  <a:cubicBezTo>
                    <a:pt x="1495" y="2569"/>
                    <a:pt x="1599" y="2692"/>
                    <a:pt x="1752" y="2692"/>
                  </a:cubicBezTo>
                  <a:cubicBezTo>
                    <a:pt x="1904" y="2692"/>
                    <a:pt x="2032" y="2569"/>
                    <a:pt x="2032" y="2441"/>
                  </a:cubicBezTo>
                  <a:lnTo>
                    <a:pt x="2032" y="1501"/>
                  </a:lnTo>
                  <a:cubicBezTo>
                    <a:pt x="2313" y="1501"/>
                    <a:pt x="2771" y="1446"/>
                    <a:pt x="3052" y="1196"/>
                  </a:cubicBezTo>
                  <a:cubicBezTo>
                    <a:pt x="3509" y="787"/>
                    <a:pt x="3406" y="24"/>
                    <a:pt x="3406" y="24"/>
                  </a:cubicBezTo>
                  <a:cubicBezTo>
                    <a:pt x="3406" y="24"/>
                    <a:pt x="3381" y="0"/>
                    <a:pt x="3357" y="0"/>
                  </a:cubicBezTo>
                  <a:cubicBezTo>
                    <a:pt x="3302" y="201"/>
                    <a:pt x="3229" y="403"/>
                    <a:pt x="3052" y="555"/>
                  </a:cubicBezTo>
                  <a:cubicBezTo>
                    <a:pt x="2757" y="831"/>
                    <a:pt x="2255" y="864"/>
                    <a:pt x="1956" y="864"/>
                  </a:cubicBezTo>
                  <a:cubicBezTo>
                    <a:pt x="1865" y="864"/>
                    <a:pt x="1793" y="861"/>
                    <a:pt x="1752" y="861"/>
                  </a:cubicBezTo>
                  <a:cubicBezTo>
                    <a:pt x="1710" y="861"/>
                    <a:pt x="1640" y="864"/>
                    <a:pt x="1550" y="864"/>
                  </a:cubicBezTo>
                  <a:cubicBezTo>
                    <a:pt x="1258" y="864"/>
                    <a:pt x="766" y="831"/>
                    <a:pt x="458" y="555"/>
                  </a:cubicBezTo>
                  <a:cubicBezTo>
                    <a:pt x="305" y="403"/>
                    <a:pt x="202" y="201"/>
                    <a:pt x="15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6"/>
            <p:cNvSpPr/>
            <p:nvPr/>
          </p:nvSpPr>
          <p:spPr>
            <a:xfrm>
              <a:off x="3310350" y="5524850"/>
              <a:ext cx="314050" cy="16525"/>
            </a:xfrm>
            <a:custGeom>
              <a:avLst/>
              <a:gdLst/>
              <a:ahLst/>
              <a:cxnLst/>
              <a:rect l="l" t="t" r="r" b="b"/>
              <a:pathLst>
                <a:path w="12562" h="661" extrusionOk="0">
                  <a:moveTo>
                    <a:pt x="434" y="1"/>
                  </a:moveTo>
                  <a:cubicBezTo>
                    <a:pt x="257" y="1"/>
                    <a:pt x="104" y="105"/>
                    <a:pt x="0" y="257"/>
                  </a:cubicBezTo>
                  <a:cubicBezTo>
                    <a:pt x="0" y="257"/>
                    <a:pt x="0" y="660"/>
                    <a:pt x="434" y="660"/>
                  </a:cubicBezTo>
                  <a:lnTo>
                    <a:pt x="12158" y="660"/>
                  </a:lnTo>
                  <a:cubicBezTo>
                    <a:pt x="12561" y="660"/>
                    <a:pt x="12561" y="257"/>
                    <a:pt x="12561" y="257"/>
                  </a:cubicBezTo>
                  <a:cubicBezTo>
                    <a:pt x="12488" y="105"/>
                    <a:pt x="12335" y="1"/>
                    <a:pt x="1215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6"/>
            <p:cNvSpPr/>
            <p:nvPr/>
          </p:nvSpPr>
          <p:spPr>
            <a:xfrm>
              <a:off x="3309125" y="5531275"/>
              <a:ext cx="317250" cy="17725"/>
            </a:xfrm>
            <a:custGeom>
              <a:avLst/>
              <a:gdLst/>
              <a:ahLst/>
              <a:cxnLst/>
              <a:rect l="l" t="t" r="r" b="b"/>
              <a:pathLst>
                <a:path w="12690" h="709" extrusionOk="0">
                  <a:moveTo>
                    <a:pt x="49" y="0"/>
                  </a:moveTo>
                  <a:cubicBezTo>
                    <a:pt x="25" y="49"/>
                    <a:pt x="1" y="153"/>
                    <a:pt x="1" y="226"/>
                  </a:cubicBezTo>
                  <a:cubicBezTo>
                    <a:pt x="1" y="507"/>
                    <a:pt x="202" y="708"/>
                    <a:pt x="483" y="708"/>
                  </a:cubicBezTo>
                  <a:lnTo>
                    <a:pt x="12207" y="708"/>
                  </a:lnTo>
                  <a:cubicBezTo>
                    <a:pt x="12457" y="708"/>
                    <a:pt x="12689" y="507"/>
                    <a:pt x="12689" y="226"/>
                  </a:cubicBezTo>
                  <a:cubicBezTo>
                    <a:pt x="12689" y="153"/>
                    <a:pt x="12665" y="49"/>
                    <a:pt x="12610" y="0"/>
                  </a:cubicBezTo>
                  <a:cubicBezTo>
                    <a:pt x="12537" y="128"/>
                    <a:pt x="12384" y="226"/>
                    <a:pt x="12207" y="226"/>
                  </a:cubicBezTo>
                  <a:lnTo>
                    <a:pt x="483" y="226"/>
                  </a:lnTo>
                  <a:cubicBezTo>
                    <a:pt x="306" y="226"/>
                    <a:pt x="153" y="128"/>
                    <a:pt x="4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6"/>
            <p:cNvSpPr/>
            <p:nvPr/>
          </p:nvSpPr>
          <p:spPr>
            <a:xfrm>
              <a:off x="3307150" y="5604350"/>
              <a:ext cx="321050" cy="18500"/>
            </a:xfrm>
            <a:custGeom>
              <a:avLst/>
              <a:gdLst/>
              <a:ahLst/>
              <a:cxnLst/>
              <a:rect l="l" t="t" r="r" b="b"/>
              <a:pathLst>
                <a:path w="12842" h="740" extrusionOk="0">
                  <a:moveTo>
                    <a:pt x="434" y="1"/>
                  </a:moveTo>
                  <a:cubicBezTo>
                    <a:pt x="257" y="1"/>
                    <a:pt x="80" y="104"/>
                    <a:pt x="0" y="257"/>
                  </a:cubicBezTo>
                  <a:cubicBezTo>
                    <a:pt x="0" y="257"/>
                    <a:pt x="0" y="739"/>
                    <a:pt x="434" y="739"/>
                  </a:cubicBezTo>
                  <a:lnTo>
                    <a:pt x="12384" y="739"/>
                  </a:lnTo>
                  <a:cubicBezTo>
                    <a:pt x="12842" y="739"/>
                    <a:pt x="12842" y="257"/>
                    <a:pt x="12842" y="257"/>
                  </a:cubicBezTo>
                  <a:cubicBezTo>
                    <a:pt x="12744" y="104"/>
                    <a:pt x="12591" y="1"/>
                    <a:pt x="1238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6"/>
            <p:cNvSpPr/>
            <p:nvPr/>
          </p:nvSpPr>
          <p:spPr>
            <a:xfrm>
              <a:off x="3305325" y="5610775"/>
              <a:ext cx="324850" cy="19700"/>
            </a:xfrm>
            <a:custGeom>
              <a:avLst/>
              <a:gdLst/>
              <a:ahLst/>
              <a:cxnLst/>
              <a:rect l="l" t="t" r="r" b="b"/>
              <a:pathLst>
                <a:path w="12994" h="788" extrusionOk="0">
                  <a:moveTo>
                    <a:pt x="73" y="0"/>
                  </a:moveTo>
                  <a:cubicBezTo>
                    <a:pt x="24" y="73"/>
                    <a:pt x="0" y="177"/>
                    <a:pt x="0" y="275"/>
                  </a:cubicBezTo>
                  <a:cubicBezTo>
                    <a:pt x="0" y="555"/>
                    <a:pt x="226" y="787"/>
                    <a:pt x="507" y="787"/>
                  </a:cubicBezTo>
                  <a:lnTo>
                    <a:pt x="12457" y="787"/>
                  </a:lnTo>
                  <a:cubicBezTo>
                    <a:pt x="12762" y="787"/>
                    <a:pt x="12994" y="555"/>
                    <a:pt x="12994" y="275"/>
                  </a:cubicBezTo>
                  <a:cubicBezTo>
                    <a:pt x="12994" y="177"/>
                    <a:pt x="12970" y="73"/>
                    <a:pt x="12915" y="0"/>
                  </a:cubicBezTo>
                  <a:cubicBezTo>
                    <a:pt x="12817" y="177"/>
                    <a:pt x="12664" y="275"/>
                    <a:pt x="12457" y="275"/>
                  </a:cubicBezTo>
                  <a:lnTo>
                    <a:pt x="507" y="275"/>
                  </a:lnTo>
                  <a:cubicBezTo>
                    <a:pt x="330" y="275"/>
                    <a:pt x="153" y="177"/>
                    <a:pt x="7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66"/>
          <p:cNvGrpSpPr/>
          <p:nvPr/>
        </p:nvGrpSpPr>
        <p:grpSpPr>
          <a:xfrm>
            <a:off x="1089675" y="3383381"/>
            <a:ext cx="317225" cy="436725"/>
            <a:chOff x="1089675" y="4252775"/>
            <a:chExt cx="317225" cy="436725"/>
          </a:xfrm>
        </p:grpSpPr>
        <p:sp>
          <p:nvSpPr>
            <p:cNvPr id="5365" name="Google Shape;5365;p66"/>
            <p:cNvSpPr/>
            <p:nvPr/>
          </p:nvSpPr>
          <p:spPr>
            <a:xfrm>
              <a:off x="1089675" y="4252775"/>
              <a:ext cx="317225" cy="429700"/>
            </a:xfrm>
            <a:custGeom>
              <a:avLst/>
              <a:gdLst/>
              <a:ahLst/>
              <a:cxnLst/>
              <a:rect l="l" t="t" r="r" b="b"/>
              <a:pathLst>
                <a:path w="12689" h="17188" extrusionOk="0">
                  <a:moveTo>
                    <a:pt x="354" y="1"/>
                  </a:moveTo>
                  <a:cubicBezTo>
                    <a:pt x="153" y="1"/>
                    <a:pt x="0" y="154"/>
                    <a:pt x="0" y="355"/>
                  </a:cubicBezTo>
                  <a:lnTo>
                    <a:pt x="0" y="16504"/>
                  </a:lnTo>
                  <a:lnTo>
                    <a:pt x="0" y="16602"/>
                  </a:lnTo>
                  <a:cubicBezTo>
                    <a:pt x="25" y="16907"/>
                    <a:pt x="281" y="17163"/>
                    <a:pt x="610" y="17163"/>
                  </a:cubicBezTo>
                  <a:lnTo>
                    <a:pt x="12079" y="17188"/>
                  </a:lnTo>
                  <a:cubicBezTo>
                    <a:pt x="12384" y="17188"/>
                    <a:pt x="12664" y="16938"/>
                    <a:pt x="12689" y="16632"/>
                  </a:cubicBezTo>
                  <a:lnTo>
                    <a:pt x="12689" y="16480"/>
                  </a:lnTo>
                  <a:lnTo>
                    <a:pt x="12689" y="3913"/>
                  </a:lnTo>
                  <a:lnTo>
                    <a:pt x="9405" y="1"/>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6"/>
            <p:cNvSpPr/>
            <p:nvPr/>
          </p:nvSpPr>
          <p:spPr>
            <a:xfrm>
              <a:off x="1089675" y="4664750"/>
              <a:ext cx="317225" cy="24750"/>
            </a:xfrm>
            <a:custGeom>
              <a:avLst/>
              <a:gdLst/>
              <a:ahLst/>
              <a:cxnLst/>
              <a:rect l="l" t="t" r="r" b="b"/>
              <a:pathLst>
                <a:path w="12689" h="990" extrusionOk="0">
                  <a:moveTo>
                    <a:pt x="0" y="1"/>
                  </a:moveTo>
                  <a:lnTo>
                    <a:pt x="0" y="635"/>
                  </a:lnTo>
                  <a:cubicBezTo>
                    <a:pt x="0" y="837"/>
                    <a:pt x="153" y="989"/>
                    <a:pt x="354" y="989"/>
                  </a:cubicBezTo>
                  <a:lnTo>
                    <a:pt x="12335" y="989"/>
                  </a:lnTo>
                  <a:cubicBezTo>
                    <a:pt x="12536" y="989"/>
                    <a:pt x="12689" y="837"/>
                    <a:pt x="12689" y="635"/>
                  </a:cubicBezTo>
                  <a:lnTo>
                    <a:pt x="12689" y="1"/>
                  </a:lnTo>
                  <a:cubicBezTo>
                    <a:pt x="12689" y="202"/>
                    <a:pt x="12536" y="355"/>
                    <a:pt x="12335" y="355"/>
                  </a:cubicBezTo>
                  <a:lnTo>
                    <a:pt x="354" y="355"/>
                  </a:lnTo>
                  <a:cubicBezTo>
                    <a:pt x="153" y="355"/>
                    <a:pt x="0" y="202"/>
                    <a:pt x="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6"/>
            <p:cNvSpPr/>
            <p:nvPr/>
          </p:nvSpPr>
          <p:spPr>
            <a:xfrm>
              <a:off x="1324800" y="4316875"/>
              <a:ext cx="82100" cy="33750"/>
            </a:xfrm>
            <a:custGeom>
              <a:avLst/>
              <a:gdLst/>
              <a:ahLst/>
              <a:cxnLst/>
              <a:rect l="l" t="t" r="r" b="b"/>
              <a:pathLst>
                <a:path w="3284" h="1350" extrusionOk="0">
                  <a:moveTo>
                    <a:pt x="0" y="0"/>
                  </a:moveTo>
                  <a:lnTo>
                    <a:pt x="0" y="641"/>
                  </a:lnTo>
                  <a:cubicBezTo>
                    <a:pt x="0" y="1020"/>
                    <a:pt x="336" y="1349"/>
                    <a:pt x="714" y="1349"/>
                  </a:cubicBezTo>
                  <a:lnTo>
                    <a:pt x="3284" y="1349"/>
                  </a:lnTo>
                  <a:lnTo>
                    <a:pt x="3284" y="714"/>
                  </a:lnTo>
                  <a:lnTo>
                    <a:pt x="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6"/>
            <p:cNvSpPr/>
            <p:nvPr/>
          </p:nvSpPr>
          <p:spPr>
            <a:xfrm>
              <a:off x="1324800" y="4252775"/>
              <a:ext cx="66250" cy="72500"/>
            </a:xfrm>
            <a:custGeom>
              <a:avLst/>
              <a:gdLst/>
              <a:ahLst/>
              <a:cxnLst/>
              <a:rect l="l" t="t" r="r" b="b"/>
              <a:pathLst>
                <a:path w="2650" h="2900" extrusionOk="0">
                  <a:moveTo>
                    <a:pt x="0" y="1"/>
                  </a:moveTo>
                  <a:lnTo>
                    <a:pt x="0" y="1930"/>
                  </a:lnTo>
                  <a:lnTo>
                    <a:pt x="55" y="2564"/>
                  </a:lnTo>
                  <a:lnTo>
                    <a:pt x="916" y="2900"/>
                  </a:lnTo>
                  <a:lnTo>
                    <a:pt x="2649" y="2644"/>
                  </a:lnTo>
                  <a:lnTo>
                    <a:pt x="0"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6"/>
            <p:cNvSpPr/>
            <p:nvPr/>
          </p:nvSpPr>
          <p:spPr>
            <a:xfrm>
              <a:off x="1324800" y="4301000"/>
              <a:ext cx="82100" cy="33750"/>
            </a:xfrm>
            <a:custGeom>
              <a:avLst/>
              <a:gdLst/>
              <a:ahLst/>
              <a:cxnLst/>
              <a:rect l="l" t="t" r="r" b="b"/>
              <a:pathLst>
                <a:path w="3284" h="1350" extrusionOk="0">
                  <a:moveTo>
                    <a:pt x="0" y="1"/>
                  </a:moveTo>
                  <a:lnTo>
                    <a:pt x="0" y="635"/>
                  </a:lnTo>
                  <a:cubicBezTo>
                    <a:pt x="0" y="1020"/>
                    <a:pt x="336" y="1349"/>
                    <a:pt x="714" y="1349"/>
                  </a:cubicBezTo>
                  <a:lnTo>
                    <a:pt x="3284" y="1349"/>
                  </a:lnTo>
                  <a:lnTo>
                    <a:pt x="2649" y="715"/>
                  </a:lnTo>
                  <a:lnTo>
                    <a:pt x="714" y="715"/>
                  </a:lnTo>
                  <a:cubicBezTo>
                    <a:pt x="336" y="715"/>
                    <a:pt x="0" y="385"/>
                    <a:pt x="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6"/>
            <p:cNvSpPr/>
            <p:nvPr/>
          </p:nvSpPr>
          <p:spPr>
            <a:xfrm>
              <a:off x="1284200" y="4463175"/>
              <a:ext cx="61075" cy="57875"/>
            </a:xfrm>
            <a:custGeom>
              <a:avLst/>
              <a:gdLst/>
              <a:ahLst/>
              <a:cxnLst/>
              <a:rect l="l" t="t" r="r" b="b"/>
              <a:pathLst>
                <a:path w="2443" h="2315" extrusionOk="0">
                  <a:moveTo>
                    <a:pt x="1185" y="0"/>
                  </a:moveTo>
                  <a:cubicBezTo>
                    <a:pt x="1159" y="0"/>
                    <a:pt x="1135" y="8"/>
                    <a:pt x="1118" y="26"/>
                  </a:cubicBezTo>
                  <a:lnTo>
                    <a:pt x="74" y="636"/>
                  </a:lnTo>
                  <a:cubicBezTo>
                    <a:pt x="25" y="660"/>
                    <a:pt x="1" y="764"/>
                    <a:pt x="25" y="837"/>
                  </a:cubicBezTo>
                  <a:lnTo>
                    <a:pt x="709" y="1985"/>
                  </a:lnTo>
                  <a:lnTo>
                    <a:pt x="1374" y="2314"/>
                  </a:lnTo>
                  <a:lnTo>
                    <a:pt x="2137" y="2314"/>
                  </a:lnTo>
                  <a:lnTo>
                    <a:pt x="2442" y="1985"/>
                  </a:lnTo>
                  <a:lnTo>
                    <a:pt x="1319" y="75"/>
                  </a:lnTo>
                  <a:cubicBezTo>
                    <a:pt x="1288" y="27"/>
                    <a:pt x="1233" y="0"/>
                    <a:pt x="118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6"/>
            <p:cNvSpPr/>
            <p:nvPr/>
          </p:nvSpPr>
          <p:spPr>
            <a:xfrm>
              <a:off x="1301900" y="4512775"/>
              <a:ext cx="52225" cy="23525"/>
            </a:xfrm>
            <a:custGeom>
              <a:avLst/>
              <a:gdLst/>
              <a:ahLst/>
              <a:cxnLst/>
              <a:rect l="l" t="t" r="r" b="b"/>
              <a:pathLst>
                <a:path w="2089" h="941" extrusionOk="0">
                  <a:moveTo>
                    <a:pt x="1" y="1"/>
                  </a:moveTo>
                  <a:lnTo>
                    <a:pt x="385" y="636"/>
                  </a:lnTo>
                  <a:lnTo>
                    <a:pt x="1173" y="941"/>
                  </a:lnTo>
                  <a:lnTo>
                    <a:pt x="2088" y="636"/>
                  </a:lnTo>
                  <a:lnTo>
                    <a:pt x="1734"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6"/>
            <p:cNvSpPr/>
            <p:nvPr/>
          </p:nvSpPr>
          <p:spPr>
            <a:xfrm>
              <a:off x="1176800" y="4528050"/>
              <a:ext cx="63500" cy="37550"/>
            </a:xfrm>
            <a:custGeom>
              <a:avLst/>
              <a:gdLst/>
              <a:ahLst/>
              <a:cxnLst/>
              <a:rect l="l" t="t" r="r" b="b"/>
              <a:pathLst>
                <a:path w="2540" h="1502" extrusionOk="0">
                  <a:moveTo>
                    <a:pt x="964" y="0"/>
                  </a:moveTo>
                  <a:lnTo>
                    <a:pt x="531" y="226"/>
                  </a:lnTo>
                  <a:lnTo>
                    <a:pt x="0" y="1093"/>
                  </a:lnTo>
                  <a:lnTo>
                    <a:pt x="98" y="1502"/>
                  </a:lnTo>
                  <a:lnTo>
                    <a:pt x="2411" y="1502"/>
                  </a:lnTo>
                  <a:cubicBezTo>
                    <a:pt x="2490" y="1502"/>
                    <a:pt x="2539" y="1422"/>
                    <a:pt x="2539" y="1349"/>
                  </a:cubicBezTo>
                  <a:lnTo>
                    <a:pt x="2539" y="153"/>
                  </a:lnTo>
                  <a:cubicBezTo>
                    <a:pt x="2539" y="73"/>
                    <a:pt x="2490" y="0"/>
                    <a:pt x="2411"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6"/>
            <p:cNvSpPr/>
            <p:nvPr/>
          </p:nvSpPr>
          <p:spPr>
            <a:xfrm>
              <a:off x="1188850" y="4396975"/>
              <a:ext cx="50825" cy="70300"/>
            </a:xfrm>
            <a:custGeom>
              <a:avLst/>
              <a:gdLst/>
              <a:ahLst/>
              <a:cxnLst/>
              <a:rect l="l" t="t" r="r" b="b"/>
              <a:pathLst>
                <a:path w="2033" h="2812" extrusionOk="0">
                  <a:moveTo>
                    <a:pt x="1197" y="1"/>
                  </a:moveTo>
                  <a:lnTo>
                    <a:pt x="49" y="2015"/>
                  </a:lnTo>
                  <a:cubicBezTo>
                    <a:pt x="0" y="2063"/>
                    <a:pt x="25" y="2167"/>
                    <a:pt x="98" y="2216"/>
                  </a:cubicBezTo>
                  <a:lnTo>
                    <a:pt x="1117" y="2802"/>
                  </a:lnTo>
                  <a:cubicBezTo>
                    <a:pt x="1138" y="2808"/>
                    <a:pt x="1160" y="2811"/>
                    <a:pt x="1182" y="2811"/>
                  </a:cubicBezTo>
                  <a:cubicBezTo>
                    <a:pt x="1243" y="2811"/>
                    <a:pt x="1301" y="2787"/>
                    <a:pt x="1319" y="2747"/>
                  </a:cubicBezTo>
                  <a:lnTo>
                    <a:pt x="2033" y="1502"/>
                  </a:lnTo>
                  <a:lnTo>
                    <a:pt x="2033" y="971"/>
                  </a:lnTo>
                  <a:lnTo>
                    <a:pt x="1502" y="31"/>
                  </a:lnTo>
                  <a:lnTo>
                    <a:pt x="1197"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6"/>
            <p:cNvSpPr/>
            <p:nvPr/>
          </p:nvSpPr>
          <p:spPr>
            <a:xfrm>
              <a:off x="1261925" y="4524775"/>
              <a:ext cx="92200" cy="44200"/>
            </a:xfrm>
            <a:custGeom>
              <a:avLst/>
              <a:gdLst/>
              <a:ahLst/>
              <a:cxnLst/>
              <a:rect l="l" t="t" r="r" b="b"/>
              <a:pathLst>
                <a:path w="3688" h="1768" extrusionOk="0">
                  <a:moveTo>
                    <a:pt x="833" y="0"/>
                  </a:moveTo>
                  <a:cubicBezTo>
                    <a:pt x="793" y="0"/>
                    <a:pt x="750" y="16"/>
                    <a:pt x="715" y="52"/>
                  </a:cubicBezTo>
                  <a:lnTo>
                    <a:pt x="50" y="790"/>
                  </a:lnTo>
                  <a:cubicBezTo>
                    <a:pt x="1" y="839"/>
                    <a:pt x="1" y="919"/>
                    <a:pt x="50" y="967"/>
                  </a:cubicBezTo>
                  <a:lnTo>
                    <a:pt x="715" y="1730"/>
                  </a:lnTo>
                  <a:cubicBezTo>
                    <a:pt x="746" y="1756"/>
                    <a:pt x="783" y="1767"/>
                    <a:pt x="819" y="1767"/>
                  </a:cubicBezTo>
                  <a:cubicBezTo>
                    <a:pt x="895" y="1767"/>
                    <a:pt x="965" y="1715"/>
                    <a:pt x="965" y="1633"/>
                  </a:cubicBezTo>
                  <a:lnTo>
                    <a:pt x="2772" y="1633"/>
                  </a:lnTo>
                  <a:cubicBezTo>
                    <a:pt x="2820" y="1633"/>
                    <a:pt x="2875" y="1602"/>
                    <a:pt x="2900" y="1553"/>
                  </a:cubicBezTo>
                  <a:lnTo>
                    <a:pt x="3687" y="156"/>
                  </a:lnTo>
                  <a:lnTo>
                    <a:pt x="965" y="131"/>
                  </a:lnTo>
                  <a:cubicBezTo>
                    <a:pt x="965" y="50"/>
                    <a:pt x="903" y="0"/>
                    <a:pt x="83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6"/>
            <p:cNvSpPr/>
            <p:nvPr/>
          </p:nvSpPr>
          <p:spPr>
            <a:xfrm>
              <a:off x="1163375" y="4528050"/>
              <a:ext cx="37550" cy="37550"/>
            </a:xfrm>
            <a:custGeom>
              <a:avLst/>
              <a:gdLst/>
              <a:ahLst/>
              <a:cxnLst/>
              <a:rect l="l" t="t" r="r" b="b"/>
              <a:pathLst>
                <a:path w="1502" h="1502" extrusionOk="0">
                  <a:moveTo>
                    <a:pt x="867" y="0"/>
                  </a:moveTo>
                  <a:lnTo>
                    <a:pt x="128" y="763"/>
                  </a:lnTo>
                  <a:lnTo>
                    <a:pt x="0" y="1502"/>
                  </a:lnTo>
                  <a:lnTo>
                    <a:pt x="635" y="1502"/>
                  </a:lnTo>
                  <a:lnTo>
                    <a:pt x="1501"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6"/>
            <p:cNvSpPr/>
            <p:nvPr/>
          </p:nvSpPr>
          <p:spPr>
            <a:xfrm>
              <a:off x="1218750" y="4383100"/>
              <a:ext cx="34350" cy="51425"/>
            </a:xfrm>
            <a:custGeom>
              <a:avLst/>
              <a:gdLst/>
              <a:ahLst/>
              <a:cxnLst/>
              <a:rect l="l" t="t" r="r" b="b"/>
              <a:pathLst>
                <a:path w="1374" h="2057" extrusionOk="0">
                  <a:moveTo>
                    <a:pt x="306" y="0"/>
                  </a:moveTo>
                  <a:lnTo>
                    <a:pt x="1" y="556"/>
                  </a:lnTo>
                  <a:lnTo>
                    <a:pt x="837" y="2057"/>
                  </a:lnTo>
                  <a:lnTo>
                    <a:pt x="1166" y="1502"/>
                  </a:lnTo>
                  <a:lnTo>
                    <a:pt x="1374" y="787"/>
                  </a:lnTo>
                  <a:lnTo>
                    <a:pt x="306"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6"/>
            <p:cNvSpPr/>
            <p:nvPr/>
          </p:nvSpPr>
          <p:spPr>
            <a:xfrm>
              <a:off x="1142450" y="4476325"/>
              <a:ext cx="61525" cy="89275"/>
            </a:xfrm>
            <a:custGeom>
              <a:avLst/>
              <a:gdLst/>
              <a:ahLst/>
              <a:cxnLst/>
              <a:rect l="l" t="t" r="r" b="b"/>
              <a:pathLst>
                <a:path w="2461" h="3571" extrusionOk="0">
                  <a:moveTo>
                    <a:pt x="1995" y="0"/>
                  </a:moveTo>
                  <a:cubicBezTo>
                    <a:pt x="1982" y="0"/>
                    <a:pt x="1968" y="2"/>
                    <a:pt x="1954" y="6"/>
                  </a:cubicBezTo>
                  <a:lnTo>
                    <a:pt x="990" y="183"/>
                  </a:lnTo>
                  <a:cubicBezTo>
                    <a:pt x="861" y="214"/>
                    <a:pt x="837" y="391"/>
                    <a:pt x="941" y="464"/>
                  </a:cubicBezTo>
                  <a:lnTo>
                    <a:pt x="25" y="2014"/>
                  </a:lnTo>
                  <a:cubicBezTo>
                    <a:pt x="1" y="2045"/>
                    <a:pt x="1" y="2094"/>
                    <a:pt x="25" y="2142"/>
                  </a:cubicBezTo>
                  <a:lnTo>
                    <a:pt x="837" y="3571"/>
                  </a:lnTo>
                  <a:lnTo>
                    <a:pt x="2210" y="1203"/>
                  </a:lnTo>
                  <a:cubicBezTo>
                    <a:pt x="2241" y="1222"/>
                    <a:pt x="2272" y="1230"/>
                    <a:pt x="2301" y="1230"/>
                  </a:cubicBezTo>
                  <a:cubicBezTo>
                    <a:pt x="2392" y="1230"/>
                    <a:pt x="2461" y="1147"/>
                    <a:pt x="2442" y="1050"/>
                  </a:cubicBezTo>
                  <a:lnTo>
                    <a:pt x="2137" y="110"/>
                  </a:lnTo>
                  <a:cubicBezTo>
                    <a:pt x="2112" y="45"/>
                    <a:pt x="2058" y="0"/>
                    <a:pt x="1995"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6"/>
            <p:cNvSpPr/>
            <p:nvPr/>
          </p:nvSpPr>
          <p:spPr>
            <a:xfrm>
              <a:off x="1226375" y="4383100"/>
              <a:ext cx="72175" cy="71350"/>
            </a:xfrm>
            <a:custGeom>
              <a:avLst/>
              <a:gdLst/>
              <a:ahLst/>
              <a:cxnLst/>
              <a:rect l="l" t="t" r="r" b="b"/>
              <a:pathLst>
                <a:path w="2887" h="2854" extrusionOk="0">
                  <a:moveTo>
                    <a:pt x="1" y="0"/>
                  </a:moveTo>
                  <a:lnTo>
                    <a:pt x="1343" y="2387"/>
                  </a:lnTo>
                  <a:cubicBezTo>
                    <a:pt x="1221" y="2441"/>
                    <a:pt x="1246" y="2618"/>
                    <a:pt x="1398" y="2643"/>
                  </a:cubicBezTo>
                  <a:lnTo>
                    <a:pt x="2363" y="2844"/>
                  </a:lnTo>
                  <a:cubicBezTo>
                    <a:pt x="2379" y="2850"/>
                    <a:pt x="2393" y="2853"/>
                    <a:pt x="2407" y="2853"/>
                  </a:cubicBezTo>
                  <a:cubicBezTo>
                    <a:pt x="2461" y="2853"/>
                    <a:pt x="2496" y="2810"/>
                    <a:pt x="2515" y="2771"/>
                  </a:cubicBezTo>
                  <a:lnTo>
                    <a:pt x="2845" y="1807"/>
                  </a:lnTo>
                  <a:cubicBezTo>
                    <a:pt x="2886" y="1710"/>
                    <a:pt x="2809" y="1626"/>
                    <a:pt x="2724" y="1626"/>
                  </a:cubicBezTo>
                  <a:cubicBezTo>
                    <a:pt x="2697" y="1626"/>
                    <a:pt x="2669" y="1635"/>
                    <a:pt x="2643" y="1654"/>
                  </a:cubicBezTo>
                  <a:lnTo>
                    <a:pt x="1752" y="73"/>
                  </a:lnTo>
                  <a:cubicBezTo>
                    <a:pt x="1728" y="49"/>
                    <a:pt x="1679" y="0"/>
                    <a:pt x="162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6"/>
          <p:cNvGrpSpPr/>
          <p:nvPr/>
        </p:nvGrpSpPr>
        <p:grpSpPr>
          <a:xfrm>
            <a:off x="5499300" y="4022606"/>
            <a:ext cx="436700" cy="430475"/>
            <a:chOff x="5499300" y="5196800"/>
            <a:chExt cx="436700" cy="430475"/>
          </a:xfrm>
        </p:grpSpPr>
        <p:sp>
          <p:nvSpPr>
            <p:cNvPr id="5380" name="Google Shape;5380;p66"/>
            <p:cNvSpPr/>
            <p:nvPr/>
          </p:nvSpPr>
          <p:spPr>
            <a:xfrm>
              <a:off x="5644250" y="5222900"/>
              <a:ext cx="291750" cy="322275"/>
            </a:xfrm>
            <a:custGeom>
              <a:avLst/>
              <a:gdLst/>
              <a:ahLst/>
              <a:cxnLst/>
              <a:rect l="l" t="t" r="r" b="b"/>
              <a:pathLst>
                <a:path w="11670" h="12891" extrusionOk="0">
                  <a:moveTo>
                    <a:pt x="251" y="1"/>
                  </a:moveTo>
                  <a:cubicBezTo>
                    <a:pt x="98" y="1"/>
                    <a:pt x="0" y="129"/>
                    <a:pt x="0" y="281"/>
                  </a:cubicBezTo>
                  <a:cubicBezTo>
                    <a:pt x="0" y="409"/>
                    <a:pt x="98" y="531"/>
                    <a:pt x="251" y="531"/>
                  </a:cubicBezTo>
                  <a:lnTo>
                    <a:pt x="8643" y="531"/>
                  </a:lnTo>
                  <a:cubicBezTo>
                    <a:pt x="10016" y="531"/>
                    <a:pt x="11163" y="1654"/>
                    <a:pt x="11163" y="3028"/>
                  </a:cubicBezTo>
                  <a:lnTo>
                    <a:pt x="11163" y="11139"/>
                  </a:lnTo>
                  <a:cubicBezTo>
                    <a:pt x="11163" y="11823"/>
                    <a:pt x="10602" y="12384"/>
                    <a:pt x="9918" y="12384"/>
                  </a:cubicBezTo>
                  <a:lnTo>
                    <a:pt x="9253" y="12384"/>
                  </a:lnTo>
                  <a:cubicBezTo>
                    <a:pt x="9131" y="12384"/>
                    <a:pt x="9003" y="12488"/>
                    <a:pt x="9003" y="12640"/>
                  </a:cubicBezTo>
                  <a:cubicBezTo>
                    <a:pt x="9003" y="12793"/>
                    <a:pt x="9131" y="12891"/>
                    <a:pt x="9253" y="12891"/>
                  </a:cubicBezTo>
                  <a:lnTo>
                    <a:pt x="9918" y="12891"/>
                  </a:lnTo>
                  <a:cubicBezTo>
                    <a:pt x="10883" y="12891"/>
                    <a:pt x="11670" y="12103"/>
                    <a:pt x="11670" y="11139"/>
                  </a:cubicBezTo>
                  <a:lnTo>
                    <a:pt x="11670" y="3028"/>
                  </a:lnTo>
                  <a:cubicBezTo>
                    <a:pt x="11670" y="1374"/>
                    <a:pt x="10321" y="1"/>
                    <a:pt x="864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6"/>
            <p:cNvSpPr/>
            <p:nvPr/>
          </p:nvSpPr>
          <p:spPr>
            <a:xfrm>
              <a:off x="5561550" y="5240750"/>
              <a:ext cx="53425" cy="13300"/>
            </a:xfrm>
            <a:custGeom>
              <a:avLst/>
              <a:gdLst/>
              <a:ahLst/>
              <a:cxnLst/>
              <a:rect l="l" t="t" r="r" b="b"/>
              <a:pathLst>
                <a:path w="2137" h="532" extrusionOk="0">
                  <a:moveTo>
                    <a:pt x="257" y="1"/>
                  </a:moveTo>
                  <a:cubicBezTo>
                    <a:pt x="129" y="1"/>
                    <a:pt x="0" y="123"/>
                    <a:pt x="0" y="275"/>
                  </a:cubicBezTo>
                  <a:cubicBezTo>
                    <a:pt x="0" y="403"/>
                    <a:pt x="129" y="532"/>
                    <a:pt x="257" y="532"/>
                  </a:cubicBezTo>
                  <a:lnTo>
                    <a:pt x="1880" y="532"/>
                  </a:lnTo>
                  <a:cubicBezTo>
                    <a:pt x="2008" y="532"/>
                    <a:pt x="2137" y="403"/>
                    <a:pt x="2137" y="275"/>
                  </a:cubicBezTo>
                  <a:cubicBezTo>
                    <a:pt x="2137" y="123"/>
                    <a:pt x="2008" y="1"/>
                    <a:pt x="188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6"/>
            <p:cNvSpPr/>
            <p:nvPr/>
          </p:nvSpPr>
          <p:spPr>
            <a:xfrm>
              <a:off x="5561550" y="5205050"/>
              <a:ext cx="53425" cy="13450"/>
            </a:xfrm>
            <a:custGeom>
              <a:avLst/>
              <a:gdLst/>
              <a:ahLst/>
              <a:cxnLst/>
              <a:rect l="l" t="t" r="r" b="b"/>
              <a:pathLst>
                <a:path w="2137" h="538" extrusionOk="0">
                  <a:moveTo>
                    <a:pt x="257" y="0"/>
                  </a:moveTo>
                  <a:cubicBezTo>
                    <a:pt x="129" y="0"/>
                    <a:pt x="0" y="129"/>
                    <a:pt x="0" y="281"/>
                  </a:cubicBezTo>
                  <a:cubicBezTo>
                    <a:pt x="0" y="409"/>
                    <a:pt x="129" y="538"/>
                    <a:pt x="257" y="538"/>
                  </a:cubicBezTo>
                  <a:lnTo>
                    <a:pt x="1880" y="538"/>
                  </a:lnTo>
                  <a:cubicBezTo>
                    <a:pt x="2008" y="538"/>
                    <a:pt x="2137" y="409"/>
                    <a:pt x="2137" y="281"/>
                  </a:cubicBezTo>
                  <a:cubicBezTo>
                    <a:pt x="2137" y="129"/>
                    <a:pt x="2008" y="0"/>
                    <a:pt x="188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6"/>
            <p:cNvSpPr/>
            <p:nvPr/>
          </p:nvSpPr>
          <p:spPr>
            <a:xfrm>
              <a:off x="5597100" y="5196800"/>
              <a:ext cx="61050" cy="57850"/>
            </a:xfrm>
            <a:custGeom>
              <a:avLst/>
              <a:gdLst/>
              <a:ahLst/>
              <a:cxnLst/>
              <a:rect l="l" t="t" r="r" b="b"/>
              <a:pathLst>
                <a:path w="2442" h="2314" extrusionOk="0">
                  <a:moveTo>
                    <a:pt x="184" y="1"/>
                  </a:moveTo>
                  <a:cubicBezTo>
                    <a:pt x="80" y="1"/>
                    <a:pt x="0" y="80"/>
                    <a:pt x="0" y="178"/>
                  </a:cubicBezTo>
                  <a:lnTo>
                    <a:pt x="0" y="2009"/>
                  </a:lnTo>
                  <a:lnTo>
                    <a:pt x="306" y="2314"/>
                  </a:lnTo>
                  <a:lnTo>
                    <a:pt x="1044" y="2314"/>
                  </a:lnTo>
                  <a:cubicBezTo>
                    <a:pt x="1197" y="2314"/>
                    <a:pt x="1349" y="2241"/>
                    <a:pt x="1453" y="2113"/>
                  </a:cubicBezTo>
                  <a:cubicBezTo>
                    <a:pt x="1606" y="1960"/>
                    <a:pt x="1783" y="1783"/>
                    <a:pt x="2063" y="1679"/>
                  </a:cubicBezTo>
                  <a:cubicBezTo>
                    <a:pt x="2265" y="1606"/>
                    <a:pt x="2417" y="1423"/>
                    <a:pt x="2442" y="1197"/>
                  </a:cubicBezTo>
                  <a:lnTo>
                    <a:pt x="2442" y="1173"/>
                  </a:lnTo>
                  <a:lnTo>
                    <a:pt x="2442" y="843"/>
                  </a:lnTo>
                  <a:cubicBezTo>
                    <a:pt x="2442" y="764"/>
                    <a:pt x="2393" y="715"/>
                    <a:pt x="2320" y="691"/>
                  </a:cubicBezTo>
                  <a:cubicBezTo>
                    <a:pt x="1886" y="636"/>
                    <a:pt x="1581" y="355"/>
                    <a:pt x="1429" y="153"/>
                  </a:cubicBezTo>
                  <a:cubicBezTo>
                    <a:pt x="1349" y="50"/>
                    <a:pt x="1221" y="1"/>
                    <a:pt x="109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6"/>
            <p:cNvSpPr/>
            <p:nvPr/>
          </p:nvSpPr>
          <p:spPr>
            <a:xfrm>
              <a:off x="5597100" y="5226100"/>
              <a:ext cx="61050" cy="36200"/>
            </a:xfrm>
            <a:custGeom>
              <a:avLst/>
              <a:gdLst/>
              <a:ahLst/>
              <a:cxnLst/>
              <a:rect l="l" t="t" r="r" b="b"/>
              <a:pathLst>
                <a:path w="2442" h="1448" extrusionOk="0">
                  <a:moveTo>
                    <a:pt x="2442" y="1"/>
                  </a:moveTo>
                  <a:cubicBezTo>
                    <a:pt x="2442" y="74"/>
                    <a:pt x="2393" y="129"/>
                    <a:pt x="2320" y="129"/>
                  </a:cubicBezTo>
                  <a:cubicBezTo>
                    <a:pt x="1911" y="178"/>
                    <a:pt x="1630" y="458"/>
                    <a:pt x="1453" y="635"/>
                  </a:cubicBezTo>
                  <a:cubicBezTo>
                    <a:pt x="1349" y="764"/>
                    <a:pt x="1197" y="837"/>
                    <a:pt x="1044" y="837"/>
                  </a:cubicBezTo>
                  <a:lnTo>
                    <a:pt x="0" y="837"/>
                  </a:lnTo>
                  <a:lnTo>
                    <a:pt x="0" y="1270"/>
                  </a:lnTo>
                  <a:cubicBezTo>
                    <a:pt x="0" y="1374"/>
                    <a:pt x="80" y="1447"/>
                    <a:pt x="184" y="1447"/>
                  </a:cubicBezTo>
                  <a:lnTo>
                    <a:pt x="1044" y="1447"/>
                  </a:lnTo>
                  <a:cubicBezTo>
                    <a:pt x="1197" y="1447"/>
                    <a:pt x="1349" y="1374"/>
                    <a:pt x="1453" y="1246"/>
                  </a:cubicBezTo>
                  <a:cubicBezTo>
                    <a:pt x="1630" y="1069"/>
                    <a:pt x="1911" y="812"/>
                    <a:pt x="2320" y="764"/>
                  </a:cubicBezTo>
                  <a:cubicBezTo>
                    <a:pt x="2393" y="764"/>
                    <a:pt x="2442" y="684"/>
                    <a:pt x="2442" y="611"/>
                  </a:cubicBezTo>
                  <a:lnTo>
                    <a:pt x="244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6"/>
            <p:cNvSpPr/>
            <p:nvPr/>
          </p:nvSpPr>
          <p:spPr>
            <a:xfrm>
              <a:off x="5499300" y="5317650"/>
              <a:ext cx="392925" cy="252400"/>
            </a:xfrm>
            <a:custGeom>
              <a:avLst/>
              <a:gdLst/>
              <a:ahLst/>
              <a:cxnLst/>
              <a:rect l="l" t="t" r="r" b="b"/>
              <a:pathLst>
                <a:path w="15717" h="10096" extrusionOk="0">
                  <a:moveTo>
                    <a:pt x="8923" y="1"/>
                  </a:moveTo>
                  <a:cubicBezTo>
                    <a:pt x="2643" y="1"/>
                    <a:pt x="739" y="6385"/>
                    <a:pt x="739" y="6385"/>
                  </a:cubicBezTo>
                  <a:lnTo>
                    <a:pt x="586" y="7068"/>
                  </a:lnTo>
                  <a:lnTo>
                    <a:pt x="74" y="7703"/>
                  </a:lnTo>
                  <a:cubicBezTo>
                    <a:pt x="25" y="7935"/>
                    <a:pt x="0" y="8161"/>
                    <a:pt x="0" y="8368"/>
                  </a:cubicBezTo>
                  <a:lnTo>
                    <a:pt x="0" y="9204"/>
                  </a:lnTo>
                  <a:lnTo>
                    <a:pt x="0" y="9485"/>
                  </a:lnTo>
                  <a:cubicBezTo>
                    <a:pt x="25" y="9815"/>
                    <a:pt x="330" y="10095"/>
                    <a:pt x="684" y="10095"/>
                  </a:cubicBezTo>
                  <a:lnTo>
                    <a:pt x="15082" y="10047"/>
                  </a:lnTo>
                  <a:cubicBezTo>
                    <a:pt x="15411" y="10047"/>
                    <a:pt x="15661" y="9790"/>
                    <a:pt x="15692" y="9461"/>
                  </a:cubicBezTo>
                  <a:lnTo>
                    <a:pt x="15716" y="9204"/>
                  </a:lnTo>
                  <a:lnTo>
                    <a:pt x="15716" y="7270"/>
                  </a:lnTo>
                  <a:lnTo>
                    <a:pt x="15259" y="6433"/>
                  </a:lnTo>
                  <a:lnTo>
                    <a:pt x="15661" y="5390"/>
                  </a:lnTo>
                  <a:cubicBezTo>
                    <a:pt x="15411" y="2442"/>
                    <a:pt x="13806" y="1142"/>
                    <a:pt x="13806" y="1142"/>
                  </a:cubicBezTo>
                  <a:lnTo>
                    <a:pt x="14111" y="764"/>
                  </a:lnTo>
                  <a:cubicBezTo>
                    <a:pt x="14367" y="458"/>
                    <a:pt x="14136" y="1"/>
                    <a:pt x="13757"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6"/>
            <p:cNvSpPr/>
            <p:nvPr/>
          </p:nvSpPr>
          <p:spPr>
            <a:xfrm>
              <a:off x="5499300" y="5547750"/>
              <a:ext cx="392925" cy="30525"/>
            </a:xfrm>
            <a:custGeom>
              <a:avLst/>
              <a:gdLst/>
              <a:ahLst/>
              <a:cxnLst/>
              <a:rect l="l" t="t" r="r" b="b"/>
              <a:pathLst>
                <a:path w="15717" h="1221" extrusionOk="0">
                  <a:moveTo>
                    <a:pt x="0" y="0"/>
                  </a:moveTo>
                  <a:lnTo>
                    <a:pt x="0" y="635"/>
                  </a:lnTo>
                  <a:cubicBezTo>
                    <a:pt x="0" y="965"/>
                    <a:pt x="251" y="1221"/>
                    <a:pt x="586" y="1221"/>
                  </a:cubicBezTo>
                  <a:lnTo>
                    <a:pt x="15130" y="1221"/>
                  </a:lnTo>
                  <a:cubicBezTo>
                    <a:pt x="15436" y="1221"/>
                    <a:pt x="15716" y="965"/>
                    <a:pt x="15716" y="635"/>
                  </a:cubicBezTo>
                  <a:lnTo>
                    <a:pt x="15716" y="0"/>
                  </a:lnTo>
                  <a:cubicBezTo>
                    <a:pt x="15716" y="330"/>
                    <a:pt x="15436" y="611"/>
                    <a:pt x="15130" y="611"/>
                  </a:cubicBezTo>
                  <a:lnTo>
                    <a:pt x="586" y="611"/>
                  </a:lnTo>
                  <a:cubicBezTo>
                    <a:pt x="251" y="611"/>
                    <a:pt x="0" y="330"/>
                    <a:pt x="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6"/>
            <p:cNvSpPr/>
            <p:nvPr/>
          </p:nvSpPr>
          <p:spPr>
            <a:xfrm>
              <a:off x="5526600" y="5529275"/>
              <a:ext cx="97225" cy="90350"/>
            </a:xfrm>
            <a:custGeom>
              <a:avLst/>
              <a:gdLst/>
              <a:ahLst/>
              <a:cxnLst/>
              <a:rect l="l" t="t" r="r" b="b"/>
              <a:pathLst>
                <a:path w="3889" h="3614" extrusionOk="0">
                  <a:moveTo>
                    <a:pt x="1936" y="1"/>
                  </a:moveTo>
                  <a:cubicBezTo>
                    <a:pt x="965" y="1"/>
                    <a:pt x="153" y="715"/>
                    <a:pt x="1" y="1655"/>
                  </a:cubicBezTo>
                  <a:cubicBezTo>
                    <a:pt x="1" y="1655"/>
                    <a:pt x="1" y="3614"/>
                    <a:pt x="1936" y="3614"/>
                  </a:cubicBezTo>
                  <a:cubicBezTo>
                    <a:pt x="3889" y="3614"/>
                    <a:pt x="3889" y="1655"/>
                    <a:pt x="3889" y="1655"/>
                  </a:cubicBezTo>
                  <a:cubicBezTo>
                    <a:pt x="3736" y="715"/>
                    <a:pt x="2924" y="1"/>
                    <a:pt x="19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6"/>
            <p:cNvSpPr/>
            <p:nvPr/>
          </p:nvSpPr>
          <p:spPr>
            <a:xfrm>
              <a:off x="5560325" y="5561175"/>
              <a:ext cx="29925" cy="25950"/>
            </a:xfrm>
            <a:custGeom>
              <a:avLst/>
              <a:gdLst/>
              <a:ahLst/>
              <a:cxnLst/>
              <a:rect l="l" t="t" r="r" b="b"/>
              <a:pathLst>
                <a:path w="1197" h="1038" extrusionOk="0">
                  <a:moveTo>
                    <a:pt x="587" y="0"/>
                  </a:moveTo>
                  <a:cubicBezTo>
                    <a:pt x="330" y="0"/>
                    <a:pt x="98" y="153"/>
                    <a:pt x="1" y="379"/>
                  </a:cubicBezTo>
                  <a:cubicBezTo>
                    <a:pt x="1" y="379"/>
                    <a:pt x="1" y="1038"/>
                    <a:pt x="587" y="1038"/>
                  </a:cubicBezTo>
                  <a:cubicBezTo>
                    <a:pt x="1197" y="1038"/>
                    <a:pt x="1197" y="379"/>
                    <a:pt x="1197" y="379"/>
                  </a:cubicBezTo>
                  <a:cubicBezTo>
                    <a:pt x="1093" y="153"/>
                    <a:pt x="861" y="0"/>
                    <a:pt x="58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6"/>
            <p:cNvSpPr/>
            <p:nvPr/>
          </p:nvSpPr>
          <p:spPr>
            <a:xfrm>
              <a:off x="5558350" y="5570625"/>
              <a:ext cx="33750" cy="24900"/>
            </a:xfrm>
            <a:custGeom>
              <a:avLst/>
              <a:gdLst/>
              <a:ahLst/>
              <a:cxnLst/>
              <a:rect l="l" t="t" r="r" b="b"/>
              <a:pathLst>
                <a:path w="1350" h="996" extrusionOk="0">
                  <a:moveTo>
                    <a:pt x="80" y="1"/>
                  </a:moveTo>
                  <a:cubicBezTo>
                    <a:pt x="25" y="105"/>
                    <a:pt x="0" y="202"/>
                    <a:pt x="0" y="306"/>
                  </a:cubicBezTo>
                  <a:cubicBezTo>
                    <a:pt x="0" y="691"/>
                    <a:pt x="305" y="996"/>
                    <a:pt x="666" y="996"/>
                  </a:cubicBezTo>
                  <a:cubicBezTo>
                    <a:pt x="1044" y="996"/>
                    <a:pt x="1349" y="691"/>
                    <a:pt x="1349" y="306"/>
                  </a:cubicBezTo>
                  <a:cubicBezTo>
                    <a:pt x="1349" y="202"/>
                    <a:pt x="1325" y="105"/>
                    <a:pt x="1276" y="1"/>
                  </a:cubicBezTo>
                  <a:cubicBezTo>
                    <a:pt x="1172" y="202"/>
                    <a:pt x="940" y="355"/>
                    <a:pt x="666" y="355"/>
                  </a:cubicBezTo>
                  <a:cubicBezTo>
                    <a:pt x="409" y="355"/>
                    <a:pt x="177" y="202"/>
                    <a:pt x="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6"/>
            <p:cNvSpPr/>
            <p:nvPr/>
          </p:nvSpPr>
          <p:spPr>
            <a:xfrm>
              <a:off x="5587650" y="5351375"/>
              <a:ext cx="254375" cy="74950"/>
            </a:xfrm>
            <a:custGeom>
              <a:avLst/>
              <a:gdLst/>
              <a:ahLst/>
              <a:cxnLst/>
              <a:rect l="l" t="t" r="r" b="b"/>
              <a:pathLst>
                <a:path w="10175" h="2998" extrusionOk="0">
                  <a:moveTo>
                    <a:pt x="4932" y="0"/>
                  </a:moveTo>
                  <a:cubicBezTo>
                    <a:pt x="2924" y="0"/>
                    <a:pt x="1068" y="1014"/>
                    <a:pt x="0" y="2668"/>
                  </a:cubicBezTo>
                  <a:lnTo>
                    <a:pt x="256" y="2997"/>
                  </a:lnTo>
                  <a:lnTo>
                    <a:pt x="9637" y="2997"/>
                  </a:lnTo>
                  <a:lnTo>
                    <a:pt x="10174" y="2668"/>
                  </a:lnTo>
                  <a:cubicBezTo>
                    <a:pt x="10046" y="2185"/>
                    <a:pt x="9814" y="1471"/>
                    <a:pt x="9228" y="788"/>
                  </a:cubicBezTo>
                  <a:cubicBezTo>
                    <a:pt x="8801" y="306"/>
                    <a:pt x="8191" y="0"/>
                    <a:pt x="75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6"/>
            <p:cNvSpPr/>
            <p:nvPr/>
          </p:nvSpPr>
          <p:spPr>
            <a:xfrm>
              <a:off x="5578800" y="5418050"/>
              <a:ext cx="265050" cy="15900"/>
            </a:xfrm>
            <a:custGeom>
              <a:avLst/>
              <a:gdLst/>
              <a:ahLst/>
              <a:cxnLst/>
              <a:rect l="l" t="t" r="r" b="b"/>
              <a:pathLst>
                <a:path w="10602" h="636" extrusionOk="0">
                  <a:moveTo>
                    <a:pt x="354" y="1"/>
                  </a:moveTo>
                  <a:cubicBezTo>
                    <a:pt x="275" y="129"/>
                    <a:pt x="177" y="281"/>
                    <a:pt x="98" y="409"/>
                  </a:cubicBezTo>
                  <a:cubicBezTo>
                    <a:pt x="73" y="483"/>
                    <a:pt x="25" y="562"/>
                    <a:pt x="0" y="635"/>
                  </a:cubicBezTo>
                  <a:lnTo>
                    <a:pt x="10602" y="635"/>
                  </a:lnTo>
                  <a:cubicBezTo>
                    <a:pt x="10602" y="635"/>
                    <a:pt x="10602" y="385"/>
                    <a:pt x="1052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6"/>
            <p:cNvSpPr/>
            <p:nvPr/>
          </p:nvSpPr>
          <p:spPr>
            <a:xfrm>
              <a:off x="5506325" y="5477250"/>
              <a:ext cx="46400" cy="25350"/>
            </a:xfrm>
            <a:custGeom>
              <a:avLst/>
              <a:gdLst/>
              <a:ahLst/>
              <a:cxnLst/>
              <a:rect l="l" t="t" r="r" b="b"/>
              <a:pathLst>
                <a:path w="1856" h="1014" extrusionOk="0">
                  <a:moveTo>
                    <a:pt x="458" y="1"/>
                  </a:moveTo>
                  <a:cubicBezTo>
                    <a:pt x="275" y="153"/>
                    <a:pt x="122" y="403"/>
                    <a:pt x="0" y="684"/>
                  </a:cubicBezTo>
                  <a:lnTo>
                    <a:pt x="98" y="1014"/>
                  </a:lnTo>
                  <a:lnTo>
                    <a:pt x="964" y="1014"/>
                  </a:lnTo>
                  <a:cubicBezTo>
                    <a:pt x="1752" y="1014"/>
                    <a:pt x="1855" y="74"/>
                    <a:pt x="1831" y="49"/>
                  </a:cubicBezTo>
                  <a:cubicBezTo>
                    <a:pt x="1801" y="25"/>
                    <a:pt x="1752" y="1"/>
                    <a:pt x="170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6"/>
            <p:cNvSpPr/>
            <p:nvPr/>
          </p:nvSpPr>
          <p:spPr>
            <a:xfrm>
              <a:off x="5501125" y="5478475"/>
              <a:ext cx="51600" cy="31750"/>
            </a:xfrm>
            <a:custGeom>
              <a:avLst/>
              <a:gdLst/>
              <a:ahLst/>
              <a:cxnLst/>
              <a:rect l="l" t="t" r="r" b="b"/>
              <a:pathLst>
                <a:path w="2064" h="1270" extrusionOk="0">
                  <a:moveTo>
                    <a:pt x="2039" y="0"/>
                  </a:moveTo>
                  <a:cubicBezTo>
                    <a:pt x="1911" y="379"/>
                    <a:pt x="1581" y="635"/>
                    <a:pt x="1172" y="635"/>
                  </a:cubicBezTo>
                  <a:lnTo>
                    <a:pt x="208" y="635"/>
                  </a:lnTo>
                  <a:cubicBezTo>
                    <a:pt x="104" y="837"/>
                    <a:pt x="55" y="1044"/>
                    <a:pt x="1" y="1270"/>
                  </a:cubicBezTo>
                  <a:lnTo>
                    <a:pt x="1172" y="1270"/>
                  </a:lnTo>
                  <a:cubicBezTo>
                    <a:pt x="1679" y="1270"/>
                    <a:pt x="2063" y="867"/>
                    <a:pt x="2063" y="354"/>
                  </a:cubicBezTo>
                  <a:lnTo>
                    <a:pt x="2063" y="129"/>
                  </a:lnTo>
                  <a:cubicBezTo>
                    <a:pt x="2063" y="74"/>
                    <a:pt x="2063" y="25"/>
                    <a:pt x="203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6"/>
            <p:cNvSpPr/>
            <p:nvPr/>
          </p:nvSpPr>
          <p:spPr>
            <a:xfrm>
              <a:off x="5848850" y="5452375"/>
              <a:ext cx="43375" cy="39400"/>
            </a:xfrm>
            <a:custGeom>
              <a:avLst/>
              <a:gdLst/>
              <a:ahLst/>
              <a:cxnLst/>
              <a:rect l="l" t="t" r="r" b="b"/>
              <a:pathLst>
                <a:path w="1735" h="1576" extrusionOk="0">
                  <a:moveTo>
                    <a:pt x="1679" y="1"/>
                  </a:moveTo>
                  <a:lnTo>
                    <a:pt x="105" y="813"/>
                  </a:lnTo>
                  <a:cubicBezTo>
                    <a:pt x="56" y="843"/>
                    <a:pt x="31" y="867"/>
                    <a:pt x="31" y="892"/>
                  </a:cubicBezTo>
                  <a:cubicBezTo>
                    <a:pt x="31" y="892"/>
                    <a:pt x="1" y="1575"/>
                    <a:pt x="538" y="1575"/>
                  </a:cubicBezTo>
                  <a:lnTo>
                    <a:pt x="1429" y="1575"/>
                  </a:lnTo>
                  <a:lnTo>
                    <a:pt x="1734" y="1270"/>
                  </a:lnTo>
                  <a:lnTo>
                    <a:pt x="1734" y="843"/>
                  </a:lnTo>
                  <a:cubicBezTo>
                    <a:pt x="1734" y="538"/>
                    <a:pt x="1710" y="257"/>
                    <a:pt x="1679"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6"/>
            <p:cNvSpPr/>
            <p:nvPr/>
          </p:nvSpPr>
          <p:spPr>
            <a:xfrm>
              <a:off x="5848850" y="5474650"/>
              <a:ext cx="43375" cy="24750"/>
            </a:xfrm>
            <a:custGeom>
              <a:avLst/>
              <a:gdLst/>
              <a:ahLst/>
              <a:cxnLst/>
              <a:rect l="l" t="t" r="r" b="b"/>
              <a:pathLst>
                <a:path w="1735" h="990" extrusionOk="0">
                  <a:moveTo>
                    <a:pt x="31" y="1"/>
                  </a:moveTo>
                  <a:cubicBezTo>
                    <a:pt x="1" y="25"/>
                    <a:pt x="1" y="50"/>
                    <a:pt x="1" y="74"/>
                  </a:cubicBezTo>
                  <a:lnTo>
                    <a:pt x="1" y="459"/>
                  </a:lnTo>
                  <a:cubicBezTo>
                    <a:pt x="1" y="764"/>
                    <a:pt x="233" y="990"/>
                    <a:pt x="538" y="990"/>
                  </a:cubicBezTo>
                  <a:lnTo>
                    <a:pt x="1734" y="990"/>
                  </a:lnTo>
                  <a:lnTo>
                    <a:pt x="1734" y="379"/>
                  </a:lnTo>
                  <a:lnTo>
                    <a:pt x="538" y="379"/>
                  </a:lnTo>
                  <a:cubicBezTo>
                    <a:pt x="282" y="379"/>
                    <a:pt x="80" y="202"/>
                    <a:pt x="31"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6"/>
            <p:cNvSpPr/>
            <p:nvPr/>
          </p:nvSpPr>
          <p:spPr>
            <a:xfrm>
              <a:off x="5526000" y="5570625"/>
              <a:ext cx="98600" cy="56650"/>
            </a:xfrm>
            <a:custGeom>
              <a:avLst/>
              <a:gdLst/>
              <a:ahLst/>
              <a:cxnLst/>
              <a:rect l="l" t="t" r="r" b="b"/>
              <a:pathLst>
                <a:path w="3944" h="2266" extrusionOk="0">
                  <a:moveTo>
                    <a:pt x="25" y="1"/>
                  </a:moveTo>
                  <a:cubicBezTo>
                    <a:pt x="0" y="105"/>
                    <a:pt x="0" y="202"/>
                    <a:pt x="0" y="306"/>
                  </a:cubicBezTo>
                  <a:cubicBezTo>
                    <a:pt x="0" y="1398"/>
                    <a:pt x="891" y="2265"/>
                    <a:pt x="1960" y="2265"/>
                  </a:cubicBezTo>
                  <a:cubicBezTo>
                    <a:pt x="3052" y="2265"/>
                    <a:pt x="3943" y="1398"/>
                    <a:pt x="3943" y="306"/>
                  </a:cubicBezTo>
                  <a:cubicBezTo>
                    <a:pt x="3943" y="202"/>
                    <a:pt x="3913" y="105"/>
                    <a:pt x="3913" y="1"/>
                  </a:cubicBezTo>
                  <a:cubicBezTo>
                    <a:pt x="3760" y="941"/>
                    <a:pt x="2948" y="1655"/>
                    <a:pt x="1960" y="1655"/>
                  </a:cubicBezTo>
                  <a:cubicBezTo>
                    <a:pt x="989" y="1655"/>
                    <a:pt x="177" y="941"/>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6"/>
            <p:cNvSpPr/>
            <p:nvPr/>
          </p:nvSpPr>
          <p:spPr>
            <a:xfrm>
              <a:off x="5763100" y="5529275"/>
              <a:ext cx="96625" cy="90350"/>
            </a:xfrm>
            <a:custGeom>
              <a:avLst/>
              <a:gdLst/>
              <a:ahLst/>
              <a:cxnLst/>
              <a:rect l="l" t="t" r="r" b="b"/>
              <a:pathLst>
                <a:path w="3865" h="3614" extrusionOk="0">
                  <a:moveTo>
                    <a:pt x="1936" y="1"/>
                  </a:moveTo>
                  <a:cubicBezTo>
                    <a:pt x="965" y="1"/>
                    <a:pt x="153" y="715"/>
                    <a:pt x="1" y="1655"/>
                  </a:cubicBezTo>
                  <a:cubicBezTo>
                    <a:pt x="1" y="1655"/>
                    <a:pt x="1" y="3614"/>
                    <a:pt x="1936" y="3614"/>
                  </a:cubicBezTo>
                  <a:cubicBezTo>
                    <a:pt x="3864" y="3614"/>
                    <a:pt x="3864" y="1655"/>
                    <a:pt x="3864" y="1655"/>
                  </a:cubicBezTo>
                  <a:cubicBezTo>
                    <a:pt x="3712" y="715"/>
                    <a:pt x="2924" y="1"/>
                    <a:pt x="193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6"/>
            <p:cNvSpPr/>
            <p:nvPr/>
          </p:nvSpPr>
          <p:spPr>
            <a:xfrm>
              <a:off x="5796225" y="5561175"/>
              <a:ext cx="30525" cy="25950"/>
            </a:xfrm>
            <a:custGeom>
              <a:avLst/>
              <a:gdLst/>
              <a:ahLst/>
              <a:cxnLst/>
              <a:rect l="l" t="t" r="r" b="b"/>
              <a:pathLst>
                <a:path w="1221" h="1038" extrusionOk="0">
                  <a:moveTo>
                    <a:pt x="611" y="0"/>
                  </a:moveTo>
                  <a:cubicBezTo>
                    <a:pt x="354" y="0"/>
                    <a:pt x="122" y="153"/>
                    <a:pt x="0" y="379"/>
                  </a:cubicBezTo>
                  <a:cubicBezTo>
                    <a:pt x="0" y="379"/>
                    <a:pt x="0" y="1038"/>
                    <a:pt x="611" y="1038"/>
                  </a:cubicBezTo>
                  <a:cubicBezTo>
                    <a:pt x="1221" y="1038"/>
                    <a:pt x="1221" y="379"/>
                    <a:pt x="1221" y="379"/>
                  </a:cubicBezTo>
                  <a:cubicBezTo>
                    <a:pt x="1093" y="153"/>
                    <a:pt x="861" y="0"/>
                    <a:pt x="611"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6"/>
            <p:cNvSpPr/>
            <p:nvPr/>
          </p:nvSpPr>
          <p:spPr>
            <a:xfrm>
              <a:off x="5794225" y="5570625"/>
              <a:ext cx="34375" cy="24900"/>
            </a:xfrm>
            <a:custGeom>
              <a:avLst/>
              <a:gdLst/>
              <a:ahLst/>
              <a:cxnLst/>
              <a:rect l="l" t="t" r="r" b="b"/>
              <a:pathLst>
                <a:path w="1375" h="996" extrusionOk="0">
                  <a:moveTo>
                    <a:pt x="80" y="1"/>
                  </a:moveTo>
                  <a:cubicBezTo>
                    <a:pt x="25" y="105"/>
                    <a:pt x="1" y="202"/>
                    <a:pt x="1" y="306"/>
                  </a:cubicBezTo>
                  <a:cubicBezTo>
                    <a:pt x="1" y="691"/>
                    <a:pt x="306" y="996"/>
                    <a:pt x="691" y="996"/>
                  </a:cubicBezTo>
                  <a:cubicBezTo>
                    <a:pt x="1069" y="996"/>
                    <a:pt x="1374" y="691"/>
                    <a:pt x="1374" y="306"/>
                  </a:cubicBezTo>
                  <a:cubicBezTo>
                    <a:pt x="1374" y="202"/>
                    <a:pt x="1350" y="105"/>
                    <a:pt x="1301" y="1"/>
                  </a:cubicBezTo>
                  <a:cubicBezTo>
                    <a:pt x="1173" y="202"/>
                    <a:pt x="941" y="355"/>
                    <a:pt x="691" y="355"/>
                  </a:cubicBezTo>
                  <a:cubicBezTo>
                    <a:pt x="434" y="355"/>
                    <a:pt x="202" y="202"/>
                    <a:pt x="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6"/>
            <p:cNvSpPr/>
            <p:nvPr/>
          </p:nvSpPr>
          <p:spPr>
            <a:xfrm>
              <a:off x="5762500" y="5570625"/>
              <a:ext cx="97825" cy="56650"/>
            </a:xfrm>
            <a:custGeom>
              <a:avLst/>
              <a:gdLst/>
              <a:ahLst/>
              <a:cxnLst/>
              <a:rect l="l" t="t" r="r" b="b"/>
              <a:pathLst>
                <a:path w="3913" h="2266" extrusionOk="0">
                  <a:moveTo>
                    <a:pt x="25" y="1"/>
                  </a:moveTo>
                  <a:cubicBezTo>
                    <a:pt x="0" y="105"/>
                    <a:pt x="0" y="202"/>
                    <a:pt x="0" y="306"/>
                  </a:cubicBezTo>
                  <a:cubicBezTo>
                    <a:pt x="0" y="1398"/>
                    <a:pt x="861" y="2265"/>
                    <a:pt x="1960" y="2265"/>
                  </a:cubicBezTo>
                  <a:cubicBezTo>
                    <a:pt x="3052" y="2265"/>
                    <a:pt x="3913" y="1398"/>
                    <a:pt x="3913" y="306"/>
                  </a:cubicBezTo>
                  <a:cubicBezTo>
                    <a:pt x="3913" y="202"/>
                    <a:pt x="3913" y="105"/>
                    <a:pt x="3888" y="1"/>
                  </a:cubicBezTo>
                  <a:cubicBezTo>
                    <a:pt x="3736" y="941"/>
                    <a:pt x="2948" y="1655"/>
                    <a:pt x="1960" y="1655"/>
                  </a:cubicBezTo>
                  <a:cubicBezTo>
                    <a:pt x="989" y="1655"/>
                    <a:pt x="177" y="941"/>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6"/>
            <p:cNvSpPr/>
            <p:nvPr/>
          </p:nvSpPr>
          <p:spPr>
            <a:xfrm>
              <a:off x="5668975" y="5467025"/>
              <a:ext cx="43950" cy="12700"/>
            </a:xfrm>
            <a:custGeom>
              <a:avLst/>
              <a:gdLst/>
              <a:ahLst/>
              <a:cxnLst/>
              <a:rect l="l" t="t" r="r" b="b"/>
              <a:pathLst>
                <a:path w="1758" h="508" extrusionOk="0">
                  <a:moveTo>
                    <a:pt x="281" y="1"/>
                  </a:moveTo>
                  <a:cubicBezTo>
                    <a:pt x="128" y="1"/>
                    <a:pt x="0" y="104"/>
                    <a:pt x="0" y="257"/>
                  </a:cubicBezTo>
                  <a:cubicBezTo>
                    <a:pt x="0" y="379"/>
                    <a:pt x="128" y="507"/>
                    <a:pt x="281" y="507"/>
                  </a:cubicBezTo>
                  <a:lnTo>
                    <a:pt x="1502" y="507"/>
                  </a:lnTo>
                  <a:cubicBezTo>
                    <a:pt x="1654" y="507"/>
                    <a:pt x="1758" y="379"/>
                    <a:pt x="1758" y="257"/>
                  </a:cubicBezTo>
                  <a:cubicBezTo>
                    <a:pt x="1758" y="104"/>
                    <a:pt x="1654" y="1"/>
                    <a:pt x="150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6"/>
            <p:cNvSpPr/>
            <p:nvPr/>
          </p:nvSpPr>
          <p:spPr>
            <a:xfrm>
              <a:off x="5719175" y="5337325"/>
              <a:ext cx="13450" cy="110650"/>
            </a:xfrm>
            <a:custGeom>
              <a:avLst/>
              <a:gdLst/>
              <a:ahLst/>
              <a:cxnLst/>
              <a:rect l="l" t="t" r="r" b="b"/>
              <a:pathLst>
                <a:path w="538" h="4426" extrusionOk="0">
                  <a:moveTo>
                    <a:pt x="281" y="1"/>
                  </a:moveTo>
                  <a:cubicBezTo>
                    <a:pt x="128" y="1"/>
                    <a:pt x="0" y="105"/>
                    <a:pt x="0" y="257"/>
                  </a:cubicBezTo>
                  <a:lnTo>
                    <a:pt x="0" y="4169"/>
                  </a:lnTo>
                  <a:cubicBezTo>
                    <a:pt x="0" y="4322"/>
                    <a:pt x="128" y="4426"/>
                    <a:pt x="281" y="4426"/>
                  </a:cubicBezTo>
                  <a:cubicBezTo>
                    <a:pt x="409" y="4426"/>
                    <a:pt x="537" y="4322"/>
                    <a:pt x="537" y="4169"/>
                  </a:cubicBezTo>
                  <a:lnTo>
                    <a:pt x="537" y="257"/>
                  </a:lnTo>
                  <a:cubicBezTo>
                    <a:pt x="537" y="105"/>
                    <a:pt x="409" y="1"/>
                    <a:pt x="28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66"/>
          <p:cNvGrpSpPr/>
          <p:nvPr/>
        </p:nvGrpSpPr>
        <p:grpSpPr>
          <a:xfrm>
            <a:off x="7704725" y="1346556"/>
            <a:ext cx="439925" cy="437175"/>
            <a:chOff x="7704725" y="1301550"/>
            <a:chExt cx="439925" cy="437175"/>
          </a:xfrm>
        </p:grpSpPr>
        <p:sp>
          <p:nvSpPr>
            <p:cNvPr id="5404" name="Google Shape;5404;p66"/>
            <p:cNvSpPr/>
            <p:nvPr/>
          </p:nvSpPr>
          <p:spPr>
            <a:xfrm>
              <a:off x="7798850" y="1312775"/>
              <a:ext cx="249200" cy="230350"/>
            </a:xfrm>
            <a:custGeom>
              <a:avLst/>
              <a:gdLst/>
              <a:ahLst/>
              <a:cxnLst/>
              <a:rect l="l" t="t" r="r" b="b"/>
              <a:pathLst>
                <a:path w="9968" h="9214" extrusionOk="0">
                  <a:moveTo>
                    <a:pt x="6848" y="0"/>
                  </a:moveTo>
                  <a:cubicBezTo>
                    <a:pt x="5640" y="0"/>
                    <a:pt x="941" y="1608"/>
                    <a:pt x="941" y="1608"/>
                  </a:cubicBezTo>
                  <a:cubicBezTo>
                    <a:pt x="404" y="2347"/>
                    <a:pt x="50" y="3262"/>
                    <a:pt x="1" y="4233"/>
                  </a:cubicBezTo>
                  <a:cubicBezTo>
                    <a:pt x="1" y="4233"/>
                    <a:pt x="1" y="9213"/>
                    <a:pt x="4981" y="9213"/>
                  </a:cubicBezTo>
                  <a:cubicBezTo>
                    <a:pt x="9968" y="9213"/>
                    <a:pt x="9943" y="4233"/>
                    <a:pt x="9943" y="4233"/>
                  </a:cubicBezTo>
                  <a:cubicBezTo>
                    <a:pt x="9839" y="2371"/>
                    <a:pt x="8698" y="772"/>
                    <a:pt x="7069" y="34"/>
                  </a:cubicBezTo>
                  <a:cubicBezTo>
                    <a:pt x="7021" y="11"/>
                    <a:pt x="6946" y="0"/>
                    <a:pt x="6848"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6"/>
            <p:cNvSpPr/>
            <p:nvPr/>
          </p:nvSpPr>
          <p:spPr>
            <a:xfrm>
              <a:off x="7822350" y="1301550"/>
              <a:ext cx="160250" cy="154875"/>
            </a:xfrm>
            <a:custGeom>
              <a:avLst/>
              <a:gdLst/>
              <a:ahLst/>
              <a:cxnLst/>
              <a:rect l="l" t="t" r="r" b="b"/>
              <a:pathLst>
                <a:path w="6410" h="6195" extrusionOk="0">
                  <a:moveTo>
                    <a:pt x="4041" y="1"/>
                  </a:moveTo>
                  <a:cubicBezTo>
                    <a:pt x="2363" y="1"/>
                    <a:pt x="916" y="812"/>
                    <a:pt x="1" y="2057"/>
                  </a:cubicBezTo>
                  <a:cubicBezTo>
                    <a:pt x="178" y="2466"/>
                    <a:pt x="434" y="2900"/>
                    <a:pt x="764" y="3229"/>
                  </a:cubicBezTo>
                  <a:cubicBezTo>
                    <a:pt x="1447" y="3943"/>
                    <a:pt x="1270" y="5542"/>
                    <a:pt x="1502" y="5902"/>
                  </a:cubicBezTo>
                  <a:cubicBezTo>
                    <a:pt x="1633" y="6103"/>
                    <a:pt x="1819" y="6194"/>
                    <a:pt x="2011" y="6194"/>
                  </a:cubicBezTo>
                  <a:cubicBezTo>
                    <a:pt x="2376" y="6194"/>
                    <a:pt x="2765" y="5864"/>
                    <a:pt x="2845" y="5317"/>
                  </a:cubicBezTo>
                  <a:cubicBezTo>
                    <a:pt x="2973" y="4474"/>
                    <a:pt x="3608" y="4169"/>
                    <a:pt x="4194" y="3382"/>
                  </a:cubicBezTo>
                  <a:cubicBezTo>
                    <a:pt x="4780" y="2619"/>
                    <a:pt x="3638" y="2186"/>
                    <a:pt x="4041" y="1960"/>
                  </a:cubicBezTo>
                  <a:cubicBezTo>
                    <a:pt x="4077" y="1939"/>
                    <a:pt x="4122" y="1930"/>
                    <a:pt x="4173" y="1930"/>
                  </a:cubicBezTo>
                  <a:cubicBezTo>
                    <a:pt x="4592" y="1930"/>
                    <a:pt x="5458" y="2553"/>
                    <a:pt x="5895" y="2553"/>
                  </a:cubicBezTo>
                  <a:cubicBezTo>
                    <a:pt x="6004" y="2553"/>
                    <a:pt x="6086" y="2514"/>
                    <a:pt x="6129" y="2417"/>
                  </a:cubicBezTo>
                  <a:cubicBezTo>
                    <a:pt x="6409" y="1807"/>
                    <a:pt x="4426" y="1325"/>
                    <a:pt x="4450" y="965"/>
                  </a:cubicBezTo>
                  <a:cubicBezTo>
                    <a:pt x="4475" y="611"/>
                    <a:pt x="6104" y="483"/>
                    <a:pt x="6129" y="483"/>
                  </a:cubicBezTo>
                  <a:cubicBezTo>
                    <a:pt x="5494" y="178"/>
                    <a:pt x="4780" y="1"/>
                    <a:pt x="404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6"/>
            <p:cNvSpPr/>
            <p:nvPr/>
          </p:nvSpPr>
          <p:spPr>
            <a:xfrm>
              <a:off x="7859900" y="1561575"/>
              <a:ext cx="245375" cy="141150"/>
            </a:xfrm>
            <a:custGeom>
              <a:avLst/>
              <a:gdLst/>
              <a:ahLst/>
              <a:cxnLst/>
              <a:rect l="l" t="t" r="r" b="b"/>
              <a:pathLst>
                <a:path w="9815" h="5646" extrusionOk="0">
                  <a:moveTo>
                    <a:pt x="5439" y="1"/>
                  </a:moveTo>
                  <a:cubicBezTo>
                    <a:pt x="5334" y="1"/>
                    <a:pt x="5229" y="27"/>
                    <a:pt x="5133" y="79"/>
                  </a:cubicBezTo>
                  <a:lnTo>
                    <a:pt x="1624" y="1934"/>
                  </a:lnTo>
                  <a:lnTo>
                    <a:pt x="0" y="4095"/>
                  </a:lnTo>
                  <a:lnTo>
                    <a:pt x="3736" y="5645"/>
                  </a:lnTo>
                  <a:lnTo>
                    <a:pt x="9357" y="2770"/>
                  </a:lnTo>
                  <a:lnTo>
                    <a:pt x="9534" y="2185"/>
                  </a:lnTo>
                  <a:lnTo>
                    <a:pt x="9814" y="1348"/>
                  </a:lnTo>
                  <a:cubicBezTo>
                    <a:pt x="9790" y="1300"/>
                    <a:pt x="9790" y="1269"/>
                    <a:pt x="9766" y="1220"/>
                  </a:cubicBezTo>
                  <a:cubicBezTo>
                    <a:pt x="9631" y="1053"/>
                    <a:pt x="9434" y="964"/>
                    <a:pt x="9235" y="964"/>
                  </a:cubicBezTo>
                  <a:cubicBezTo>
                    <a:pt x="9128" y="964"/>
                    <a:pt x="9021" y="990"/>
                    <a:pt x="8923" y="1043"/>
                  </a:cubicBezTo>
                  <a:lnTo>
                    <a:pt x="7574" y="1757"/>
                  </a:lnTo>
                  <a:lnTo>
                    <a:pt x="7880" y="964"/>
                  </a:lnTo>
                  <a:cubicBezTo>
                    <a:pt x="7855" y="939"/>
                    <a:pt x="7831" y="891"/>
                    <a:pt x="7806" y="842"/>
                  </a:cubicBezTo>
                  <a:cubicBezTo>
                    <a:pt x="7702" y="649"/>
                    <a:pt x="7487" y="540"/>
                    <a:pt x="7264" y="540"/>
                  </a:cubicBezTo>
                  <a:cubicBezTo>
                    <a:pt x="7163" y="540"/>
                    <a:pt x="7060" y="562"/>
                    <a:pt x="6964" y="610"/>
                  </a:cubicBezTo>
                  <a:lnTo>
                    <a:pt x="5744" y="1269"/>
                  </a:lnTo>
                  <a:lnTo>
                    <a:pt x="6049" y="408"/>
                  </a:lnTo>
                  <a:cubicBezTo>
                    <a:pt x="6024" y="354"/>
                    <a:pt x="6000" y="329"/>
                    <a:pt x="5975" y="280"/>
                  </a:cubicBezTo>
                  <a:cubicBezTo>
                    <a:pt x="5839" y="96"/>
                    <a:pt x="5639" y="1"/>
                    <a:pt x="5439" y="1"/>
                  </a:cubicBezTo>
                  <a:close/>
                </a:path>
              </a:pathLst>
            </a:custGeom>
            <a:solidFill>
              <a:srgbClr val="F7B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6"/>
            <p:cNvSpPr/>
            <p:nvPr/>
          </p:nvSpPr>
          <p:spPr>
            <a:xfrm>
              <a:off x="7996450" y="1585650"/>
              <a:ext cx="63050" cy="42000"/>
            </a:xfrm>
            <a:custGeom>
              <a:avLst/>
              <a:gdLst/>
              <a:ahLst/>
              <a:cxnLst/>
              <a:rect l="l" t="t" r="r" b="b"/>
              <a:pathLst>
                <a:path w="2522" h="1680" extrusionOk="0">
                  <a:moveTo>
                    <a:pt x="2418" y="1"/>
                  </a:moveTo>
                  <a:lnTo>
                    <a:pt x="208" y="1197"/>
                  </a:lnTo>
                  <a:lnTo>
                    <a:pt x="1" y="1453"/>
                  </a:lnTo>
                  <a:lnTo>
                    <a:pt x="410" y="1679"/>
                  </a:lnTo>
                  <a:lnTo>
                    <a:pt x="2112" y="794"/>
                  </a:lnTo>
                  <a:cubicBezTo>
                    <a:pt x="2393" y="642"/>
                    <a:pt x="2521" y="306"/>
                    <a:pt x="2418" y="1"/>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6"/>
            <p:cNvSpPr/>
            <p:nvPr/>
          </p:nvSpPr>
          <p:spPr>
            <a:xfrm>
              <a:off x="7861125" y="1595275"/>
              <a:ext cx="247950" cy="80375"/>
            </a:xfrm>
            <a:custGeom>
              <a:avLst/>
              <a:gdLst/>
              <a:ahLst/>
              <a:cxnLst/>
              <a:rect l="l" t="t" r="r" b="b"/>
              <a:pathLst>
                <a:path w="9918" h="3215" extrusionOk="0">
                  <a:moveTo>
                    <a:pt x="9765" y="0"/>
                  </a:moveTo>
                  <a:lnTo>
                    <a:pt x="5621" y="2240"/>
                  </a:lnTo>
                  <a:lnTo>
                    <a:pt x="4071" y="2161"/>
                  </a:lnTo>
                  <a:lnTo>
                    <a:pt x="2948" y="2057"/>
                  </a:lnTo>
                  <a:lnTo>
                    <a:pt x="0" y="2442"/>
                  </a:lnTo>
                  <a:lnTo>
                    <a:pt x="1294" y="3076"/>
                  </a:lnTo>
                  <a:cubicBezTo>
                    <a:pt x="1924" y="3158"/>
                    <a:pt x="2677" y="3214"/>
                    <a:pt x="3457" y="3214"/>
                  </a:cubicBezTo>
                  <a:cubicBezTo>
                    <a:pt x="4885" y="3214"/>
                    <a:pt x="6406" y="3027"/>
                    <a:pt x="7428" y="2466"/>
                  </a:cubicBezTo>
                  <a:lnTo>
                    <a:pt x="9662" y="1142"/>
                  </a:lnTo>
                  <a:lnTo>
                    <a:pt x="9485" y="837"/>
                  </a:lnTo>
                  <a:cubicBezTo>
                    <a:pt x="9790" y="660"/>
                    <a:pt x="9918" y="306"/>
                    <a:pt x="9765" y="0"/>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6"/>
            <p:cNvSpPr/>
            <p:nvPr/>
          </p:nvSpPr>
          <p:spPr>
            <a:xfrm>
              <a:off x="7942450" y="1571775"/>
              <a:ext cx="71875" cy="45800"/>
            </a:xfrm>
            <a:custGeom>
              <a:avLst/>
              <a:gdLst/>
              <a:ahLst/>
              <a:cxnLst/>
              <a:rect l="l" t="t" r="r" b="b"/>
              <a:pathLst>
                <a:path w="2875" h="1832" extrusionOk="0">
                  <a:moveTo>
                    <a:pt x="2747" y="0"/>
                  </a:moveTo>
                  <a:lnTo>
                    <a:pt x="0" y="1526"/>
                  </a:lnTo>
                  <a:lnTo>
                    <a:pt x="714" y="1831"/>
                  </a:lnTo>
                  <a:lnTo>
                    <a:pt x="1245" y="1526"/>
                  </a:lnTo>
                  <a:lnTo>
                    <a:pt x="2442" y="861"/>
                  </a:lnTo>
                  <a:cubicBezTo>
                    <a:pt x="2771" y="684"/>
                    <a:pt x="2875" y="306"/>
                    <a:pt x="2747" y="0"/>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6"/>
            <p:cNvSpPr/>
            <p:nvPr/>
          </p:nvSpPr>
          <p:spPr>
            <a:xfrm>
              <a:off x="7704725" y="1599600"/>
              <a:ext cx="432275" cy="131475"/>
            </a:xfrm>
            <a:custGeom>
              <a:avLst/>
              <a:gdLst/>
              <a:ahLst/>
              <a:cxnLst/>
              <a:rect l="l" t="t" r="r" b="b"/>
              <a:pathLst>
                <a:path w="17291" h="5259" extrusionOk="0">
                  <a:moveTo>
                    <a:pt x="5754" y="1"/>
                  </a:moveTo>
                  <a:cubicBezTo>
                    <a:pt x="5470" y="1"/>
                    <a:pt x="5168" y="25"/>
                    <a:pt x="4858" y="84"/>
                  </a:cubicBezTo>
                  <a:cubicBezTo>
                    <a:pt x="3229" y="389"/>
                    <a:pt x="1904" y="1506"/>
                    <a:pt x="1904" y="1506"/>
                  </a:cubicBezTo>
                  <a:lnTo>
                    <a:pt x="177" y="1506"/>
                  </a:lnTo>
                  <a:cubicBezTo>
                    <a:pt x="73" y="1506"/>
                    <a:pt x="0" y="1579"/>
                    <a:pt x="0" y="1683"/>
                  </a:cubicBezTo>
                  <a:lnTo>
                    <a:pt x="0" y="4301"/>
                  </a:lnTo>
                  <a:lnTo>
                    <a:pt x="482" y="4710"/>
                  </a:lnTo>
                  <a:lnTo>
                    <a:pt x="1904" y="4710"/>
                  </a:lnTo>
                  <a:lnTo>
                    <a:pt x="7910" y="5241"/>
                  </a:lnTo>
                  <a:cubicBezTo>
                    <a:pt x="8042" y="5253"/>
                    <a:pt x="8174" y="5259"/>
                    <a:pt x="8306" y="5259"/>
                  </a:cubicBezTo>
                  <a:cubicBezTo>
                    <a:pt x="10156" y="5259"/>
                    <a:pt x="11992" y="4109"/>
                    <a:pt x="13604" y="3209"/>
                  </a:cubicBezTo>
                  <a:lnTo>
                    <a:pt x="17291" y="1121"/>
                  </a:lnTo>
                  <a:cubicBezTo>
                    <a:pt x="17291" y="1121"/>
                    <a:pt x="17291" y="487"/>
                    <a:pt x="17266" y="462"/>
                  </a:cubicBezTo>
                  <a:cubicBezTo>
                    <a:pt x="17140" y="301"/>
                    <a:pt x="16941" y="212"/>
                    <a:pt x="16736" y="212"/>
                  </a:cubicBezTo>
                  <a:cubicBezTo>
                    <a:pt x="16614" y="212"/>
                    <a:pt x="16489" y="244"/>
                    <a:pt x="16375" y="310"/>
                  </a:cubicBezTo>
                  <a:lnTo>
                    <a:pt x="14013" y="1634"/>
                  </a:lnTo>
                  <a:cubicBezTo>
                    <a:pt x="12725" y="2335"/>
                    <a:pt x="11306" y="2704"/>
                    <a:pt x="9861" y="2704"/>
                  </a:cubicBezTo>
                  <a:cubicBezTo>
                    <a:pt x="9533" y="2704"/>
                    <a:pt x="9204" y="2685"/>
                    <a:pt x="8874" y="2647"/>
                  </a:cubicBezTo>
                  <a:lnTo>
                    <a:pt x="6970" y="2421"/>
                  </a:lnTo>
                  <a:lnTo>
                    <a:pt x="11444" y="1835"/>
                  </a:lnTo>
                  <a:cubicBezTo>
                    <a:pt x="11798" y="1787"/>
                    <a:pt x="12079" y="1481"/>
                    <a:pt x="12079" y="1121"/>
                  </a:cubicBezTo>
                  <a:cubicBezTo>
                    <a:pt x="12079" y="718"/>
                    <a:pt x="11749" y="413"/>
                    <a:pt x="11365" y="413"/>
                  </a:cubicBezTo>
                  <a:lnTo>
                    <a:pt x="7831" y="413"/>
                  </a:lnTo>
                  <a:cubicBezTo>
                    <a:pt x="7831" y="413"/>
                    <a:pt x="6938" y="1"/>
                    <a:pt x="5754" y="1"/>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6"/>
            <p:cNvSpPr/>
            <p:nvPr/>
          </p:nvSpPr>
          <p:spPr>
            <a:xfrm>
              <a:off x="7704725" y="1611150"/>
              <a:ext cx="439925" cy="127575"/>
            </a:xfrm>
            <a:custGeom>
              <a:avLst/>
              <a:gdLst/>
              <a:ahLst/>
              <a:cxnLst/>
              <a:rect l="l" t="t" r="r" b="b"/>
              <a:pathLst>
                <a:path w="17597" h="5103" extrusionOk="0">
                  <a:moveTo>
                    <a:pt x="17266" y="0"/>
                  </a:moveTo>
                  <a:cubicBezTo>
                    <a:pt x="17218" y="177"/>
                    <a:pt x="17114" y="354"/>
                    <a:pt x="16912" y="433"/>
                  </a:cubicBezTo>
                  <a:lnTo>
                    <a:pt x="13452" y="2338"/>
                  </a:lnTo>
                  <a:cubicBezTo>
                    <a:pt x="11814" y="3245"/>
                    <a:pt x="9973" y="4393"/>
                    <a:pt x="8118" y="4393"/>
                  </a:cubicBezTo>
                  <a:cubicBezTo>
                    <a:pt x="7990" y="4393"/>
                    <a:pt x="7862" y="4388"/>
                    <a:pt x="7733" y="4376"/>
                  </a:cubicBezTo>
                  <a:lnTo>
                    <a:pt x="1752" y="3839"/>
                  </a:lnTo>
                  <a:lnTo>
                    <a:pt x="0" y="3839"/>
                  </a:lnTo>
                  <a:lnTo>
                    <a:pt x="0" y="4376"/>
                  </a:lnTo>
                  <a:cubicBezTo>
                    <a:pt x="0" y="4474"/>
                    <a:pt x="73" y="4553"/>
                    <a:pt x="177" y="4553"/>
                  </a:cubicBezTo>
                  <a:lnTo>
                    <a:pt x="1904" y="4553"/>
                  </a:lnTo>
                  <a:lnTo>
                    <a:pt x="7910" y="5084"/>
                  </a:lnTo>
                  <a:cubicBezTo>
                    <a:pt x="8042" y="5096"/>
                    <a:pt x="8174" y="5102"/>
                    <a:pt x="8306" y="5102"/>
                  </a:cubicBezTo>
                  <a:cubicBezTo>
                    <a:pt x="10156" y="5102"/>
                    <a:pt x="11992" y="3952"/>
                    <a:pt x="13604" y="3052"/>
                  </a:cubicBezTo>
                  <a:lnTo>
                    <a:pt x="17089" y="1172"/>
                  </a:lnTo>
                  <a:cubicBezTo>
                    <a:pt x="17498" y="940"/>
                    <a:pt x="17596" y="409"/>
                    <a:pt x="17315" y="49"/>
                  </a:cubicBezTo>
                  <a:cubicBezTo>
                    <a:pt x="17315" y="25"/>
                    <a:pt x="17291" y="25"/>
                    <a:pt x="17266" y="0"/>
                  </a:cubicBezTo>
                  <a:close/>
                </a:path>
              </a:pathLst>
            </a:custGeom>
            <a:solidFill>
              <a:srgbClr val="F7B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6"/>
            <p:cNvSpPr/>
            <p:nvPr/>
          </p:nvSpPr>
          <p:spPr>
            <a:xfrm>
              <a:off x="8043600" y="1418575"/>
              <a:ext cx="4450" cy="29175"/>
            </a:xfrm>
            <a:custGeom>
              <a:avLst/>
              <a:gdLst/>
              <a:ahLst/>
              <a:cxnLst/>
              <a:rect l="l" t="t" r="r" b="b"/>
              <a:pathLst>
                <a:path w="178" h="1167" extrusionOk="0">
                  <a:moveTo>
                    <a:pt x="153" y="1"/>
                  </a:moveTo>
                  <a:cubicBezTo>
                    <a:pt x="129" y="355"/>
                    <a:pt x="74" y="684"/>
                    <a:pt x="1" y="1014"/>
                  </a:cubicBezTo>
                  <a:lnTo>
                    <a:pt x="25" y="1167"/>
                  </a:lnTo>
                  <a:lnTo>
                    <a:pt x="98" y="1142"/>
                  </a:lnTo>
                  <a:cubicBezTo>
                    <a:pt x="153" y="861"/>
                    <a:pt x="178" y="611"/>
                    <a:pt x="178" y="306"/>
                  </a:cubicBezTo>
                  <a:cubicBezTo>
                    <a:pt x="178" y="202"/>
                    <a:pt x="178" y="98"/>
                    <a:pt x="15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6"/>
            <p:cNvSpPr/>
            <p:nvPr/>
          </p:nvSpPr>
          <p:spPr>
            <a:xfrm>
              <a:off x="7798850" y="1418575"/>
              <a:ext cx="41225" cy="94025"/>
            </a:xfrm>
            <a:custGeom>
              <a:avLst/>
              <a:gdLst/>
              <a:ahLst/>
              <a:cxnLst/>
              <a:rect l="l" t="t" r="r" b="b"/>
              <a:pathLst>
                <a:path w="1649" h="3761" extrusionOk="0">
                  <a:moveTo>
                    <a:pt x="1" y="1"/>
                  </a:moveTo>
                  <a:lnTo>
                    <a:pt x="1" y="306"/>
                  </a:lnTo>
                  <a:cubicBezTo>
                    <a:pt x="1" y="1649"/>
                    <a:pt x="508" y="2845"/>
                    <a:pt x="1374" y="3760"/>
                  </a:cubicBezTo>
                  <a:lnTo>
                    <a:pt x="1649" y="3687"/>
                  </a:lnTo>
                  <a:lnTo>
                    <a:pt x="1649" y="3406"/>
                  </a:lnTo>
                  <a:cubicBezTo>
                    <a:pt x="709" y="2564"/>
                    <a:pt x="74" y="1344"/>
                    <a:pt x="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6"/>
            <p:cNvSpPr/>
            <p:nvPr/>
          </p:nvSpPr>
          <p:spPr>
            <a:xfrm>
              <a:off x="7898050" y="1530425"/>
              <a:ext cx="74325" cy="20325"/>
            </a:xfrm>
            <a:custGeom>
              <a:avLst/>
              <a:gdLst/>
              <a:ahLst/>
              <a:cxnLst/>
              <a:rect l="l" t="t" r="r" b="b"/>
              <a:pathLst>
                <a:path w="2973" h="813" extrusionOk="0">
                  <a:moveTo>
                    <a:pt x="2362" y="0"/>
                  </a:moveTo>
                  <a:cubicBezTo>
                    <a:pt x="1929" y="129"/>
                    <a:pt x="1471" y="202"/>
                    <a:pt x="1013" y="202"/>
                  </a:cubicBezTo>
                  <a:cubicBezTo>
                    <a:pt x="733" y="202"/>
                    <a:pt x="458" y="177"/>
                    <a:pt x="202" y="129"/>
                  </a:cubicBezTo>
                  <a:lnTo>
                    <a:pt x="0" y="409"/>
                  </a:lnTo>
                  <a:lnTo>
                    <a:pt x="305" y="788"/>
                  </a:lnTo>
                  <a:cubicBezTo>
                    <a:pt x="531" y="812"/>
                    <a:pt x="763" y="812"/>
                    <a:pt x="1013" y="812"/>
                  </a:cubicBezTo>
                  <a:cubicBezTo>
                    <a:pt x="1703" y="812"/>
                    <a:pt x="2362" y="684"/>
                    <a:pt x="2972" y="434"/>
                  </a:cubicBezTo>
                  <a:lnTo>
                    <a:pt x="2844" y="104"/>
                  </a:lnTo>
                  <a:lnTo>
                    <a:pt x="2362" y="0"/>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6"/>
            <p:cNvSpPr/>
            <p:nvPr/>
          </p:nvSpPr>
          <p:spPr>
            <a:xfrm>
              <a:off x="7840050" y="1485800"/>
              <a:ext cx="63050" cy="51275"/>
            </a:xfrm>
            <a:custGeom>
              <a:avLst/>
              <a:gdLst/>
              <a:ahLst/>
              <a:cxnLst/>
              <a:rect l="l" t="t" r="r" b="b"/>
              <a:pathLst>
                <a:path w="2522" h="2051" extrusionOk="0">
                  <a:moveTo>
                    <a:pt x="1393" y="0"/>
                  </a:moveTo>
                  <a:cubicBezTo>
                    <a:pt x="1033" y="0"/>
                    <a:pt x="648" y="359"/>
                    <a:pt x="153" y="614"/>
                  </a:cubicBezTo>
                  <a:cubicBezTo>
                    <a:pt x="105" y="638"/>
                    <a:pt x="56" y="669"/>
                    <a:pt x="1" y="717"/>
                  </a:cubicBezTo>
                  <a:cubicBezTo>
                    <a:pt x="1" y="717"/>
                    <a:pt x="31" y="1071"/>
                    <a:pt x="153" y="1175"/>
                  </a:cubicBezTo>
                  <a:cubicBezTo>
                    <a:pt x="611" y="1505"/>
                    <a:pt x="1374" y="1889"/>
                    <a:pt x="1960" y="2042"/>
                  </a:cubicBezTo>
                  <a:cubicBezTo>
                    <a:pt x="1981" y="2048"/>
                    <a:pt x="2006" y="2050"/>
                    <a:pt x="2032" y="2050"/>
                  </a:cubicBezTo>
                  <a:cubicBezTo>
                    <a:pt x="2225" y="2050"/>
                    <a:pt x="2522" y="1914"/>
                    <a:pt x="2522" y="1914"/>
                  </a:cubicBezTo>
                  <a:cubicBezTo>
                    <a:pt x="2393" y="1737"/>
                    <a:pt x="2216" y="1554"/>
                    <a:pt x="2064" y="1456"/>
                  </a:cubicBezTo>
                  <a:cubicBezTo>
                    <a:pt x="1557" y="1096"/>
                    <a:pt x="2168" y="461"/>
                    <a:pt x="1710" y="107"/>
                  </a:cubicBezTo>
                  <a:cubicBezTo>
                    <a:pt x="1605" y="32"/>
                    <a:pt x="1500" y="0"/>
                    <a:pt x="139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6"/>
            <p:cNvSpPr/>
            <p:nvPr/>
          </p:nvSpPr>
          <p:spPr>
            <a:xfrm>
              <a:off x="7935275" y="1434500"/>
              <a:ext cx="108350" cy="96250"/>
            </a:xfrm>
            <a:custGeom>
              <a:avLst/>
              <a:gdLst/>
              <a:ahLst/>
              <a:cxnLst/>
              <a:rect l="l" t="t" r="r" b="b"/>
              <a:pathLst>
                <a:path w="4334" h="3850" extrusionOk="0">
                  <a:moveTo>
                    <a:pt x="3420" y="1"/>
                  </a:moveTo>
                  <a:cubicBezTo>
                    <a:pt x="3339" y="1"/>
                    <a:pt x="3253" y="7"/>
                    <a:pt x="3162" y="23"/>
                  </a:cubicBezTo>
                  <a:cubicBezTo>
                    <a:pt x="2441" y="155"/>
                    <a:pt x="1924" y="704"/>
                    <a:pt x="1502" y="704"/>
                  </a:cubicBezTo>
                  <a:cubicBezTo>
                    <a:pt x="1434" y="704"/>
                    <a:pt x="1369" y="690"/>
                    <a:pt x="1306" y="658"/>
                  </a:cubicBezTo>
                  <a:cubicBezTo>
                    <a:pt x="1154" y="583"/>
                    <a:pt x="957" y="535"/>
                    <a:pt x="763" y="535"/>
                  </a:cubicBezTo>
                  <a:cubicBezTo>
                    <a:pt x="374" y="535"/>
                    <a:pt x="0" y="726"/>
                    <a:pt x="37" y="1268"/>
                  </a:cubicBezTo>
                  <a:cubicBezTo>
                    <a:pt x="86" y="2080"/>
                    <a:pt x="1306" y="2263"/>
                    <a:pt x="898" y="2873"/>
                  </a:cubicBezTo>
                  <a:cubicBezTo>
                    <a:pt x="696" y="3203"/>
                    <a:pt x="721" y="3557"/>
                    <a:pt x="873" y="3837"/>
                  </a:cubicBezTo>
                  <a:cubicBezTo>
                    <a:pt x="873" y="3837"/>
                    <a:pt x="1007" y="3850"/>
                    <a:pt x="1170" y="3850"/>
                  </a:cubicBezTo>
                  <a:cubicBezTo>
                    <a:pt x="1332" y="3850"/>
                    <a:pt x="1523" y="3837"/>
                    <a:pt x="1636" y="3789"/>
                  </a:cubicBezTo>
                  <a:cubicBezTo>
                    <a:pt x="2729" y="3276"/>
                    <a:pt x="3699" y="2208"/>
                    <a:pt x="4181" y="1140"/>
                  </a:cubicBezTo>
                  <a:cubicBezTo>
                    <a:pt x="4309" y="890"/>
                    <a:pt x="4334" y="377"/>
                    <a:pt x="4334" y="377"/>
                  </a:cubicBezTo>
                  <a:cubicBezTo>
                    <a:pt x="4183" y="226"/>
                    <a:pt x="3882" y="1"/>
                    <a:pt x="342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6"/>
            <p:cNvSpPr/>
            <p:nvPr/>
          </p:nvSpPr>
          <p:spPr>
            <a:xfrm>
              <a:off x="7833200" y="1503725"/>
              <a:ext cx="74925" cy="46400"/>
            </a:xfrm>
            <a:custGeom>
              <a:avLst/>
              <a:gdLst/>
              <a:ahLst/>
              <a:cxnLst/>
              <a:rect l="l" t="t" r="r" b="b"/>
              <a:pathLst>
                <a:path w="2997" h="1856" extrusionOk="0">
                  <a:moveTo>
                    <a:pt x="275" y="0"/>
                  </a:moveTo>
                  <a:cubicBezTo>
                    <a:pt x="177" y="104"/>
                    <a:pt x="73" y="202"/>
                    <a:pt x="0" y="354"/>
                  </a:cubicBezTo>
                  <a:cubicBezTo>
                    <a:pt x="733" y="1142"/>
                    <a:pt x="1752" y="1679"/>
                    <a:pt x="2899" y="1856"/>
                  </a:cubicBezTo>
                  <a:cubicBezTo>
                    <a:pt x="2997" y="1630"/>
                    <a:pt x="2924" y="1398"/>
                    <a:pt x="2796" y="1197"/>
                  </a:cubicBezTo>
                  <a:cubicBezTo>
                    <a:pt x="1856" y="1044"/>
                    <a:pt x="989" y="611"/>
                    <a:pt x="275"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6"/>
            <p:cNvSpPr/>
            <p:nvPr/>
          </p:nvSpPr>
          <p:spPr>
            <a:xfrm>
              <a:off x="7957100" y="1443900"/>
              <a:ext cx="88975" cy="97375"/>
            </a:xfrm>
            <a:custGeom>
              <a:avLst/>
              <a:gdLst/>
              <a:ahLst/>
              <a:cxnLst/>
              <a:rect l="l" t="t" r="r" b="b"/>
              <a:pathLst>
                <a:path w="3559" h="3895" extrusionOk="0">
                  <a:moveTo>
                    <a:pt x="3461" y="1"/>
                  </a:moveTo>
                  <a:cubicBezTo>
                    <a:pt x="2979" y="1679"/>
                    <a:pt x="1679" y="3004"/>
                    <a:pt x="0" y="3461"/>
                  </a:cubicBezTo>
                  <a:cubicBezTo>
                    <a:pt x="128" y="3718"/>
                    <a:pt x="354" y="3870"/>
                    <a:pt x="610" y="3895"/>
                  </a:cubicBezTo>
                  <a:cubicBezTo>
                    <a:pt x="2136" y="3230"/>
                    <a:pt x="3284" y="1832"/>
                    <a:pt x="3558" y="129"/>
                  </a:cubicBezTo>
                  <a:cubicBezTo>
                    <a:pt x="3558" y="129"/>
                    <a:pt x="3509" y="80"/>
                    <a:pt x="346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66"/>
          <p:cNvGrpSpPr/>
          <p:nvPr/>
        </p:nvGrpSpPr>
        <p:grpSpPr>
          <a:xfrm>
            <a:off x="1837925" y="3383381"/>
            <a:ext cx="310850" cy="436725"/>
            <a:chOff x="1837925" y="4252775"/>
            <a:chExt cx="310850" cy="436725"/>
          </a:xfrm>
        </p:grpSpPr>
        <p:sp>
          <p:nvSpPr>
            <p:cNvPr id="5420" name="Google Shape;5420;p66"/>
            <p:cNvSpPr/>
            <p:nvPr/>
          </p:nvSpPr>
          <p:spPr>
            <a:xfrm>
              <a:off x="1888750" y="4284525"/>
              <a:ext cx="40150" cy="77525"/>
            </a:xfrm>
            <a:custGeom>
              <a:avLst/>
              <a:gdLst/>
              <a:ahLst/>
              <a:cxnLst/>
              <a:rect l="l" t="t" r="r" b="b"/>
              <a:pathLst>
                <a:path w="1606" h="3101" extrusionOk="0">
                  <a:moveTo>
                    <a:pt x="1605" y="0"/>
                  </a:moveTo>
                  <a:lnTo>
                    <a:pt x="0" y="306"/>
                  </a:lnTo>
                  <a:lnTo>
                    <a:pt x="0" y="2771"/>
                  </a:lnTo>
                  <a:lnTo>
                    <a:pt x="305" y="3101"/>
                  </a:lnTo>
                  <a:lnTo>
                    <a:pt x="1276" y="3101"/>
                  </a:lnTo>
                  <a:lnTo>
                    <a:pt x="1605" y="2771"/>
                  </a:lnTo>
                  <a:lnTo>
                    <a:pt x="1605"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6"/>
            <p:cNvSpPr/>
            <p:nvPr/>
          </p:nvSpPr>
          <p:spPr>
            <a:xfrm>
              <a:off x="2057950" y="4284525"/>
              <a:ext cx="40000" cy="77525"/>
            </a:xfrm>
            <a:custGeom>
              <a:avLst/>
              <a:gdLst/>
              <a:ahLst/>
              <a:cxnLst/>
              <a:rect l="l" t="t" r="r" b="b"/>
              <a:pathLst>
                <a:path w="1600" h="3101" extrusionOk="0">
                  <a:moveTo>
                    <a:pt x="1" y="0"/>
                  </a:moveTo>
                  <a:lnTo>
                    <a:pt x="1" y="2771"/>
                  </a:lnTo>
                  <a:lnTo>
                    <a:pt x="306" y="3101"/>
                  </a:lnTo>
                  <a:lnTo>
                    <a:pt x="1295" y="3101"/>
                  </a:lnTo>
                  <a:lnTo>
                    <a:pt x="1600" y="2771"/>
                  </a:lnTo>
                  <a:lnTo>
                    <a:pt x="1600" y="306"/>
                  </a:lnTo>
                  <a:lnTo>
                    <a:pt x="1"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6"/>
            <p:cNvSpPr/>
            <p:nvPr/>
          </p:nvSpPr>
          <p:spPr>
            <a:xfrm>
              <a:off x="1888750" y="4353800"/>
              <a:ext cx="40150" cy="23525"/>
            </a:xfrm>
            <a:custGeom>
              <a:avLst/>
              <a:gdLst/>
              <a:ahLst/>
              <a:cxnLst/>
              <a:rect l="l" t="t" r="r" b="b"/>
              <a:pathLst>
                <a:path w="1606" h="941" extrusionOk="0">
                  <a:moveTo>
                    <a:pt x="0" y="0"/>
                  </a:moveTo>
                  <a:lnTo>
                    <a:pt x="0" y="635"/>
                  </a:lnTo>
                  <a:lnTo>
                    <a:pt x="305" y="940"/>
                  </a:lnTo>
                  <a:lnTo>
                    <a:pt x="1276" y="940"/>
                  </a:lnTo>
                  <a:lnTo>
                    <a:pt x="1605" y="635"/>
                  </a:lnTo>
                  <a:lnTo>
                    <a:pt x="1605"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6"/>
            <p:cNvSpPr/>
            <p:nvPr/>
          </p:nvSpPr>
          <p:spPr>
            <a:xfrm>
              <a:off x="2057950" y="4353800"/>
              <a:ext cx="40000" cy="23525"/>
            </a:xfrm>
            <a:custGeom>
              <a:avLst/>
              <a:gdLst/>
              <a:ahLst/>
              <a:cxnLst/>
              <a:rect l="l" t="t" r="r" b="b"/>
              <a:pathLst>
                <a:path w="1600" h="941" extrusionOk="0">
                  <a:moveTo>
                    <a:pt x="1" y="0"/>
                  </a:moveTo>
                  <a:lnTo>
                    <a:pt x="1" y="635"/>
                  </a:lnTo>
                  <a:lnTo>
                    <a:pt x="306" y="940"/>
                  </a:lnTo>
                  <a:lnTo>
                    <a:pt x="1295" y="940"/>
                  </a:lnTo>
                  <a:lnTo>
                    <a:pt x="1600" y="635"/>
                  </a:lnTo>
                  <a:lnTo>
                    <a:pt x="160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6"/>
            <p:cNvSpPr/>
            <p:nvPr/>
          </p:nvSpPr>
          <p:spPr>
            <a:xfrm>
              <a:off x="1837925" y="4369675"/>
              <a:ext cx="310850" cy="310975"/>
            </a:xfrm>
            <a:custGeom>
              <a:avLst/>
              <a:gdLst/>
              <a:ahLst/>
              <a:cxnLst/>
              <a:rect l="l" t="t" r="r" b="b"/>
              <a:pathLst>
                <a:path w="12434" h="12439" extrusionOk="0">
                  <a:moveTo>
                    <a:pt x="153" y="0"/>
                  </a:moveTo>
                  <a:cubicBezTo>
                    <a:pt x="74" y="0"/>
                    <a:pt x="1" y="79"/>
                    <a:pt x="1" y="153"/>
                  </a:cubicBezTo>
                  <a:lnTo>
                    <a:pt x="1" y="11724"/>
                  </a:lnTo>
                  <a:cubicBezTo>
                    <a:pt x="1" y="12109"/>
                    <a:pt x="306" y="12438"/>
                    <a:pt x="715" y="12438"/>
                  </a:cubicBezTo>
                  <a:lnTo>
                    <a:pt x="11725" y="12438"/>
                  </a:lnTo>
                  <a:cubicBezTo>
                    <a:pt x="12104" y="12438"/>
                    <a:pt x="12433" y="12109"/>
                    <a:pt x="12433" y="11724"/>
                  </a:cubicBezTo>
                  <a:lnTo>
                    <a:pt x="12433" y="153"/>
                  </a:lnTo>
                  <a:cubicBezTo>
                    <a:pt x="12433" y="79"/>
                    <a:pt x="12360" y="0"/>
                    <a:pt x="12281"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6"/>
            <p:cNvSpPr/>
            <p:nvPr/>
          </p:nvSpPr>
          <p:spPr>
            <a:xfrm>
              <a:off x="1837925" y="4655750"/>
              <a:ext cx="310850" cy="33750"/>
            </a:xfrm>
            <a:custGeom>
              <a:avLst/>
              <a:gdLst/>
              <a:ahLst/>
              <a:cxnLst/>
              <a:rect l="l" t="t" r="r" b="b"/>
              <a:pathLst>
                <a:path w="12434" h="1350" extrusionOk="0">
                  <a:moveTo>
                    <a:pt x="1" y="1"/>
                  </a:moveTo>
                  <a:lnTo>
                    <a:pt x="1" y="635"/>
                  </a:lnTo>
                  <a:cubicBezTo>
                    <a:pt x="1" y="1044"/>
                    <a:pt x="306" y="1349"/>
                    <a:pt x="715" y="1349"/>
                  </a:cubicBezTo>
                  <a:lnTo>
                    <a:pt x="11725" y="1349"/>
                  </a:lnTo>
                  <a:cubicBezTo>
                    <a:pt x="12104" y="1349"/>
                    <a:pt x="12433" y="1044"/>
                    <a:pt x="12433" y="635"/>
                  </a:cubicBezTo>
                  <a:lnTo>
                    <a:pt x="12433" y="1"/>
                  </a:lnTo>
                  <a:cubicBezTo>
                    <a:pt x="12433" y="410"/>
                    <a:pt x="12104" y="715"/>
                    <a:pt x="11725" y="715"/>
                  </a:cubicBezTo>
                  <a:lnTo>
                    <a:pt x="715" y="715"/>
                  </a:lnTo>
                  <a:cubicBezTo>
                    <a:pt x="306" y="715"/>
                    <a:pt x="1" y="410"/>
                    <a:pt x="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6"/>
            <p:cNvSpPr/>
            <p:nvPr/>
          </p:nvSpPr>
          <p:spPr>
            <a:xfrm>
              <a:off x="2029275" y="4514000"/>
              <a:ext cx="61050" cy="57250"/>
            </a:xfrm>
            <a:custGeom>
              <a:avLst/>
              <a:gdLst/>
              <a:ahLst/>
              <a:cxnLst/>
              <a:rect l="l" t="t" r="r" b="b"/>
              <a:pathLst>
                <a:path w="2442" h="2290" extrusionOk="0">
                  <a:moveTo>
                    <a:pt x="1197" y="0"/>
                  </a:moveTo>
                  <a:cubicBezTo>
                    <a:pt x="1172" y="0"/>
                    <a:pt x="1145" y="8"/>
                    <a:pt x="1117" y="25"/>
                  </a:cubicBezTo>
                  <a:lnTo>
                    <a:pt x="104" y="635"/>
                  </a:lnTo>
                  <a:cubicBezTo>
                    <a:pt x="25" y="660"/>
                    <a:pt x="0" y="764"/>
                    <a:pt x="49" y="843"/>
                  </a:cubicBezTo>
                  <a:lnTo>
                    <a:pt x="714" y="1984"/>
                  </a:lnTo>
                  <a:lnTo>
                    <a:pt x="1325" y="2289"/>
                  </a:lnTo>
                  <a:lnTo>
                    <a:pt x="2442" y="2289"/>
                  </a:lnTo>
                  <a:lnTo>
                    <a:pt x="2442" y="1984"/>
                  </a:lnTo>
                  <a:lnTo>
                    <a:pt x="1325" y="80"/>
                  </a:lnTo>
                  <a:cubicBezTo>
                    <a:pt x="1289" y="28"/>
                    <a:pt x="1245" y="0"/>
                    <a:pt x="119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6"/>
            <p:cNvSpPr/>
            <p:nvPr/>
          </p:nvSpPr>
          <p:spPr>
            <a:xfrm>
              <a:off x="2047125" y="4563600"/>
              <a:ext cx="52825" cy="23525"/>
            </a:xfrm>
            <a:custGeom>
              <a:avLst/>
              <a:gdLst/>
              <a:ahLst/>
              <a:cxnLst/>
              <a:rect l="l" t="t" r="r" b="b"/>
              <a:pathLst>
                <a:path w="2113" h="941" extrusionOk="0">
                  <a:moveTo>
                    <a:pt x="0" y="0"/>
                  </a:moveTo>
                  <a:lnTo>
                    <a:pt x="379" y="635"/>
                  </a:lnTo>
                  <a:lnTo>
                    <a:pt x="1166" y="940"/>
                  </a:lnTo>
                  <a:lnTo>
                    <a:pt x="2112" y="635"/>
                  </a:lnTo>
                  <a:lnTo>
                    <a:pt x="1728"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6"/>
            <p:cNvSpPr/>
            <p:nvPr/>
          </p:nvSpPr>
          <p:spPr>
            <a:xfrm>
              <a:off x="1920625" y="4578850"/>
              <a:ext cx="64875" cy="37575"/>
            </a:xfrm>
            <a:custGeom>
              <a:avLst/>
              <a:gdLst/>
              <a:ahLst/>
              <a:cxnLst/>
              <a:rect l="l" t="t" r="r" b="b"/>
              <a:pathLst>
                <a:path w="2595" h="1503" extrusionOk="0">
                  <a:moveTo>
                    <a:pt x="2442" y="1"/>
                  </a:moveTo>
                  <a:lnTo>
                    <a:pt x="1014" y="25"/>
                  </a:lnTo>
                  <a:lnTo>
                    <a:pt x="556" y="281"/>
                  </a:lnTo>
                  <a:lnTo>
                    <a:pt x="1" y="1246"/>
                  </a:lnTo>
                  <a:lnTo>
                    <a:pt x="123" y="1502"/>
                  </a:lnTo>
                  <a:lnTo>
                    <a:pt x="2442" y="1502"/>
                  </a:lnTo>
                  <a:cubicBezTo>
                    <a:pt x="2540" y="1502"/>
                    <a:pt x="2595" y="1453"/>
                    <a:pt x="2595" y="1349"/>
                  </a:cubicBezTo>
                  <a:lnTo>
                    <a:pt x="2595" y="153"/>
                  </a:lnTo>
                  <a:cubicBezTo>
                    <a:pt x="2595" y="80"/>
                    <a:pt x="2540" y="1"/>
                    <a:pt x="244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6"/>
            <p:cNvSpPr/>
            <p:nvPr/>
          </p:nvSpPr>
          <p:spPr>
            <a:xfrm>
              <a:off x="1933900" y="4447325"/>
              <a:ext cx="50850" cy="70750"/>
            </a:xfrm>
            <a:custGeom>
              <a:avLst/>
              <a:gdLst/>
              <a:ahLst/>
              <a:cxnLst/>
              <a:rect l="l" t="t" r="r" b="b"/>
              <a:pathLst>
                <a:path w="2034" h="2830" extrusionOk="0">
                  <a:moveTo>
                    <a:pt x="1172" y="1"/>
                  </a:moveTo>
                  <a:lnTo>
                    <a:pt x="25" y="2009"/>
                  </a:lnTo>
                  <a:cubicBezTo>
                    <a:pt x="1" y="2082"/>
                    <a:pt x="25" y="2186"/>
                    <a:pt x="80" y="2210"/>
                  </a:cubicBezTo>
                  <a:lnTo>
                    <a:pt x="1118" y="2820"/>
                  </a:lnTo>
                  <a:cubicBezTo>
                    <a:pt x="1137" y="2826"/>
                    <a:pt x="1157" y="2829"/>
                    <a:pt x="1176" y="2829"/>
                  </a:cubicBezTo>
                  <a:cubicBezTo>
                    <a:pt x="1232" y="2829"/>
                    <a:pt x="1284" y="2802"/>
                    <a:pt x="1325" y="2747"/>
                  </a:cubicBezTo>
                  <a:lnTo>
                    <a:pt x="2033" y="1526"/>
                  </a:lnTo>
                  <a:lnTo>
                    <a:pt x="2033" y="1142"/>
                  </a:lnTo>
                  <a:lnTo>
                    <a:pt x="1502" y="178"/>
                  </a:lnTo>
                  <a:lnTo>
                    <a:pt x="1172"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6"/>
            <p:cNvSpPr/>
            <p:nvPr/>
          </p:nvSpPr>
          <p:spPr>
            <a:xfrm>
              <a:off x="2007000" y="4575650"/>
              <a:ext cx="92950" cy="44475"/>
            </a:xfrm>
            <a:custGeom>
              <a:avLst/>
              <a:gdLst/>
              <a:ahLst/>
              <a:cxnLst/>
              <a:rect l="l" t="t" r="r" b="b"/>
              <a:pathLst>
                <a:path w="3718" h="1779" extrusionOk="0">
                  <a:moveTo>
                    <a:pt x="836" y="0"/>
                  </a:moveTo>
                  <a:cubicBezTo>
                    <a:pt x="795" y="0"/>
                    <a:pt x="752" y="18"/>
                    <a:pt x="714" y="55"/>
                  </a:cubicBezTo>
                  <a:lnTo>
                    <a:pt x="55" y="788"/>
                  </a:lnTo>
                  <a:cubicBezTo>
                    <a:pt x="0" y="843"/>
                    <a:pt x="0" y="940"/>
                    <a:pt x="55" y="995"/>
                  </a:cubicBezTo>
                  <a:lnTo>
                    <a:pt x="714" y="1734"/>
                  </a:lnTo>
                  <a:cubicBezTo>
                    <a:pt x="747" y="1765"/>
                    <a:pt x="786" y="1779"/>
                    <a:pt x="822" y="1779"/>
                  </a:cubicBezTo>
                  <a:cubicBezTo>
                    <a:pt x="900" y="1779"/>
                    <a:pt x="971" y="1717"/>
                    <a:pt x="971" y="1630"/>
                  </a:cubicBezTo>
                  <a:lnTo>
                    <a:pt x="2771" y="1630"/>
                  </a:lnTo>
                  <a:cubicBezTo>
                    <a:pt x="2826" y="1630"/>
                    <a:pt x="2875" y="1606"/>
                    <a:pt x="2899" y="1551"/>
                  </a:cubicBezTo>
                  <a:lnTo>
                    <a:pt x="3717" y="153"/>
                  </a:lnTo>
                  <a:lnTo>
                    <a:pt x="971" y="153"/>
                  </a:lnTo>
                  <a:cubicBezTo>
                    <a:pt x="971" y="56"/>
                    <a:pt x="908" y="0"/>
                    <a:pt x="83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6"/>
            <p:cNvSpPr/>
            <p:nvPr/>
          </p:nvSpPr>
          <p:spPr>
            <a:xfrm>
              <a:off x="1907800" y="4579475"/>
              <a:ext cx="38175" cy="36950"/>
            </a:xfrm>
            <a:custGeom>
              <a:avLst/>
              <a:gdLst/>
              <a:ahLst/>
              <a:cxnLst/>
              <a:rect l="l" t="t" r="r" b="b"/>
              <a:pathLst>
                <a:path w="1527" h="1478" extrusionOk="0">
                  <a:moveTo>
                    <a:pt x="892" y="0"/>
                  </a:moveTo>
                  <a:lnTo>
                    <a:pt x="154" y="739"/>
                  </a:lnTo>
                  <a:lnTo>
                    <a:pt x="1" y="1477"/>
                  </a:lnTo>
                  <a:lnTo>
                    <a:pt x="636" y="1477"/>
                  </a:lnTo>
                  <a:lnTo>
                    <a:pt x="1527"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6"/>
            <p:cNvSpPr/>
            <p:nvPr/>
          </p:nvSpPr>
          <p:spPr>
            <a:xfrm>
              <a:off x="1963200" y="4433900"/>
              <a:ext cx="35575" cy="51600"/>
            </a:xfrm>
            <a:custGeom>
              <a:avLst/>
              <a:gdLst/>
              <a:ahLst/>
              <a:cxnLst/>
              <a:rect l="l" t="t" r="r" b="b"/>
              <a:pathLst>
                <a:path w="1423" h="2064" extrusionOk="0">
                  <a:moveTo>
                    <a:pt x="330" y="1"/>
                  </a:moveTo>
                  <a:lnTo>
                    <a:pt x="0" y="538"/>
                  </a:lnTo>
                  <a:lnTo>
                    <a:pt x="861" y="2063"/>
                  </a:lnTo>
                  <a:lnTo>
                    <a:pt x="1166" y="1502"/>
                  </a:lnTo>
                  <a:lnTo>
                    <a:pt x="1423" y="843"/>
                  </a:lnTo>
                  <a:lnTo>
                    <a:pt x="330"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6"/>
            <p:cNvSpPr/>
            <p:nvPr/>
          </p:nvSpPr>
          <p:spPr>
            <a:xfrm>
              <a:off x="1904600" y="4252775"/>
              <a:ext cx="177475" cy="31775"/>
            </a:xfrm>
            <a:custGeom>
              <a:avLst/>
              <a:gdLst/>
              <a:ahLst/>
              <a:cxnLst/>
              <a:rect l="l" t="t" r="r" b="b"/>
              <a:pathLst>
                <a:path w="7099" h="1271" extrusionOk="0">
                  <a:moveTo>
                    <a:pt x="1020" y="1"/>
                  </a:moveTo>
                  <a:cubicBezTo>
                    <a:pt x="971" y="1"/>
                    <a:pt x="947" y="25"/>
                    <a:pt x="916" y="50"/>
                  </a:cubicBezTo>
                  <a:lnTo>
                    <a:pt x="1" y="941"/>
                  </a:lnTo>
                  <a:lnTo>
                    <a:pt x="1" y="1270"/>
                  </a:lnTo>
                  <a:lnTo>
                    <a:pt x="7099" y="1270"/>
                  </a:lnTo>
                  <a:lnTo>
                    <a:pt x="7099" y="941"/>
                  </a:lnTo>
                  <a:lnTo>
                    <a:pt x="6183" y="50"/>
                  </a:lnTo>
                  <a:cubicBezTo>
                    <a:pt x="6159" y="25"/>
                    <a:pt x="6104" y="1"/>
                    <a:pt x="608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6"/>
            <p:cNvSpPr/>
            <p:nvPr/>
          </p:nvSpPr>
          <p:spPr>
            <a:xfrm>
              <a:off x="1888750" y="4276275"/>
              <a:ext cx="209200" cy="15900"/>
            </a:xfrm>
            <a:custGeom>
              <a:avLst/>
              <a:gdLst/>
              <a:ahLst/>
              <a:cxnLst/>
              <a:rect l="l" t="t" r="r" b="b"/>
              <a:pathLst>
                <a:path w="8368" h="636" extrusionOk="0">
                  <a:moveTo>
                    <a:pt x="635" y="1"/>
                  </a:moveTo>
                  <a:lnTo>
                    <a:pt x="0" y="636"/>
                  </a:lnTo>
                  <a:lnTo>
                    <a:pt x="8368" y="636"/>
                  </a:lnTo>
                  <a:lnTo>
                    <a:pt x="7733"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6"/>
            <p:cNvSpPr/>
            <p:nvPr/>
          </p:nvSpPr>
          <p:spPr>
            <a:xfrm>
              <a:off x="1971450" y="4433900"/>
              <a:ext cx="72250" cy="71450"/>
            </a:xfrm>
            <a:custGeom>
              <a:avLst/>
              <a:gdLst/>
              <a:ahLst/>
              <a:cxnLst/>
              <a:rect l="l" t="t" r="r" b="b"/>
              <a:pathLst>
                <a:path w="2890" h="2858" extrusionOk="0">
                  <a:moveTo>
                    <a:pt x="0" y="1"/>
                  </a:moveTo>
                  <a:lnTo>
                    <a:pt x="1349" y="2369"/>
                  </a:lnTo>
                  <a:cubicBezTo>
                    <a:pt x="1221" y="2442"/>
                    <a:pt x="1245" y="2619"/>
                    <a:pt x="1398" y="2643"/>
                  </a:cubicBezTo>
                  <a:lnTo>
                    <a:pt x="2362" y="2851"/>
                  </a:lnTo>
                  <a:cubicBezTo>
                    <a:pt x="2376" y="2855"/>
                    <a:pt x="2390" y="2857"/>
                    <a:pt x="2403" y="2857"/>
                  </a:cubicBezTo>
                  <a:cubicBezTo>
                    <a:pt x="2466" y="2857"/>
                    <a:pt x="2520" y="2812"/>
                    <a:pt x="2545" y="2747"/>
                  </a:cubicBezTo>
                  <a:lnTo>
                    <a:pt x="2850" y="1807"/>
                  </a:lnTo>
                  <a:cubicBezTo>
                    <a:pt x="2890" y="1703"/>
                    <a:pt x="2813" y="1615"/>
                    <a:pt x="2714" y="1615"/>
                  </a:cubicBezTo>
                  <a:cubicBezTo>
                    <a:pt x="2691" y="1615"/>
                    <a:pt x="2667" y="1620"/>
                    <a:pt x="2643" y="1630"/>
                  </a:cubicBezTo>
                  <a:lnTo>
                    <a:pt x="1752" y="80"/>
                  </a:lnTo>
                  <a:cubicBezTo>
                    <a:pt x="1727" y="25"/>
                    <a:pt x="1678" y="1"/>
                    <a:pt x="163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6"/>
            <p:cNvSpPr/>
            <p:nvPr/>
          </p:nvSpPr>
          <p:spPr>
            <a:xfrm>
              <a:off x="1887525" y="4527225"/>
              <a:ext cx="61450" cy="89200"/>
            </a:xfrm>
            <a:custGeom>
              <a:avLst/>
              <a:gdLst/>
              <a:ahLst/>
              <a:cxnLst/>
              <a:rect l="l" t="t" r="r" b="b"/>
              <a:pathLst>
                <a:path w="2458" h="3568" extrusionOk="0">
                  <a:moveTo>
                    <a:pt x="2004" y="0"/>
                  </a:moveTo>
                  <a:cubicBezTo>
                    <a:pt x="1989" y="0"/>
                    <a:pt x="1974" y="3"/>
                    <a:pt x="1959" y="9"/>
                  </a:cubicBezTo>
                  <a:lnTo>
                    <a:pt x="965" y="186"/>
                  </a:lnTo>
                  <a:cubicBezTo>
                    <a:pt x="836" y="210"/>
                    <a:pt x="812" y="387"/>
                    <a:pt x="940" y="467"/>
                  </a:cubicBezTo>
                  <a:lnTo>
                    <a:pt x="25" y="2017"/>
                  </a:lnTo>
                  <a:cubicBezTo>
                    <a:pt x="0" y="2041"/>
                    <a:pt x="0" y="2114"/>
                    <a:pt x="25" y="2145"/>
                  </a:cubicBezTo>
                  <a:lnTo>
                    <a:pt x="812" y="3567"/>
                  </a:lnTo>
                  <a:lnTo>
                    <a:pt x="2210" y="1229"/>
                  </a:lnTo>
                  <a:cubicBezTo>
                    <a:pt x="2232" y="1238"/>
                    <a:pt x="2254" y="1242"/>
                    <a:pt x="2275" y="1242"/>
                  </a:cubicBezTo>
                  <a:cubicBezTo>
                    <a:pt x="2377" y="1242"/>
                    <a:pt x="2458" y="1152"/>
                    <a:pt x="2417" y="1046"/>
                  </a:cubicBezTo>
                  <a:lnTo>
                    <a:pt x="2136" y="82"/>
                  </a:lnTo>
                  <a:cubicBezTo>
                    <a:pt x="2117" y="43"/>
                    <a:pt x="2062" y="0"/>
                    <a:pt x="20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66"/>
          <p:cNvGrpSpPr/>
          <p:nvPr/>
        </p:nvGrpSpPr>
        <p:grpSpPr>
          <a:xfrm>
            <a:off x="6959650" y="1378306"/>
            <a:ext cx="436725" cy="373850"/>
            <a:chOff x="6959650" y="1333300"/>
            <a:chExt cx="436725" cy="373850"/>
          </a:xfrm>
        </p:grpSpPr>
        <p:sp>
          <p:nvSpPr>
            <p:cNvPr id="5438" name="Google Shape;5438;p66"/>
            <p:cNvSpPr/>
            <p:nvPr/>
          </p:nvSpPr>
          <p:spPr>
            <a:xfrm>
              <a:off x="7154200" y="1394925"/>
              <a:ext cx="169700" cy="195325"/>
            </a:xfrm>
            <a:custGeom>
              <a:avLst/>
              <a:gdLst/>
              <a:ahLst/>
              <a:cxnLst/>
              <a:rect l="l" t="t" r="r" b="b"/>
              <a:pathLst>
                <a:path w="6788" h="7813" extrusionOk="0">
                  <a:moveTo>
                    <a:pt x="660" y="1"/>
                  </a:moveTo>
                  <a:lnTo>
                    <a:pt x="1" y="306"/>
                  </a:lnTo>
                  <a:lnTo>
                    <a:pt x="1" y="3181"/>
                  </a:lnTo>
                  <a:lnTo>
                    <a:pt x="660" y="3413"/>
                  </a:lnTo>
                  <a:cubicBezTo>
                    <a:pt x="1423" y="4224"/>
                    <a:pt x="1905" y="4835"/>
                    <a:pt x="2186" y="5829"/>
                  </a:cubicBezTo>
                  <a:cubicBezTo>
                    <a:pt x="2338" y="6440"/>
                    <a:pt x="2411" y="7813"/>
                    <a:pt x="2411" y="7813"/>
                  </a:cubicBezTo>
                  <a:lnTo>
                    <a:pt x="5341" y="7813"/>
                  </a:lnTo>
                  <a:cubicBezTo>
                    <a:pt x="5341" y="7813"/>
                    <a:pt x="6458" y="7532"/>
                    <a:pt x="6787" y="7099"/>
                  </a:cubicBezTo>
                  <a:cubicBezTo>
                    <a:pt x="6433" y="892"/>
                    <a:pt x="660" y="1"/>
                    <a:pt x="66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6"/>
            <p:cNvSpPr/>
            <p:nvPr/>
          </p:nvSpPr>
          <p:spPr>
            <a:xfrm>
              <a:off x="6959650" y="1352350"/>
              <a:ext cx="144225" cy="145000"/>
            </a:xfrm>
            <a:custGeom>
              <a:avLst/>
              <a:gdLst/>
              <a:ahLst/>
              <a:cxnLst/>
              <a:rect l="l" t="t" r="r" b="b"/>
              <a:pathLst>
                <a:path w="5769" h="5800" extrusionOk="0">
                  <a:moveTo>
                    <a:pt x="178" y="1"/>
                  </a:moveTo>
                  <a:cubicBezTo>
                    <a:pt x="74" y="1"/>
                    <a:pt x="1" y="80"/>
                    <a:pt x="1" y="178"/>
                  </a:cubicBezTo>
                  <a:lnTo>
                    <a:pt x="1" y="5470"/>
                  </a:lnTo>
                  <a:lnTo>
                    <a:pt x="306" y="5799"/>
                  </a:lnTo>
                  <a:lnTo>
                    <a:pt x="5439" y="5799"/>
                  </a:lnTo>
                  <a:lnTo>
                    <a:pt x="5768" y="5470"/>
                  </a:lnTo>
                  <a:lnTo>
                    <a:pt x="5768" y="306"/>
                  </a:lnTo>
                  <a:lnTo>
                    <a:pt x="543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6"/>
            <p:cNvSpPr/>
            <p:nvPr/>
          </p:nvSpPr>
          <p:spPr>
            <a:xfrm>
              <a:off x="6959650" y="1489075"/>
              <a:ext cx="144225" cy="15900"/>
            </a:xfrm>
            <a:custGeom>
              <a:avLst/>
              <a:gdLst/>
              <a:ahLst/>
              <a:cxnLst/>
              <a:rect l="l" t="t" r="r" b="b"/>
              <a:pathLst>
                <a:path w="5769" h="636" extrusionOk="0">
                  <a:moveTo>
                    <a:pt x="1" y="1"/>
                  </a:moveTo>
                  <a:lnTo>
                    <a:pt x="1" y="458"/>
                  </a:lnTo>
                  <a:cubicBezTo>
                    <a:pt x="1" y="562"/>
                    <a:pt x="74" y="635"/>
                    <a:pt x="178" y="635"/>
                  </a:cubicBezTo>
                  <a:lnTo>
                    <a:pt x="5768" y="635"/>
                  </a:lnTo>
                  <a:lnTo>
                    <a:pt x="5768"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6"/>
            <p:cNvSpPr/>
            <p:nvPr/>
          </p:nvSpPr>
          <p:spPr>
            <a:xfrm>
              <a:off x="7154200" y="1469400"/>
              <a:ext cx="68700" cy="120850"/>
            </a:xfrm>
            <a:custGeom>
              <a:avLst/>
              <a:gdLst/>
              <a:ahLst/>
              <a:cxnLst/>
              <a:rect l="l" t="t" r="r" b="b"/>
              <a:pathLst>
                <a:path w="2748" h="4834" extrusionOk="0">
                  <a:moveTo>
                    <a:pt x="1" y="0"/>
                  </a:moveTo>
                  <a:lnTo>
                    <a:pt x="1" y="507"/>
                  </a:lnTo>
                  <a:lnTo>
                    <a:pt x="660" y="812"/>
                  </a:lnTo>
                  <a:cubicBezTo>
                    <a:pt x="1880" y="2112"/>
                    <a:pt x="2106" y="3711"/>
                    <a:pt x="2106" y="4803"/>
                  </a:cubicBezTo>
                  <a:cubicBezTo>
                    <a:pt x="2210" y="4834"/>
                    <a:pt x="2314" y="4834"/>
                    <a:pt x="2411" y="4834"/>
                  </a:cubicBezTo>
                  <a:cubicBezTo>
                    <a:pt x="2515" y="4834"/>
                    <a:pt x="2643" y="4834"/>
                    <a:pt x="2747" y="4803"/>
                  </a:cubicBezTo>
                  <a:cubicBezTo>
                    <a:pt x="2747" y="3711"/>
                    <a:pt x="2466" y="1349"/>
                    <a:pt x="66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6"/>
            <p:cNvSpPr/>
            <p:nvPr/>
          </p:nvSpPr>
          <p:spPr>
            <a:xfrm>
              <a:off x="7095600" y="1333300"/>
              <a:ext cx="75100" cy="178075"/>
            </a:xfrm>
            <a:custGeom>
              <a:avLst/>
              <a:gdLst/>
              <a:ahLst/>
              <a:cxnLst/>
              <a:rect l="l" t="t" r="r" b="b"/>
              <a:pathLst>
                <a:path w="3004" h="7123" extrusionOk="0">
                  <a:moveTo>
                    <a:pt x="562" y="0"/>
                  </a:moveTo>
                  <a:cubicBezTo>
                    <a:pt x="257" y="0"/>
                    <a:pt x="1" y="232"/>
                    <a:pt x="1" y="537"/>
                  </a:cubicBezTo>
                  <a:lnTo>
                    <a:pt x="1" y="6561"/>
                  </a:lnTo>
                  <a:cubicBezTo>
                    <a:pt x="1" y="6866"/>
                    <a:pt x="257" y="7123"/>
                    <a:pt x="562" y="7123"/>
                  </a:cubicBezTo>
                  <a:lnTo>
                    <a:pt x="2442" y="7123"/>
                  </a:lnTo>
                  <a:cubicBezTo>
                    <a:pt x="2747" y="7123"/>
                    <a:pt x="3004" y="6866"/>
                    <a:pt x="3004" y="6561"/>
                  </a:cubicBezTo>
                  <a:lnTo>
                    <a:pt x="3004" y="537"/>
                  </a:lnTo>
                  <a:cubicBezTo>
                    <a:pt x="3004" y="232"/>
                    <a:pt x="2747" y="0"/>
                    <a:pt x="2442"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6"/>
            <p:cNvSpPr/>
            <p:nvPr/>
          </p:nvSpPr>
          <p:spPr>
            <a:xfrm>
              <a:off x="7095600" y="1489075"/>
              <a:ext cx="75100" cy="29925"/>
            </a:xfrm>
            <a:custGeom>
              <a:avLst/>
              <a:gdLst/>
              <a:ahLst/>
              <a:cxnLst/>
              <a:rect l="l" t="t" r="r" b="b"/>
              <a:pathLst>
                <a:path w="3004" h="1197" extrusionOk="0">
                  <a:moveTo>
                    <a:pt x="1" y="1"/>
                  </a:moveTo>
                  <a:lnTo>
                    <a:pt x="1" y="635"/>
                  </a:lnTo>
                  <a:cubicBezTo>
                    <a:pt x="1" y="940"/>
                    <a:pt x="257" y="1197"/>
                    <a:pt x="562" y="1197"/>
                  </a:cubicBezTo>
                  <a:lnTo>
                    <a:pt x="2442" y="1197"/>
                  </a:lnTo>
                  <a:cubicBezTo>
                    <a:pt x="2747" y="1197"/>
                    <a:pt x="3004" y="940"/>
                    <a:pt x="3004" y="635"/>
                  </a:cubicBezTo>
                  <a:lnTo>
                    <a:pt x="3004" y="1"/>
                  </a:lnTo>
                  <a:cubicBezTo>
                    <a:pt x="3004" y="306"/>
                    <a:pt x="2747" y="562"/>
                    <a:pt x="2442" y="562"/>
                  </a:cubicBezTo>
                  <a:lnTo>
                    <a:pt x="562" y="562"/>
                  </a:lnTo>
                  <a:cubicBezTo>
                    <a:pt x="257" y="562"/>
                    <a:pt x="1" y="306"/>
                    <a:pt x="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6"/>
            <p:cNvSpPr/>
            <p:nvPr/>
          </p:nvSpPr>
          <p:spPr>
            <a:xfrm>
              <a:off x="6959650" y="1572375"/>
              <a:ext cx="436725" cy="134775"/>
            </a:xfrm>
            <a:custGeom>
              <a:avLst/>
              <a:gdLst/>
              <a:ahLst/>
              <a:cxnLst/>
              <a:rect l="l" t="t" r="r" b="b"/>
              <a:pathLst>
                <a:path w="17469" h="5391" extrusionOk="0">
                  <a:moveTo>
                    <a:pt x="1" y="1"/>
                  </a:moveTo>
                  <a:lnTo>
                    <a:pt x="1" y="5213"/>
                  </a:lnTo>
                  <a:cubicBezTo>
                    <a:pt x="1" y="5317"/>
                    <a:pt x="74" y="5390"/>
                    <a:pt x="178" y="5390"/>
                  </a:cubicBezTo>
                  <a:lnTo>
                    <a:pt x="17292" y="5390"/>
                  </a:lnTo>
                  <a:cubicBezTo>
                    <a:pt x="17395" y="5390"/>
                    <a:pt x="17469" y="5317"/>
                    <a:pt x="17469" y="5213"/>
                  </a:cubicBezTo>
                  <a:lnTo>
                    <a:pt x="17469" y="1"/>
                  </a:lnTo>
                  <a:cubicBezTo>
                    <a:pt x="17139" y="434"/>
                    <a:pt x="16602" y="715"/>
                    <a:pt x="16022" y="715"/>
                  </a:cubicBezTo>
                  <a:cubicBezTo>
                    <a:pt x="15436" y="715"/>
                    <a:pt x="14899" y="434"/>
                    <a:pt x="14569" y="1"/>
                  </a:cubicBezTo>
                  <a:cubicBezTo>
                    <a:pt x="14240" y="434"/>
                    <a:pt x="13703" y="715"/>
                    <a:pt x="13123" y="715"/>
                  </a:cubicBezTo>
                  <a:cubicBezTo>
                    <a:pt x="12513" y="715"/>
                    <a:pt x="11976" y="434"/>
                    <a:pt x="11646" y="1"/>
                  </a:cubicBezTo>
                  <a:cubicBezTo>
                    <a:pt x="11316" y="434"/>
                    <a:pt x="10779" y="715"/>
                    <a:pt x="10193" y="715"/>
                  </a:cubicBezTo>
                  <a:cubicBezTo>
                    <a:pt x="9614" y="715"/>
                    <a:pt x="9076" y="434"/>
                    <a:pt x="8747" y="1"/>
                  </a:cubicBezTo>
                  <a:cubicBezTo>
                    <a:pt x="8417" y="434"/>
                    <a:pt x="7880" y="715"/>
                    <a:pt x="7270" y="715"/>
                  </a:cubicBezTo>
                  <a:cubicBezTo>
                    <a:pt x="6684" y="715"/>
                    <a:pt x="6153" y="434"/>
                    <a:pt x="5823" y="1"/>
                  </a:cubicBezTo>
                  <a:cubicBezTo>
                    <a:pt x="5494" y="434"/>
                    <a:pt x="4957" y="715"/>
                    <a:pt x="4371" y="715"/>
                  </a:cubicBezTo>
                  <a:cubicBezTo>
                    <a:pt x="3761" y="715"/>
                    <a:pt x="3254" y="434"/>
                    <a:pt x="2924" y="1"/>
                  </a:cubicBezTo>
                  <a:cubicBezTo>
                    <a:pt x="2564" y="434"/>
                    <a:pt x="2058" y="715"/>
                    <a:pt x="1447" y="715"/>
                  </a:cubicBezTo>
                  <a:cubicBezTo>
                    <a:pt x="861" y="715"/>
                    <a:pt x="330" y="434"/>
                    <a:pt x="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6"/>
            <p:cNvSpPr/>
            <p:nvPr/>
          </p:nvSpPr>
          <p:spPr>
            <a:xfrm>
              <a:off x="6986350" y="1620000"/>
              <a:ext cx="378900" cy="31300"/>
            </a:xfrm>
            <a:custGeom>
              <a:avLst/>
              <a:gdLst/>
              <a:ahLst/>
              <a:cxnLst/>
              <a:rect l="l" t="t" r="r" b="b"/>
              <a:pathLst>
                <a:path w="15156" h="1252" extrusionOk="0">
                  <a:moveTo>
                    <a:pt x="3205" y="0"/>
                  </a:moveTo>
                  <a:cubicBezTo>
                    <a:pt x="3126" y="0"/>
                    <a:pt x="3053" y="31"/>
                    <a:pt x="2998" y="104"/>
                  </a:cubicBezTo>
                  <a:cubicBezTo>
                    <a:pt x="2693" y="488"/>
                    <a:pt x="2235" y="714"/>
                    <a:pt x="1753" y="714"/>
                  </a:cubicBezTo>
                  <a:cubicBezTo>
                    <a:pt x="1246" y="714"/>
                    <a:pt x="813" y="488"/>
                    <a:pt x="508" y="104"/>
                  </a:cubicBezTo>
                  <a:cubicBezTo>
                    <a:pt x="449" y="32"/>
                    <a:pt x="376" y="1"/>
                    <a:pt x="300" y="1"/>
                  </a:cubicBezTo>
                  <a:cubicBezTo>
                    <a:pt x="241" y="1"/>
                    <a:pt x="179" y="20"/>
                    <a:pt x="123" y="55"/>
                  </a:cubicBezTo>
                  <a:cubicBezTo>
                    <a:pt x="25" y="153"/>
                    <a:pt x="1" y="305"/>
                    <a:pt x="74" y="433"/>
                  </a:cubicBezTo>
                  <a:cubicBezTo>
                    <a:pt x="483" y="946"/>
                    <a:pt x="1093" y="1251"/>
                    <a:pt x="1753" y="1251"/>
                  </a:cubicBezTo>
                  <a:cubicBezTo>
                    <a:pt x="2314" y="1251"/>
                    <a:pt x="2821" y="1044"/>
                    <a:pt x="3205" y="665"/>
                  </a:cubicBezTo>
                  <a:cubicBezTo>
                    <a:pt x="3584" y="1044"/>
                    <a:pt x="4121" y="1251"/>
                    <a:pt x="4652" y="1251"/>
                  </a:cubicBezTo>
                  <a:cubicBezTo>
                    <a:pt x="5213" y="1251"/>
                    <a:pt x="5720" y="1044"/>
                    <a:pt x="6129" y="665"/>
                  </a:cubicBezTo>
                  <a:cubicBezTo>
                    <a:pt x="6507" y="1044"/>
                    <a:pt x="7020" y="1251"/>
                    <a:pt x="7575" y="1251"/>
                  </a:cubicBezTo>
                  <a:cubicBezTo>
                    <a:pt x="8137" y="1251"/>
                    <a:pt x="8643" y="1044"/>
                    <a:pt x="9028" y="665"/>
                  </a:cubicBezTo>
                  <a:cubicBezTo>
                    <a:pt x="9431" y="1044"/>
                    <a:pt x="9943" y="1251"/>
                    <a:pt x="10499" y="1251"/>
                  </a:cubicBezTo>
                  <a:cubicBezTo>
                    <a:pt x="11036" y="1251"/>
                    <a:pt x="11567" y="1044"/>
                    <a:pt x="11951" y="665"/>
                  </a:cubicBezTo>
                  <a:cubicBezTo>
                    <a:pt x="12330" y="1044"/>
                    <a:pt x="12842" y="1251"/>
                    <a:pt x="13398" y="1251"/>
                  </a:cubicBezTo>
                  <a:cubicBezTo>
                    <a:pt x="14063" y="1251"/>
                    <a:pt x="14673" y="946"/>
                    <a:pt x="15076" y="433"/>
                  </a:cubicBezTo>
                  <a:cubicBezTo>
                    <a:pt x="15155" y="305"/>
                    <a:pt x="15131" y="153"/>
                    <a:pt x="15027" y="55"/>
                  </a:cubicBezTo>
                  <a:cubicBezTo>
                    <a:pt x="14971" y="20"/>
                    <a:pt x="14910" y="1"/>
                    <a:pt x="14851" y="1"/>
                  </a:cubicBezTo>
                  <a:cubicBezTo>
                    <a:pt x="14775" y="1"/>
                    <a:pt x="14704" y="32"/>
                    <a:pt x="14649" y="104"/>
                  </a:cubicBezTo>
                  <a:cubicBezTo>
                    <a:pt x="14344" y="488"/>
                    <a:pt x="13886" y="714"/>
                    <a:pt x="13398" y="714"/>
                  </a:cubicBezTo>
                  <a:cubicBezTo>
                    <a:pt x="12916" y="714"/>
                    <a:pt x="12458" y="488"/>
                    <a:pt x="12153" y="104"/>
                  </a:cubicBezTo>
                  <a:cubicBezTo>
                    <a:pt x="12104" y="31"/>
                    <a:pt x="12024" y="0"/>
                    <a:pt x="11951" y="0"/>
                  </a:cubicBezTo>
                  <a:cubicBezTo>
                    <a:pt x="11872" y="0"/>
                    <a:pt x="11774" y="31"/>
                    <a:pt x="11750" y="104"/>
                  </a:cubicBezTo>
                  <a:cubicBezTo>
                    <a:pt x="11445" y="488"/>
                    <a:pt x="10987" y="714"/>
                    <a:pt x="10499" y="714"/>
                  </a:cubicBezTo>
                  <a:cubicBezTo>
                    <a:pt x="9992" y="714"/>
                    <a:pt x="9534" y="488"/>
                    <a:pt x="9254" y="104"/>
                  </a:cubicBezTo>
                  <a:cubicBezTo>
                    <a:pt x="9205" y="31"/>
                    <a:pt x="9101" y="0"/>
                    <a:pt x="9028" y="0"/>
                  </a:cubicBezTo>
                  <a:cubicBezTo>
                    <a:pt x="8948" y="0"/>
                    <a:pt x="8875" y="31"/>
                    <a:pt x="8820" y="104"/>
                  </a:cubicBezTo>
                  <a:cubicBezTo>
                    <a:pt x="8515" y="488"/>
                    <a:pt x="8057" y="714"/>
                    <a:pt x="7575" y="714"/>
                  </a:cubicBezTo>
                  <a:cubicBezTo>
                    <a:pt x="7093" y="714"/>
                    <a:pt x="6635" y="488"/>
                    <a:pt x="6330" y="104"/>
                  </a:cubicBezTo>
                  <a:cubicBezTo>
                    <a:pt x="6281" y="31"/>
                    <a:pt x="6202" y="0"/>
                    <a:pt x="6129" y="0"/>
                  </a:cubicBezTo>
                  <a:cubicBezTo>
                    <a:pt x="6025" y="0"/>
                    <a:pt x="5952" y="31"/>
                    <a:pt x="5897" y="104"/>
                  </a:cubicBezTo>
                  <a:cubicBezTo>
                    <a:pt x="5616" y="488"/>
                    <a:pt x="5158" y="714"/>
                    <a:pt x="4652" y="714"/>
                  </a:cubicBezTo>
                  <a:cubicBezTo>
                    <a:pt x="4170" y="714"/>
                    <a:pt x="3712" y="488"/>
                    <a:pt x="3407" y="104"/>
                  </a:cubicBezTo>
                  <a:cubicBezTo>
                    <a:pt x="3358" y="31"/>
                    <a:pt x="3278" y="0"/>
                    <a:pt x="32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6"/>
            <p:cNvSpPr/>
            <p:nvPr/>
          </p:nvSpPr>
          <p:spPr>
            <a:xfrm>
              <a:off x="7203800" y="1453900"/>
              <a:ext cx="76300" cy="98225"/>
            </a:xfrm>
            <a:custGeom>
              <a:avLst/>
              <a:gdLst/>
              <a:ahLst/>
              <a:cxnLst/>
              <a:rect l="l" t="t" r="r" b="b"/>
              <a:pathLst>
                <a:path w="3052" h="3929" extrusionOk="0">
                  <a:moveTo>
                    <a:pt x="305" y="0"/>
                  </a:moveTo>
                  <a:cubicBezTo>
                    <a:pt x="216" y="0"/>
                    <a:pt x="128" y="51"/>
                    <a:pt x="73" y="138"/>
                  </a:cubicBezTo>
                  <a:cubicBezTo>
                    <a:pt x="0" y="266"/>
                    <a:pt x="49" y="443"/>
                    <a:pt x="177" y="492"/>
                  </a:cubicBezTo>
                  <a:cubicBezTo>
                    <a:pt x="202" y="516"/>
                    <a:pt x="2008" y="1456"/>
                    <a:pt x="2490" y="3721"/>
                  </a:cubicBezTo>
                  <a:cubicBezTo>
                    <a:pt x="2515" y="3849"/>
                    <a:pt x="2643" y="3928"/>
                    <a:pt x="2771" y="3928"/>
                  </a:cubicBezTo>
                  <a:lnTo>
                    <a:pt x="2820" y="3928"/>
                  </a:lnTo>
                  <a:cubicBezTo>
                    <a:pt x="2948" y="3898"/>
                    <a:pt x="3052" y="3745"/>
                    <a:pt x="3021" y="3623"/>
                  </a:cubicBezTo>
                  <a:cubicBezTo>
                    <a:pt x="2466" y="1102"/>
                    <a:pt x="507" y="83"/>
                    <a:pt x="427" y="34"/>
                  </a:cubicBezTo>
                  <a:cubicBezTo>
                    <a:pt x="389" y="11"/>
                    <a:pt x="347" y="0"/>
                    <a:pt x="30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6"/>
            <p:cNvSpPr/>
            <p:nvPr/>
          </p:nvSpPr>
          <p:spPr>
            <a:xfrm>
              <a:off x="6959650" y="1565375"/>
              <a:ext cx="436725" cy="31150"/>
            </a:xfrm>
            <a:custGeom>
              <a:avLst/>
              <a:gdLst/>
              <a:ahLst/>
              <a:cxnLst/>
              <a:rect l="l" t="t" r="r" b="b"/>
              <a:pathLst>
                <a:path w="17469" h="1246" extrusionOk="0">
                  <a:moveTo>
                    <a:pt x="1" y="0"/>
                  </a:moveTo>
                  <a:lnTo>
                    <a:pt x="1" y="659"/>
                  </a:lnTo>
                  <a:cubicBezTo>
                    <a:pt x="379" y="1044"/>
                    <a:pt x="916" y="1245"/>
                    <a:pt x="1447" y="1245"/>
                  </a:cubicBezTo>
                  <a:cubicBezTo>
                    <a:pt x="2009" y="1245"/>
                    <a:pt x="2515" y="1044"/>
                    <a:pt x="2924" y="659"/>
                  </a:cubicBezTo>
                  <a:cubicBezTo>
                    <a:pt x="3303" y="1044"/>
                    <a:pt x="3815" y="1245"/>
                    <a:pt x="4371" y="1245"/>
                  </a:cubicBezTo>
                  <a:cubicBezTo>
                    <a:pt x="4932" y="1245"/>
                    <a:pt x="5439" y="1044"/>
                    <a:pt x="5823" y="659"/>
                  </a:cubicBezTo>
                  <a:cubicBezTo>
                    <a:pt x="6202" y="1044"/>
                    <a:pt x="6739" y="1245"/>
                    <a:pt x="7270" y="1245"/>
                  </a:cubicBezTo>
                  <a:cubicBezTo>
                    <a:pt x="7831" y="1245"/>
                    <a:pt x="8338" y="1044"/>
                    <a:pt x="8747" y="659"/>
                  </a:cubicBezTo>
                  <a:cubicBezTo>
                    <a:pt x="9125" y="1044"/>
                    <a:pt x="9638" y="1245"/>
                    <a:pt x="10193" y="1245"/>
                  </a:cubicBezTo>
                  <a:cubicBezTo>
                    <a:pt x="10755" y="1245"/>
                    <a:pt x="11261" y="1044"/>
                    <a:pt x="11646" y="659"/>
                  </a:cubicBezTo>
                  <a:cubicBezTo>
                    <a:pt x="12055" y="1044"/>
                    <a:pt x="12561" y="1245"/>
                    <a:pt x="13123" y="1245"/>
                  </a:cubicBezTo>
                  <a:cubicBezTo>
                    <a:pt x="13654" y="1245"/>
                    <a:pt x="14191" y="1044"/>
                    <a:pt x="14569" y="659"/>
                  </a:cubicBezTo>
                  <a:cubicBezTo>
                    <a:pt x="14954" y="1044"/>
                    <a:pt x="15461" y="1245"/>
                    <a:pt x="16022" y="1245"/>
                  </a:cubicBezTo>
                  <a:cubicBezTo>
                    <a:pt x="16577" y="1245"/>
                    <a:pt x="17090" y="1044"/>
                    <a:pt x="17469" y="659"/>
                  </a:cubicBezTo>
                  <a:lnTo>
                    <a:pt x="17469" y="0"/>
                  </a:lnTo>
                  <a:cubicBezTo>
                    <a:pt x="17395" y="0"/>
                    <a:pt x="17316" y="49"/>
                    <a:pt x="17267" y="104"/>
                  </a:cubicBezTo>
                  <a:cubicBezTo>
                    <a:pt x="16962" y="507"/>
                    <a:pt x="16504" y="739"/>
                    <a:pt x="16022" y="739"/>
                  </a:cubicBezTo>
                  <a:cubicBezTo>
                    <a:pt x="15534" y="739"/>
                    <a:pt x="15076" y="507"/>
                    <a:pt x="14771" y="104"/>
                  </a:cubicBezTo>
                  <a:cubicBezTo>
                    <a:pt x="14722" y="49"/>
                    <a:pt x="14649" y="0"/>
                    <a:pt x="14569" y="0"/>
                  </a:cubicBezTo>
                  <a:cubicBezTo>
                    <a:pt x="14496" y="0"/>
                    <a:pt x="14392" y="49"/>
                    <a:pt x="14368" y="104"/>
                  </a:cubicBezTo>
                  <a:cubicBezTo>
                    <a:pt x="14063" y="507"/>
                    <a:pt x="13605" y="739"/>
                    <a:pt x="13123" y="739"/>
                  </a:cubicBezTo>
                  <a:cubicBezTo>
                    <a:pt x="12610" y="739"/>
                    <a:pt x="12153" y="507"/>
                    <a:pt x="11872" y="104"/>
                  </a:cubicBezTo>
                  <a:cubicBezTo>
                    <a:pt x="11823" y="49"/>
                    <a:pt x="11719" y="0"/>
                    <a:pt x="11646" y="0"/>
                  </a:cubicBezTo>
                  <a:cubicBezTo>
                    <a:pt x="11567" y="0"/>
                    <a:pt x="11493" y="49"/>
                    <a:pt x="11445" y="104"/>
                  </a:cubicBezTo>
                  <a:cubicBezTo>
                    <a:pt x="11139" y="507"/>
                    <a:pt x="10682" y="739"/>
                    <a:pt x="10193" y="739"/>
                  </a:cubicBezTo>
                  <a:cubicBezTo>
                    <a:pt x="9711" y="739"/>
                    <a:pt x="9253" y="507"/>
                    <a:pt x="8948" y="104"/>
                  </a:cubicBezTo>
                  <a:cubicBezTo>
                    <a:pt x="8899" y="49"/>
                    <a:pt x="8820" y="0"/>
                    <a:pt x="8747" y="0"/>
                  </a:cubicBezTo>
                  <a:cubicBezTo>
                    <a:pt x="8643" y="0"/>
                    <a:pt x="8570" y="49"/>
                    <a:pt x="8515" y="104"/>
                  </a:cubicBezTo>
                  <a:cubicBezTo>
                    <a:pt x="8240" y="507"/>
                    <a:pt x="7783" y="739"/>
                    <a:pt x="7270" y="739"/>
                  </a:cubicBezTo>
                  <a:cubicBezTo>
                    <a:pt x="6788" y="739"/>
                    <a:pt x="6330" y="507"/>
                    <a:pt x="6025" y="104"/>
                  </a:cubicBezTo>
                  <a:cubicBezTo>
                    <a:pt x="5976" y="49"/>
                    <a:pt x="5897" y="0"/>
                    <a:pt x="5823" y="0"/>
                  </a:cubicBezTo>
                  <a:cubicBezTo>
                    <a:pt x="5744" y="0"/>
                    <a:pt x="5671" y="49"/>
                    <a:pt x="5616" y="104"/>
                  </a:cubicBezTo>
                  <a:cubicBezTo>
                    <a:pt x="5311" y="507"/>
                    <a:pt x="4853" y="739"/>
                    <a:pt x="4371" y="739"/>
                  </a:cubicBezTo>
                  <a:cubicBezTo>
                    <a:pt x="3864" y="739"/>
                    <a:pt x="3431" y="507"/>
                    <a:pt x="3126" y="104"/>
                  </a:cubicBezTo>
                  <a:cubicBezTo>
                    <a:pt x="3077" y="49"/>
                    <a:pt x="2998" y="0"/>
                    <a:pt x="2924" y="0"/>
                  </a:cubicBezTo>
                  <a:cubicBezTo>
                    <a:pt x="2821" y="0"/>
                    <a:pt x="2747" y="49"/>
                    <a:pt x="2692" y="104"/>
                  </a:cubicBezTo>
                  <a:cubicBezTo>
                    <a:pt x="2412" y="507"/>
                    <a:pt x="1954" y="739"/>
                    <a:pt x="1447" y="739"/>
                  </a:cubicBezTo>
                  <a:cubicBezTo>
                    <a:pt x="965" y="739"/>
                    <a:pt x="507" y="507"/>
                    <a:pt x="202" y="104"/>
                  </a:cubicBezTo>
                  <a:cubicBezTo>
                    <a:pt x="153" y="49"/>
                    <a:pt x="74" y="0"/>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66"/>
          <p:cNvGrpSpPr/>
          <p:nvPr/>
        </p:nvGrpSpPr>
        <p:grpSpPr>
          <a:xfrm>
            <a:off x="2530200" y="2010006"/>
            <a:ext cx="413975" cy="437350"/>
            <a:chOff x="2530200" y="2269800"/>
            <a:chExt cx="413975" cy="437350"/>
          </a:xfrm>
        </p:grpSpPr>
        <p:sp>
          <p:nvSpPr>
            <p:cNvPr id="5449" name="Google Shape;5449;p66"/>
            <p:cNvSpPr/>
            <p:nvPr/>
          </p:nvSpPr>
          <p:spPr>
            <a:xfrm>
              <a:off x="2830925" y="2269825"/>
              <a:ext cx="19100" cy="47650"/>
            </a:xfrm>
            <a:custGeom>
              <a:avLst/>
              <a:gdLst/>
              <a:ahLst/>
              <a:cxnLst/>
              <a:rect l="l" t="t" r="r" b="b"/>
              <a:pathLst>
                <a:path w="764" h="1906" extrusionOk="0">
                  <a:moveTo>
                    <a:pt x="385" y="1"/>
                  </a:moveTo>
                  <a:cubicBezTo>
                    <a:pt x="178" y="1"/>
                    <a:pt x="1" y="178"/>
                    <a:pt x="1" y="379"/>
                  </a:cubicBezTo>
                  <a:lnTo>
                    <a:pt x="1" y="1576"/>
                  </a:lnTo>
                  <a:lnTo>
                    <a:pt x="306" y="1905"/>
                  </a:lnTo>
                  <a:lnTo>
                    <a:pt x="459" y="1905"/>
                  </a:lnTo>
                  <a:lnTo>
                    <a:pt x="764" y="1576"/>
                  </a:lnTo>
                  <a:lnTo>
                    <a:pt x="764" y="379"/>
                  </a:lnTo>
                  <a:cubicBezTo>
                    <a:pt x="764" y="178"/>
                    <a:pt x="587" y="1"/>
                    <a:pt x="385"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6"/>
            <p:cNvSpPr/>
            <p:nvPr/>
          </p:nvSpPr>
          <p:spPr>
            <a:xfrm>
              <a:off x="2900200" y="2269825"/>
              <a:ext cx="19100" cy="47650"/>
            </a:xfrm>
            <a:custGeom>
              <a:avLst/>
              <a:gdLst/>
              <a:ahLst/>
              <a:cxnLst/>
              <a:rect l="l" t="t" r="r" b="b"/>
              <a:pathLst>
                <a:path w="764" h="1906" extrusionOk="0">
                  <a:moveTo>
                    <a:pt x="385" y="1"/>
                  </a:moveTo>
                  <a:cubicBezTo>
                    <a:pt x="153" y="1"/>
                    <a:pt x="1" y="178"/>
                    <a:pt x="1" y="379"/>
                  </a:cubicBezTo>
                  <a:lnTo>
                    <a:pt x="1" y="1576"/>
                  </a:lnTo>
                  <a:lnTo>
                    <a:pt x="306" y="1905"/>
                  </a:lnTo>
                  <a:lnTo>
                    <a:pt x="434" y="1905"/>
                  </a:lnTo>
                  <a:lnTo>
                    <a:pt x="764" y="1576"/>
                  </a:lnTo>
                  <a:lnTo>
                    <a:pt x="764" y="379"/>
                  </a:lnTo>
                  <a:cubicBezTo>
                    <a:pt x="764" y="178"/>
                    <a:pt x="587" y="1"/>
                    <a:pt x="385"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6"/>
            <p:cNvSpPr/>
            <p:nvPr/>
          </p:nvSpPr>
          <p:spPr>
            <a:xfrm>
              <a:off x="2900200" y="2309200"/>
              <a:ext cx="19100" cy="23525"/>
            </a:xfrm>
            <a:custGeom>
              <a:avLst/>
              <a:gdLst/>
              <a:ahLst/>
              <a:cxnLst/>
              <a:rect l="l" t="t" r="r" b="b"/>
              <a:pathLst>
                <a:path w="764" h="941" extrusionOk="0">
                  <a:moveTo>
                    <a:pt x="1" y="1"/>
                  </a:moveTo>
                  <a:lnTo>
                    <a:pt x="1" y="940"/>
                  </a:lnTo>
                  <a:lnTo>
                    <a:pt x="764" y="940"/>
                  </a:lnTo>
                  <a:lnTo>
                    <a:pt x="76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6"/>
            <p:cNvSpPr/>
            <p:nvPr/>
          </p:nvSpPr>
          <p:spPr>
            <a:xfrm>
              <a:off x="2631975" y="2395725"/>
              <a:ext cx="255600" cy="311425"/>
            </a:xfrm>
            <a:custGeom>
              <a:avLst/>
              <a:gdLst/>
              <a:ahLst/>
              <a:cxnLst/>
              <a:rect l="l" t="t" r="r" b="b"/>
              <a:pathLst>
                <a:path w="10224" h="12457" extrusionOk="0">
                  <a:moveTo>
                    <a:pt x="5115" y="3204"/>
                  </a:moveTo>
                  <a:cubicBezTo>
                    <a:pt x="6561" y="3204"/>
                    <a:pt x="7861" y="3992"/>
                    <a:pt x="8594" y="5133"/>
                  </a:cubicBezTo>
                  <a:lnTo>
                    <a:pt x="9082" y="5340"/>
                  </a:lnTo>
                  <a:cubicBezTo>
                    <a:pt x="9082" y="5340"/>
                    <a:pt x="9235" y="6763"/>
                    <a:pt x="9235" y="7324"/>
                  </a:cubicBezTo>
                  <a:lnTo>
                    <a:pt x="9235" y="7348"/>
                  </a:lnTo>
                  <a:cubicBezTo>
                    <a:pt x="9235" y="9613"/>
                    <a:pt x="7373" y="11468"/>
                    <a:pt x="5115" y="11468"/>
                  </a:cubicBezTo>
                  <a:cubicBezTo>
                    <a:pt x="2826" y="11468"/>
                    <a:pt x="965" y="9613"/>
                    <a:pt x="965" y="7348"/>
                  </a:cubicBezTo>
                  <a:lnTo>
                    <a:pt x="965" y="7324"/>
                  </a:lnTo>
                  <a:cubicBezTo>
                    <a:pt x="995" y="5060"/>
                    <a:pt x="2826" y="3204"/>
                    <a:pt x="5115" y="3204"/>
                  </a:cubicBezTo>
                  <a:close/>
                  <a:moveTo>
                    <a:pt x="305" y="0"/>
                  </a:moveTo>
                  <a:lnTo>
                    <a:pt x="0" y="305"/>
                  </a:lnTo>
                  <a:lnTo>
                    <a:pt x="0" y="4755"/>
                  </a:lnTo>
                  <a:lnTo>
                    <a:pt x="80" y="4980"/>
                  </a:lnTo>
                  <a:lnTo>
                    <a:pt x="0" y="7348"/>
                  </a:lnTo>
                  <a:cubicBezTo>
                    <a:pt x="0" y="10168"/>
                    <a:pt x="2289" y="12457"/>
                    <a:pt x="5115" y="12457"/>
                  </a:cubicBezTo>
                  <a:cubicBezTo>
                    <a:pt x="7935" y="12457"/>
                    <a:pt x="10223" y="10168"/>
                    <a:pt x="10223" y="7348"/>
                  </a:cubicBezTo>
                  <a:lnTo>
                    <a:pt x="10223" y="3052"/>
                  </a:lnTo>
                  <a:lnTo>
                    <a:pt x="9894" y="2747"/>
                  </a:lnTo>
                  <a:lnTo>
                    <a:pt x="9540" y="2747"/>
                  </a:lnTo>
                  <a:lnTo>
                    <a:pt x="9235" y="3052"/>
                  </a:lnTo>
                  <a:lnTo>
                    <a:pt x="9235" y="4321"/>
                  </a:lnTo>
                  <a:lnTo>
                    <a:pt x="8929" y="4248"/>
                  </a:lnTo>
                  <a:lnTo>
                    <a:pt x="8594" y="3607"/>
                  </a:lnTo>
                  <a:cubicBezTo>
                    <a:pt x="7678" y="2747"/>
                    <a:pt x="6458" y="2234"/>
                    <a:pt x="5115" y="2234"/>
                  </a:cubicBezTo>
                  <a:cubicBezTo>
                    <a:pt x="3406" y="2234"/>
                    <a:pt x="1911" y="3052"/>
                    <a:pt x="965" y="4321"/>
                  </a:cubicBezTo>
                  <a:lnTo>
                    <a:pt x="763" y="4065"/>
                  </a:lnTo>
                  <a:lnTo>
                    <a:pt x="965" y="3381"/>
                  </a:lnTo>
                  <a:lnTo>
                    <a:pt x="965" y="305"/>
                  </a:lnTo>
                  <a:lnTo>
                    <a:pt x="659"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6"/>
            <p:cNvSpPr/>
            <p:nvPr/>
          </p:nvSpPr>
          <p:spPr>
            <a:xfrm>
              <a:off x="2631975" y="2480250"/>
              <a:ext cx="24125" cy="99200"/>
            </a:xfrm>
            <a:custGeom>
              <a:avLst/>
              <a:gdLst/>
              <a:ahLst/>
              <a:cxnLst/>
              <a:rect l="l" t="t" r="r" b="b"/>
              <a:pathLst>
                <a:path w="965" h="3968" extrusionOk="0">
                  <a:moveTo>
                    <a:pt x="965" y="0"/>
                  </a:moveTo>
                  <a:cubicBezTo>
                    <a:pt x="586" y="409"/>
                    <a:pt x="257" y="867"/>
                    <a:pt x="0" y="1374"/>
                  </a:cubicBezTo>
                  <a:lnTo>
                    <a:pt x="0" y="3967"/>
                  </a:lnTo>
                  <a:cubicBezTo>
                    <a:pt x="0" y="2820"/>
                    <a:pt x="354" y="1782"/>
                    <a:pt x="965" y="940"/>
                  </a:cubicBezTo>
                  <a:lnTo>
                    <a:pt x="96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6"/>
            <p:cNvSpPr/>
            <p:nvPr/>
          </p:nvSpPr>
          <p:spPr>
            <a:xfrm>
              <a:off x="2846800" y="2485900"/>
              <a:ext cx="16050" cy="93550"/>
            </a:xfrm>
            <a:custGeom>
              <a:avLst/>
              <a:gdLst/>
              <a:ahLst/>
              <a:cxnLst/>
              <a:rect l="l" t="t" r="r" b="b"/>
              <a:pathLst>
                <a:path w="642" h="3742" extrusionOk="0">
                  <a:moveTo>
                    <a:pt x="1" y="0"/>
                  </a:moveTo>
                  <a:lnTo>
                    <a:pt x="1" y="1526"/>
                  </a:lnTo>
                  <a:cubicBezTo>
                    <a:pt x="410" y="2167"/>
                    <a:pt x="642" y="2930"/>
                    <a:pt x="642" y="3741"/>
                  </a:cubicBezTo>
                  <a:lnTo>
                    <a:pt x="642" y="714"/>
                  </a:lnTo>
                  <a:cubicBezTo>
                    <a:pt x="434" y="458"/>
                    <a:pt x="233" y="232"/>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6"/>
            <p:cNvSpPr/>
            <p:nvPr/>
          </p:nvSpPr>
          <p:spPr>
            <a:xfrm>
              <a:off x="2857625" y="2447750"/>
              <a:ext cx="34975" cy="24275"/>
            </a:xfrm>
            <a:custGeom>
              <a:avLst/>
              <a:gdLst/>
              <a:ahLst/>
              <a:cxnLst/>
              <a:rect l="l" t="t" r="r" b="b"/>
              <a:pathLst>
                <a:path w="1399" h="971" extrusionOk="0">
                  <a:moveTo>
                    <a:pt x="306" y="0"/>
                  </a:moveTo>
                  <a:lnTo>
                    <a:pt x="1" y="336"/>
                  </a:lnTo>
                  <a:lnTo>
                    <a:pt x="1" y="739"/>
                  </a:lnTo>
                  <a:cubicBezTo>
                    <a:pt x="1" y="867"/>
                    <a:pt x="105" y="971"/>
                    <a:pt x="233" y="971"/>
                  </a:cubicBezTo>
                  <a:lnTo>
                    <a:pt x="1173" y="971"/>
                  </a:lnTo>
                  <a:cubicBezTo>
                    <a:pt x="1301" y="971"/>
                    <a:pt x="1399" y="867"/>
                    <a:pt x="1399" y="739"/>
                  </a:cubicBezTo>
                  <a:lnTo>
                    <a:pt x="1399" y="336"/>
                  </a:lnTo>
                  <a:lnTo>
                    <a:pt x="109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6"/>
            <p:cNvSpPr/>
            <p:nvPr/>
          </p:nvSpPr>
          <p:spPr>
            <a:xfrm>
              <a:off x="2626325" y="2378475"/>
              <a:ext cx="35575" cy="24900"/>
            </a:xfrm>
            <a:custGeom>
              <a:avLst/>
              <a:gdLst/>
              <a:ahLst/>
              <a:cxnLst/>
              <a:rect l="l" t="t" r="r" b="b"/>
              <a:pathLst>
                <a:path w="1423" h="996" extrusionOk="0">
                  <a:moveTo>
                    <a:pt x="306" y="0"/>
                  </a:moveTo>
                  <a:lnTo>
                    <a:pt x="0" y="330"/>
                  </a:lnTo>
                  <a:lnTo>
                    <a:pt x="0" y="739"/>
                  </a:lnTo>
                  <a:cubicBezTo>
                    <a:pt x="0" y="867"/>
                    <a:pt x="98" y="995"/>
                    <a:pt x="251" y="995"/>
                  </a:cubicBezTo>
                  <a:lnTo>
                    <a:pt x="1191" y="995"/>
                  </a:lnTo>
                  <a:cubicBezTo>
                    <a:pt x="1319" y="995"/>
                    <a:pt x="1422" y="867"/>
                    <a:pt x="1422" y="739"/>
                  </a:cubicBezTo>
                  <a:lnTo>
                    <a:pt x="1422" y="330"/>
                  </a:lnTo>
                  <a:lnTo>
                    <a:pt x="1117"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6"/>
            <p:cNvSpPr/>
            <p:nvPr/>
          </p:nvSpPr>
          <p:spPr>
            <a:xfrm>
              <a:off x="2857625" y="2431875"/>
              <a:ext cx="34975" cy="24275"/>
            </a:xfrm>
            <a:custGeom>
              <a:avLst/>
              <a:gdLst/>
              <a:ahLst/>
              <a:cxnLst/>
              <a:rect l="l" t="t" r="r" b="b"/>
              <a:pathLst>
                <a:path w="1399" h="971" extrusionOk="0">
                  <a:moveTo>
                    <a:pt x="1" y="1"/>
                  </a:moveTo>
                  <a:lnTo>
                    <a:pt x="1" y="971"/>
                  </a:lnTo>
                  <a:lnTo>
                    <a:pt x="1399" y="971"/>
                  </a:lnTo>
                  <a:lnTo>
                    <a:pt x="139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6"/>
            <p:cNvSpPr/>
            <p:nvPr/>
          </p:nvSpPr>
          <p:spPr>
            <a:xfrm>
              <a:off x="2626325" y="2363225"/>
              <a:ext cx="35575" cy="23525"/>
            </a:xfrm>
            <a:custGeom>
              <a:avLst/>
              <a:gdLst/>
              <a:ahLst/>
              <a:cxnLst/>
              <a:rect l="l" t="t" r="r" b="b"/>
              <a:pathLst>
                <a:path w="1423" h="941" extrusionOk="0">
                  <a:moveTo>
                    <a:pt x="0" y="0"/>
                  </a:moveTo>
                  <a:lnTo>
                    <a:pt x="0" y="940"/>
                  </a:lnTo>
                  <a:lnTo>
                    <a:pt x="1422" y="940"/>
                  </a:lnTo>
                  <a:lnTo>
                    <a:pt x="1422"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6"/>
            <p:cNvSpPr/>
            <p:nvPr/>
          </p:nvSpPr>
          <p:spPr>
            <a:xfrm>
              <a:off x="2530200" y="2269800"/>
              <a:ext cx="113850" cy="89725"/>
            </a:xfrm>
            <a:custGeom>
              <a:avLst/>
              <a:gdLst/>
              <a:ahLst/>
              <a:cxnLst/>
              <a:rect l="l" t="t" r="r" b="b"/>
              <a:pathLst>
                <a:path w="4554" h="3589" extrusionOk="0">
                  <a:moveTo>
                    <a:pt x="713" y="0"/>
                  </a:moveTo>
                  <a:cubicBezTo>
                    <a:pt x="359" y="0"/>
                    <a:pt x="128" y="26"/>
                    <a:pt x="128" y="26"/>
                  </a:cubicBezTo>
                  <a:cubicBezTo>
                    <a:pt x="128" y="26"/>
                    <a:pt x="104" y="130"/>
                    <a:pt x="104" y="252"/>
                  </a:cubicBezTo>
                  <a:cubicBezTo>
                    <a:pt x="104" y="252"/>
                    <a:pt x="0" y="2034"/>
                    <a:pt x="1172" y="2999"/>
                  </a:cubicBezTo>
                  <a:cubicBezTo>
                    <a:pt x="1733" y="3460"/>
                    <a:pt x="2458" y="3588"/>
                    <a:pt x="3093" y="3588"/>
                  </a:cubicBezTo>
                  <a:cubicBezTo>
                    <a:pt x="3896" y="3588"/>
                    <a:pt x="4553" y="3383"/>
                    <a:pt x="4553" y="3383"/>
                  </a:cubicBezTo>
                  <a:cubicBezTo>
                    <a:pt x="4553" y="2693"/>
                    <a:pt x="4376" y="1577"/>
                    <a:pt x="3589" y="862"/>
                  </a:cubicBezTo>
                  <a:cubicBezTo>
                    <a:pt x="2775" y="119"/>
                    <a:pt x="1466" y="0"/>
                    <a:pt x="71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6"/>
            <p:cNvSpPr/>
            <p:nvPr/>
          </p:nvSpPr>
          <p:spPr>
            <a:xfrm>
              <a:off x="2644025" y="2269800"/>
              <a:ext cx="113850" cy="89725"/>
            </a:xfrm>
            <a:custGeom>
              <a:avLst/>
              <a:gdLst/>
              <a:ahLst/>
              <a:cxnLst/>
              <a:rect l="l" t="t" r="r" b="b"/>
              <a:pathLst>
                <a:path w="4554" h="3589" extrusionOk="0">
                  <a:moveTo>
                    <a:pt x="3866" y="0"/>
                  </a:moveTo>
                  <a:cubicBezTo>
                    <a:pt x="3113" y="0"/>
                    <a:pt x="1802" y="119"/>
                    <a:pt x="971" y="862"/>
                  </a:cubicBezTo>
                  <a:cubicBezTo>
                    <a:pt x="177" y="1577"/>
                    <a:pt x="25" y="2693"/>
                    <a:pt x="0" y="3383"/>
                  </a:cubicBezTo>
                  <a:cubicBezTo>
                    <a:pt x="0" y="3383"/>
                    <a:pt x="658" y="3588"/>
                    <a:pt x="1460" y="3588"/>
                  </a:cubicBezTo>
                  <a:cubicBezTo>
                    <a:pt x="2095" y="3588"/>
                    <a:pt x="2821" y="3460"/>
                    <a:pt x="3382" y="2999"/>
                  </a:cubicBezTo>
                  <a:cubicBezTo>
                    <a:pt x="4553" y="2034"/>
                    <a:pt x="4450" y="252"/>
                    <a:pt x="4450" y="252"/>
                  </a:cubicBezTo>
                  <a:lnTo>
                    <a:pt x="4450" y="26"/>
                  </a:lnTo>
                  <a:cubicBezTo>
                    <a:pt x="4450" y="26"/>
                    <a:pt x="4219" y="0"/>
                    <a:pt x="386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6"/>
            <p:cNvSpPr/>
            <p:nvPr/>
          </p:nvSpPr>
          <p:spPr>
            <a:xfrm>
              <a:off x="2531575" y="2276100"/>
              <a:ext cx="225075" cy="94775"/>
            </a:xfrm>
            <a:custGeom>
              <a:avLst/>
              <a:gdLst/>
              <a:ahLst/>
              <a:cxnLst/>
              <a:rect l="l" t="t" r="r" b="b"/>
              <a:pathLst>
                <a:path w="9003" h="3791" extrusionOk="0">
                  <a:moveTo>
                    <a:pt x="49" y="0"/>
                  </a:moveTo>
                  <a:cubicBezTo>
                    <a:pt x="0" y="562"/>
                    <a:pt x="25" y="2063"/>
                    <a:pt x="989" y="2930"/>
                  </a:cubicBezTo>
                  <a:cubicBezTo>
                    <a:pt x="1776" y="3662"/>
                    <a:pt x="3027" y="3790"/>
                    <a:pt x="3790" y="3790"/>
                  </a:cubicBezTo>
                  <a:lnTo>
                    <a:pt x="5212" y="3790"/>
                  </a:lnTo>
                  <a:cubicBezTo>
                    <a:pt x="5975" y="3790"/>
                    <a:pt x="7220" y="3662"/>
                    <a:pt x="8008" y="2930"/>
                  </a:cubicBezTo>
                  <a:cubicBezTo>
                    <a:pt x="8978" y="2063"/>
                    <a:pt x="9003" y="562"/>
                    <a:pt x="8948" y="0"/>
                  </a:cubicBezTo>
                  <a:lnTo>
                    <a:pt x="8948" y="0"/>
                  </a:lnTo>
                  <a:cubicBezTo>
                    <a:pt x="8923" y="690"/>
                    <a:pt x="8722" y="1654"/>
                    <a:pt x="8008" y="2289"/>
                  </a:cubicBezTo>
                  <a:cubicBezTo>
                    <a:pt x="7194" y="3038"/>
                    <a:pt x="5906" y="3162"/>
                    <a:pt x="5137" y="3162"/>
                  </a:cubicBezTo>
                  <a:cubicBezTo>
                    <a:pt x="4753" y="3162"/>
                    <a:pt x="4498" y="3131"/>
                    <a:pt x="4498" y="3131"/>
                  </a:cubicBezTo>
                  <a:cubicBezTo>
                    <a:pt x="4498" y="3131"/>
                    <a:pt x="4244" y="3162"/>
                    <a:pt x="3860" y="3162"/>
                  </a:cubicBezTo>
                  <a:cubicBezTo>
                    <a:pt x="3091" y="3162"/>
                    <a:pt x="1803" y="3038"/>
                    <a:pt x="989" y="2289"/>
                  </a:cubicBezTo>
                  <a:cubicBezTo>
                    <a:pt x="281" y="1654"/>
                    <a:pt x="73" y="690"/>
                    <a:pt x="49"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6"/>
            <p:cNvSpPr/>
            <p:nvPr/>
          </p:nvSpPr>
          <p:spPr>
            <a:xfrm>
              <a:off x="2817650" y="2353150"/>
              <a:ext cx="114475" cy="87000"/>
            </a:xfrm>
            <a:custGeom>
              <a:avLst/>
              <a:gdLst/>
              <a:ahLst/>
              <a:cxnLst/>
              <a:rect l="l" t="t" r="r" b="b"/>
              <a:pathLst>
                <a:path w="4579" h="3480" extrusionOk="0">
                  <a:moveTo>
                    <a:pt x="331" y="0"/>
                  </a:moveTo>
                  <a:lnTo>
                    <a:pt x="1" y="330"/>
                  </a:lnTo>
                  <a:lnTo>
                    <a:pt x="1" y="1013"/>
                  </a:lnTo>
                  <a:cubicBezTo>
                    <a:pt x="1" y="1294"/>
                    <a:pt x="129" y="1575"/>
                    <a:pt x="355" y="1752"/>
                  </a:cubicBezTo>
                  <a:cubicBezTo>
                    <a:pt x="684" y="2033"/>
                    <a:pt x="1118" y="2539"/>
                    <a:pt x="1222" y="3253"/>
                  </a:cubicBezTo>
                  <a:cubicBezTo>
                    <a:pt x="1222" y="3382"/>
                    <a:pt x="1350" y="3479"/>
                    <a:pt x="1472" y="3479"/>
                  </a:cubicBezTo>
                  <a:lnTo>
                    <a:pt x="3126" y="3479"/>
                  </a:lnTo>
                  <a:cubicBezTo>
                    <a:pt x="3254" y="3479"/>
                    <a:pt x="3358" y="3382"/>
                    <a:pt x="3382" y="3253"/>
                  </a:cubicBezTo>
                  <a:cubicBezTo>
                    <a:pt x="3455" y="2539"/>
                    <a:pt x="3913" y="2033"/>
                    <a:pt x="4249" y="1752"/>
                  </a:cubicBezTo>
                  <a:cubicBezTo>
                    <a:pt x="4450" y="1575"/>
                    <a:pt x="4578" y="1294"/>
                    <a:pt x="4578" y="1013"/>
                  </a:cubicBezTo>
                  <a:lnTo>
                    <a:pt x="4578" y="330"/>
                  </a:lnTo>
                  <a:lnTo>
                    <a:pt x="4273"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6"/>
            <p:cNvSpPr/>
            <p:nvPr/>
          </p:nvSpPr>
          <p:spPr>
            <a:xfrm>
              <a:off x="2817650" y="2337875"/>
              <a:ext cx="114475" cy="23525"/>
            </a:xfrm>
            <a:custGeom>
              <a:avLst/>
              <a:gdLst/>
              <a:ahLst/>
              <a:cxnLst/>
              <a:rect l="l" t="t" r="r" b="b"/>
              <a:pathLst>
                <a:path w="4579" h="941" extrusionOk="0">
                  <a:moveTo>
                    <a:pt x="1" y="1"/>
                  </a:moveTo>
                  <a:lnTo>
                    <a:pt x="1" y="941"/>
                  </a:lnTo>
                  <a:lnTo>
                    <a:pt x="4578" y="941"/>
                  </a:lnTo>
                  <a:lnTo>
                    <a:pt x="4578"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6"/>
            <p:cNvSpPr/>
            <p:nvPr/>
          </p:nvSpPr>
          <p:spPr>
            <a:xfrm>
              <a:off x="2830925" y="2309200"/>
              <a:ext cx="19100" cy="23525"/>
            </a:xfrm>
            <a:custGeom>
              <a:avLst/>
              <a:gdLst/>
              <a:ahLst/>
              <a:cxnLst/>
              <a:rect l="l" t="t" r="r" b="b"/>
              <a:pathLst>
                <a:path w="764" h="941" extrusionOk="0">
                  <a:moveTo>
                    <a:pt x="1" y="1"/>
                  </a:moveTo>
                  <a:lnTo>
                    <a:pt x="1" y="940"/>
                  </a:lnTo>
                  <a:lnTo>
                    <a:pt x="764" y="940"/>
                  </a:lnTo>
                  <a:lnTo>
                    <a:pt x="764"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6"/>
            <p:cNvSpPr/>
            <p:nvPr/>
          </p:nvSpPr>
          <p:spPr>
            <a:xfrm>
              <a:off x="2806225" y="2325075"/>
              <a:ext cx="137950" cy="12825"/>
            </a:xfrm>
            <a:custGeom>
              <a:avLst/>
              <a:gdLst/>
              <a:ahLst/>
              <a:cxnLst/>
              <a:rect l="l" t="t" r="r" b="b"/>
              <a:pathLst>
                <a:path w="5518" h="513" extrusionOk="0">
                  <a:moveTo>
                    <a:pt x="379" y="0"/>
                  </a:moveTo>
                  <a:cubicBezTo>
                    <a:pt x="226" y="0"/>
                    <a:pt x="98" y="80"/>
                    <a:pt x="25" y="208"/>
                  </a:cubicBezTo>
                  <a:cubicBezTo>
                    <a:pt x="0" y="257"/>
                    <a:pt x="153" y="513"/>
                    <a:pt x="379" y="513"/>
                  </a:cubicBezTo>
                  <a:lnTo>
                    <a:pt x="5109" y="513"/>
                  </a:lnTo>
                  <a:cubicBezTo>
                    <a:pt x="5341" y="513"/>
                    <a:pt x="5518" y="257"/>
                    <a:pt x="5469" y="208"/>
                  </a:cubicBezTo>
                  <a:cubicBezTo>
                    <a:pt x="5414" y="80"/>
                    <a:pt x="5261" y="0"/>
                    <a:pt x="5109"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6"/>
            <p:cNvSpPr/>
            <p:nvPr/>
          </p:nvSpPr>
          <p:spPr>
            <a:xfrm>
              <a:off x="2805600" y="2330250"/>
              <a:ext cx="138575" cy="15300"/>
            </a:xfrm>
            <a:custGeom>
              <a:avLst/>
              <a:gdLst/>
              <a:ahLst/>
              <a:cxnLst/>
              <a:rect l="l" t="t" r="r" b="b"/>
              <a:pathLst>
                <a:path w="5543" h="612" extrusionOk="0">
                  <a:moveTo>
                    <a:pt x="50" y="1"/>
                  </a:moveTo>
                  <a:cubicBezTo>
                    <a:pt x="25" y="50"/>
                    <a:pt x="1" y="123"/>
                    <a:pt x="1" y="202"/>
                  </a:cubicBezTo>
                  <a:cubicBezTo>
                    <a:pt x="1" y="428"/>
                    <a:pt x="178" y="611"/>
                    <a:pt x="404" y="611"/>
                  </a:cubicBezTo>
                  <a:lnTo>
                    <a:pt x="5134" y="611"/>
                  </a:lnTo>
                  <a:cubicBezTo>
                    <a:pt x="5366" y="611"/>
                    <a:pt x="5543" y="428"/>
                    <a:pt x="5543" y="202"/>
                  </a:cubicBezTo>
                  <a:cubicBezTo>
                    <a:pt x="5543" y="123"/>
                    <a:pt x="5543" y="50"/>
                    <a:pt x="5494" y="1"/>
                  </a:cubicBezTo>
                  <a:cubicBezTo>
                    <a:pt x="5439" y="123"/>
                    <a:pt x="5286" y="202"/>
                    <a:pt x="5134" y="202"/>
                  </a:cubicBezTo>
                  <a:lnTo>
                    <a:pt x="404" y="202"/>
                  </a:lnTo>
                  <a:cubicBezTo>
                    <a:pt x="251" y="202"/>
                    <a:pt x="123" y="123"/>
                    <a:pt x="5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66"/>
          <p:cNvGrpSpPr/>
          <p:nvPr/>
        </p:nvGrpSpPr>
        <p:grpSpPr>
          <a:xfrm>
            <a:off x="6196750" y="1380056"/>
            <a:ext cx="474250" cy="370250"/>
            <a:chOff x="6196750" y="1335050"/>
            <a:chExt cx="474250" cy="370250"/>
          </a:xfrm>
        </p:grpSpPr>
        <p:sp>
          <p:nvSpPr>
            <p:cNvPr id="5468" name="Google Shape;5468;p66"/>
            <p:cNvSpPr/>
            <p:nvPr/>
          </p:nvSpPr>
          <p:spPr>
            <a:xfrm>
              <a:off x="6196750" y="1335125"/>
              <a:ext cx="462125" cy="367000"/>
            </a:xfrm>
            <a:custGeom>
              <a:avLst/>
              <a:gdLst/>
              <a:ahLst/>
              <a:cxnLst/>
              <a:rect l="l" t="t" r="r" b="b"/>
              <a:pathLst>
                <a:path w="18485" h="14680" extrusionOk="0">
                  <a:moveTo>
                    <a:pt x="13442" y="1"/>
                  </a:moveTo>
                  <a:cubicBezTo>
                    <a:pt x="13376" y="1"/>
                    <a:pt x="13310" y="2"/>
                    <a:pt x="13245" y="6"/>
                  </a:cubicBezTo>
                  <a:cubicBezTo>
                    <a:pt x="11517" y="104"/>
                    <a:pt x="9918" y="1050"/>
                    <a:pt x="9461" y="2521"/>
                  </a:cubicBezTo>
                  <a:cubicBezTo>
                    <a:pt x="8944" y="956"/>
                    <a:pt x="7168" y="8"/>
                    <a:pt x="5347" y="8"/>
                  </a:cubicBezTo>
                  <a:cubicBezTo>
                    <a:pt x="3292" y="8"/>
                    <a:pt x="1181" y="1215"/>
                    <a:pt x="763" y="4102"/>
                  </a:cubicBezTo>
                  <a:cubicBezTo>
                    <a:pt x="0" y="9643"/>
                    <a:pt x="7477" y="13812"/>
                    <a:pt x="9125" y="14679"/>
                  </a:cubicBezTo>
                  <a:cubicBezTo>
                    <a:pt x="9125" y="14679"/>
                    <a:pt x="9126" y="14679"/>
                    <a:pt x="9127" y="14679"/>
                  </a:cubicBezTo>
                  <a:cubicBezTo>
                    <a:pt x="9327" y="14679"/>
                    <a:pt x="18484" y="10143"/>
                    <a:pt x="17877" y="4254"/>
                  </a:cubicBezTo>
                  <a:cubicBezTo>
                    <a:pt x="17652" y="1935"/>
                    <a:pt x="15518" y="1"/>
                    <a:pt x="13442"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6"/>
            <p:cNvSpPr/>
            <p:nvPr/>
          </p:nvSpPr>
          <p:spPr>
            <a:xfrm>
              <a:off x="6424850" y="1335050"/>
              <a:ext cx="246150" cy="370250"/>
            </a:xfrm>
            <a:custGeom>
              <a:avLst/>
              <a:gdLst/>
              <a:ahLst/>
              <a:cxnLst/>
              <a:rect l="l" t="t" r="r" b="b"/>
              <a:pathLst>
                <a:path w="9846" h="14810" extrusionOk="0">
                  <a:moveTo>
                    <a:pt x="4429" y="0"/>
                  </a:moveTo>
                  <a:cubicBezTo>
                    <a:pt x="4326" y="0"/>
                    <a:pt x="4223" y="3"/>
                    <a:pt x="4121" y="9"/>
                  </a:cubicBezTo>
                  <a:cubicBezTo>
                    <a:pt x="6055" y="138"/>
                    <a:pt x="7990" y="1358"/>
                    <a:pt x="8368" y="4105"/>
                  </a:cubicBezTo>
                  <a:cubicBezTo>
                    <a:pt x="9156" y="9646"/>
                    <a:pt x="1655" y="13815"/>
                    <a:pt x="1" y="14682"/>
                  </a:cubicBezTo>
                  <a:cubicBezTo>
                    <a:pt x="105" y="14730"/>
                    <a:pt x="208" y="14755"/>
                    <a:pt x="257" y="14810"/>
                  </a:cubicBezTo>
                  <a:lnTo>
                    <a:pt x="410" y="14810"/>
                  </a:lnTo>
                  <a:cubicBezTo>
                    <a:pt x="1325" y="14352"/>
                    <a:pt x="9845" y="10000"/>
                    <a:pt x="9003" y="4105"/>
                  </a:cubicBezTo>
                  <a:cubicBezTo>
                    <a:pt x="8596" y="1223"/>
                    <a:pt x="6475" y="0"/>
                    <a:pt x="442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6"/>
            <p:cNvSpPr/>
            <p:nvPr/>
          </p:nvSpPr>
          <p:spPr>
            <a:xfrm>
              <a:off x="6468800" y="1511325"/>
              <a:ext cx="61050" cy="56050"/>
            </a:xfrm>
            <a:custGeom>
              <a:avLst/>
              <a:gdLst/>
              <a:ahLst/>
              <a:cxnLst/>
              <a:rect l="l" t="t" r="r" b="b"/>
              <a:pathLst>
                <a:path w="2442" h="2242" extrusionOk="0">
                  <a:moveTo>
                    <a:pt x="1199" y="1"/>
                  </a:moveTo>
                  <a:cubicBezTo>
                    <a:pt x="1173" y="1"/>
                    <a:pt x="1146" y="9"/>
                    <a:pt x="1117" y="26"/>
                  </a:cubicBezTo>
                  <a:lnTo>
                    <a:pt x="104" y="612"/>
                  </a:lnTo>
                  <a:cubicBezTo>
                    <a:pt x="25" y="636"/>
                    <a:pt x="1" y="740"/>
                    <a:pt x="49" y="789"/>
                  </a:cubicBezTo>
                  <a:lnTo>
                    <a:pt x="715" y="1906"/>
                  </a:lnTo>
                  <a:lnTo>
                    <a:pt x="1398" y="2211"/>
                  </a:lnTo>
                  <a:lnTo>
                    <a:pt x="2186" y="2241"/>
                  </a:lnTo>
                  <a:lnTo>
                    <a:pt x="2442" y="1906"/>
                  </a:lnTo>
                  <a:lnTo>
                    <a:pt x="1325" y="75"/>
                  </a:lnTo>
                  <a:cubicBezTo>
                    <a:pt x="1290" y="28"/>
                    <a:pt x="1246" y="1"/>
                    <a:pt x="119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6"/>
            <p:cNvSpPr/>
            <p:nvPr/>
          </p:nvSpPr>
          <p:spPr>
            <a:xfrm>
              <a:off x="6486650" y="1558950"/>
              <a:ext cx="52675" cy="22925"/>
            </a:xfrm>
            <a:custGeom>
              <a:avLst/>
              <a:gdLst/>
              <a:ahLst/>
              <a:cxnLst/>
              <a:rect l="l" t="t" r="r" b="b"/>
              <a:pathLst>
                <a:path w="2107" h="917" extrusionOk="0">
                  <a:moveTo>
                    <a:pt x="1" y="1"/>
                  </a:moveTo>
                  <a:lnTo>
                    <a:pt x="379" y="611"/>
                  </a:lnTo>
                  <a:lnTo>
                    <a:pt x="1166" y="916"/>
                  </a:lnTo>
                  <a:lnTo>
                    <a:pt x="2106" y="611"/>
                  </a:lnTo>
                  <a:lnTo>
                    <a:pt x="1728" y="1"/>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6"/>
            <p:cNvSpPr/>
            <p:nvPr/>
          </p:nvSpPr>
          <p:spPr>
            <a:xfrm>
              <a:off x="6362000" y="1574225"/>
              <a:ext cx="63650" cy="35725"/>
            </a:xfrm>
            <a:custGeom>
              <a:avLst/>
              <a:gdLst/>
              <a:ahLst/>
              <a:cxnLst/>
              <a:rect l="l" t="t" r="r" b="b"/>
              <a:pathLst>
                <a:path w="2546" h="1429" extrusionOk="0">
                  <a:moveTo>
                    <a:pt x="965" y="0"/>
                  </a:moveTo>
                  <a:lnTo>
                    <a:pt x="434" y="305"/>
                  </a:lnTo>
                  <a:lnTo>
                    <a:pt x="0" y="1044"/>
                  </a:lnTo>
                  <a:lnTo>
                    <a:pt x="74" y="1428"/>
                  </a:lnTo>
                  <a:lnTo>
                    <a:pt x="2393" y="1428"/>
                  </a:lnTo>
                  <a:cubicBezTo>
                    <a:pt x="2466" y="1428"/>
                    <a:pt x="2545" y="1373"/>
                    <a:pt x="2545" y="1300"/>
                  </a:cubicBezTo>
                  <a:lnTo>
                    <a:pt x="2545" y="128"/>
                  </a:lnTo>
                  <a:cubicBezTo>
                    <a:pt x="2545" y="55"/>
                    <a:pt x="2466" y="0"/>
                    <a:pt x="239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6"/>
            <p:cNvSpPr/>
            <p:nvPr/>
          </p:nvSpPr>
          <p:spPr>
            <a:xfrm>
              <a:off x="6373450" y="1445900"/>
              <a:ext cx="51425" cy="69300"/>
            </a:xfrm>
            <a:custGeom>
              <a:avLst/>
              <a:gdLst/>
              <a:ahLst/>
              <a:cxnLst/>
              <a:rect l="l" t="t" r="r" b="b"/>
              <a:pathLst>
                <a:path w="2057" h="2772" extrusionOk="0">
                  <a:moveTo>
                    <a:pt x="1501" y="0"/>
                  </a:moveTo>
                  <a:lnTo>
                    <a:pt x="1196" y="49"/>
                  </a:lnTo>
                  <a:lnTo>
                    <a:pt x="49" y="1984"/>
                  </a:lnTo>
                  <a:cubicBezTo>
                    <a:pt x="0" y="2057"/>
                    <a:pt x="24" y="2136"/>
                    <a:pt x="104" y="2185"/>
                  </a:cubicBezTo>
                  <a:lnTo>
                    <a:pt x="1141" y="2747"/>
                  </a:lnTo>
                  <a:cubicBezTo>
                    <a:pt x="1160" y="2764"/>
                    <a:pt x="1185" y="2772"/>
                    <a:pt x="1211" y="2772"/>
                  </a:cubicBezTo>
                  <a:cubicBezTo>
                    <a:pt x="1259" y="2772"/>
                    <a:pt x="1313" y="2744"/>
                    <a:pt x="1349" y="2692"/>
                  </a:cubicBezTo>
                  <a:lnTo>
                    <a:pt x="2032" y="1502"/>
                  </a:lnTo>
                  <a:lnTo>
                    <a:pt x="2057" y="965"/>
                  </a:lnTo>
                  <a:lnTo>
                    <a:pt x="1501"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6"/>
            <p:cNvSpPr/>
            <p:nvPr/>
          </p:nvSpPr>
          <p:spPr>
            <a:xfrm>
              <a:off x="6447125" y="1570575"/>
              <a:ext cx="92200" cy="43050"/>
            </a:xfrm>
            <a:custGeom>
              <a:avLst/>
              <a:gdLst/>
              <a:ahLst/>
              <a:cxnLst/>
              <a:rect l="l" t="t" r="r" b="b"/>
              <a:pathLst>
                <a:path w="3688" h="1722" extrusionOk="0">
                  <a:moveTo>
                    <a:pt x="796" y="1"/>
                  </a:moveTo>
                  <a:cubicBezTo>
                    <a:pt x="760" y="1"/>
                    <a:pt x="722" y="15"/>
                    <a:pt x="691" y="48"/>
                  </a:cubicBezTo>
                  <a:lnTo>
                    <a:pt x="25" y="756"/>
                  </a:lnTo>
                  <a:cubicBezTo>
                    <a:pt x="1" y="836"/>
                    <a:pt x="1" y="909"/>
                    <a:pt x="25" y="964"/>
                  </a:cubicBezTo>
                  <a:lnTo>
                    <a:pt x="691" y="1672"/>
                  </a:lnTo>
                  <a:cubicBezTo>
                    <a:pt x="723" y="1706"/>
                    <a:pt x="761" y="1721"/>
                    <a:pt x="798" y="1721"/>
                  </a:cubicBezTo>
                  <a:cubicBezTo>
                    <a:pt x="873" y="1721"/>
                    <a:pt x="941" y="1660"/>
                    <a:pt x="941" y="1574"/>
                  </a:cubicBezTo>
                  <a:lnTo>
                    <a:pt x="2747" y="1599"/>
                  </a:lnTo>
                  <a:cubicBezTo>
                    <a:pt x="2802" y="1599"/>
                    <a:pt x="2851" y="1550"/>
                    <a:pt x="2876" y="1519"/>
                  </a:cubicBezTo>
                  <a:lnTo>
                    <a:pt x="3687" y="146"/>
                  </a:lnTo>
                  <a:lnTo>
                    <a:pt x="941" y="146"/>
                  </a:lnTo>
                  <a:cubicBezTo>
                    <a:pt x="941" y="64"/>
                    <a:pt x="871" y="1"/>
                    <a:pt x="796"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6"/>
            <p:cNvSpPr/>
            <p:nvPr/>
          </p:nvSpPr>
          <p:spPr>
            <a:xfrm>
              <a:off x="6347950" y="1574225"/>
              <a:ext cx="38175" cy="35725"/>
            </a:xfrm>
            <a:custGeom>
              <a:avLst/>
              <a:gdLst/>
              <a:ahLst/>
              <a:cxnLst/>
              <a:rect l="l" t="t" r="r" b="b"/>
              <a:pathLst>
                <a:path w="1527" h="1429" extrusionOk="0">
                  <a:moveTo>
                    <a:pt x="892" y="0"/>
                  </a:moveTo>
                  <a:lnTo>
                    <a:pt x="129" y="714"/>
                  </a:lnTo>
                  <a:lnTo>
                    <a:pt x="1" y="1428"/>
                  </a:lnTo>
                  <a:lnTo>
                    <a:pt x="636" y="1428"/>
                  </a:lnTo>
                  <a:lnTo>
                    <a:pt x="1527" y="0"/>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6"/>
            <p:cNvSpPr/>
            <p:nvPr/>
          </p:nvSpPr>
          <p:spPr>
            <a:xfrm>
              <a:off x="6403350" y="1433850"/>
              <a:ext cx="29150" cy="49600"/>
            </a:xfrm>
            <a:custGeom>
              <a:avLst/>
              <a:gdLst/>
              <a:ahLst/>
              <a:cxnLst/>
              <a:rect l="l" t="t" r="r" b="b"/>
              <a:pathLst>
                <a:path w="1166" h="1984" extrusionOk="0">
                  <a:moveTo>
                    <a:pt x="305" y="0"/>
                  </a:moveTo>
                  <a:lnTo>
                    <a:pt x="0" y="531"/>
                  </a:lnTo>
                  <a:lnTo>
                    <a:pt x="836" y="1984"/>
                  </a:lnTo>
                  <a:lnTo>
                    <a:pt x="1166" y="1447"/>
                  </a:lnTo>
                  <a:lnTo>
                    <a:pt x="1093" y="787"/>
                  </a:lnTo>
                  <a:lnTo>
                    <a:pt x="305" y="0"/>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6"/>
            <p:cNvSpPr/>
            <p:nvPr/>
          </p:nvSpPr>
          <p:spPr>
            <a:xfrm>
              <a:off x="6410975" y="1433850"/>
              <a:ext cx="72250" cy="68825"/>
            </a:xfrm>
            <a:custGeom>
              <a:avLst/>
              <a:gdLst/>
              <a:ahLst/>
              <a:cxnLst/>
              <a:rect l="l" t="t" r="r" b="b"/>
              <a:pathLst>
                <a:path w="2890" h="2753" extrusionOk="0">
                  <a:moveTo>
                    <a:pt x="0" y="0"/>
                  </a:moveTo>
                  <a:lnTo>
                    <a:pt x="1349" y="2289"/>
                  </a:lnTo>
                  <a:cubicBezTo>
                    <a:pt x="1246" y="2362"/>
                    <a:pt x="1270" y="2515"/>
                    <a:pt x="1398" y="2539"/>
                  </a:cubicBezTo>
                  <a:lnTo>
                    <a:pt x="2362" y="2747"/>
                  </a:lnTo>
                  <a:cubicBezTo>
                    <a:pt x="2376" y="2751"/>
                    <a:pt x="2389" y="2753"/>
                    <a:pt x="2402" y="2753"/>
                  </a:cubicBezTo>
                  <a:cubicBezTo>
                    <a:pt x="2465" y="2753"/>
                    <a:pt x="2519" y="2708"/>
                    <a:pt x="2539" y="2667"/>
                  </a:cubicBezTo>
                  <a:lnTo>
                    <a:pt x="2845" y="1752"/>
                  </a:lnTo>
                  <a:cubicBezTo>
                    <a:pt x="2890" y="1647"/>
                    <a:pt x="2811" y="1562"/>
                    <a:pt x="2711" y="1562"/>
                  </a:cubicBezTo>
                  <a:cubicBezTo>
                    <a:pt x="2689" y="1562"/>
                    <a:pt x="2666" y="1566"/>
                    <a:pt x="2643" y="1575"/>
                  </a:cubicBezTo>
                  <a:lnTo>
                    <a:pt x="1752" y="73"/>
                  </a:lnTo>
                  <a:cubicBezTo>
                    <a:pt x="1728" y="25"/>
                    <a:pt x="1679" y="0"/>
                    <a:pt x="1624"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6"/>
            <p:cNvSpPr/>
            <p:nvPr/>
          </p:nvSpPr>
          <p:spPr>
            <a:xfrm>
              <a:off x="6327675" y="1523850"/>
              <a:ext cx="61400" cy="86100"/>
            </a:xfrm>
            <a:custGeom>
              <a:avLst/>
              <a:gdLst/>
              <a:ahLst/>
              <a:cxnLst/>
              <a:rect l="l" t="t" r="r" b="b"/>
              <a:pathLst>
                <a:path w="2456" h="3444" extrusionOk="0">
                  <a:moveTo>
                    <a:pt x="1997" y="1"/>
                  </a:moveTo>
                  <a:cubicBezTo>
                    <a:pt x="1985" y="1"/>
                    <a:pt x="1973" y="3"/>
                    <a:pt x="1959" y="7"/>
                  </a:cubicBezTo>
                  <a:lnTo>
                    <a:pt x="964" y="184"/>
                  </a:lnTo>
                  <a:cubicBezTo>
                    <a:pt x="836" y="215"/>
                    <a:pt x="812" y="392"/>
                    <a:pt x="940" y="440"/>
                  </a:cubicBezTo>
                  <a:lnTo>
                    <a:pt x="24" y="1942"/>
                  </a:lnTo>
                  <a:cubicBezTo>
                    <a:pt x="0" y="1991"/>
                    <a:pt x="0" y="2046"/>
                    <a:pt x="24" y="2094"/>
                  </a:cubicBezTo>
                  <a:lnTo>
                    <a:pt x="812" y="3443"/>
                  </a:lnTo>
                  <a:lnTo>
                    <a:pt x="2209" y="1179"/>
                  </a:lnTo>
                  <a:cubicBezTo>
                    <a:pt x="2231" y="1195"/>
                    <a:pt x="2256" y="1201"/>
                    <a:pt x="2280" y="1201"/>
                  </a:cubicBezTo>
                  <a:cubicBezTo>
                    <a:pt x="2369" y="1201"/>
                    <a:pt x="2455" y="1108"/>
                    <a:pt x="2417" y="1026"/>
                  </a:cubicBezTo>
                  <a:lnTo>
                    <a:pt x="2112" y="86"/>
                  </a:lnTo>
                  <a:cubicBezTo>
                    <a:pt x="2092" y="42"/>
                    <a:pt x="2051" y="1"/>
                    <a:pt x="199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66"/>
          <p:cNvGrpSpPr/>
          <p:nvPr/>
        </p:nvGrpSpPr>
        <p:grpSpPr>
          <a:xfrm>
            <a:off x="5469400" y="1410181"/>
            <a:ext cx="436700" cy="310225"/>
            <a:chOff x="5469400" y="1365175"/>
            <a:chExt cx="436700" cy="310225"/>
          </a:xfrm>
        </p:grpSpPr>
        <p:sp>
          <p:nvSpPr>
            <p:cNvPr id="5480" name="Google Shape;5480;p66"/>
            <p:cNvSpPr/>
            <p:nvPr/>
          </p:nvSpPr>
          <p:spPr>
            <a:xfrm>
              <a:off x="5469400" y="1402550"/>
              <a:ext cx="159625" cy="221275"/>
            </a:xfrm>
            <a:custGeom>
              <a:avLst/>
              <a:gdLst/>
              <a:ahLst/>
              <a:cxnLst/>
              <a:rect l="l" t="t" r="r" b="b"/>
              <a:pathLst>
                <a:path w="6385" h="8851" extrusionOk="0">
                  <a:moveTo>
                    <a:pt x="2594" y="1"/>
                  </a:moveTo>
                  <a:cubicBezTo>
                    <a:pt x="2393" y="1"/>
                    <a:pt x="2185" y="129"/>
                    <a:pt x="2112" y="306"/>
                  </a:cubicBezTo>
                  <a:lnTo>
                    <a:pt x="1678" y="1173"/>
                  </a:lnTo>
                  <a:lnTo>
                    <a:pt x="1752" y="2290"/>
                  </a:lnTo>
                  <a:lnTo>
                    <a:pt x="433" y="3742"/>
                  </a:lnTo>
                  <a:lnTo>
                    <a:pt x="24" y="4578"/>
                  </a:lnTo>
                  <a:cubicBezTo>
                    <a:pt x="0" y="4609"/>
                    <a:pt x="0" y="4633"/>
                    <a:pt x="0" y="4658"/>
                  </a:cubicBezTo>
                  <a:lnTo>
                    <a:pt x="0" y="5292"/>
                  </a:lnTo>
                  <a:lnTo>
                    <a:pt x="305" y="5878"/>
                  </a:lnTo>
                  <a:lnTo>
                    <a:pt x="0" y="6464"/>
                  </a:lnTo>
                  <a:lnTo>
                    <a:pt x="0" y="8320"/>
                  </a:lnTo>
                  <a:cubicBezTo>
                    <a:pt x="0" y="8625"/>
                    <a:pt x="256" y="8851"/>
                    <a:pt x="531" y="8851"/>
                  </a:cubicBezTo>
                  <a:lnTo>
                    <a:pt x="6079" y="8851"/>
                  </a:lnTo>
                  <a:lnTo>
                    <a:pt x="6384" y="8546"/>
                  </a:lnTo>
                  <a:lnTo>
                    <a:pt x="6384" y="306"/>
                  </a:lnTo>
                  <a:lnTo>
                    <a:pt x="6079"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6"/>
            <p:cNvSpPr/>
            <p:nvPr/>
          </p:nvSpPr>
          <p:spPr>
            <a:xfrm>
              <a:off x="5469400" y="1602300"/>
              <a:ext cx="159625" cy="29150"/>
            </a:xfrm>
            <a:custGeom>
              <a:avLst/>
              <a:gdLst/>
              <a:ahLst/>
              <a:cxnLst/>
              <a:rect l="l" t="t" r="r" b="b"/>
              <a:pathLst>
                <a:path w="6385" h="1166" extrusionOk="0">
                  <a:moveTo>
                    <a:pt x="0" y="0"/>
                  </a:moveTo>
                  <a:lnTo>
                    <a:pt x="0" y="635"/>
                  </a:lnTo>
                  <a:cubicBezTo>
                    <a:pt x="0" y="940"/>
                    <a:pt x="256" y="1166"/>
                    <a:pt x="531" y="1166"/>
                  </a:cubicBezTo>
                  <a:lnTo>
                    <a:pt x="6079" y="1166"/>
                  </a:lnTo>
                  <a:lnTo>
                    <a:pt x="6384" y="861"/>
                  </a:lnTo>
                  <a:lnTo>
                    <a:pt x="6079" y="531"/>
                  </a:lnTo>
                  <a:lnTo>
                    <a:pt x="531" y="531"/>
                  </a:lnTo>
                  <a:cubicBezTo>
                    <a:pt x="256" y="531"/>
                    <a:pt x="0" y="305"/>
                    <a:pt x="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6"/>
            <p:cNvSpPr/>
            <p:nvPr/>
          </p:nvSpPr>
          <p:spPr>
            <a:xfrm>
              <a:off x="5621350" y="1365175"/>
              <a:ext cx="284750" cy="258650"/>
            </a:xfrm>
            <a:custGeom>
              <a:avLst/>
              <a:gdLst/>
              <a:ahLst/>
              <a:cxnLst/>
              <a:rect l="l" t="t" r="r" b="b"/>
              <a:pathLst>
                <a:path w="11390" h="10346" extrusionOk="0">
                  <a:moveTo>
                    <a:pt x="178" y="1"/>
                  </a:moveTo>
                  <a:cubicBezTo>
                    <a:pt x="74" y="1"/>
                    <a:pt x="1" y="74"/>
                    <a:pt x="1" y="178"/>
                  </a:cubicBezTo>
                  <a:lnTo>
                    <a:pt x="1" y="10016"/>
                  </a:lnTo>
                  <a:lnTo>
                    <a:pt x="306" y="10346"/>
                  </a:lnTo>
                  <a:lnTo>
                    <a:pt x="10859" y="10346"/>
                  </a:lnTo>
                  <a:cubicBezTo>
                    <a:pt x="11164" y="10346"/>
                    <a:pt x="11390" y="10120"/>
                    <a:pt x="11390" y="9815"/>
                  </a:cubicBezTo>
                  <a:lnTo>
                    <a:pt x="11390" y="4242"/>
                  </a:lnTo>
                  <a:cubicBezTo>
                    <a:pt x="11390" y="4194"/>
                    <a:pt x="11390" y="4145"/>
                    <a:pt x="11341" y="4120"/>
                  </a:cubicBezTo>
                  <a:lnTo>
                    <a:pt x="6483" y="49"/>
                  </a:lnTo>
                  <a:cubicBezTo>
                    <a:pt x="6458" y="25"/>
                    <a:pt x="6409" y="1"/>
                    <a:pt x="638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6"/>
            <p:cNvSpPr/>
            <p:nvPr/>
          </p:nvSpPr>
          <p:spPr>
            <a:xfrm>
              <a:off x="5621350" y="1602300"/>
              <a:ext cx="284750" cy="29150"/>
            </a:xfrm>
            <a:custGeom>
              <a:avLst/>
              <a:gdLst/>
              <a:ahLst/>
              <a:cxnLst/>
              <a:rect l="l" t="t" r="r" b="b"/>
              <a:pathLst>
                <a:path w="11390" h="1166" extrusionOk="0">
                  <a:moveTo>
                    <a:pt x="11390" y="0"/>
                  </a:moveTo>
                  <a:cubicBezTo>
                    <a:pt x="11390" y="305"/>
                    <a:pt x="11164" y="531"/>
                    <a:pt x="10859" y="531"/>
                  </a:cubicBezTo>
                  <a:lnTo>
                    <a:pt x="1" y="531"/>
                  </a:lnTo>
                  <a:lnTo>
                    <a:pt x="1" y="1166"/>
                  </a:lnTo>
                  <a:lnTo>
                    <a:pt x="10859" y="1166"/>
                  </a:lnTo>
                  <a:cubicBezTo>
                    <a:pt x="11164" y="1166"/>
                    <a:pt x="11390" y="940"/>
                    <a:pt x="11390" y="635"/>
                  </a:cubicBezTo>
                  <a:lnTo>
                    <a:pt x="11390"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6"/>
            <p:cNvSpPr/>
            <p:nvPr/>
          </p:nvSpPr>
          <p:spPr>
            <a:xfrm>
              <a:off x="5469400" y="1534850"/>
              <a:ext cx="37550" cy="21700"/>
            </a:xfrm>
            <a:custGeom>
              <a:avLst/>
              <a:gdLst/>
              <a:ahLst/>
              <a:cxnLst/>
              <a:rect l="l" t="t" r="r" b="b"/>
              <a:pathLst>
                <a:path w="1502" h="868" extrusionOk="0">
                  <a:moveTo>
                    <a:pt x="0" y="0"/>
                  </a:moveTo>
                  <a:lnTo>
                    <a:pt x="0" y="586"/>
                  </a:lnTo>
                  <a:lnTo>
                    <a:pt x="305" y="867"/>
                  </a:lnTo>
                  <a:lnTo>
                    <a:pt x="1196" y="867"/>
                  </a:lnTo>
                  <a:lnTo>
                    <a:pt x="1501" y="586"/>
                  </a:lnTo>
                  <a:lnTo>
                    <a:pt x="1501" y="177"/>
                  </a:lnTo>
                  <a:cubicBezTo>
                    <a:pt x="1501" y="80"/>
                    <a:pt x="1422" y="0"/>
                    <a:pt x="132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6"/>
            <p:cNvSpPr/>
            <p:nvPr/>
          </p:nvSpPr>
          <p:spPr>
            <a:xfrm>
              <a:off x="5469400" y="1549500"/>
              <a:ext cx="37550" cy="14675"/>
            </a:xfrm>
            <a:custGeom>
              <a:avLst/>
              <a:gdLst/>
              <a:ahLst/>
              <a:cxnLst/>
              <a:rect l="l" t="t" r="r" b="b"/>
              <a:pathLst>
                <a:path w="1502" h="587" extrusionOk="0">
                  <a:moveTo>
                    <a:pt x="0" y="0"/>
                  </a:moveTo>
                  <a:lnTo>
                    <a:pt x="0" y="586"/>
                  </a:lnTo>
                  <a:lnTo>
                    <a:pt x="1324" y="586"/>
                  </a:lnTo>
                  <a:cubicBezTo>
                    <a:pt x="1422" y="586"/>
                    <a:pt x="1501" y="507"/>
                    <a:pt x="1501" y="409"/>
                  </a:cubicBezTo>
                  <a:lnTo>
                    <a:pt x="1501"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6"/>
            <p:cNvSpPr/>
            <p:nvPr/>
          </p:nvSpPr>
          <p:spPr>
            <a:xfrm>
              <a:off x="5487850" y="1431850"/>
              <a:ext cx="91575" cy="55425"/>
            </a:xfrm>
            <a:custGeom>
              <a:avLst/>
              <a:gdLst/>
              <a:ahLst/>
              <a:cxnLst/>
              <a:rect l="l" t="t" r="r" b="b"/>
              <a:pathLst>
                <a:path w="3663" h="2217" extrusionOk="0">
                  <a:moveTo>
                    <a:pt x="940" y="1"/>
                  </a:moveTo>
                  <a:lnTo>
                    <a:pt x="1" y="1936"/>
                  </a:lnTo>
                  <a:lnTo>
                    <a:pt x="178" y="2216"/>
                  </a:lnTo>
                  <a:lnTo>
                    <a:pt x="3077" y="2216"/>
                  </a:lnTo>
                  <a:cubicBezTo>
                    <a:pt x="3357" y="2216"/>
                    <a:pt x="3608" y="1984"/>
                    <a:pt x="3638" y="1704"/>
                  </a:cubicBezTo>
                  <a:lnTo>
                    <a:pt x="3663" y="1575"/>
                  </a:lnTo>
                  <a:lnTo>
                    <a:pt x="3663" y="538"/>
                  </a:lnTo>
                  <a:cubicBezTo>
                    <a:pt x="3663" y="257"/>
                    <a:pt x="3406" y="1"/>
                    <a:pt x="312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6"/>
            <p:cNvSpPr/>
            <p:nvPr/>
          </p:nvSpPr>
          <p:spPr>
            <a:xfrm>
              <a:off x="5480225" y="1471225"/>
              <a:ext cx="99200" cy="24900"/>
            </a:xfrm>
            <a:custGeom>
              <a:avLst/>
              <a:gdLst/>
              <a:ahLst/>
              <a:cxnLst/>
              <a:rect l="l" t="t" r="r" b="b"/>
              <a:pathLst>
                <a:path w="3968" h="996" extrusionOk="0">
                  <a:moveTo>
                    <a:pt x="3968" y="0"/>
                  </a:moveTo>
                  <a:cubicBezTo>
                    <a:pt x="3968" y="208"/>
                    <a:pt x="3791" y="361"/>
                    <a:pt x="3607" y="361"/>
                  </a:cubicBezTo>
                  <a:lnTo>
                    <a:pt x="306" y="361"/>
                  </a:lnTo>
                  <a:lnTo>
                    <a:pt x="0" y="995"/>
                  </a:lnTo>
                  <a:lnTo>
                    <a:pt x="3607" y="995"/>
                  </a:lnTo>
                  <a:cubicBezTo>
                    <a:pt x="3791" y="995"/>
                    <a:pt x="3968" y="843"/>
                    <a:pt x="3968" y="641"/>
                  </a:cubicBezTo>
                  <a:lnTo>
                    <a:pt x="396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6"/>
            <p:cNvSpPr/>
            <p:nvPr/>
          </p:nvSpPr>
          <p:spPr>
            <a:xfrm>
              <a:off x="5786000" y="1587650"/>
              <a:ext cx="87150" cy="79525"/>
            </a:xfrm>
            <a:custGeom>
              <a:avLst/>
              <a:gdLst/>
              <a:ahLst/>
              <a:cxnLst/>
              <a:rect l="l" t="t" r="r" b="b"/>
              <a:pathLst>
                <a:path w="3486" h="3181" extrusionOk="0">
                  <a:moveTo>
                    <a:pt x="1728" y="0"/>
                  </a:moveTo>
                  <a:cubicBezTo>
                    <a:pt x="867" y="0"/>
                    <a:pt x="153" y="611"/>
                    <a:pt x="0" y="1447"/>
                  </a:cubicBezTo>
                  <a:cubicBezTo>
                    <a:pt x="0" y="1447"/>
                    <a:pt x="0" y="3180"/>
                    <a:pt x="1728" y="3180"/>
                  </a:cubicBezTo>
                  <a:cubicBezTo>
                    <a:pt x="3485" y="3180"/>
                    <a:pt x="3461" y="1447"/>
                    <a:pt x="3461" y="1447"/>
                  </a:cubicBezTo>
                  <a:cubicBezTo>
                    <a:pt x="3308" y="611"/>
                    <a:pt x="2594"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6"/>
            <p:cNvSpPr/>
            <p:nvPr/>
          </p:nvSpPr>
          <p:spPr>
            <a:xfrm>
              <a:off x="5812700" y="1616200"/>
              <a:ext cx="33750" cy="30650"/>
            </a:xfrm>
            <a:custGeom>
              <a:avLst/>
              <a:gdLst/>
              <a:ahLst/>
              <a:cxnLst/>
              <a:rect l="l" t="t" r="r" b="b"/>
              <a:pathLst>
                <a:path w="1350" h="1226" extrusionOk="0">
                  <a:moveTo>
                    <a:pt x="675" y="0"/>
                  </a:moveTo>
                  <a:cubicBezTo>
                    <a:pt x="611" y="0"/>
                    <a:pt x="546" y="10"/>
                    <a:pt x="483" y="30"/>
                  </a:cubicBezTo>
                  <a:cubicBezTo>
                    <a:pt x="177" y="128"/>
                    <a:pt x="0" y="457"/>
                    <a:pt x="74" y="793"/>
                  </a:cubicBezTo>
                  <a:cubicBezTo>
                    <a:pt x="157" y="1059"/>
                    <a:pt x="404" y="1225"/>
                    <a:pt x="656" y="1225"/>
                  </a:cubicBezTo>
                  <a:cubicBezTo>
                    <a:pt x="717" y="1225"/>
                    <a:pt x="778" y="1216"/>
                    <a:pt x="837" y="1196"/>
                  </a:cubicBezTo>
                  <a:cubicBezTo>
                    <a:pt x="1172" y="1098"/>
                    <a:pt x="1349" y="762"/>
                    <a:pt x="1246" y="433"/>
                  </a:cubicBezTo>
                  <a:cubicBezTo>
                    <a:pt x="1186" y="167"/>
                    <a:pt x="941" y="0"/>
                    <a:pt x="675"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6"/>
            <p:cNvSpPr/>
            <p:nvPr/>
          </p:nvSpPr>
          <p:spPr>
            <a:xfrm>
              <a:off x="5762500" y="1496900"/>
              <a:ext cx="62275" cy="61350"/>
            </a:xfrm>
            <a:custGeom>
              <a:avLst/>
              <a:gdLst/>
              <a:ahLst/>
              <a:cxnLst/>
              <a:rect l="l" t="t" r="r" b="b"/>
              <a:pathLst>
                <a:path w="2491" h="2454" extrusionOk="0">
                  <a:moveTo>
                    <a:pt x="1393" y="1"/>
                  </a:moveTo>
                  <a:cubicBezTo>
                    <a:pt x="1344" y="1"/>
                    <a:pt x="1293" y="14"/>
                    <a:pt x="1246" y="41"/>
                  </a:cubicBezTo>
                  <a:cubicBezTo>
                    <a:pt x="1117" y="121"/>
                    <a:pt x="1069" y="273"/>
                    <a:pt x="1142" y="402"/>
                  </a:cubicBezTo>
                  <a:lnTo>
                    <a:pt x="1752" y="1415"/>
                  </a:lnTo>
                  <a:lnTo>
                    <a:pt x="354" y="1415"/>
                  </a:lnTo>
                  <a:cubicBezTo>
                    <a:pt x="129" y="1415"/>
                    <a:pt x="0" y="1695"/>
                    <a:pt x="153" y="1872"/>
                  </a:cubicBezTo>
                  <a:lnTo>
                    <a:pt x="586" y="2361"/>
                  </a:lnTo>
                  <a:cubicBezTo>
                    <a:pt x="646" y="2406"/>
                    <a:pt x="709" y="2453"/>
                    <a:pt x="789" y="2453"/>
                  </a:cubicBezTo>
                  <a:cubicBezTo>
                    <a:pt x="839" y="2453"/>
                    <a:pt x="897" y="2435"/>
                    <a:pt x="965" y="2385"/>
                  </a:cubicBezTo>
                  <a:cubicBezTo>
                    <a:pt x="1069" y="2281"/>
                    <a:pt x="1093" y="2104"/>
                    <a:pt x="989" y="2001"/>
                  </a:cubicBezTo>
                  <a:lnTo>
                    <a:pt x="940" y="1952"/>
                  </a:lnTo>
                  <a:lnTo>
                    <a:pt x="2210" y="1952"/>
                  </a:lnTo>
                  <a:cubicBezTo>
                    <a:pt x="2314" y="1952"/>
                    <a:pt x="2387" y="1903"/>
                    <a:pt x="2442" y="1824"/>
                  </a:cubicBezTo>
                  <a:cubicBezTo>
                    <a:pt x="2491" y="1750"/>
                    <a:pt x="2491" y="1647"/>
                    <a:pt x="2442" y="1567"/>
                  </a:cubicBezTo>
                  <a:lnTo>
                    <a:pt x="1600" y="121"/>
                  </a:lnTo>
                  <a:cubicBezTo>
                    <a:pt x="1553" y="40"/>
                    <a:pt x="1476" y="1"/>
                    <a:pt x="1393"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6"/>
            <p:cNvSpPr/>
            <p:nvPr/>
          </p:nvSpPr>
          <p:spPr>
            <a:xfrm>
              <a:off x="5695050" y="1492125"/>
              <a:ext cx="55425" cy="53575"/>
            </a:xfrm>
            <a:custGeom>
              <a:avLst/>
              <a:gdLst/>
              <a:ahLst/>
              <a:cxnLst/>
              <a:rect l="l" t="t" r="r" b="b"/>
              <a:pathLst>
                <a:path w="2217" h="2143" extrusionOk="0">
                  <a:moveTo>
                    <a:pt x="1229" y="0"/>
                  </a:moveTo>
                  <a:cubicBezTo>
                    <a:pt x="1211" y="0"/>
                    <a:pt x="1192" y="2"/>
                    <a:pt x="1173" y="7"/>
                  </a:cubicBezTo>
                  <a:lnTo>
                    <a:pt x="507" y="159"/>
                  </a:lnTo>
                  <a:cubicBezTo>
                    <a:pt x="196" y="257"/>
                    <a:pt x="293" y="670"/>
                    <a:pt x="582" y="670"/>
                  </a:cubicBezTo>
                  <a:cubicBezTo>
                    <a:pt x="599" y="670"/>
                    <a:pt x="617" y="669"/>
                    <a:pt x="636" y="666"/>
                  </a:cubicBezTo>
                  <a:lnTo>
                    <a:pt x="690" y="666"/>
                  </a:lnTo>
                  <a:lnTo>
                    <a:pt x="50" y="1758"/>
                  </a:lnTo>
                  <a:cubicBezTo>
                    <a:pt x="1" y="1838"/>
                    <a:pt x="1" y="1941"/>
                    <a:pt x="50" y="2015"/>
                  </a:cubicBezTo>
                  <a:cubicBezTo>
                    <a:pt x="105" y="2094"/>
                    <a:pt x="178" y="2143"/>
                    <a:pt x="282" y="2143"/>
                  </a:cubicBezTo>
                  <a:lnTo>
                    <a:pt x="1936" y="2143"/>
                  </a:lnTo>
                  <a:cubicBezTo>
                    <a:pt x="2088" y="2143"/>
                    <a:pt x="2216" y="2015"/>
                    <a:pt x="2216" y="1886"/>
                  </a:cubicBezTo>
                  <a:cubicBezTo>
                    <a:pt x="2186" y="1734"/>
                    <a:pt x="2088" y="1606"/>
                    <a:pt x="1936" y="1606"/>
                  </a:cubicBezTo>
                  <a:lnTo>
                    <a:pt x="739" y="1606"/>
                  </a:lnTo>
                  <a:lnTo>
                    <a:pt x="1453" y="416"/>
                  </a:lnTo>
                  <a:cubicBezTo>
                    <a:pt x="1543" y="226"/>
                    <a:pt x="1423" y="0"/>
                    <a:pt x="122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6"/>
            <p:cNvSpPr/>
            <p:nvPr/>
          </p:nvSpPr>
          <p:spPr>
            <a:xfrm>
              <a:off x="5731975" y="1434450"/>
              <a:ext cx="63500" cy="54000"/>
            </a:xfrm>
            <a:custGeom>
              <a:avLst/>
              <a:gdLst/>
              <a:ahLst/>
              <a:cxnLst/>
              <a:rect l="l" t="t" r="r" b="b"/>
              <a:pathLst>
                <a:path w="2540" h="2160" extrusionOk="0">
                  <a:moveTo>
                    <a:pt x="1118" y="1"/>
                  </a:moveTo>
                  <a:cubicBezTo>
                    <a:pt x="1014" y="1"/>
                    <a:pt x="941" y="49"/>
                    <a:pt x="892" y="129"/>
                  </a:cubicBezTo>
                  <a:lnTo>
                    <a:pt x="50" y="1575"/>
                  </a:lnTo>
                  <a:cubicBezTo>
                    <a:pt x="1" y="1703"/>
                    <a:pt x="25" y="1856"/>
                    <a:pt x="153" y="1929"/>
                  </a:cubicBezTo>
                  <a:cubicBezTo>
                    <a:pt x="196" y="1955"/>
                    <a:pt x="243" y="1968"/>
                    <a:pt x="291" y="1968"/>
                  </a:cubicBezTo>
                  <a:cubicBezTo>
                    <a:pt x="387" y="1968"/>
                    <a:pt x="483" y="1917"/>
                    <a:pt x="532" y="1832"/>
                  </a:cubicBezTo>
                  <a:lnTo>
                    <a:pt x="1118" y="812"/>
                  </a:lnTo>
                  <a:lnTo>
                    <a:pt x="1807" y="2033"/>
                  </a:lnTo>
                  <a:cubicBezTo>
                    <a:pt x="1856" y="2109"/>
                    <a:pt x="1951" y="2160"/>
                    <a:pt x="2046" y="2160"/>
                  </a:cubicBezTo>
                  <a:cubicBezTo>
                    <a:pt x="2142" y="2160"/>
                    <a:pt x="2238" y="2109"/>
                    <a:pt x="2290" y="1984"/>
                  </a:cubicBezTo>
                  <a:lnTo>
                    <a:pt x="2491" y="1349"/>
                  </a:lnTo>
                  <a:cubicBezTo>
                    <a:pt x="2540" y="1197"/>
                    <a:pt x="2467" y="1044"/>
                    <a:pt x="2314" y="1014"/>
                  </a:cubicBezTo>
                  <a:cubicBezTo>
                    <a:pt x="2288" y="1004"/>
                    <a:pt x="2262" y="999"/>
                    <a:pt x="2236" y="999"/>
                  </a:cubicBezTo>
                  <a:cubicBezTo>
                    <a:pt x="2129" y="999"/>
                    <a:pt x="2023" y="1075"/>
                    <a:pt x="1984" y="1197"/>
                  </a:cubicBezTo>
                  <a:lnTo>
                    <a:pt x="1960" y="1246"/>
                  </a:lnTo>
                  <a:lnTo>
                    <a:pt x="1350" y="129"/>
                  </a:lnTo>
                  <a:cubicBezTo>
                    <a:pt x="1295" y="49"/>
                    <a:pt x="1197" y="1"/>
                    <a:pt x="111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6"/>
            <p:cNvSpPr/>
            <p:nvPr/>
          </p:nvSpPr>
          <p:spPr>
            <a:xfrm>
              <a:off x="5785375" y="1623800"/>
              <a:ext cx="87775" cy="51600"/>
            </a:xfrm>
            <a:custGeom>
              <a:avLst/>
              <a:gdLst/>
              <a:ahLst/>
              <a:cxnLst/>
              <a:rect l="l" t="t" r="r" b="b"/>
              <a:pathLst>
                <a:path w="3511" h="2064" extrusionOk="0">
                  <a:moveTo>
                    <a:pt x="25" y="1"/>
                  </a:moveTo>
                  <a:cubicBezTo>
                    <a:pt x="25" y="104"/>
                    <a:pt x="1" y="208"/>
                    <a:pt x="1" y="306"/>
                  </a:cubicBezTo>
                  <a:cubicBezTo>
                    <a:pt x="1" y="1276"/>
                    <a:pt x="788" y="2064"/>
                    <a:pt x="1753" y="2064"/>
                  </a:cubicBezTo>
                  <a:cubicBezTo>
                    <a:pt x="2723" y="2064"/>
                    <a:pt x="3510" y="1276"/>
                    <a:pt x="3510" y="306"/>
                  </a:cubicBezTo>
                  <a:cubicBezTo>
                    <a:pt x="3510" y="208"/>
                    <a:pt x="3510" y="104"/>
                    <a:pt x="3486" y="1"/>
                  </a:cubicBezTo>
                  <a:cubicBezTo>
                    <a:pt x="3333" y="819"/>
                    <a:pt x="2619" y="1429"/>
                    <a:pt x="1753" y="1429"/>
                  </a:cubicBezTo>
                  <a:cubicBezTo>
                    <a:pt x="892" y="1429"/>
                    <a:pt x="178" y="819"/>
                    <a:pt x="25"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6"/>
            <p:cNvSpPr/>
            <p:nvPr/>
          </p:nvSpPr>
          <p:spPr>
            <a:xfrm>
              <a:off x="5674150" y="1587650"/>
              <a:ext cx="87000" cy="79525"/>
            </a:xfrm>
            <a:custGeom>
              <a:avLst/>
              <a:gdLst/>
              <a:ahLst/>
              <a:cxnLst/>
              <a:rect l="l" t="t" r="r" b="b"/>
              <a:pathLst>
                <a:path w="3480" h="3181" extrusionOk="0">
                  <a:moveTo>
                    <a:pt x="1728" y="0"/>
                  </a:moveTo>
                  <a:cubicBezTo>
                    <a:pt x="861" y="0"/>
                    <a:pt x="153" y="611"/>
                    <a:pt x="1" y="1447"/>
                  </a:cubicBezTo>
                  <a:cubicBezTo>
                    <a:pt x="1" y="1447"/>
                    <a:pt x="1" y="3180"/>
                    <a:pt x="1728" y="3180"/>
                  </a:cubicBezTo>
                  <a:cubicBezTo>
                    <a:pt x="3480" y="3180"/>
                    <a:pt x="3455" y="1447"/>
                    <a:pt x="3455" y="1447"/>
                  </a:cubicBezTo>
                  <a:cubicBezTo>
                    <a:pt x="3303" y="611"/>
                    <a:pt x="2595"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6"/>
            <p:cNvSpPr/>
            <p:nvPr/>
          </p:nvSpPr>
          <p:spPr>
            <a:xfrm>
              <a:off x="5700100" y="1616400"/>
              <a:ext cx="33750" cy="30250"/>
            </a:xfrm>
            <a:custGeom>
              <a:avLst/>
              <a:gdLst/>
              <a:ahLst/>
              <a:cxnLst/>
              <a:rect l="l" t="t" r="r" b="b"/>
              <a:pathLst>
                <a:path w="1350" h="1210" extrusionOk="0">
                  <a:moveTo>
                    <a:pt x="681" y="1"/>
                  </a:moveTo>
                  <a:cubicBezTo>
                    <a:pt x="525" y="1"/>
                    <a:pt x="373" y="59"/>
                    <a:pt x="257" y="175"/>
                  </a:cubicBezTo>
                  <a:cubicBezTo>
                    <a:pt x="0" y="400"/>
                    <a:pt x="0" y="809"/>
                    <a:pt x="257" y="1035"/>
                  </a:cubicBezTo>
                  <a:cubicBezTo>
                    <a:pt x="373" y="1151"/>
                    <a:pt x="525" y="1209"/>
                    <a:pt x="681" y="1209"/>
                  </a:cubicBezTo>
                  <a:cubicBezTo>
                    <a:pt x="836" y="1209"/>
                    <a:pt x="995" y="1151"/>
                    <a:pt x="1123" y="1035"/>
                  </a:cubicBezTo>
                  <a:cubicBezTo>
                    <a:pt x="1349" y="809"/>
                    <a:pt x="1349" y="400"/>
                    <a:pt x="1123" y="175"/>
                  </a:cubicBezTo>
                  <a:cubicBezTo>
                    <a:pt x="995" y="59"/>
                    <a:pt x="836" y="1"/>
                    <a:pt x="68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6"/>
            <p:cNvSpPr/>
            <p:nvPr/>
          </p:nvSpPr>
          <p:spPr>
            <a:xfrm>
              <a:off x="5673400" y="1623800"/>
              <a:ext cx="87750" cy="51600"/>
            </a:xfrm>
            <a:custGeom>
              <a:avLst/>
              <a:gdLst/>
              <a:ahLst/>
              <a:cxnLst/>
              <a:rect l="l" t="t" r="r" b="b"/>
              <a:pathLst>
                <a:path w="3510" h="2064" extrusionOk="0">
                  <a:moveTo>
                    <a:pt x="31" y="1"/>
                  </a:moveTo>
                  <a:cubicBezTo>
                    <a:pt x="0" y="104"/>
                    <a:pt x="0" y="208"/>
                    <a:pt x="0" y="306"/>
                  </a:cubicBezTo>
                  <a:cubicBezTo>
                    <a:pt x="0" y="1276"/>
                    <a:pt x="794" y="2064"/>
                    <a:pt x="1758" y="2064"/>
                  </a:cubicBezTo>
                  <a:cubicBezTo>
                    <a:pt x="2722" y="2064"/>
                    <a:pt x="3510" y="1276"/>
                    <a:pt x="3510" y="306"/>
                  </a:cubicBezTo>
                  <a:cubicBezTo>
                    <a:pt x="3510" y="208"/>
                    <a:pt x="3510" y="104"/>
                    <a:pt x="3485" y="1"/>
                  </a:cubicBezTo>
                  <a:cubicBezTo>
                    <a:pt x="3333" y="819"/>
                    <a:pt x="2625" y="1429"/>
                    <a:pt x="1758" y="1429"/>
                  </a:cubicBezTo>
                  <a:cubicBezTo>
                    <a:pt x="891" y="1429"/>
                    <a:pt x="183" y="819"/>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6"/>
            <p:cNvSpPr/>
            <p:nvPr/>
          </p:nvSpPr>
          <p:spPr>
            <a:xfrm>
              <a:off x="5502500" y="1587650"/>
              <a:ext cx="87000" cy="79525"/>
            </a:xfrm>
            <a:custGeom>
              <a:avLst/>
              <a:gdLst/>
              <a:ahLst/>
              <a:cxnLst/>
              <a:rect l="l" t="t" r="r" b="b"/>
              <a:pathLst>
                <a:path w="3480" h="3181" extrusionOk="0">
                  <a:moveTo>
                    <a:pt x="1728" y="0"/>
                  </a:moveTo>
                  <a:cubicBezTo>
                    <a:pt x="861" y="0"/>
                    <a:pt x="153" y="611"/>
                    <a:pt x="0" y="1447"/>
                  </a:cubicBezTo>
                  <a:cubicBezTo>
                    <a:pt x="0" y="1447"/>
                    <a:pt x="0" y="3180"/>
                    <a:pt x="1728" y="3180"/>
                  </a:cubicBezTo>
                  <a:cubicBezTo>
                    <a:pt x="3479" y="3180"/>
                    <a:pt x="3455" y="1447"/>
                    <a:pt x="3455" y="1447"/>
                  </a:cubicBezTo>
                  <a:cubicBezTo>
                    <a:pt x="3302" y="611"/>
                    <a:pt x="2594" y="0"/>
                    <a:pt x="172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6"/>
            <p:cNvSpPr/>
            <p:nvPr/>
          </p:nvSpPr>
          <p:spPr>
            <a:xfrm>
              <a:off x="5528450" y="1616400"/>
              <a:ext cx="33725" cy="30250"/>
            </a:xfrm>
            <a:custGeom>
              <a:avLst/>
              <a:gdLst/>
              <a:ahLst/>
              <a:cxnLst/>
              <a:rect l="l" t="t" r="r" b="b"/>
              <a:pathLst>
                <a:path w="1349" h="1210" extrusionOk="0">
                  <a:moveTo>
                    <a:pt x="681" y="1"/>
                  </a:moveTo>
                  <a:cubicBezTo>
                    <a:pt x="525" y="1"/>
                    <a:pt x="372" y="59"/>
                    <a:pt x="256" y="175"/>
                  </a:cubicBezTo>
                  <a:cubicBezTo>
                    <a:pt x="0" y="400"/>
                    <a:pt x="0" y="809"/>
                    <a:pt x="256" y="1035"/>
                  </a:cubicBezTo>
                  <a:cubicBezTo>
                    <a:pt x="372" y="1151"/>
                    <a:pt x="525" y="1209"/>
                    <a:pt x="681" y="1209"/>
                  </a:cubicBezTo>
                  <a:cubicBezTo>
                    <a:pt x="836" y="1209"/>
                    <a:pt x="995" y="1151"/>
                    <a:pt x="1123" y="1035"/>
                  </a:cubicBezTo>
                  <a:cubicBezTo>
                    <a:pt x="1349" y="809"/>
                    <a:pt x="1349" y="400"/>
                    <a:pt x="1123" y="175"/>
                  </a:cubicBezTo>
                  <a:cubicBezTo>
                    <a:pt x="995" y="59"/>
                    <a:pt x="836" y="1"/>
                    <a:pt x="681"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6"/>
            <p:cNvSpPr/>
            <p:nvPr/>
          </p:nvSpPr>
          <p:spPr>
            <a:xfrm>
              <a:off x="5501725" y="1623800"/>
              <a:ext cx="87775" cy="51600"/>
            </a:xfrm>
            <a:custGeom>
              <a:avLst/>
              <a:gdLst/>
              <a:ahLst/>
              <a:cxnLst/>
              <a:rect l="l" t="t" r="r" b="b"/>
              <a:pathLst>
                <a:path w="3511" h="2064" extrusionOk="0">
                  <a:moveTo>
                    <a:pt x="31" y="1"/>
                  </a:moveTo>
                  <a:cubicBezTo>
                    <a:pt x="1" y="104"/>
                    <a:pt x="1" y="208"/>
                    <a:pt x="1" y="306"/>
                  </a:cubicBezTo>
                  <a:cubicBezTo>
                    <a:pt x="1" y="1276"/>
                    <a:pt x="794" y="2064"/>
                    <a:pt x="1759" y="2064"/>
                  </a:cubicBezTo>
                  <a:cubicBezTo>
                    <a:pt x="2723" y="2064"/>
                    <a:pt x="3510" y="1276"/>
                    <a:pt x="3510" y="306"/>
                  </a:cubicBezTo>
                  <a:cubicBezTo>
                    <a:pt x="3510" y="208"/>
                    <a:pt x="3486" y="104"/>
                    <a:pt x="3486" y="1"/>
                  </a:cubicBezTo>
                  <a:cubicBezTo>
                    <a:pt x="3333" y="819"/>
                    <a:pt x="2625" y="1429"/>
                    <a:pt x="1759" y="1429"/>
                  </a:cubicBezTo>
                  <a:cubicBezTo>
                    <a:pt x="892" y="1429"/>
                    <a:pt x="184" y="819"/>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66"/>
          <p:cNvGrpSpPr/>
          <p:nvPr/>
        </p:nvGrpSpPr>
        <p:grpSpPr>
          <a:xfrm>
            <a:off x="7854700" y="3383381"/>
            <a:ext cx="198400" cy="436725"/>
            <a:chOff x="7854700" y="4252775"/>
            <a:chExt cx="198400" cy="436725"/>
          </a:xfrm>
        </p:grpSpPr>
        <p:sp>
          <p:nvSpPr>
            <p:cNvPr id="5501" name="Google Shape;5501;p66"/>
            <p:cNvSpPr/>
            <p:nvPr/>
          </p:nvSpPr>
          <p:spPr>
            <a:xfrm>
              <a:off x="7854700" y="4356925"/>
              <a:ext cx="198400" cy="324950"/>
            </a:xfrm>
            <a:custGeom>
              <a:avLst/>
              <a:gdLst/>
              <a:ahLst/>
              <a:cxnLst/>
              <a:rect l="l" t="t" r="r" b="b"/>
              <a:pathLst>
                <a:path w="7936" h="12998" extrusionOk="0">
                  <a:moveTo>
                    <a:pt x="3968" y="1859"/>
                  </a:moveTo>
                  <a:cubicBezTo>
                    <a:pt x="4145" y="1859"/>
                    <a:pt x="4328" y="1938"/>
                    <a:pt x="4450" y="2036"/>
                  </a:cubicBezTo>
                  <a:lnTo>
                    <a:pt x="4481" y="2420"/>
                  </a:lnTo>
                  <a:lnTo>
                    <a:pt x="4706" y="2518"/>
                  </a:lnTo>
                  <a:lnTo>
                    <a:pt x="4706" y="2597"/>
                  </a:lnTo>
                  <a:cubicBezTo>
                    <a:pt x="4706" y="3006"/>
                    <a:pt x="4377" y="3336"/>
                    <a:pt x="3968" y="3336"/>
                  </a:cubicBezTo>
                  <a:cubicBezTo>
                    <a:pt x="3565" y="3336"/>
                    <a:pt x="3229" y="3006"/>
                    <a:pt x="3229" y="2597"/>
                  </a:cubicBezTo>
                  <a:cubicBezTo>
                    <a:pt x="3229" y="2188"/>
                    <a:pt x="3565" y="1859"/>
                    <a:pt x="3968" y="1859"/>
                  </a:cubicBezTo>
                  <a:close/>
                  <a:moveTo>
                    <a:pt x="3959" y="0"/>
                  </a:moveTo>
                  <a:cubicBezTo>
                    <a:pt x="3739" y="0"/>
                    <a:pt x="3522" y="77"/>
                    <a:pt x="3358" y="229"/>
                  </a:cubicBezTo>
                  <a:lnTo>
                    <a:pt x="483" y="2823"/>
                  </a:lnTo>
                  <a:cubicBezTo>
                    <a:pt x="178" y="3104"/>
                    <a:pt x="1" y="3513"/>
                    <a:pt x="1" y="3922"/>
                  </a:cubicBezTo>
                  <a:lnTo>
                    <a:pt x="1" y="12436"/>
                  </a:lnTo>
                  <a:cubicBezTo>
                    <a:pt x="1" y="12741"/>
                    <a:pt x="257" y="12997"/>
                    <a:pt x="562" y="12997"/>
                  </a:cubicBezTo>
                  <a:lnTo>
                    <a:pt x="7380" y="12997"/>
                  </a:lnTo>
                  <a:cubicBezTo>
                    <a:pt x="7685" y="12997"/>
                    <a:pt x="7935" y="12741"/>
                    <a:pt x="7935" y="12436"/>
                  </a:cubicBezTo>
                  <a:lnTo>
                    <a:pt x="7935" y="3922"/>
                  </a:lnTo>
                  <a:cubicBezTo>
                    <a:pt x="7935" y="3513"/>
                    <a:pt x="7758" y="3104"/>
                    <a:pt x="7453" y="2823"/>
                  </a:cubicBezTo>
                  <a:lnTo>
                    <a:pt x="5469" y="1023"/>
                  </a:lnTo>
                  <a:lnTo>
                    <a:pt x="5317" y="614"/>
                  </a:lnTo>
                  <a:lnTo>
                    <a:pt x="5012" y="638"/>
                  </a:lnTo>
                  <a:lnTo>
                    <a:pt x="4578" y="229"/>
                  </a:lnTo>
                  <a:cubicBezTo>
                    <a:pt x="4401" y="77"/>
                    <a:pt x="4178" y="0"/>
                    <a:pt x="3959"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6"/>
            <p:cNvSpPr/>
            <p:nvPr/>
          </p:nvSpPr>
          <p:spPr>
            <a:xfrm>
              <a:off x="7854700" y="4660175"/>
              <a:ext cx="198400" cy="29325"/>
            </a:xfrm>
            <a:custGeom>
              <a:avLst/>
              <a:gdLst/>
              <a:ahLst/>
              <a:cxnLst/>
              <a:rect l="l" t="t" r="r" b="b"/>
              <a:pathLst>
                <a:path w="7936" h="1173" extrusionOk="0">
                  <a:moveTo>
                    <a:pt x="1" y="1"/>
                  </a:moveTo>
                  <a:lnTo>
                    <a:pt x="1" y="642"/>
                  </a:lnTo>
                  <a:cubicBezTo>
                    <a:pt x="1" y="947"/>
                    <a:pt x="257" y="1172"/>
                    <a:pt x="562" y="1172"/>
                  </a:cubicBezTo>
                  <a:lnTo>
                    <a:pt x="7380" y="1172"/>
                  </a:lnTo>
                  <a:cubicBezTo>
                    <a:pt x="7685" y="1172"/>
                    <a:pt x="7935" y="947"/>
                    <a:pt x="7935" y="642"/>
                  </a:cubicBezTo>
                  <a:lnTo>
                    <a:pt x="7935" y="1"/>
                  </a:lnTo>
                  <a:cubicBezTo>
                    <a:pt x="7935" y="306"/>
                    <a:pt x="7685" y="562"/>
                    <a:pt x="7380" y="562"/>
                  </a:cubicBezTo>
                  <a:lnTo>
                    <a:pt x="562" y="562"/>
                  </a:lnTo>
                  <a:cubicBezTo>
                    <a:pt x="257" y="562"/>
                    <a:pt x="1" y="306"/>
                    <a:pt x="1"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6"/>
            <p:cNvSpPr/>
            <p:nvPr/>
          </p:nvSpPr>
          <p:spPr>
            <a:xfrm>
              <a:off x="7886600" y="4523700"/>
              <a:ext cx="66700" cy="51850"/>
            </a:xfrm>
            <a:custGeom>
              <a:avLst/>
              <a:gdLst/>
              <a:ahLst/>
              <a:cxnLst/>
              <a:rect l="l" t="t" r="r" b="b"/>
              <a:pathLst>
                <a:path w="2668" h="2074" extrusionOk="0">
                  <a:moveTo>
                    <a:pt x="458" y="0"/>
                  </a:moveTo>
                  <a:cubicBezTo>
                    <a:pt x="214" y="0"/>
                    <a:pt x="49" y="22"/>
                    <a:pt x="49" y="22"/>
                  </a:cubicBezTo>
                  <a:cubicBezTo>
                    <a:pt x="25" y="150"/>
                    <a:pt x="0" y="1316"/>
                    <a:pt x="916" y="1877"/>
                  </a:cubicBezTo>
                  <a:cubicBezTo>
                    <a:pt x="1154" y="2022"/>
                    <a:pt x="1399" y="2073"/>
                    <a:pt x="1628" y="2073"/>
                  </a:cubicBezTo>
                  <a:cubicBezTo>
                    <a:pt x="2200" y="2073"/>
                    <a:pt x="2668" y="1749"/>
                    <a:pt x="2668" y="1749"/>
                  </a:cubicBezTo>
                  <a:cubicBezTo>
                    <a:pt x="2643" y="1370"/>
                    <a:pt x="2515" y="858"/>
                    <a:pt x="2106" y="504"/>
                  </a:cubicBezTo>
                  <a:cubicBezTo>
                    <a:pt x="1645" y="75"/>
                    <a:pt x="914" y="0"/>
                    <a:pt x="458"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6"/>
            <p:cNvSpPr/>
            <p:nvPr/>
          </p:nvSpPr>
          <p:spPr>
            <a:xfrm>
              <a:off x="7953875" y="4523700"/>
              <a:ext cx="67475" cy="51850"/>
            </a:xfrm>
            <a:custGeom>
              <a:avLst/>
              <a:gdLst/>
              <a:ahLst/>
              <a:cxnLst/>
              <a:rect l="l" t="t" r="r" b="b"/>
              <a:pathLst>
                <a:path w="2699" h="2074" extrusionOk="0">
                  <a:moveTo>
                    <a:pt x="2239" y="0"/>
                  </a:moveTo>
                  <a:cubicBezTo>
                    <a:pt x="1782" y="0"/>
                    <a:pt x="1043" y="75"/>
                    <a:pt x="562" y="504"/>
                  </a:cubicBezTo>
                  <a:cubicBezTo>
                    <a:pt x="178" y="858"/>
                    <a:pt x="56" y="1370"/>
                    <a:pt x="1" y="1749"/>
                  </a:cubicBezTo>
                  <a:cubicBezTo>
                    <a:pt x="1" y="1749"/>
                    <a:pt x="481" y="2073"/>
                    <a:pt x="1063" y="2073"/>
                  </a:cubicBezTo>
                  <a:cubicBezTo>
                    <a:pt x="1295" y="2073"/>
                    <a:pt x="1543" y="2022"/>
                    <a:pt x="1783" y="1877"/>
                  </a:cubicBezTo>
                  <a:cubicBezTo>
                    <a:pt x="2699" y="1316"/>
                    <a:pt x="2650" y="150"/>
                    <a:pt x="2650" y="22"/>
                  </a:cubicBezTo>
                  <a:cubicBezTo>
                    <a:pt x="2650" y="22"/>
                    <a:pt x="2485" y="0"/>
                    <a:pt x="2239"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6"/>
            <p:cNvSpPr/>
            <p:nvPr/>
          </p:nvSpPr>
          <p:spPr>
            <a:xfrm>
              <a:off x="7884625" y="4524225"/>
              <a:ext cx="138550" cy="102400"/>
            </a:xfrm>
            <a:custGeom>
              <a:avLst/>
              <a:gdLst/>
              <a:ahLst/>
              <a:cxnLst/>
              <a:rect l="l" t="t" r="r" b="b"/>
              <a:pathLst>
                <a:path w="5542" h="4096" extrusionOk="0">
                  <a:moveTo>
                    <a:pt x="128" y="1"/>
                  </a:moveTo>
                  <a:cubicBezTo>
                    <a:pt x="104" y="129"/>
                    <a:pt x="0" y="1246"/>
                    <a:pt x="690" y="1856"/>
                  </a:cubicBezTo>
                  <a:cubicBezTo>
                    <a:pt x="1153" y="2277"/>
                    <a:pt x="1873" y="2368"/>
                    <a:pt x="2336" y="2368"/>
                  </a:cubicBezTo>
                  <a:cubicBezTo>
                    <a:pt x="2404" y="2368"/>
                    <a:pt x="2466" y="2366"/>
                    <a:pt x="2521" y="2363"/>
                  </a:cubicBezTo>
                  <a:lnTo>
                    <a:pt x="2521" y="3840"/>
                  </a:lnTo>
                  <a:cubicBezTo>
                    <a:pt x="2521" y="3992"/>
                    <a:pt x="2618" y="4096"/>
                    <a:pt x="2771" y="4096"/>
                  </a:cubicBezTo>
                  <a:cubicBezTo>
                    <a:pt x="2924" y="4096"/>
                    <a:pt x="3027" y="3992"/>
                    <a:pt x="3027" y="3840"/>
                  </a:cubicBezTo>
                  <a:lnTo>
                    <a:pt x="3027" y="2363"/>
                  </a:lnTo>
                  <a:cubicBezTo>
                    <a:pt x="3082" y="2366"/>
                    <a:pt x="3144" y="2368"/>
                    <a:pt x="3212" y="2368"/>
                  </a:cubicBezTo>
                  <a:cubicBezTo>
                    <a:pt x="3674" y="2368"/>
                    <a:pt x="4389" y="2277"/>
                    <a:pt x="4858" y="1856"/>
                  </a:cubicBezTo>
                  <a:cubicBezTo>
                    <a:pt x="5542" y="1246"/>
                    <a:pt x="5420" y="129"/>
                    <a:pt x="5420" y="1"/>
                  </a:cubicBezTo>
                  <a:lnTo>
                    <a:pt x="5420" y="1"/>
                  </a:lnTo>
                  <a:cubicBezTo>
                    <a:pt x="5365" y="403"/>
                    <a:pt x="5237" y="892"/>
                    <a:pt x="4858" y="1246"/>
                  </a:cubicBezTo>
                  <a:cubicBezTo>
                    <a:pt x="4360" y="1674"/>
                    <a:pt x="3582" y="1744"/>
                    <a:pt x="3130" y="1744"/>
                  </a:cubicBezTo>
                  <a:cubicBezTo>
                    <a:pt x="2913" y="1744"/>
                    <a:pt x="2771" y="1728"/>
                    <a:pt x="2771" y="1728"/>
                  </a:cubicBezTo>
                  <a:cubicBezTo>
                    <a:pt x="2771" y="1728"/>
                    <a:pt x="2626" y="1744"/>
                    <a:pt x="2406" y="1744"/>
                  </a:cubicBezTo>
                  <a:cubicBezTo>
                    <a:pt x="1949" y="1744"/>
                    <a:pt x="1168" y="1674"/>
                    <a:pt x="690" y="1246"/>
                  </a:cubicBezTo>
                  <a:cubicBezTo>
                    <a:pt x="305" y="892"/>
                    <a:pt x="177" y="403"/>
                    <a:pt x="128"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6"/>
            <p:cNvSpPr/>
            <p:nvPr/>
          </p:nvSpPr>
          <p:spPr>
            <a:xfrm>
              <a:off x="7911925" y="4252775"/>
              <a:ext cx="83950" cy="175500"/>
            </a:xfrm>
            <a:custGeom>
              <a:avLst/>
              <a:gdLst/>
              <a:ahLst/>
              <a:cxnLst/>
              <a:rect l="l" t="t" r="r" b="b"/>
              <a:pathLst>
                <a:path w="3358" h="7020" extrusionOk="0">
                  <a:moveTo>
                    <a:pt x="1679" y="1"/>
                  </a:moveTo>
                  <a:cubicBezTo>
                    <a:pt x="1197" y="1"/>
                    <a:pt x="739" y="379"/>
                    <a:pt x="434" y="1118"/>
                  </a:cubicBezTo>
                  <a:cubicBezTo>
                    <a:pt x="153" y="1753"/>
                    <a:pt x="1" y="2619"/>
                    <a:pt x="1" y="3510"/>
                  </a:cubicBezTo>
                  <a:cubicBezTo>
                    <a:pt x="1" y="4426"/>
                    <a:pt x="153" y="5262"/>
                    <a:pt x="434" y="5921"/>
                  </a:cubicBezTo>
                  <a:cubicBezTo>
                    <a:pt x="739" y="6635"/>
                    <a:pt x="1197" y="7020"/>
                    <a:pt x="1679" y="7020"/>
                  </a:cubicBezTo>
                  <a:cubicBezTo>
                    <a:pt x="1935" y="7020"/>
                    <a:pt x="2192" y="6916"/>
                    <a:pt x="2417" y="6684"/>
                  </a:cubicBezTo>
                  <a:cubicBezTo>
                    <a:pt x="2393" y="6507"/>
                    <a:pt x="2289" y="6330"/>
                    <a:pt x="2161" y="6202"/>
                  </a:cubicBezTo>
                  <a:cubicBezTo>
                    <a:pt x="2009" y="6409"/>
                    <a:pt x="1832" y="6507"/>
                    <a:pt x="1679" y="6507"/>
                  </a:cubicBezTo>
                  <a:cubicBezTo>
                    <a:pt x="1124" y="6507"/>
                    <a:pt x="513" y="5286"/>
                    <a:pt x="513" y="3510"/>
                  </a:cubicBezTo>
                  <a:cubicBezTo>
                    <a:pt x="513" y="1753"/>
                    <a:pt x="1124" y="508"/>
                    <a:pt x="1679" y="508"/>
                  </a:cubicBezTo>
                  <a:cubicBezTo>
                    <a:pt x="2240" y="508"/>
                    <a:pt x="2851" y="1753"/>
                    <a:pt x="2851" y="3510"/>
                  </a:cubicBezTo>
                  <a:cubicBezTo>
                    <a:pt x="2851" y="3992"/>
                    <a:pt x="2802" y="4426"/>
                    <a:pt x="2723" y="4804"/>
                  </a:cubicBezTo>
                  <a:lnTo>
                    <a:pt x="3180" y="5189"/>
                  </a:lnTo>
                  <a:cubicBezTo>
                    <a:pt x="3309" y="4676"/>
                    <a:pt x="3357" y="4121"/>
                    <a:pt x="3357" y="3510"/>
                  </a:cubicBezTo>
                  <a:cubicBezTo>
                    <a:pt x="3357" y="2619"/>
                    <a:pt x="3205" y="1753"/>
                    <a:pt x="2924" y="1118"/>
                  </a:cubicBezTo>
                  <a:cubicBezTo>
                    <a:pt x="2619" y="379"/>
                    <a:pt x="2161" y="1"/>
                    <a:pt x="1679"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66"/>
          <p:cNvGrpSpPr/>
          <p:nvPr/>
        </p:nvGrpSpPr>
        <p:grpSpPr>
          <a:xfrm>
            <a:off x="1785750" y="2010031"/>
            <a:ext cx="415200" cy="437325"/>
            <a:chOff x="1785750" y="2269825"/>
            <a:chExt cx="415200" cy="437325"/>
          </a:xfrm>
        </p:grpSpPr>
        <p:sp>
          <p:nvSpPr>
            <p:cNvPr id="5508" name="Google Shape;5508;p66"/>
            <p:cNvSpPr/>
            <p:nvPr/>
          </p:nvSpPr>
          <p:spPr>
            <a:xfrm>
              <a:off x="2057950" y="2361375"/>
              <a:ext cx="120725" cy="282925"/>
            </a:xfrm>
            <a:custGeom>
              <a:avLst/>
              <a:gdLst/>
              <a:ahLst/>
              <a:cxnLst/>
              <a:rect l="l" t="t" r="r" b="b"/>
              <a:pathLst>
                <a:path w="4829" h="11317" extrusionOk="0">
                  <a:moveTo>
                    <a:pt x="275" y="1"/>
                  </a:moveTo>
                  <a:cubicBezTo>
                    <a:pt x="123" y="1"/>
                    <a:pt x="1" y="99"/>
                    <a:pt x="1" y="251"/>
                  </a:cubicBezTo>
                  <a:cubicBezTo>
                    <a:pt x="1" y="404"/>
                    <a:pt x="123" y="507"/>
                    <a:pt x="275" y="507"/>
                  </a:cubicBezTo>
                  <a:lnTo>
                    <a:pt x="1374" y="507"/>
                  </a:lnTo>
                  <a:cubicBezTo>
                    <a:pt x="1624" y="507"/>
                    <a:pt x="1832" y="709"/>
                    <a:pt x="1832" y="965"/>
                  </a:cubicBezTo>
                  <a:lnTo>
                    <a:pt x="1832" y="9815"/>
                  </a:lnTo>
                  <a:cubicBezTo>
                    <a:pt x="1832" y="10657"/>
                    <a:pt x="2491" y="11316"/>
                    <a:pt x="3327" y="11316"/>
                  </a:cubicBezTo>
                  <a:cubicBezTo>
                    <a:pt x="4145" y="11316"/>
                    <a:pt x="4828" y="10657"/>
                    <a:pt x="4828" y="9815"/>
                  </a:cubicBezTo>
                  <a:lnTo>
                    <a:pt x="4828" y="3510"/>
                  </a:lnTo>
                  <a:cubicBezTo>
                    <a:pt x="4828" y="3358"/>
                    <a:pt x="4700" y="3229"/>
                    <a:pt x="4548" y="3229"/>
                  </a:cubicBezTo>
                  <a:cubicBezTo>
                    <a:pt x="4395" y="3229"/>
                    <a:pt x="4297" y="3358"/>
                    <a:pt x="4297" y="3510"/>
                  </a:cubicBezTo>
                  <a:lnTo>
                    <a:pt x="4297" y="9815"/>
                  </a:lnTo>
                  <a:cubicBezTo>
                    <a:pt x="4297" y="10352"/>
                    <a:pt x="3864" y="10779"/>
                    <a:pt x="3327" y="10779"/>
                  </a:cubicBezTo>
                  <a:cubicBezTo>
                    <a:pt x="2796" y="10779"/>
                    <a:pt x="2338" y="10352"/>
                    <a:pt x="2338" y="9815"/>
                  </a:cubicBezTo>
                  <a:lnTo>
                    <a:pt x="2338" y="965"/>
                  </a:lnTo>
                  <a:cubicBezTo>
                    <a:pt x="2338" y="434"/>
                    <a:pt x="1905" y="1"/>
                    <a:pt x="137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6"/>
            <p:cNvSpPr/>
            <p:nvPr/>
          </p:nvSpPr>
          <p:spPr>
            <a:xfrm>
              <a:off x="2045750" y="2335900"/>
              <a:ext cx="35125" cy="56025"/>
            </a:xfrm>
            <a:custGeom>
              <a:avLst/>
              <a:gdLst/>
              <a:ahLst/>
              <a:cxnLst/>
              <a:rect l="l" t="t" r="r" b="b"/>
              <a:pathLst>
                <a:path w="1405" h="2241" extrusionOk="0">
                  <a:moveTo>
                    <a:pt x="0" y="1"/>
                  </a:moveTo>
                  <a:lnTo>
                    <a:pt x="0" y="1911"/>
                  </a:lnTo>
                  <a:lnTo>
                    <a:pt x="306" y="2241"/>
                  </a:lnTo>
                  <a:lnTo>
                    <a:pt x="714" y="2241"/>
                  </a:lnTo>
                  <a:cubicBezTo>
                    <a:pt x="1099" y="2241"/>
                    <a:pt x="1404" y="1935"/>
                    <a:pt x="1404" y="1551"/>
                  </a:cubicBezTo>
                  <a:lnTo>
                    <a:pt x="1404" y="355"/>
                  </a:lnTo>
                  <a:cubicBezTo>
                    <a:pt x="1404" y="153"/>
                    <a:pt x="1221" y="1"/>
                    <a:pt x="10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6"/>
            <p:cNvSpPr/>
            <p:nvPr/>
          </p:nvSpPr>
          <p:spPr>
            <a:xfrm>
              <a:off x="2045750" y="2374650"/>
              <a:ext cx="35125" cy="24900"/>
            </a:xfrm>
            <a:custGeom>
              <a:avLst/>
              <a:gdLst/>
              <a:ahLst/>
              <a:cxnLst/>
              <a:rect l="l" t="t" r="r" b="b"/>
              <a:pathLst>
                <a:path w="1405" h="996" extrusionOk="0">
                  <a:moveTo>
                    <a:pt x="1404" y="1"/>
                  </a:moveTo>
                  <a:cubicBezTo>
                    <a:pt x="1404" y="208"/>
                    <a:pt x="1221" y="361"/>
                    <a:pt x="1044" y="361"/>
                  </a:cubicBezTo>
                  <a:lnTo>
                    <a:pt x="0" y="361"/>
                  </a:lnTo>
                  <a:lnTo>
                    <a:pt x="0" y="996"/>
                  </a:lnTo>
                  <a:lnTo>
                    <a:pt x="1044" y="996"/>
                  </a:lnTo>
                  <a:cubicBezTo>
                    <a:pt x="1221" y="996"/>
                    <a:pt x="1404" y="843"/>
                    <a:pt x="1404" y="636"/>
                  </a:cubicBezTo>
                  <a:lnTo>
                    <a:pt x="1404"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6"/>
            <p:cNvSpPr/>
            <p:nvPr/>
          </p:nvSpPr>
          <p:spPr>
            <a:xfrm>
              <a:off x="2149500" y="2377250"/>
              <a:ext cx="13300" cy="50225"/>
            </a:xfrm>
            <a:custGeom>
              <a:avLst/>
              <a:gdLst/>
              <a:ahLst/>
              <a:cxnLst/>
              <a:rect l="l" t="t" r="r" b="b"/>
              <a:pathLst>
                <a:path w="532" h="2009" extrusionOk="0">
                  <a:moveTo>
                    <a:pt x="251" y="1"/>
                  </a:moveTo>
                  <a:cubicBezTo>
                    <a:pt x="98" y="1"/>
                    <a:pt x="1" y="129"/>
                    <a:pt x="1" y="281"/>
                  </a:cubicBezTo>
                  <a:lnTo>
                    <a:pt x="1" y="1752"/>
                  </a:lnTo>
                  <a:cubicBezTo>
                    <a:pt x="1" y="1905"/>
                    <a:pt x="98" y="2009"/>
                    <a:pt x="251" y="2009"/>
                  </a:cubicBezTo>
                  <a:cubicBezTo>
                    <a:pt x="403" y="2009"/>
                    <a:pt x="532" y="1905"/>
                    <a:pt x="532" y="1752"/>
                  </a:cubicBezTo>
                  <a:lnTo>
                    <a:pt x="532" y="281"/>
                  </a:lnTo>
                  <a:cubicBezTo>
                    <a:pt x="532" y="129"/>
                    <a:pt x="403" y="1"/>
                    <a:pt x="251"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6"/>
            <p:cNvSpPr/>
            <p:nvPr/>
          </p:nvSpPr>
          <p:spPr>
            <a:xfrm>
              <a:off x="2181250" y="2377250"/>
              <a:ext cx="13300" cy="50225"/>
            </a:xfrm>
            <a:custGeom>
              <a:avLst/>
              <a:gdLst/>
              <a:ahLst/>
              <a:cxnLst/>
              <a:rect l="l" t="t" r="r" b="b"/>
              <a:pathLst>
                <a:path w="532" h="2009" extrusionOk="0">
                  <a:moveTo>
                    <a:pt x="256" y="1"/>
                  </a:moveTo>
                  <a:cubicBezTo>
                    <a:pt x="104" y="1"/>
                    <a:pt x="0" y="129"/>
                    <a:pt x="0" y="281"/>
                  </a:cubicBezTo>
                  <a:lnTo>
                    <a:pt x="0" y="1752"/>
                  </a:lnTo>
                  <a:cubicBezTo>
                    <a:pt x="0" y="1905"/>
                    <a:pt x="104" y="2009"/>
                    <a:pt x="256" y="2009"/>
                  </a:cubicBezTo>
                  <a:cubicBezTo>
                    <a:pt x="409" y="2009"/>
                    <a:pt x="531" y="1905"/>
                    <a:pt x="531" y="1752"/>
                  </a:cubicBezTo>
                  <a:lnTo>
                    <a:pt x="531" y="281"/>
                  </a:lnTo>
                  <a:cubicBezTo>
                    <a:pt x="531" y="129"/>
                    <a:pt x="409" y="1"/>
                    <a:pt x="256"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6"/>
            <p:cNvSpPr/>
            <p:nvPr/>
          </p:nvSpPr>
          <p:spPr>
            <a:xfrm>
              <a:off x="2142475" y="2409600"/>
              <a:ext cx="58475" cy="45200"/>
            </a:xfrm>
            <a:custGeom>
              <a:avLst/>
              <a:gdLst/>
              <a:ahLst/>
              <a:cxnLst/>
              <a:rect l="l" t="t" r="r" b="b"/>
              <a:pathLst>
                <a:path w="2339" h="1808" extrusionOk="0">
                  <a:moveTo>
                    <a:pt x="178" y="1"/>
                  </a:moveTo>
                  <a:cubicBezTo>
                    <a:pt x="74" y="1"/>
                    <a:pt x="1" y="104"/>
                    <a:pt x="1" y="184"/>
                  </a:cubicBezTo>
                  <a:lnTo>
                    <a:pt x="1" y="947"/>
                  </a:lnTo>
                  <a:cubicBezTo>
                    <a:pt x="1" y="1099"/>
                    <a:pt x="74" y="1221"/>
                    <a:pt x="178" y="1325"/>
                  </a:cubicBezTo>
                  <a:cubicBezTo>
                    <a:pt x="251" y="1374"/>
                    <a:pt x="330" y="1477"/>
                    <a:pt x="404" y="1581"/>
                  </a:cubicBezTo>
                  <a:lnTo>
                    <a:pt x="941" y="1807"/>
                  </a:lnTo>
                  <a:lnTo>
                    <a:pt x="1423" y="1807"/>
                  </a:lnTo>
                  <a:lnTo>
                    <a:pt x="1930" y="1581"/>
                  </a:lnTo>
                  <a:cubicBezTo>
                    <a:pt x="2009" y="1477"/>
                    <a:pt x="2113" y="1374"/>
                    <a:pt x="2161" y="1325"/>
                  </a:cubicBezTo>
                  <a:cubicBezTo>
                    <a:pt x="2290" y="1221"/>
                    <a:pt x="2338" y="1099"/>
                    <a:pt x="2338" y="947"/>
                  </a:cubicBezTo>
                  <a:lnTo>
                    <a:pt x="2338" y="184"/>
                  </a:lnTo>
                  <a:cubicBezTo>
                    <a:pt x="2338" y="104"/>
                    <a:pt x="2265" y="1"/>
                    <a:pt x="216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6"/>
            <p:cNvSpPr/>
            <p:nvPr/>
          </p:nvSpPr>
          <p:spPr>
            <a:xfrm>
              <a:off x="2152550" y="2449125"/>
              <a:ext cx="38175" cy="15875"/>
            </a:xfrm>
            <a:custGeom>
              <a:avLst/>
              <a:gdLst/>
              <a:ahLst/>
              <a:cxnLst/>
              <a:rect l="l" t="t" r="r" b="b"/>
              <a:pathLst>
                <a:path w="1527" h="635" extrusionOk="0">
                  <a:moveTo>
                    <a:pt x="1" y="0"/>
                  </a:moveTo>
                  <a:cubicBezTo>
                    <a:pt x="104" y="128"/>
                    <a:pt x="184" y="305"/>
                    <a:pt x="208" y="507"/>
                  </a:cubicBezTo>
                  <a:cubicBezTo>
                    <a:pt x="233" y="586"/>
                    <a:pt x="281" y="635"/>
                    <a:pt x="336" y="635"/>
                  </a:cubicBezTo>
                  <a:lnTo>
                    <a:pt x="1197" y="635"/>
                  </a:lnTo>
                  <a:cubicBezTo>
                    <a:pt x="1276" y="635"/>
                    <a:pt x="1325" y="586"/>
                    <a:pt x="1325" y="507"/>
                  </a:cubicBezTo>
                  <a:cubicBezTo>
                    <a:pt x="1350" y="305"/>
                    <a:pt x="1429" y="128"/>
                    <a:pt x="1527"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6"/>
            <p:cNvSpPr/>
            <p:nvPr/>
          </p:nvSpPr>
          <p:spPr>
            <a:xfrm>
              <a:off x="1811850" y="2269825"/>
              <a:ext cx="241550" cy="402400"/>
            </a:xfrm>
            <a:custGeom>
              <a:avLst/>
              <a:gdLst/>
              <a:ahLst/>
              <a:cxnLst/>
              <a:rect l="l" t="t" r="r" b="b"/>
              <a:pathLst>
                <a:path w="9662" h="16096" extrusionOk="0">
                  <a:moveTo>
                    <a:pt x="1044" y="1"/>
                  </a:moveTo>
                  <a:cubicBezTo>
                    <a:pt x="458" y="1"/>
                    <a:pt x="0" y="483"/>
                    <a:pt x="0" y="1069"/>
                  </a:cubicBezTo>
                  <a:lnTo>
                    <a:pt x="0" y="15766"/>
                  </a:lnTo>
                  <a:lnTo>
                    <a:pt x="305" y="16095"/>
                  </a:lnTo>
                  <a:lnTo>
                    <a:pt x="9356" y="16095"/>
                  </a:lnTo>
                  <a:lnTo>
                    <a:pt x="9662" y="15766"/>
                  </a:lnTo>
                  <a:lnTo>
                    <a:pt x="9662" y="1069"/>
                  </a:lnTo>
                  <a:cubicBezTo>
                    <a:pt x="9662" y="483"/>
                    <a:pt x="9179" y="1"/>
                    <a:pt x="862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6"/>
            <p:cNvSpPr/>
            <p:nvPr/>
          </p:nvSpPr>
          <p:spPr>
            <a:xfrm>
              <a:off x="1811850" y="2663950"/>
              <a:ext cx="241550" cy="24125"/>
            </a:xfrm>
            <a:custGeom>
              <a:avLst/>
              <a:gdLst/>
              <a:ahLst/>
              <a:cxnLst/>
              <a:rect l="l" t="t" r="r" b="b"/>
              <a:pathLst>
                <a:path w="9662" h="965" extrusionOk="0">
                  <a:moveTo>
                    <a:pt x="0" y="1"/>
                  </a:moveTo>
                  <a:lnTo>
                    <a:pt x="0" y="965"/>
                  </a:lnTo>
                  <a:lnTo>
                    <a:pt x="9662" y="965"/>
                  </a:lnTo>
                  <a:lnTo>
                    <a:pt x="9662"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6"/>
            <p:cNvSpPr/>
            <p:nvPr/>
          </p:nvSpPr>
          <p:spPr>
            <a:xfrm>
              <a:off x="1846175" y="2306600"/>
              <a:ext cx="172900" cy="114475"/>
            </a:xfrm>
            <a:custGeom>
              <a:avLst/>
              <a:gdLst/>
              <a:ahLst/>
              <a:cxnLst/>
              <a:rect l="l" t="t" r="r" b="b"/>
              <a:pathLst>
                <a:path w="6916" h="4579" extrusionOk="0">
                  <a:moveTo>
                    <a:pt x="153" y="1"/>
                  </a:moveTo>
                  <a:cubicBezTo>
                    <a:pt x="80" y="1"/>
                    <a:pt x="0" y="80"/>
                    <a:pt x="0" y="184"/>
                  </a:cubicBezTo>
                  <a:lnTo>
                    <a:pt x="0" y="4249"/>
                  </a:lnTo>
                  <a:lnTo>
                    <a:pt x="305" y="4578"/>
                  </a:lnTo>
                  <a:lnTo>
                    <a:pt x="6610" y="4578"/>
                  </a:lnTo>
                  <a:lnTo>
                    <a:pt x="6915" y="4249"/>
                  </a:lnTo>
                  <a:lnTo>
                    <a:pt x="6915" y="184"/>
                  </a:lnTo>
                  <a:cubicBezTo>
                    <a:pt x="6915" y="80"/>
                    <a:pt x="6842" y="1"/>
                    <a:pt x="6738"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6"/>
            <p:cNvSpPr/>
            <p:nvPr/>
          </p:nvSpPr>
          <p:spPr>
            <a:xfrm>
              <a:off x="1846175" y="2412800"/>
              <a:ext cx="172900" cy="15900"/>
            </a:xfrm>
            <a:custGeom>
              <a:avLst/>
              <a:gdLst/>
              <a:ahLst/>
              <a:cxnLst/>
              <a:rect l="l" t="t" r="r" b="b"/>
              <a:pathLst>
                <a:path w="6916" h="636" extrusionOk="0">
                  <a:moveTo>
                    <a:pt x="0" y="1"/>
                  </a:moveTo>
                  <a:lnTo>
                    <a:pt x="0" y="458"/>
                  </a:lnTo>
                  <a:cubicBezTo>
                    <a:pt x="0" y="562"/>
                    <a:pt x="80" y="635"/>
                    <a:pt x="153" y="635"/>
                  </a:cubicBezTo>
                  <a:lnTo>
                    <a:pt x="6738" y="635"/>
                  </a:lnTo>
                  <a:cubicBezTo>
                    <a:pt x="6842" y="635"/>
                    <a:pt x="6915" y="562"/>
                    <a:pt x="6915" y="458"/>
                  </a:cubicBezTo>
                  <a:lnTo>
                    <a:pt x="691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6"/>
            <p:cNvSpPr/>
            <p:nvPr/>
          </p:nvSpPr>
          <p:spPr>
            <a:xfrm>
              <a:off x="1847400" y="2469400"/>
              <a:ext cx="170450" cy="162225"/>
            </a:xfrm>
            <a:custGeom>
              <a:avLst/>
              <a:gdLst/>
              <a:ahLst/>
              <a:cxnLst/>
              <a:rect l="l" t="t" r="r" b="b"/>
              <a:pathLst>
                <a:path w="6818" h="6489" extrusionOk="0">
                  <a:moveTo>
                    <a:pt x="3412" y="1"/>
                  </a:moveTo>
                  <a:cubicBezTo>
                    <a:pt x="1630" y="1"/>
                    <a:pt x="183" y="1350"/>
                    <a:pt x="0" y="3077"/>
                  </a:cubicBezTo>
                  <a:cubicBezTo>
                    <a:pt x="0" y="3077"/>
                    <a:pt x="0" y="6489"/>
                    <a:pt x="3412" y="6489"/>
                  </a:cubicBezTo>
                  <a:cubicBezTo>
                    <a:pt x="6817" y="6489"/>
                    <a:pt x="6817" y="3077"/>
                    <a:pt x="6817" y="3077"/>
                  </a:cubicBezTo>
                  <a:cubicBezTo>
                    <a:pt x="6640" y="1350"/>
                    <a:pt x="5188" y="1"/>
                    <a:pt x="3412"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6"/>
            <p:cNvSpPr/>
            <p:nvPr/>
          </p:nvSpPr>
          <p:spPr>
            <a:xfrm>
              <a:off x="1909800" y="2507900"/>
              <a:ext cx="45175" cy="93225"/>
            </a:xfrm>
            <a:custGeom>
              <a:avLst/>
              <a:gdLst/>
              <a:ahLst/>
              <a:cxnLst/>
              <a:rect l="l" t="t" r="r" b="b"/>
              <a:pathLst>
                <a:path w="1807" h="3729" extrusionOk="0">
                  <a:moveTo>
                    <a:pt x="1309" y="1"/>
                  </a:moveTo>
                  <a:cubicBezTo>
                    <a:pt x="1213" y="1"/>
                    <a:pt x="1117" y="45"/>
                    <a:pt x="1068" y="115"/>
                  </a:cubicBezTo>
                  <a:lnTo>
                    <a:pt x="49" y="1714"/>
                  </a:lnTo>
                  <a:cubicBezTo>
                    <a:pt x="0" y="1793"/>
                    <a:pt x="0" y="1922"/>
                    <a:pt x="49" y="1995"/>
                  </a:cubicBezTo>
                  <a:cubicBezTo>
                    <a:pt x="98" y="2074"/>
                    <a:pt x="177" y="2123"/>
                    <a:pt x="281" y="2123"/>
                  </a:cubicBezTo>
                  <a:lnTo>
                    <a:pt x="1068" y="2123"/>
                  </a:lnTo>
                  <a:lnTo>
                    <a:pt x="306" y="3319"/>
                  </a:lnTo>
                  <a:cubicBezTo>
                    <a:pt x="226" y="3447"/>
                    <a:pt x="251" y="3600"/>
                    <a:pt x="379" y="3673"/>
                  </a:cubicBezTo>
                  <a:cubicBezTo>
                    <a:pt x="434" y="3728"/>
                    <a:pt x="483" y="3728"/>
                    <a:pt x="531" y="3728"/>
                  </a:cubicBezTo>
                  <a:cubicBezTo>
                    <a:pt x="611" y="3728"/>
                    <a:pt x="684" y="3673"/>
                    <a:pt x="739" y="3600"/>
                  </a:cubicBezTo>
                  <a:lnTo>
                    <a:pt x="1752" y="1995"/>
                  </a:lnTo>
                  <a:cubicBezTo>
                    <a:pt x="1807" y="1922"/>
                    <a:pt x="1807" y="1818"/>
                    <a:pt x="1776" y="1745"/>
                  </a:cubicBezTo>
                  <a:cubicBezTo>
                    <a:pt x="1728" y="1665"/>
                    <a:pt x="1624" y="1592"/>
                    <a:pt x="1551" y="1592"/>
                  </a:cubicBezTo>
                  <a:lnTo>
                    <a:pt x="763" y="1592"/>
                  </a:lnTo>
                  <a:lnTo>
                    <a:pt x="1526" y="420"/>
                  </a:lnTo>
                  <a:cubicBezTo>
                    <a:pt x="1599" y="292"/>
                    <a:pt x="1575" y="115"/>
                    <a:pt x="1447" y="36"/>
                  </a:cubicBezTo>
                  <a:cubicBezTo>
                    <a:pt x="1405" y="11"/>
                    <a:pt x="1357" y="1"/>
                    <a:pt x="1309"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6"/>
            <p:cNvSpPr/>
            <p:nvPr/>
          </p:nvSpPr>
          <p:spPr>
            <a:xfrm>
              <a:off x="1847400" y="2546325"/>
              <a:ext cx="170450" cy="93550"/>
            </a:xfrm>
            <a:custGeom>
              <a:avLst/>
              <a:gdLst/>
              <a:ahLst/>
              <a:cxnLst/>
              <a:rect l="l" t="t" r="r" b="b"/>
              <a:pathLst>
                <a:path w="6818" h="3742" extrusionOk="0">
                  <a:moveTo>
                    <a:pt x="0" y="0"/>
                  </a:moveTo>
                  <a:lnTo>
                    <a:pt x="0" y="330"/>
                  </a:lnTo>
                  <a:cubicBezTo>
                    <a:pt x="0" y="2216"/>
                    <a:pt x="1526" y="3741"/>
                    <a:pt x="3412" y="3741"/>
                  </a:cubicBezTo>
                  <a:cubicBezTo>
                    <a:pt x="5292" y="3741"/>
                    <a:pt x="6817" y="2216"/>
                    <a:pt x="6817" y="330"/>
                  </a:cubicBezTo>
                  <a:lnTo>
                    <a:pt x="6817" y="0"/>
                  </a:lnTo>
                  <a:cubicBezTo>
                    <a:pt x="6640" y="1758"/>
                    <a:pt x="5188" y="3107"/>
                    <a:pt x="3412" y="3107"/>
                  </a:cubicBezTo>
                  <a:cubicBezTo>
                    <a:pt x="1630" y="3107"/>
                    <a:pt x="183" y="1758"/>
                    <a:pt x="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6"/>
            <p:cNvSpPr/>
            <p:nvPr/>
          </p:nvSpPr>
          <p:spPr>
            <a:xfrm>
              <a:off x="1787125" y="2679825"/>
              <a:ext cx="291150" cy="19100"/>
            </a:xfrm>
            <a:custGeom>
              <a:avLst/>
              <a:gdLst/>
              <a:ahLst/>
              <a:cxnLst/>
              <a:rect l="l" t="t" r="r" b="b"/>
              <a:pathLst>
                <a:path w="11646" h="764" extrusionOk="0">
                  <a:moveTo>
                    <a:pt x="482" y="0"/>
                  </a:moveTo>
                  <a:cubicBezTo>
                    <a:pt x="275" y="0"/>
                    <a:pt x="98" y="129"/>
                    <a:pt x="0" y="281"/>
                  </a:cubicBezTo>
                  <a:cubicBezTo>
                    <a:pt x="0" y="281"/>
                    <a:pt x="0" y="763"/>
                    <a:pt x="482" y="763"/>
                  </a:cubicBezTo>
                  <a:lnTo>
                    <a:pt x="11163" y="763"/>
                  </a:lnTo>
                  <a:cubicBezTo>
                    <a:pt x="11621" y="763"/>
                    <a:pt x="11645" y="281"/>
                    <a:pt x="11645" y="281"/>
                  </a:cubicBezTo>
                  <a:cubicBezTo>
                    <a:pt x="11542" y="129"/>
                    <a:pt x="11365" y="0"/>
                    <a:pt x="1116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6"/>
            <p:cNvSpPr/>
            <p:nvPr/>
          </p:nvSpPr>
          <p:spPr>
            <a:xfrm>
              <a:off x="1785750" y="2686850"/>
              <a:ext cx="293750" cy="20300"/>
            </a:xfrm>
            <a:custGeom>
              <a:avLst/>
              <a:gdLst/>
              <a:ahLst/>
              <a:cxnLst/>
              <a:rect l="l" t="t" r="r" b="b"/>
              <a:pathLst>
                <a:path w="11750" h="812" extrusionOk="0">
                  <a:moveTo>
                    <a:pt x="55" y="0"/>
                  </a:moveTo>
                  <a:cubicBezTo>
                    <a:pt x="25" y="79"/>
                    <a:pt x="0" y="177"/>
                    <a:pt x="0" y="256"/>
                  </a:cubicBezTo>
                  <a:cubicBezTo>
                    <a:pt x="0" y="562"/>
                    <a:pt x="232" y="812"/>
                    <a:pt x="537" y="812"/>
                  </a:cubicBezTo>
                  <a:lnTo>
                    <a:pt x="11218" y="812"/>
                  </a:lnTo>
                  <a:cubicBezTo>
                    <a:pt x="11523" y="812"/>
                    <a:pt x="11749" y="562"/>
                    <a:pt x="11749" y="256"/>
                  </a:cubicBezTo>
                  <a:cubicBezTo>
                    <a:pt x="11749" y="177"/>
                    <a:pt x="11725" y="79"/>
                    <a:pt x="11700" y="0"/>
                  </a:cubicBezTo>
                  <a:cubicBezTo>
                    <a:pt x="11597" y="153"/>
                    <a:pt x="11420" y="256"/>
                    <a:pt x="11218" y="256"/>
                  </a:cubicBezTo>
                  <a:lnTo>
                    <a:pt x="537" y="256"/>
                  </a:lnTo>
                  <a:cubicBezTo>
                    <a:pt x="330" y="256"/>
                    <a:pt x="153" y="153"/>
                    <a:pt x="5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66"/>
          <p:cNvGrpSpPr/>
          <p:nvPr/>
        </p:nvGrpSpPr>
        <p:grpSpPr>
          <a:xfrm>
            <a:off x="4859050" y="3383381"/>
            <a:ext cx="228900" cy="436725"/>
            <a:chOff x="4859050" y="4252775"/>
            <a:chExt cx="228900" cy="436725"/>
          </a:xfrm>
        </p:grpSpPr>
        <p:sp>
          <p:nvSpPr>
            <p:cNvPr id="5525" name="Google Shape;5525;p66"/>
            <p:cNvSpPr/>
            <p:nvPr/>
          </p:nvSpPr>
          <p:spPr>
            <a:xfrm>
              <a:off x="4920700" y="4252775"/>
              <a:ext cx="105625" cy="73125"/>
            </a:xfrm>
            <a:custGeom>
              <a:avLst/>
              <a:gdLst/>
              <a:ahLst/>
              <a:cxnLst/>
              <a:rect l="l" t="t" r="r" b="b"/>
              <a:pathLst>
                <a:path w="4225" h="2925" extrusionOk="0">
                  <a:moveTo>
                    <a:pt x="306" y="1"/>
                  </a:moveTo>
                  <a:lnTo>
                    <a:pt x="1" y="306"/>
                  </a:lnTo>
                  <a:lnTo>
                    <a:pt x="1" y="2619"/>
                  </a:lnTo>
                  <a:lnTo>
                    <a:pt x="306" y="2924"/>
                  </a:lnTo>
                  <a:lnTo>
                    <a:pt x="3919" y="2924"/>
                  </a:lnTo>
                  <a:lnTo>
                    <a:pt x="4224" y="2619"/>
                  </a:lnTo>
                  <a:lnTo>
                    <a:pt x="4224" y="306"/>
                  </a:lnTo>
                  <a:lnTo>
                    <a:pt x="3919"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6"/>
            <p:cNvSpPr/>
            <p:nvPr/>
          </p:nvSpPr>
          <p:spPr>
            <a:xfrm>
              <a:off x="4928325" y="4317625"/>
              <a:ext cx="90350" cy="23525"/>
            </a:xfrm>
            <a:custGeom>
              <a:avLst/>
              <a:gdLst/>
              <a:ahLst/>
              <a:cxnLst/>
              <a:rect l="l" t="t" r="r" b="b"/>
              <a:pathLst>
                <a:path w="3614" h="941" extrusionOk="0">
                  <a:moveTo>
                    <a:pt x="1" y="1"/>
                  </a:moveTo>
                  <a:lnTo>
                    <a:pt x="1" y="941"/>
                  </a:lnTo>
                  <a:lnTo>
                    <a:pt x="3614" y="941"/>
                  </a:lnTo>
                  <a:lnTo>
                    <a:pt x="3614"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6"/>
            <p:cNvSpPr/>
            <p:nvPr/>
          </p:nvSpPr>
          <p:spPr>
            <a:xfrm>
              <a:off x="4946800" y="4291550"/>
              <a:ext cx="54025" cy="49600"/>
            </a:xfrm>
            <a:custGeom>
              <a:avLst/>
              <a:gdLst/>
              <a:ahLst/>
              <a:cxnLst/>
              <a:rect l="l" t="t" r="r" b="b"/>
              <a:pathLst>
                <a:path w="2161" h="1984" extrusionOk="0">
                  <a:moveTo>
                    <a:pt x="257" y="0"/>
                  </a:moveTo>
                  <a:cubicBezTo>
                    <a:pt x="104" y="0"/>
                    <a:pt x="0" y="98"/>
                    <a:pt x="0" y="250"/>
                  </a:cubicBezTo>
                  <a:cubicBezTo>
                    <a:pt x="0" y="403"/>
                    <a:pt x="104" y="507"/>
                    <a:pt x="257" y="507"/>
                  </a:cubicBezTo>
                  <a:lnTo>
                    <a:pt x="812" y="507"/>
                  </a:lnTo>
                  <a:lnTo>
                    <a:pt x="812" y="1679"/>
                  </a:lnTo>
                  <a:lnTo>
                    <a:pt x="1068" y="1984"/>
                  </a:lnTo>
                  <a:lnTo>
                    <a:pt x="1349" y="1679"/>
                  </a:lnTo>
                  <a:lnTo>
                    <a:pt x="1349" y="507"/>
                  </a:lnTo>
                  <a:lnTo>
                    <a:pt x="1880" y="507"/>
                  </a:lnTo>
                  <a:cubicBezTo>
                    <a:pt x="2033" y="507"/>
                    <a:pt x="2161" y="403"/>
                    <a:pt x="2161" y="250"/>
                  </a:cubicBezTo>
                  <a:cubicBezTo>
                    <a:pt x="2161" y="98"/>
                    <a:pt x="2033" y="0"/>
                    <a:pt x="1880"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6"/>
            <p:cNvSpPr/>
            <p:nvPr/>
          </p:nvSpPr>
          <p:spPr>
            <a:xfrm>
              <a:off x="5018650" y="4252775"/>
              <a:ext cx="29175" cy="73125"/>
            </a:xfrm>
            <a:custGeom>
              <a:avLst/>
              <a:gdLst/>
              <a:ahLst/>
              <a:cxnLst/>
              <a:rect l="l" t="t" r="r" b="b"/>
              <a:pathLst>
                <a:path w="1167" h="2925" extrusionOk="0">
                  <a:moveTo>
                    <a:pt x="1" y="1"/>
                  </a:moveTo>
                  <a:lnTo>
                    <a:pt x="1" y="2595"/>
                  </a:lnTo>
                  <a:lnTo>
                    <a:pt x="306" y="2924"/>
                  </a:lnTo>
                  <a:lnTo>
                    <a:pt x="861" y="2924"/>
                  </a:lnTo>
                  <a:lnTo>
                    <a:pt x="1167" y="2595"/>
                  </a:lnTo>
                  <a:lnTo>
                    <a:pt x="1167" y="178"/>
                  </a:lnTo>
                  <a:cubicBezTo>
                    <a:pt x="1167" y="74"/>
                    <a:pt x="1093" y="1"/>
                    <a:pt x="99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6"/>
            <p:cNvSpPr/>
            <p:nvPr/>
          </p:nvSpPr>
          <p:spPr>
            <a:xfrm>
              <a:off x="5018650" y="4317625"/>
              <a:ext cx="29175" cy="23525"/>
            </a:xfrm>
            <a:custGeom>
              <a:avLst/>
              <a:gdLst/>
              <a:ahLst/>
              <a:cxnLst/>
              <a:rect l="l" t="t" r="r" b="b"/>
              <a:pathLst>
                <a:path w="1167" h="941" extrusionOk="0">
                  <a:moveTo>
                    <a:pt x="1" y="1"/>
                  </a:moveTo>
                  <a:lnTo>
                    <a:pt x="1" y="941"/>
                  </a:lnTo>
                  <a:lnTo>
                    <a:pt x="1167" y="941"/>
                  </a:lnTo>
                  <a:lnTo>
                    <a:pt x="1167"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6"/>
            <p:cNvSpPr/>
            <p:nvPr/>
          </p:nvSpPr>
          <p:spPr>
            <a:xfrm>
              <a:off x="4899800" y="4252775"/>
              <a:ext cx="28550" cy="73125"/>
            </a:xfrm>
            <a:custGeom>
              <a:avLst/>
              <a:gdLst/>
              <a:ahLst/>
              <a:cxnLst/>
              <a:rect l="l" t="t" r="r" b="b"/>
              <a:pathLst>
                <a:path w="1142" h="2925" extrusionOk="0">
                  <a:moveTo>
                    <a:pt x="177" y="1"/>
                  </a:moveTo>
                  <a:cubicBezTo>
                    <a:pt x="74" y="1"/>
                    <a:pt x="0" y="74"/>
                    <a:pt x="0" y="178"/>
                  </a:cubicBezTo>
                  <a:lnTo>
                    <a:pt x="0" y="2595"/>
                  </a:lnTo>
                  <a:lnTo>
                    <a:pt x="306" y="2924"/>
                  </a:lnTo>
                  <a:lnTo>
                    <a:pt x="837" y="2924"/>
                  </a:lnTo>
                  <a:lnTo>
                    <a:pt x="1142" y="2595"/>
                  </a:lnTo>
                  <a:lnTo>
                    <a:pt x="1142"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6"/>
            <p:cNvSpPr/>
            <p:nvPr/>
          </p:nvSpPr>
          <p:spPr>
            <a:xfrm>
              <a:off x="4899800" y="4317625"/>
              <a:ext cx="28550" cy="23525"/>
            </a:xfrm>
            <a:custGeom>
              <a:avLst/>
              <a:gdLst/>
              <a:ahLst/>
              <a:cxnLst/>
              <a:rect l="l" t="t" r="r" b="b"/>
              <a:pathLst>
                <a:path w="1142" h="941" extrusionOk="0">
                  <a:moveTo>
                    <a:pt x="0" y="1"/>
                  </a:moveTo>
                  <a:lnTo>
                    <a:pt x="0" y="941"/>
                  </a:lnTo>
                  <a:lnTo>
                    <a:pt x="1142" y="941"/>
                  </a:lnTo>
                  <a:lnTo>
                    <a:pt x="1142"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6"/>
            <p:cNvSpPr/>
            <p:nvPr/>
          </p:nvSpPr>
          <p:spPr>
            <a:xfrm>
              <a:off x="4859050" y="4638675"/>
              <a:ext cx="228900" cy="43200"/>
            </a:xfrm>
            <a:custGeom>
              <a:avLst/>
              <a:gdLst/>
              <a:ahLst/>
              <a:cxnLst/>
              <a:rect l="l" t="t" r="r" b="b"/>
              <a:pathLst>
                <a:path w="9156" h="1728" extrusionOk="0">
                  <a:moveTo>
                    <a:pt x="892" y="0"/>
                  </a:moveTo>
                  <a:lnTo>
                    <a:pt x="892" y="305"/>
                  </a:lnTo>
                  <a:cubicBezTo>
                    <a:pt x="410" y="305"/>
                    <a:pt x="1" y="708"/>
                    <a:pt x="1" y="1196"/>
                  </a:cubicBezTo>
                  <a:lnTo>
                    <a:pt x="1" y="1398"/>
                  </a:lnTo>
                  <a:lnTo>
                    <a:pt x="330" y="1727"/>
                  </a:lnTo>
                  <a:lnTo>
                    <a:pt x="8851" y="1727"/>
                  </a:lnTo>
                  <a:lnTo>
                    <a:pt x="9156" y="1398"/>
                  </a:lnTo>
                  <a:lnTo>
                    <a:pt x="9156" y="1196"/>
                  </a:lnTo>
                  <a:cubicBezTo>
                    <a:pt x="9156" y="708"/>
                    <a:pt x="8747" y="305"/>
                    <a:pt x="8265" y="305"/>
                  </a:cubicBezTo>
                  <a:lnTo>
                    <a:pt x="8265"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6"/>
            <p:cNvSpPr/>
            <p:nvPr/>
          </p:nvSpPr>
          <p:spPr>
            <a:xfrm>
              <a:off x="4859050" y="4673600"/>
              <a:ext cx="228900" cy="15900"/>
            </a:xfrm>
            <a:custGeom>
              <a:avLst/>
              <a:gdLst/>
              <a:ahLst/>
              <a:cxnLst/>
              <a:rect l="l" t="t" r="r" b="b"/>
              <a:pathLst>
                <a:path w="9156" h="636" extrusionOk="0">
                  <a:moveTo>
                    <a:pt x="1" y="1"/>
                  </a:moveTo>
                  <a:lnTo>
                    <a:pt x="1" y="458"/>
                  </a:lnTo>
                  <a:cubicBezTo>
                    <a:pt x="1" y="562"/>
                    <a:pt x="105" y="635"/>
                    <a:pt x="178" y="635"/>
                  </a:cubicBezTo>
                  <a:lnTo>
                    <a:pt x="8979" y="635"/>
                  </a:lnTo>
                  <a:cubicBezTo>
                    <a:pt x="9076" y="635"/>
                    <a:pt x="9156" y="562"/>
                    <a:pt x="9156" y="458"/>
                  </a:cubicBezTo>
                  <a:lnTo>
                    <a:pt x="915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6"/>
            <p:cNvSpPr/>
            <p:nvPr/>
          </p:nvSpPr>
          <p:spPr>
            <a:xfrm>
              <a:off x="4859050" y="4333500"/>
              <a:ext cx="228900" cy="305200"/>
            </a:xfrm>
            <a:custGeom>
              <a:avLst/>
              <a:gdLst/>
              <a:ahLst/>
              <a:cxnLst/>
              <a:rect l="l" t="t" r="r" b="b"/>
              <a:pathLst>
                <a:path w="9156" h="12208" extrusionOk="0">
                  <a:moveTo>
                    <a:pt x="1447" y="1"/>
                  </a:moveTo>
                  <a:cubicBezTo>
                    <a:pt x="660" y="1"/>
                    <a:pt x="1" y="660"/>
                    <a:pt x="1" y="1447"/>
                  </a:cubicBezTo>
                  <a:lnTo>
                    <a:pt x="1" y="11316"/>
                  </a:lnTo>
                  <a:cubicBezTo>
                    <a:pt x="1" y="11823"/>
                    <a:pt x="410" y="12207"/>
                    <a:pt x="892" y="12207"/>
                  </a:cubicBezTo>
                  <a:lnTo>
                    <a:pt x="8265" y="12207"/>
                  </a:lnTo>
                  <a:cubicBezTo>
                    <a:pt x="8747" y="12207"/>
                    <a:pt x="9156" y="11823"/>
                    <a:pt x="9156" y="11316"/>
                  </a:cubicBezTo>
                  <a:lnTo>
                    <a:pt x="9156" y="1447"/>
                  </a:lnTo>
                  <a:cubicBezTo>
                    <a:pt x="9156" y="660"/>
                    <a:pt x="8497" y="1"/>
                    <a:pt x="770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6"/>
            <p:cNvSpPr/>
            <p:nvPr/>
          </p:nvSpPr>
          <p:spPr>
            <a:xfrm>
              <a:off x="4859050" y="4608750"/>
              <a:ext cx="228900" cy="37575"/>
            </a:xfrm>
            <a:custGeom>
              <a:avLst/>
              <a:gdLst/>
              <a:ahLst/>
              <a:cxnLst/>
              <a:rect l="l" t="t" r="r" b="b"/>
              <a:pathLst>
                <a:path w="9156" h="1503" extrusionOk="0">
                  <a:moveTo>
                    <a:pt x="1" y="1"/>
                  </a:moveTo>
                  <a:lnTo>
                    <a:pt x="1" y="611"/>
                  </a:lnTo>
                  <a:cubicBezTo>
                    <a:pt x="1" y="1118"/>
                    <a:pt x="410" y="1502"/>
                    <a:pt x="892" y="1502"/>
                  </a:cubicBezTo>
                  <a:lnTo>
                    <a:pt x="8265" y="1502"/>
                  </a:lnTo>
                  <a:cubicBezTo>
                    <a:pt x="8747" y="1502"/>
                    <a:pt x="9156" y="1118"/>
                    <a:pt x="9156" y="611"/>
                  </a:cubicBezTo>
                  <a:lnTo>
                    <a:pt x="9156" y="1"/>
                  </a:lnTo>
                  <a:cubicBezTo>
                    <a:pt x="9156" y="483"/>
                    <a:pt x="8747" y="868"/>
                    <a:pt x="8265" y="868"/>
                  </a:cubicBezTo>
                  <a:lnTo>
                    <a:pt x="892" y="868"/>
                  </a:lnTo>
                  <a:cubicBezTo>
                    <a:pt x="410" y="868"/>
                    <a:pt x="1" y="483"/>
                    <a:pt x="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6"/>
            <p:cNvSpPr/>
            <p:nvPr/>
          </p:nvSpPr>
          <p:spPr>
            <a:xfrm>
              <a:off x="4894000" y="4419250"/>
              <a:ext cx="159625" cy="151400"/>
            </a:xfrm>
            <a:custGeom>
              <a:avLst/>
              <a:gdLst/>
              <a:ahLst/>
              <a:cxnLst/>
              <a:rect l="l" t="t" r="r" b="b"/>
              <a:pathLst>
                <a:path w="6385" h="6056" extrusionOk="0">
                  <a:moveTo>
                    <a:pt x="3180" y="1"/>
                  </a:moveTo>
                  <a:cubicBezTo>
                    <a:pt x="1526" y="1"/>
                    <a:pt x="153" y="1246"/>
                    <a:pt x="1" y="2875"/>
                  </a:cubicBezTo>
                  <a:cubicBezTo>
                    <a:pt x="1" y="2875"/>
                    <a:pt x="1" y="6055"/>
                    <a:pt x="3180" y="6055"/>
                  </a:cubicBezTo>
                  <a:cubicBezTo>
                    <a:pt x="6385" y="6055"/>
                    <a:pt x="6360" y="2875"/>
                    <a:pt x="6360" y="2875"/>
                  </a:cubicBezTo>
                  <a:cubicBezTo>
                    <a:pt x="6208" y="1246"/>
                    <a:pt x="4834" y="1"/>
                    <a:pt x="3180"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6"/>
            <p:cNvSpPr/>
            <p:nvPr/>
          </p:nvSpPr>
          <p:spPr>
            <a:xfrm>
              <a:off x="4894000" y="4491125"/>
              <a:ext cx="159625" cy="87750"/>
            </a:xfrm>
            <a:custGeom>
              <a:avLst/>
              <a:gdLst/>
              <a:ahLst/>
              <a:cxnLst/>
              <a:rect l="l" t="t" r="r" b="b"/>
              <a:pathLst>
                <a:path w="6385" h="3510" extrusionOk="0">
                  <a:moveTo>
                    <a:pt x="1" y="0"/>
                  </a:moveTo>
                  <a:lnTo>
                    <a:pt x="1" y="305"/>
                  </a:lnTo>
                  <a:cubicBezTo>
                    <a:pt x="1" y="2088"/>
                    <a:pt x="1423" y="3510"/>
                    <a:pt x="3180" y="3510"/>
                  </a:cubicBezTo>
                  <a:cubicBezTo>
                    <a:pt x="4962" y="3510"/>
                    <a:pt x="6385" y="2088"/>
                    <a:pt x="6385" y="305"/>
                  </a:cubicBezTo>
                  <a:cubicBezTo>
                    <a:pt x="6385" y="202"/>
                    <a:pt x="6385" y="104"/>
                    <a:pt x="6360" y="0"/>
                  </a:cubicBezTo>
                  <a:cubicBezTo>
                    <a:pt x="6208" y="1630"/>
                    <a:pt x="4834" y="2875"/>
                    <a:pt x="3180" y="2875"/>
                  </a:cubicBezTo>
                  <a:cubicBezTo>
                    <a:pt x="1526" y="2875"/>
                    <a:pt x="153" y="1630"/>
                    <a:pt x="1"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6"/>
            <p:cNvSpPr/>
            <p:nvPr/>
          </p:nvSpPr>
          <p:spPr>
            <a:xfrm>
              <a:off x="4919475" y="4472550"/>
              <a:ext cx="53425" cy="38725"/>
            </a:xfrm>
            <a:custGeom>
              <a:avLst/>
              <a:gdLst/>
              <a:ahLst/>
              <a:cxnLst/>
              <a:rect l="l" t="t" r="r" b="b"/>
              <a:pathLst>
                <a:path w="2137" h="1549" extrusionOk="0">
                  <a:moveTo>
                    <a:pt x="263" y="1"/>
                  </a:moveTo>
                  <a:cubicBezTo>
                    <a:pt x="156" y="1"/>
                    <a:pt x="79" y="5"/>
                    <a:pt x="50" y="5"/>
                  </a:cubicBezTo>
                  <a:cubicBezTo>
                    <a:pt x="50" y="5"/>
                    <a:pt x="1" y="792"/>
                    <a:pt x="587" y="1329"/>
                  </a:cubicBezTo>
                  <a:cubicBezTo>
                    <a:pt x="774" y="1493"/>
                    <a:pt x="1002" y="1548"/>
                    <a:pt x="1225" y="1548"/>
                  </a:cubicBezTo>
                  <a:cubicBezTo>
                    <a:pt x="1692" y="1548"/>
                    <a:pt x="2137" y="1305"/>
                    <a:pt x="2137" y="1305"/>
                  </a:cubicBezTo>
                  <a:cubicBezTo>
                    <a:pt x="2082" y="1000"/>
                    <a:pt x="1984" y="670"/>
                    <a:pt x="1704" y="414"/>
                  </a:cubicBezTo>
                  <a:cubicBezTo>
                    <a:pt x="1292" y="44"/>
                    <a:pt x="614" y="1"/>
                    <a:pt x="263"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6"/>
            <p:cNvSpPr/>
            <p:nvPr/>
          </p:nvSpPr>
          <p:spPr>
            <a:xfrm>
              <a:off x="4974100" y="4472550"/>
              <a:ext cx="53425" cy="38725"/>
            </a:xfrm>
            <a:custGeom>
              <a:avLst/>
              <a:gdLst/>
              <a:ahLst/>
              <a:cxnLst/>
              <a:rect l="l" t="t" r="r" b="b"/>
              <a:pathLst>
                <a:path w="2137" h="1549" extrusionOk="0">
                  <a:moveTo>
                    <a:pt x="1878" y="1"/>
                  </a:moveTo>
                  <a:cubicBezTo>
                    <a:pt x="1532" y="1"/>
                    <a:pt x="865" y="44"/>
                    <a:pt x="434" y="414"/>
                  </a:cubicBezTo>
                  <a:cubicBezTo>
                    <a:pt x="178" y="670"/>
                    <a:pt x="50" y="1000"/>
                    <a:pt x="1" y="1305"/>
                  </a:cubicBezTo>
                  <a:cubicBezTo>
                    <a:pt x="1" y="1305"/>
                    <a:pt x="443" y="1548"/>
                    <a:pt x="910" y="1548"/>
                  </a:cubicBezTo>
                  <a:cubicBezTo>
                    <a:pt x="1133" y="1548"/>
                    <a:pt x="1362" y="1493"/>
                    <a:pt x="1551" y="1329"/>
                  </a:cubicBezTo>
                  <a:cubicBezTo>
                    <a:pt x="2137" y="792"/>
                    <a:pt x="2112" y="5"/>
                    <a:pt x="2088" y="5"/>
                  </a:cubicBezTo>
                  <a:cubicBezTo>
                    <a:pt x="2058" y="5"/>
                    <a:pt x="1983" y="1"/>
                    <a:pt x="1878"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6"/>
            <p:cNvSpPr/>
            <p:nvPr/>
          </p:nvSpPr>
          <p:spPr>
            <a:xfrm>
              <a:off x="4916900" y="4472650"/>
              <a:ext cx="113225" cy="84550"/>
            </a:xfrm>
            <a:custGeom>
              <a:avLst/>
              <a:gdLst/>
              <a:ahLst/>
              <a:cxnLst/>
              <a:rect l="l" t="t" r="r" b="b"/>
              <a:pathLst>
                <a:path w="4529" h="3382" extrusionOk="0">
                  <a:moveTo>
                    <a:pt x="128" y="1"/>
                  </a:moveTo>
                  <a:cubicBezTo>
                    <a:pt x="128" y="1"/>
                    <a:pt x="0" y="996"/>
                    <a:pt x="586" y="1527"/>
                  </a:cubicBezTo>
                  <a:cubicBezTo>
                    <a:pt x="995" y="1887"/>
                    <a:pt x="1654" y="1935"/>
                    <a:pt x="2008" y="1935"/>
                  </a:cubicBezTo>
                  <a:lnTo>
                    <a:pt x="2008" y="3132"/>
                  </a:lnTo>
                  <a:cubicBezTo>
                    <a:pt x="2008" y="3260"/>
                    <a:pt x="2112" y="3382"/>
                    <a:pt x="2264" y="3382"/>
                  </a:cubicBezTo>
                  <a:cubicBezTo>
                    <a:pt x="2417" y="3382"/>
                    <a:pt x="2521" y="3260"/>
                    <a:pt x="2521" y="3132"/>
                  </a:cubicBezTo>
                  <a:lnTo>
                    <a:pt x="2521" y="1935"/>
                  </a:lnTo>
                  <a:cubicBezTo>
                    <a:pt x="2875" y="1935"/>
                    <a:pt x="3534" y="1887"/>
                    <a:pt x="3943" y="1527"/>
                  </a:cubicBezTo>
                  <a:cubicBezTo>
                    <a:pt x="4529" y="996"/>
                    <a:pt x="4400" y="1"/>
                    <a:pt x="4400" y="1"/>
                  </a:cubicBezTo>
                  <a:lnTo>
                    <a:pt x="4376" y="1"/>
                  </a:lnTo>
                  <a:cubicBezTo>
                    <a:pt x="4321" y="306"/>
                    <a:pt x="4223" y="635"/>
                    <a:pt x="3943" y="892"/>
                  </a:cubicBezTo>
                  <a:cubicBezTo>
                    <a:pt x="3531" y="1262"/>
                    <a:pt x="2839" y="1305"/>
                    <a:pt x="2481" y="1305"/>
                  </a:cubicBezTo>
                  <a:cubicBezTo>
                    <a:pt x="2372" y="1305"/>
                    <a:pt x="2294" y="1301"/>
                    <a:pt x="2264" y="1301"/>
                  </a:cubicBezTo>
                  <a:cubicBezTo>
                    <a:pt x="2234" y="1301"/>
                    <a:pt x="2156" y="1305"/>
                    <a:pt x="2047" y="1305"/>
                  </a:cubicBezTo>
                  <a:cubicBezTo>
                    <a:pt x="1688" y="1305"/>
                    <a:pt x="993" y="1262"/>
                    <a:pt x="586" y="892"/>
                  </a:cubicBezTo>
                  <a:cubicBezTo>
                    <a:pt x="305" y="635"/>
                    <a:pt x="201" y="306"/>
                    <a:pt x="153"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66"/>
          <p:cNvGrpSpPr/>
          <p:nvPr/>
        </p:nvGrpSpPr>
        <p:grpSpPr>
          <a:xfrm>
            <a:off x="4722350" y="1346556"/>
            <a:ext cx="440675" cy="437475"/>
            <a:chOff x="4722350" y="1301550"/>
            <a:chExt cx="440675" cy="437475"/>
          </a:xfrm>
        </p:grpSpPr>
        <p:sp>
          <p:nvSpPr>
            <p:cNvPr id="5542" name="Google Shape;5542;p66"/>
            <p:cNvSpPr/>
            <p:nvPr/>
          </p:nvSpPr>
          <p:spPr>
            <a:xfrm>
              <a:off x="4823500" y="1312250"/>
              <a:ext cx="238975" cy="220025"/>
            </a:xfrm>
            <a:custGeom>
              <a:avLst/>
              <a:gdLst/>
              <a:ahLst/>
              <a:cxnLst/>
              <a:rect l="l" t="t" r="r" b="b"/>
              <a:pathLst>
                <a:path w="9559" h="8801" extrusionOk="0">
                  <a:moveTo>
                    <a:pt x="6583" y="0"/>
                  </a:moveTo>
                  <a:cubicBezTo>
                    <a:pt x="5437" y="0"/>
                    <a:pt x="916" y="1532"/>
                    <a:pt x="916" y="1532"/>
                  </a:cubicBezTo>
                  <a:cubicBezTo>
                    <a:pt x="404" y="2240"/>
                    <a:pt x="74" y="3106"/>
                    <a:pt x="1" y="4046"/>
                  </a:cubicBezTo>
                  <a:cubicBezTo>
                    <a:pt x="1" y="4046"/>
                    <a:pt x="1" y="8801"/>
                    <a:pt x="4780" y="8801"/>
                  </a:cubicBezTo>
                  <a:cubicBezTo>
                    <a:pt x="9559" y="8801"/>
                    <a:pt x="9559" y="4046"/>
                    <a:pt x="9559" y="4046"/>
                  </a:cubicBezTo>
                  <a:cubicBezTo>
                    <a:pt x="9430" y="2270"/>
                    <a:pt x="8338" y="744"/>
                    <a:pt x="6788" y="30"/>
                  </a:cubicBezTo>
                  <a:cubicBezTo>
                    <a:pt x="6743" y="10"/>
                    <a:pt x="6674" y="0"/>
                    <a:pt x="6583"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6"/>
            <p:cNvSpPr/>
            <p:nvPr/>
          </p:nvSpPr>
          <p:spPr>
            <a:xfrm>
              <a:off x="4846400" y="1301550"/>
              <a:ext cx="153825" cy="148350"/>
            </a:xfrm>
            <a:custGeom>
              <a:avLst/>
              <a:gdLst/>
              <a:ahLst/>
              <a:cxnLst/>
              <a:rect l="l" t="t" r="r" b="b"/>
              <a:pathLst>
                <a:path w="6153" h="5934" extrusionOk="0">
                  <a:moveTo>
                    <a:pt x="3864" y="1"/>
                  </a:moveTo>
                  <a:cubicBezTo>
                    <a:pt x="2259" y="1"/>
                    <a:pt x="861" y="788"/>
                    <a:pt x="0" y="1984"/>
                  </a:cubicBezTo>
                  <a:cubicBezTo>
                    <a:pt x="153" y="2363"/>
                    <a:pt x="403" y="2771"/>
                    <a:pt x="708" y="3077"/>
                  </a:cubicBezTo>
                  <a:cubicBezTo>
                    <a:pt x="1398" y="3766"/>
                    <a:pt x="1221" y="5317"/>
                    <a:pt x="1422" y="5646"/>
                  </a:cubicBezTo>
                  <a:cubicBezTo>
                    <a:pt x="1555" y="5843"/>
                    <a:pt x="1739" y="5933"/>
                    <a:pt x="1927" y="5933"/>
                  </a:cubicBezTo>
                  <a:cubicBezTo>
                    <a:pt x="2275" y="5933"/>
                    <a:pt x="2637" y="5624"/>
                    <a:pt x="2716" y="5109"/>
                  </a:cubicBezTo>
                  <a:cubicBezTo>
                    <a:pt x="2844" y="4297"/>
                    <a:pt x="3455" y="3992"/>
                    <a:pt x="4016" y="3254"/>
                  </a:cubicBezTo>
                  <a:cubicBezTo>
                    <a:pt x="4578" y="2515"/>
                    <a:pt x="3479" y="2112"/>
                    <a:pt x="3864" y="1880"/>
                  </a:cubicBezTo>
                  <a:cubicBezTo>
                    <a:pt x="3900" y="1860"/>
                    <a:pt x="3945" y="1851"/>
                    <a:pt x="3996" y="1851"/>
                  </a:cubicBezTo>
                  <a:cubicBezTo>
                    <a:pt x="4412" y="1851"/>
                    <a:pt x="5247" y="2456"/>
                    <a:pt x="5660" y="2456"/>
                  </a:cubicBezTo>
                  <a:cubicBezTo>
                    <a:pt x="5758" y="2456"/>
                    <a:pt x="5832" y="2422"/>
                    <a:pt x="5872" y="2338"/>
                  </a:cubicBezTo>
                  <a:cubicBezTo>
                    <a:pt x="6152" y="1728"/>
                    <a:pt x="4242" y="1270"/>
                    <a:pt x="4242" y="916"/>
                  </a:cubicBezTo>
                  <a:cubicBezTo>
                    <a:pt x="4273" y="587"/>
                    <a:pt x="5847" y="458"/>
                    <a:pt x="5872" y="458"/>
                  </a:cubicBezTo>
                  <a:cubicBezTo>
                    <a:pt x="5261" y="178"/>
                    <a:pt x="4578" y="1"/>
                    <a:pt x="38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6"/>
            <p:cNvSpPr/>
            <p:nvPr/>
          </p:nvSpPr>
          <p:spPr>
            <a:xfrm>
              <a:off x="5027500" y="1472525"/>
              <a:ext cx="104250" cy="153900"/>
            </a:xfrm>
            <a:custGeom>
              <a:avLst/>
              <a:gdLst/>
              <a:ahLst/>
              <a:cxnLst/>
              <a:rect l="l" t="t" r="r" b="b"/>
              <a:pathLst>
                <a:path w="4170" h="6156" extrusionOk="0">
                  <a:moveTo>
                    <a:pt x="3758" y="0"/>
                  </a:moveTo>
                  <a:cubicBezTo>
                    <a:pt x="3552" y="0"/>
                    <a:pt x="3352" y="121"/>
                    <a:pt x="3284" y="333"/>
                  </a:cubicBezTo>
                  <a:lnTo>
                    <a:pt x="2949" y="1377"/>
                  </a:lnTo>
                  <a:lnTo>
                    <a:pt x="2674" y="791"/>
                  </a:lnTo>
                  <a:lnTo>
                    <a:pt x="2619" y="791"/>
                  </a:lnTo>
                  <a:cubicBezTo>
                    <a:pt x="2578" y="776"/>
                    <a:pt x="2536" y="769"/>
                    <a:pt x="2494" y="769"/>
                  </a:cubicBezTo>
                  <a:cubicBezTo>
                    <a:pt x="2307" y="769"/>
                    <a:pt x="2128" y="906"/>
                    <a:pt x="2088" y="1096"/>
                  </a:cubicBezTo>
                  <a:lnTo>
                    <a:pt x="1783" y="2036"/>
                  </a:lnTo>
                  <a:lnTo>
                    <a:pt x="1478" y="1425"/>
                  </a:lnTo>
                  <a:cubicBezTo>
                    <a:pt x="1453" y="1425"/>
                    <a:pt x="1423" y="1425"/>
                    <a:pt x="1399" y="1401"/>
                  </a:cubicBezTo>
                  <a:cubicBezTo>
                    <a:pt x="1380" y="1399"/>
                    <a:pt x="1362" y="1398"/>
                    <a:pt x="1344" y="1398"/>
                  </a:cubicBezTo>
                  <a:cubicBezTo>
                    <a:pt x="1136" y="1398"/>
                    <a:pt x="935" y="1523"/>
                    <a:pt x="868" y="1731"/>
                  </a:cubicBezTo>
                  <a:lnTo>
                    <a:pt x="1" y="4404"/>
                  </a:lnTo>
                  <a:lnTo>
                    <a:pt x="562" y="6155"/>
                  </a:lnTo>
                  <a:lnTo>
                    <a:pt x="3004" y="4251"/>
                  </a:lnTo>
                  <a:lnTo>
                    <a:pt x="4072" y="1962"/>
                  </a:lnTo>
                  <a:lnTo>
                    <a:pt x="4169" y="589"/>
                  </a:lnTo>
                  <a:lnTo>
                    <a:pt x="3919" y="52"/>
                  </a:lnTo>
                  <a:cubicBezTo>
                    <a:pt x="3895" y="28"/>
                    <a:pt x="3840" y="28"/>
                    <a:pt x="3815" y="3"/>
                  </a:cubicBezTo>
                  <a:cubicBezTo>
                    <a:pt x="3796" y="1"/>
                    <a:pt x="3777" y="0"/>
                    <a:pt x="3758" y="0"/>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6"/>
            <p:cNvSpPr/>
            <p:nvPr/>
          </p:nvSpPr>
          <p:spPr>
            <a:xfrm>
              <a:off x="5080925" y="1492275"/>
              <a:ext cx="22300" cy="47025"/>
            </a:xfrm>
            <a:custGeom>
              <a:avLst/>
              <a:gdLst/>
              <a:ahLst/>
              <a:cxnLst/>
              <a:rect l="l" t="t" r="r" b="b"/>
              <a:pathLst>
                <a:path w="892" h="1881" extrusionOk="0">
                  <a:moveTo>
                    <a:pt x="537" y="1"/>
                  </a:moveTo>
                  <a:lnTo>
                    <a:pt x="0" y="1728"/>
                  </a:lnTo>
                  <a:lnTo>
                    <a:pt x="385" y="1880"/>
                  </a:lnTo>
                  <a:lnTo>
                    <a:pt x="812" y="587"/>
                  </a:lnTo>
                  <a:cubicBezTo>
                    <a:pt x="891" y="330"/>
                    <a:pt x="763" y="74"/>
                    <a:pt x="537" y="1"/>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6"/>
            <p:cNvSpPr/>
            <p:nvPr/>
          </p:nvSpPr>
          <p:spPr>
            <a:xfrm>
              <a:off x="5047200" y="1508150"/>
              <a:ext cx="26725" cy="56025"/>
            </a:xfrm>
            <a:custGeom>
              <a:avLst/>
              <a:gdLst/>
              <a:ahLst/>
              <a:cxnLst/>
              <a:rect l="l" t="t" r="r" b="b"/>
              <a:pathLst>
                <a:path w="1069" h="2241" extrusionOk="0">
                  <a:moveTo>
                    <a:pt x="690" y="0"/>
                  </a:moveTo>
                  <a:lnTo>
                    <a:pt x="0" y="2240"/>
                  </a:lnTo>
                  <a:lnTo>
                    <a:pt x="0" y="2240"/>
                  </a:lnTo>
                  <a:lnTo>
                    <a:pt x="409" y="2112"/>
                  </a:lnTo>
                  <a:lnTo>
                    <a:pt x="714" y="1526"/>
                  </a:lnTo>
                  <a:lnTo>
                    <a:pt x="995" y="611"/>
                  </a:lnTo>
                  <a:cubicBezTo>
                    <a:pt x="1068" y="354"/>
                    <a:pt x="940" y="80"/>
                    <a:pt x="690"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6"/>
            <p:cNvSpPr/>
            <p:nvPr/>
          </p:nvSpPr>
          <p:spPr>
            <a:xfrm>
              <a:off x="5094350" y="1473825"/>
              <a:ext cx="38775" cy="99800"/>
            </a:xfrm>
            <a:custGeom>
              <a:avLst/>
              <a:gdLst/>
              <a:ahLst/>
              <a:cxnLst/>
              <a:rect l="l" t="t" r="r" b="b"/>
              <a:pathLst>
                <a:path w="1551" h="3992" extrusionOk="0">
                  <a:moveTo>
                    <a:pt x="1245" y="0"/>
                  </a:moveTo>
                  <a:lnTo>
                    <a:pt x="0" y="3992"/>
                  </a:lnTo>
                  <a:lnTo>
                    <a:pt x="1068" y="2850"/>
                  </a:lnTo>
                  <a:lnTo>
                    <a:pt x="1495" y="537"/>
                  </a:lnTo>
                  <a:cubicBezTo>
                    <a:pt x="1550" y="330"/>
                    <a:pt x="1447" y="80"/>
                    <a:pt x="1245"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6"/>
            <p:cNvSpPr/>
            <p:nvPr/>
          </p:nvSpPr>
          <p:spPr>
            <a:xfrm>
              <a:off x="4965875" y="1466200"/>
              <a:ext cx="189525" cy="272825"/>
            </a:xfrm>
            <a:custGeom>
              <a:avLst/>
              <a:gdLst/>
              <a:ahLst/>
              <a:cxnLst/>
              <a:rect l="l" t="t" r="r" b="b"/>
              <a:pathLst>
                <a:path w="7581" h="10913" extrusionOk="0">
                  <a:moveTo>
                    <a:pt x="7196" y="0"/>
                  </a:moveTo>
                  <a:cubicBezTo>
                    <a:pt x="6995" y="24"/>
                    <a:pt x="6842" y="177"/>
                    <a:pt x="6787" y="354"/>
                  </a:cubicBezTo>
                  <a:lnTo>
                    <a:pt x="6232" y="2215"/>
                  </a:lnTo>
                  <a:cubicBezTo>
                    <a:pt x="5872" y="3436"/>
                    <a:pt x="5109" y="4504"/>
                    <a:pt x="4120" y="5292"/>
                  </a:cubicBezTo>
                  <a:lnTo>
                    <a:pt x="3027" y="6103"/>
                  </a:lnTo>
                  <a:lnTo>
                    <a:pt x="5035" y="3589"/>
                  </a:lnTo>
                  <a:cubicBezTo>
                    <a:pt x="5188" y="3381"/>
                    <a:pt x="5188" y="3100"/>
                    <a:pt x="4987" y="2923"/>
                  </a:cubicBezTo>
                  <a:cubicBezTo>
                    <a:pt x="4892" y="2820"/>
                    <a:pt x="4759" y="2769"/>
                    <a:pt x="4624" y="2769"/>
                  </a:cubicBezTo>
                  <a:cubicBezTo>
                    <a:pt x="4497" y="2769"/>
                    <a:pt x="4370" y="2813"/>
                    <a:pt x="4272" y="2899"/>
                  </a:cubicBezTo>
                  <a:lnTo>
                    <a:pt x="2466" y="4657"/>
                  </a:lnTo>
                  <a:cubicBezTo>
                    <a:pt x="2466" y="4657"/>
                    <a:pt x="1477" y="5035"/>
                    <a:pt x="787" y="6000"/>
                  </a:cubicBezTo>
                  <a:cubicBezTo>
                    <a:pt x="104" y="6946"/>
                    <a:pt x="0" y="8166"/>
                    <a:pt x="0" y="8166"/>
                  </a:cubicBezTo>
                  <a:lnTo>
                    <a:pt x="0" y="10730"/>
                  </a:lnTo>
                  <a:cubicBezTo>
                    <a:pt x="0" y="10833"/>
                    <a:pt x="73" y="10913"/>
                    <a:pt x="177" y="10913"/>
                  </a:cubicBezTo>
                  <a:lnTo>
                    <a:pt x="2393" y="10913"/>
                  </a:lnTo>
                  <a:lnTo>
                    <a:pt x="2722" y="10730"/>
                  </a:lnTo>
                  <a:lnTo>
                    <a:pt x="2722" y="8899"/>
                  </a:lnTo>
                  <a:lnTo>
                    <a:pt x="5060" y="6915"/>
                  </a:lnTo>
                  <a:cubicBezTo>
                    <a:pt x="6152" y="6030"/>
                    <a:pt x="7580" y="256"/>
                    <a:pt x="7580" y="256"/>
                  </a:cubicBezTo>
                  <a:lnTo>
                    <a:pt x="7196" y="0"/>
                  </a:ln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6"/>
            <p:cNvSpPr/>
            <p:nvPr/>
          </p:nvSpPr>
          <p:spPr>
            <a:xfrm>
              <a:off x="5025675" y="1465775"/>
              <a:ext cx="137350" cy="273250"/>
            </a:xfrm>
            <a:custGeom>
              <a:avLst/>
              <a:gdLst/>
              <a:ahLst/>
              <a:cxnLst/>
              <a:rect l="l" t="t" r="r" b="b"/>
              <a:pathLst>
                <a:path w="5494" h="10930" extrusionOk="0">
                  <a:moveTo>
                    <a:pt x="4909" y="1"/>
                  </a:moveTo>
                  <a:cubicBezTo>
                    <a:pt x="4873" y="1"/>
                    <a:pt x="4837" y="7"/>
                    <a:pt x="4804" y="17"/>
                  </a:cubicBezTo>
                  <a:cubicBezTo>
                    <a:pt x="4883" y="145"/>
                    <a:pt x="4908" y="298"/>
                    <a:pt x="4853" y="475"/>
                  </a:cubicBezTo>
                  <a:lnTo>
                    <a:pt x="4041" y="3172"/>
                  </a:lnTo>
                  <a:cubicBezTo>
                    <a:pt x="3608" y="4521"/>
                    <a:pt x="3229" y="6047"/>
                    <a:pt x="2137" y="6932"/>
                  </a:cubicBezTo>
                  <a:lnTo>
                    <a:pt x="49" y="8537"/>
                  </a:lnTo>
                  <a:cubicBezTo>
                    <a:pt x="25" y="8562"/>
                    <a:pt x="1" y="8610"/>
                    <a:pt x="1" y="8665"/>
                  </a:cubicBezTo>
                  <a:lnTo>
                    <a:pt x="1" y="10930"/>
                  </a:lnTo>
                  <a:lnTo>
                    <a:pt x="458" y="10930"/>
                  </a:lnTo>
                  <a:cubicBezTo>
                    <a:pt x="556" y="10930"/>
                    <a:pt x="635" y="10850"/>
                    <a:pt x="635" y="10747"/>
                  </a:cubicBezTo>
                  <a:lnTo>
                    <a:pt x="635" y="8916"/>
                  </a:lnTo>
                  <a:lnTo>
                    <a:pt x="2668" y="7268"/>
                  </a:lnTo>
                  <a:cubicBezTo>
                    <a:pt x="3760" y="6352"/>
                    <a:pt x="4169" y="4747"/>
                    <a:pt x="4578" y="3374"/>
                  </a:cubicBezTo>
                  <a:lnTo>
                    <a:pt x="5414" y="707"/>
                  </a:lnTo>
                  <a:cubicBezTo>
                    <a:pt x="5494" y="426"/>
                    <a:pt x="5341" y="121"/>
                    <a:pt x="5060" y="41"/>
                  </a:cubicBezTo>
                  <a:cubicBezTo>
                    <a:pt x="5014" y="13"/>
                    <a:pt x="4961" y="1"/>
                    <a:pt x="4909" y="1"/>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6"/>
            <p:cNvSpPr/>
            <p:nvPr/>
          </p:nvSpPr>
          <p:spPr>
            <a:xfrm>
              <a:off x="4752250" y="1473200"/>
              <a:ext cx="106225" cy="155825"/>
            </a:xfrm>
            <a:custGeom>
              <a:avLst/>
              <a:gdLst/>
              <a:ahLst/>
              <a:cxnLst/>
              <a:rect l="l" t="t" r="r" b="b"/>
              <a:pathLst>
                <a:path w="4249" h="6233" extrusionOk="0">
                  <a:moveTo>
                    <a:pt x="379" y="1"/>
                  </a:moveTo>
                  <a:cubicBezTo>
                    <a:pt x="153" y="50"/>
                    <a:pt x="1" y="330"/>
                    <a:pt x="74" y="562"/>
                  </a:cubicBezTo>
                  <a:lnTo>
                    <a:pt x="281" y="1881"/>
                  </a:lnTo>
                  <a:cubicBezTo>
                    <a:pt x="635" y="3101"/>
                    <a:pt x="1270" y="4224"/>
                    <a:pt x="2289" y="5012"/>
                  </a:cubicBezTo>
                  <a:lnTo>
                    <a:pt x="3766" y="6232"/>
                  </a:lnTo>
                  <a:lnTo>
                    <a:pt x="4248" y="4377"/>
                  </a:lnTo>
                  <a:lnTo>
                    <a:pt x="2796" y="1398"/>
                  </a:lnTo>
                  <a:cubicBezTo>
                    <a:pt x="2546" y="1447"/>
                    <a:pt x="2363" y="1728"/>
                    <a:pt x="2466" y="2009"/>
                  </a:cubicBezTo>
                  <a:lnTo>
                    <a:pt x="1630" y="764"/>
                  </a:lnTo>
                  <a:cubicBezTo>
                    <a:pt x="1374" y="812"/>
                    <a:pt x="1221" y="1093"/>
                    <a:pt x="1294" y="1350"/>
                  </a:cubicBezTo>
                  <a:lnTo>
                    <a:pt x="379" y="1"/>
                  </a:ln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6"/>
            <p:cNvSpPr/>
            <p:nvPr/>
          </p:nvSpPr>
          <p:spPr>
            <a:xfrm>
              <a:off x="4822125" y="1507475"/>
              <a:ext cx="36350" cy="75150"/>
            </a:xfrm>
            <a:custGeom>
              <a:avLst/>
              <a:gdLst/>
              <a:ahLst/>
              <a:cxnLst/>
              <a:rect l="l" t="t" r="r" b="b"/>
              <a:pathLst>
                <a:path w="1454" h="3006" extrusionOk="0">
                  <a:moveTo>
                    <a:pt x="111" y="0"/>
                  </a:moveTo>
                  <a:cubicBezTo>
                    <a:pt x="93" y="0"/>
                    <a:pt x="74" y="1"/>
                    <a:pt x="56" y="3"/>
                  </a:cubicBezTo>
                  <a:cubicBezTo>
                    <a:pt x="25" y="27"/>
                    <a:pt x="25" y="27"/>
                    <a:pt x="1" y="27"/>
                  </a:cubicBezTo>
                  <a:lnTo>
                    <a:pt x="587" y="2188"/>
                  </a:lnTo>
                  <a:lnTo>
                    <a:pt x="715" y="2597"/>
                  </a:lnTo>
                  <a:lnTo>
                    <a:pt x="1453" y="3006"/>
                  </a:lnTo>
                  <a:lnTo>
                    <a:pt x="562" y="333"/>
                  </a:lnTo>
                  <a:cubicBezTo>
                    <a:pt x="518" y="125"/>
                    <a:pt x="318" y="0"/>
                    <a:pt x="111"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6"/>
            <p:cNvSpPr/>
            <p:nvPr/>
          </p:nvSpPr>
          <p:spPr>
            <a:xfrm>
              <a:off x="4793000" y="1491750"/>
              <a:ext cx="27950" cy="54575"/>
            </a:xfrm>
            <a:custGeom>
              <a:avLst/>
              <a:gdLst/>
              <a:ahLst/>
              <a:cxnLst/>
              <a:rect l="l" t="t" r="r" b="b"/>
              <a:pathLst>
                <a:path w="1118" h="2183" extrusionOk="0">
                  <a:moveTo>
                    <a:pt x="123" y="0"/>
                  </a:moveTo>
                  <a:cubicBezTo>
                    <a:pt x="83" y="0"/>
                    <a:pt x="41" y="7"/>
                    <a:pt x="0" y="22"/>
                  </a:cubicBezTo>
                  <a:lnTo>
                    <a:pt x="482" y="1749"/>
                  </a:lnTo>
                  <a:lnTo>
                    <a:pt x="610" y="2182"/>
                  </a:lnTo>
                  <a:lnTo>
                    <a:pt x="1117" y="2182"/>
                  </a:lnTo>
                  <a:lnTo>
                    <a:pt x="531" y="327"/>
                  </a:lnTo>
                  <a:cubicBezTo>
                    <a:pt x="471" y="137"/>
                    <a:pt x="305" y="0"/>
                    <a:pt x="123"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6"/>
            <p:cNvSpPr/>
            <p:nvPr/>
          </p:nvSpPr>
          <p:spPr>
            <a:xfrm>
              <a:off x="4761700" y="1472525"/>
              <a:ext cx="82725" cy="146275"/>
            </a:xfrm>
            <a:custGeom>
              <a:avLst/>
              <a:gdLst/>
              <a:ahLst/>
              <a:cxnLst/>
              <a:rect l="l" t="t" r="r" b="b"/>
              <a:pathLst>
                <a:path w="3309" h="5851" extrusionOk="0">
                  <a:moveTo>
                    <a:pt x="113" y="0"/>
                  </a:moveTo>
                  <a:cubicBezTo>
                    <a:pt x="94" y="0"/>
                    <a:pt x="75" y="1"/>
                    <a:pt x="56" y="3"/>
                  </a:cubicBezTo>
                  <a:cubicBezTo>
                    <a:pt x="56" y="3"/>
                    <a:pt x="31" y="28"/>
                    <a:pt x="1" y="28"/>
                  </a:cubicBezTo>
                  <a:lnTo>
                    <a:pt x="1197" y="4044"/>
                  </a:lnTo>
                  <a:lnTo>
                    <a:pt x="1911" y="5344"/>
                  </a:lnTo>
                  <a:lnTo>
                    <a:pt x="3309" y="5850"/>
                  </a:lnTo>
                  <a:lnTo>
                    <a:pt x="1325" y="2670"/>
                  </a:lnTo>
                  <a:lnTo>
                    <a:pt x="587" y="333"/>
                  </a:lnTo>
                  <a:cubicBezTo>
                    <a:pt x="520" y="121"/>
                    <a:pt x="320" y="0"/>
                    <a:pt x="113" y="0"/>
                  </a:cubicBezTo>
                  <a:close/>
                </a:path>
              </a:pathLst>
            </a:custGeom>
            <a:solidFill>
              <a:srgbClr val="EAA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6"/>
            <p:cNvSpPr/>
            <p:nvPr/>
          </p:nvSpPr>
          <p:spPr>
            <a:xfrm>
              <a:off x="4722350" y="1465950"/>
              <a:ext cx="190150" cy="273075"/>
            </a:xfrm>
            <a:custGeom>
              <a:avLst/>
              <a:gdLst/>
              <a:ahLst/>
              <a:cxnLst/>
              <a:rect l="l" t="t" r="r" b="b"/>
              <a:pathLst>
                <a:path w="7606" h="10923" extrusionOk="0">
                  <a:moveTo>
                    <a:pt x="631" y="1"/>
                  </a:moveTo>
                  <a:cubicBezTo>
                    <a:pt x="600" y="1"/>
                    <a:pt x="569" y="4"/>
                    <a:pt x="537" y="10"/>
                  </a:cubicBezTo>
                  <a:cubicBezTo>
                    <a:pt x="202" y="59"/>
                    <a:pt x="0" y="364"/>
                    <a:pt x="104" y="700"/>
                  </a:cubicBezTo>
                  <a:lnTo>
                    <a:pt x="940" y="3367"/>
                  </a:lnTo>
                  <a:cubicBezTo>
                    <a:pt x="1349" y="4740"/>
                    <a:pt x="1758" y="6345"/>
                    <a:pt x="2851" y="7261"/>
                  </a:cubicBezTo>
                  <a:lnTo>
                    <a:pt x="4883" y="8909"/>
                  </a:lnTo>
                  <a:lnTo>
                    <a:pt x="4883" y="10740"/>
                  </a:lnTo>
                  <a:cubicBezTo>
                    <a:pt x="4883" y="10843"/>
                    <a:pt x="4962" y="10923"/>
                    <a:pt x="5060" y="10923"/>
                  </a:cubicBezTo>
                  <a:lnTo>
                    <a:pt x="7275" y="10923"/>
                  </a:lnTo>
                  <a:lnTo>
                    <a:pt x="7605" y="10740"/>
                  </a:lnTo>
                  <a:lnTo>
                    <a:pt x="7605" y="8176"/>
                  </a:lnTo>
                  <a:cubicBezTo>
                    <a:pt x="7605" y="8176"/>
                    <a:pt x="7477" y="6956"/>
                    <a:pt x="6818" y="6010"/>
                  </a:cubicBezTo>
                  <a:cubicBezTo>
                    <a:pt x="6128" y="5045"/>
                    <a:pt x="4834" y="4667"/>
                    <a:pt x="4834" y="4667"/>
                  </a:cubicBezTo>
                  <a:lnTo>
                    <a:pt x="3205" y="3141"/>
                  </a:lnTo>
                  <a:lnTo>
                    <a:pt x="2796" y="3086"/>
                  </a:lnTo>
                  <a:lnTo>
                    <a:pt x="2796" y="3086"/>
                  </a:lnTo>
                  <a:cubicBezTo>
                    <a:pt x="2722" y="3239"/>
                    <a:pt x="2747" y="3446"/>
                    <a:pt x="2875" y="3599"/>
                  </a:cubicBezTo>
                  <a:lnTo>
                    <a:pt x="4883" y="6113"/>
                  </a:lnTo>
                  <a:lnTo>
                    <a:pt x="3790" y="5302"/>
                  </a:lnTo>
                  <a:cubicBezTo>
                    <a:pt x="2771" y="4514"/>
                    <a:pt x="2033" y="3446"/>
                    <a:pt x="1679" y="2225"/>
                  </a:cubicBezTo>
                  <a:lnTo>
                    <a:pt x="1117" y="364"/>
                  </a:lnTo>
                  <a:cubicBezTo>
                    <a:pt x="1053" y="145"/>
                    <a:pt x="849" y="1"/>
                    <a:pt x="631" y="1"/>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6"/>
            <p:cNvSpPr/>
            <p:nvPr/>
          </p:nvSpPr>
          <p:spPr>
            <a:xfrm>
              <a:off x="4792225" y="1535425"/>
              <a:ext cx="127900" cy="203600"/>
            </a:xfrm>
            <a:custGeom>
              <a:avLst/>
              <a:gdLst/>
              <a:ahLst/>
              <a:cxnLst/>
              <a:rect l="l" t="t" r="r" b="b"/>
              <a:pathLst>
                <a:path w="5116" h="8144" extrusionOk="0">
                  <a:moveTo>
                    <a:pt x="487" y="0"/>
                  </a:moveTo>
                  <a:cubicBezTo>
                    <a:pt x="348" y="0"/>
                    <a:pt x="208" y="51"/>
                    <a:pt x="104" y="154"/>
                  </a:cubicBezTo>
                  <a:cubicBezTo>
                    <a:pt x="80" y="179"/>
                    <a:pt x="31" y="234"/>
                    <a:pt x="1" y="307"/>
                  </a:cubicBezTo>
                  <a:cubicBezTo>
                    <a:pt x="80" y="307"/>
                    <a:pt x="153" y="362"/>
                    <a:pt x="208" y="411"/>
                  </a:cubicBezTo>
                  <a:lnTo>
                    <a:pt x="2015" y="2162"/>
                  </a:lnTo>
                  <a:cubicBezTo>
                    <a:pt x="2015" y="2162"/>
                    <a:pt x="3028" y="2547"/>
                    <a:pt x="3693" y="3511"/>
                  </a:cubicBezTo>
                  <a:cubicBezTo>
                    <a:pt x="4377" y="4482"/>
                    <a:pt x="4480" y="5672"/>
                    <a:pt x="4480" y="5672"/>
                  </a:cubicBezTo>
                  <a:lnTo>
                    <a:pt x="4480" y="8144"/>
                  </a:lnTo>
                  <a:lnTo>
                    <a:pt x="4938" y="8144"/>
                  </a:lnTo>
                  <a:cubicBezTo>
                    <a:pt x="5036" y="8144"/>
                    <a:pt x="5115" y="8064"/>
                    <a:pt x="5115" y="7961"/>
                  </a:cubicBezTo>
                  <a:lnTo>
                    <a:pt x="5115" y="5397"/>
                  </a:lnTo>
                  <a:cubicBezTo>
                    <a:pt x="5115" y="5397"/>
                    <a:pt x="4987" y="4177"/>
                    <a:pt x="4328" y="3231"/>
                  </a:cubicBezTo>
                  <a:cubicBezTo>
                    <a:pt x="3638" y="2266"/>
                    <a:pt x="2649" y="1888"/>
                    <a:pt x="2649" y="1888"/>
                  </a:cubicBezTo>
                  <a:lnTo>
                    <a:pt x="843" y="130"/>
                  </a:lnTo>
                  <a:cubicBezTo>
                    <a:pt x="745" y="44"/>
                    <a:pt x="617" y="0"/>
                    <a:pt x="487" y="0"/>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6"/>
            <p:cNvSpPr/>
            <p:nvPr/>
          </p:nvSpPr>
          <p:spPr>
            <a:xfrm>
              <a:off x="4823500" y="1413400"/>
              <a:ext cx="40625" cy="90350"/>
            </a:xfrm>
            <a:custGeom>
              <a:avLst/>
              <a:gdLst/>
              <a:ahLst/>
              <a:cxnLst/>
              <a:rect l="l" t="t" r="r" b="b"/>
              <a:pathLst>
                <a:path w="1625" h="3614" extrusionOk="0">
                  <a:moveTo>
                    <a:pt x="1" y="0"/>
                  </a:moveTo>
                  <a:lnTo>
                    <a:pt x="1" y="305"/>
                  </a:lnTo>
                  <a:cubicBezTo>
                    <a:pt x="1" y="1605"/>
                    <a:pt x="507" y="2747"/>
                    <a:pt x="1319" y="3613"/>
                  </a:cubicBezTo>
                  <a:lnTo>
                    <a:pt x="1624" y="3613"/>
                  </a:lnTo>
                  <a:lnTo>
                    <a:pt x="1624" y="3259"/>
                  </a:lnTo>
                  <a:cubicBezTo>
                    <a:pt x="684" y="2466"/>
                    <a:pt x="98" y="1300"/>
                    <a:pt x="1"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6"/>
            <p:cNvSpPr/>
            <p:nvPr/>
          </p:nvSpPr>
          <p:spPr>
            <a:xfrm>
              <a:off x="5058025" y="1413400"/>
              <a:ext cx="4450" cy="28700"/>
            </a:xfrm>
            <a:custGeom>
              <a:avLst/>
              <a:gdLst/>
              <a:ahLst/>
              <a:cxnLst/>
              <a:rect l="l" t="t" r="r" b="b"/>
              <a:pathLst>
                <a:path w="178" h="1148" extrusionOk="0">
                  <a:moveTo>
                    <a:pt x="178" y="0"/>
                  </a:moveTo>
                  <a:cubicBezTo>
                    <a:pt x="153" y="330"/>
                    <a:pt x="104" y="666"/>
                    <a:pt x="1" y="971"/>
                  </a:cubicBezTo>
                  <a:lnTo>
                    <a:pt x="25" y="1148"/>
                  </a:lnTo>
                  <a:lnTo>
                    <a:pt x="104" y="1123"/>
                  </a:lnTo>
                  <a:cubicBezTo>
                    <a:pt x="153" y="843"/>
                    <a:pt x="178" y="586"/>
                    <a:pt x="178" y="305"/>
                  </a:cubicBezTo>
                  <a:lnTo>
                    <a:pt x="178" y="0"/>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6"/>
            <p:cNvSpPr/>
            <p:nvPr/>
          </p:nvSpPr>
          <p:spPr>
            <a:xfrm>
              <a:off x="4918100" y="1520800"/>
              <a:ext cx="74500" cy="19875"/>
            </a:xfrm>
            <a:custGeom>
              <a:avLst/>
              <a:gdLst/>
              <a:ahLst/>
              <a:cxnLst/>
              <a:rect l="l" t="t" r="r" b="b"/>
              <a:pathLst>
                <a:path w="2980" h="795" extrusionOk="0">
                  <a:moveTo>
                    <a:pt x="2290" y="1"/>
                  </a:moveTo>
                  <a:cubicBezTo>
                    <a:pt x="1862" y="105"/>
                    <a:pt x="1429" y="154"/>
                    <a:pt x="996" y="154"/>
                  </a:cubicBezTo>
                  <a:cubicBezTo>
                    <a:pt x="715" y="154"/>
                    <a:pt x="459" y="154"/>
                    <a:pt x="208" y="105"/>
                  </a:cubicBezTo>
                  <a:lnTo>
                    <a:pt x="1" y="410"/>
                  </a:lnTo>
                  <a:lnTo>
                    <a:pt x="337" y="739"/>
                  </a:lnTo>
                  <a:cubicBezTo>
                    <a:pt x="538" y="794"/>
                    <a:pt x="764" y="794"/>
                    <a:pt x="996" y="794"/>
                  </a:cubicBezTo>
                  <a:cubicBezTo>
                    <a:pt x="1655" y="794"/>
                    <a:pt x="2290" y="666"/>
                    <a:pt x="2875" y="410"/>
                  </a:cubicBezTo>
                  <a:lnTo>
                    <a:pt x="2979" y="80"/>
                  </a:lnTo>
                  <a:lnTo>
                    <a:pt x="2290" y="1"/>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6"/>
            <p:cNvSpPr/>
            <p:nvPr/>
          </p:nvSpPr>
          <p:spPr>
            <a:xfrm>
              <a:off x="4864100" y="1478150"/>
              <a:ext cx="59225" cy="49275"/>
            </a:xfrm>
            <a:custGeom>
              <a:avLst/>
              <a:gdLst/>
              <a:ahLst/>
              <a:cxnLst/>
              <a:rect l="l" t="t" r="r" b="b"/>
              <a:pathLst>
                <a:path w="2369" h="1971" extrusionOk="0">
                  <a:moveTo>
                    <a:pt x="1301" y="1"/>
                  </a:moveTo>
                  <a:cubicBezTo>
                    <a:pt x="955" y="1"/>
                    <a:pt x="580" y="355"/>
                    <a:pt x="128" y="590"/>
                  </a:cubicBezTo>
                  <a:cubicBezTo>
                    <a:pt x="80" y="614"/>
                    <a:pt x="25" y="639"/>
                    <a:pt x="0" y="669"/>
                  </a:cubicBezTo>
                  <a:cubicBezTo>
                    <a:pt x="0" y="669"/>
                    <a:pt x="104" y="1127"/>
                    <a:pt x="232" y="1200"/>
                  </a:cubicBezTo>
                  <a:cubicBezTo>
                    <a:pt x="690" y="1530"/>
                    <a:pt x="1325" y="1811"/>
                    <a:pt x="1856" y="1963"/>
                  </a:cubicBezTo>
                  <a:cubicBezTo>
                    <a:pt x="1875" y="1969"/>
                    <a:pt x="1897" y="1971"/>
                    <a:pt x="1920" y="1971"/>
                  </a:cubicBezTo>
                  <a:cubicBezTo>
                    <a:pt x="2106" y="1971"/>
                    <a:pt x="2368" y="1811"/>
                    <a:pt x="2368" y="1811"/>
                  </a:cubicBezTo>
                  <a:cubicBezTo>
                    <a:pt x="2240" y="1634"/>
                    <a:pt x="2088" y="1481"/>
                    <a:pt x="1935" y="1377"/>
                  </a:cubicBezTo>
                  <a:cubicBezTo>
                    <a:pt x="1453" y="1072"/>
                    <a:pt x="2039" y="438"/>
                    <a:pt x="1605" y="108"/>
                  </a:cubicBezTo>
                  <a:cubicBezTo>
                    <a:pt x="1506" y="32"/>
                    <a:pt x="1405" y="1"/>
                    <a:pt x="130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6"/>
            <p:cNvSpPr/>
            <p:nvPr/>
          </p:nvSpPr>
          <p:spPr>
            <a:xfrm>
              <a:off x="4954825" y="1429200"/>
              <a:ext cx="103225" cy="94425"/>
            </a:xfrm>
            <a:custGeom>
              <a:avLst/>
              <a:gdLst/>
              <a:ahLst/>
              <a:cxnLst/>
              <a:rect l="l" t="t" r="r" b="b"/>
              <a:pathLst>
                <a:path w="4129" h="3777" extrusionOk="0">
                  <a:moveTo>
                    <a:pt x="3315" y="1"/>
                  </a:moveTo>
                  <a:cubicBezTo>
                    <a:pt x="3229" y="1"/>
                    <a:pt x="3136" y="11"/>
                    <a:pt x="3036" y="34"/>
                  </a:cubicBezTo>
                  <a:cubicBezTo>
                    <a:pt x="2340" y="138"/>
                    <a:pt x="1828" y="661"/>
                    <a:pt x="1422" y="661"/>
                  </a:cubicBezTo>
                  <a:cubicBezTo>
                    <a:pt x="1355" y="661"/>
                    <a:pt x="1291" y="646"/>
                    <a:pt x="1229" y="613"/>
                  </a:cubicBezTo>
                  <a:cubicBezTo>
                    <a:pt x="1090" y="548"/>
                    <a:pt x="911" y="507"/>
                    <a:pt x="734" y="507"/>
                  </a:cubicBezTo>
                  <a:cubicBezTo>
                    <a:pt x="362" y="507"/>
                    <a:pt x="0" y="690"/>
                    <a:pt x="33" y="1224"/>
                  </a:cubicBezTo>
                  <a:cubicBezTo>
                    <a:pt x="88" y="1987"/>
                    <a:pt x="1229" y="2170"/>
                    <a:pt x="876" y="2749"/>
                  </a:cubicBezTo>
                  <a:cubicBezTo>
                    <a:pt x="668" y="3055"/>
                    <a:pt x="668" y="3390"/>
                    <a:pt x="821" y="3665"/>
                  </a:cubicBezTo>
                  <a:cubicBezTo>
                    <a:pt x="821" y="3665"/>
                    <a:pt x="1084" y="3776"/>
                    <a:pt x="1321" y="3776"/>
                  </a:cubicBezTo>
                  <a:cubicBezTo>
                    <a:pt x="1388" y="3776"/>
                    <a:pt x="1454" y="3767"/>
                    <a:pt x="1510" y="3744"/>
                  </a:cubicBezTo>
                  <a:cubicBezTo>
                    <a:pt x="2529" y="3262"/>
                    <a:pt x="3543" y="2115"/>
                    <a:pt x="4025" y="1102"/>
                  </a:cubicBezTo>
                  <a:cubicBezTo>
                    <a:pt x="4129" y="870"/>
                    <a:pt x="4129" y="339"/>
                    <a:pt x="4129" y="339"/>
                  </a:cubicBezTo>
                  <a:cubicBezTo>
                    <a:pt x="3983" y="213"/>
                    <a:pt x="3718" y="1"/>
                    <a:pt x="331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6"/>
            <p:cNvSpPr/>
            <p:nvPr/>
          </p:nvSpPr>
          <p:spPr>
            <a:xfrm>
              <a:off x="4856475" y="1494875"/>
              <a:ext cx="71875" cy="44425"/>
            </a:xfrm>
            <a:custGeom>
              <a:avLst/>
              <a:gdLst/>
              <a:ahLst/>
              <a:cxnLst/>
              <a:rect l="l" t="t" r="r" b="b"/>
              <a:pathLst>
                <a:path w="2875" h="1777" extrusionOk="0">
                  <a:moveTo>
                    <a:pt x="305" y="0"/>
                  </a:moveTo>
                  <a:cubicBezTo>
                    <a:pt x="177" y="98"/>
                    <a:pt x="79" y="226"/>
                    <a:pt x="0" y="354"/>
                  </a:cubicBezTo>
                  <a:cubicBezTo>
                    <a:pt x="714" y="1117"/>
                    <a:pt x="1703" y="1624"/>
                    <a:pt x="2802" y="1776"/>
                  </a:cubicBezTo>
                  <a:cubicBezTo>
                    <a:pt x="2875" y="1575"/>
                    <a:pt x="2826" y="1343"/>
                    <a:pt x="2673" y="1142"/>
                  </a:cubicBezTo>
                  <a:cubicBezTo>
                    <a:pt x="1758" y="989"/>
                    <a:pt x="940" y="580"/>
                    <a:pt x="305"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6"/>
            <p:cNvSpPr/>
            <p:nvPr/>
          </p:nvSpPr>
          <p:spPr>
            <a:xfrm>
              <a:off x="4975325" y="1437650"/>
              <a:ext cx="85325" cy="93400"/>
            </a:xfrm>
            <a:custGeom>
              <a:avLst/>
              <a:gdLst/>
              <a:ahLst/>
              <a:cxnLst/>
              <a:rect l="l" t="t" r="r" b="b"/>
              <a:pathLst>
                <a:path w="3413" h="3736" extrusionOk="0">
                  <a:moveTo>
                    <a:pt x="3309" y="1"/>
                  </a:moveTo>
                  <a:cubicBezTo>
                    <a:pt x="2851" y="1600"/>
                    <a:pt x="1606" y="2869"/>
                    <a:pt x="1" y="3327"/>
                  </a:cubicBezTo>
                  <a:cubicBezTo>
                    <a:pt x="104" y="3559"/>
                    <a:pt x="336" y="3736"/>
                    <a:pt x="586" y="3736"/>
                  </a:cubicBezTo>
                  <a:cubicBezTo>
                    <a:pt x="2063" y="3101"/>
                    <a:pt x="3156" y="1752"/>
                    <a:pt x="3412" y="153"/>
                  </a:cubicBezTo>
                  <a:cubicBezTo>
                    <a:pt x="3412" y="123"/>
                    <a:pt x="3388" y="74"/>
                    <a:pt x="3309"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66"/>
          <p:cNvGrpSpPr/>
          <p:nvPr/>
        </p:nvGrpSpPr>
        <p:grpSpPr>
          <a:xfrm>
            <a:off x="3977275" y="1408206"/>
            <a:ext cx="440550" cy="314025"/>
            <a:chOff x="3977275" y="1363200"/>
            <a:chExt cx="440550" cy="314025"/>
          </a:xfrm>
        </p:grpSpPr>
        <p:sp>
          <p:nvSpPr>
            <p:cNvPr id="5564" name="Google Shape;5564;p66"/>
            <p:cNvSpPr/>
            <p:nvPr/>
          </p:nvSpPr>
          <p:spPr>
            <a:xfrm>
              <a:off x="4234700" y="1504175"/>
              <a:ext cx="183125" cy="166925"/>
            </a:xfrm>
            <a:custGeom>
              <a:avLst/>
              <a:gdLst/>
              <a:ahLst/>
              <a:cxnLst/>
              <a:rect l="l" t="t" r="r" b="b"/>
              <a:pathLst>
                <a:path w="7325" h="6677" extrusionOk="0">
                  <a:moveTo>
                    <a:pt x="3663" y="1"/>
                  </a:moveTo>
                  <a:cubicBezTo>
                    <a:pt x="2805" y="1"/>
                    <a:pt x="1947" y="324"/>
                    <a:pt x="1300" y="971"/>
                  </a:cubicBezTo>
                  <a:cubicBezTo>
                    <a:pt x="0" y="2271"/>
                    <a:pt x="0" y="4407"/>
                    <a:pt x="1300" y="5701"/>
                  </a:cubicBezTo>
                  <a:cubicBezTo>
                    <a:pt x="1947" y="6351"/>
                    <a:pt x="2805" y="6676"/>
                    <a:pt x="3663" y="6676"/>
                  </a:cubicBezTo>
                  <a:cubicBezTo>
                    <a:pt x="4521" y="6676"/>
                    <a:pt x="5380" y="6351"/>
                    <a:pt x="6030" y="5701"/>
                  </a:cubicBezTo>
                  <a:cubicBezTo>
                    <a:pt x="7324" y="4407"/>
                    <a:pt x="7324" y="2271"/>
                    <a:pt x="6030" y="971"/>
                  </a:cubicBezTo>
                  <a:cubicBezTo>
                    <a:pt x="5380" y="324"/>
                    <a:pt x="4521" y="1"/>
                    <a:pt x="366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6"/>
            <p:cNvSpPr/>
            <p:nvPr/>
          </p:nvSpPr>
          <p:spPr>
            <a:xfrm>
              <a:off x="3977275" y="1504175"/>
              <a:ext cx="183750" cy="166925"/>
            </a:xfrm>
            <a:custGeom>
              <a:avLst/>
              <a:gdLst/>
              <a:ahLst/>
              <a:cxnLst/>
              <a:rect l="l" t="t" r="r" b="b"/>
              <a:pathLst>
                <a:path w="7350" h="6677" extrusionOk="0">
                  <a:moveTo>
                    <a:pt x="3677" y="1"/>
                  </a:moveTo>
                  <a:cubicBezTo>
                    <a:pt x="2822" y="1"/>
                    <a:pt x="1969" y="324"/>
                    <a:pt x="1319" y="971"/>
                  </a:cubicBezTo>
                  <a:cubicBezTo>
                    <a:pt x="1" y="2271"/>
                    <a:pt x="1" y="4383"/>
                    <a:pt x="1319" y="5701"/>
                  </a:cubicBezTo>
                  <a:cubicBezTo>
                    <a:pt x="1969" y="6351"/>
                    <a:pt x="2822" y="6676"/>
                    <a:pt x="3677" y="6676"/>
                  </a:cubicBezTo>
                  <a:cubicBezTo>
                    <a:pt x="4533" y="6676"/>
                    <a:pt x="5390" y="6351"/>
                    <a:pt x="6049" y="5701"/>
                  </a:cubicBezTo>
                  <a:cubicBezTo>
                    <a:pt x="7349" y="4383"/>
                    <a:pt x="7349" y="2271"/>
                    <a:pt x="6049" y="971"/>
                  </a:cubicBezTo>
                  <a:cubicBezTo>
                    <a:pt x="5390" y="324"/>
                    <a:pt x="4533" y="1"/>
                    <a:pt x="3677"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6"/>
            <p:cNvSpPr/>
            <p:nvPr/>
          </p:nvSpPr>
          <p:spPr>
            <a:xfrm>
              <a:off x="4242325" y="1580025"/>
              <a:ext cx="167250" cy="90950"/>
            </a:xfrm>
            <a:custGeom>
              <a:avLst/>
              <a:gdLst/>
              <a:ahLst/>
              <a:cxnLst/>
              <a:rect l="l" t="t" r="r" b="b"/>
              <a:pathLst>
                <a:path w="6690" h="3638" extrusionOk="0">
                  <a:moveTo>
                    <a:pt x="25" y="0"/>
                  </a:moveTo>
                  <a:cubicBezTo>
                    <a:pt x="25" y="104"/>
                    <a:pt x="0" y="201"/>
                    <a:pt x="0" y="305"/>
                  </a:cubicBezTo>
                  <a:cubicBezTo>
                    <a:pt x="0" y="2161"/>
                    <a:pt x="1502" y="3638"/>
                    <a:pt x="3357" y="3638"/>
                  </a:cubicBezTo>
                  <a:cubicBezTo>
                    <a:pt x="5213" y="3638"/>
                    <a:pt x="6690" y="2161"/>
                    <a:pt x="6690" y="305"/>
                  </a:cubicBezTo>
                  <a:lnTo>
                    <a:pt x="6690" y="0"/>
                  </a:lnTo>
                  <a:cubicBezTo>
                    <a:pt x="6537" y="1703"/>
                    <a:pt x="5115" y="3027"/>
                    <a:pt x="3357" y="3027"/>
                  </a:cubicBezTo>
                  <a:cubicBezTo>
                    <a:pt x="1606" y="3027"/>
                    <a:pt x="177" y="1703"/>
                    <a:pt x="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6"/>
            <p:cNvSpPr/>
            <p:nvPr/>
          </p:nvSpPr>
          <p:spPr>
            <a:xfrm>
              <a:off x="3985525" y="1580025"/>
              <a:ext cx="167250" cy="90950"/>
            </a:xfrm>
            <a:custGeom>
              <a:avLst/>
              <a:gdLst/>
              <a:ahLst/>
              <a:cxnLst/>
              <a:rect l="l" t="t" r="r" b="b"/>
              <a:pathLst>
                <a:path w="6690" h="3638" extrusionOk="0">
                  <a:moveTo>
                    <a:pt x="25" y="0"/>
                  </a:moveTo>
                  <a:cubicBezTo>
                    <a:pt x="25" y="104"/>
                    <a:pt x="1" y="201"/>
                    <a:pt x="1" y="305"/>
                  </a:cubicBezTo>
                  <a:cubicBezTo>
                    <a:pt x="1" y="2161"/>
                    <a:pt x="1502" y="3638"/>
                    <a:pt x="3357" y="3638"/>
                  </a:cubicBezTo>
                  <a:cubicBezTo>
                    <a:pt x="5188" y="3638"/>
                    <a:pt x="6690" y="2161"/>
                    <a:pt x="6690" y="305"/>
                  </a:cubicBezTo>
                  <a:lnTo>
                    <a:pt x="6690" y="0"/>
                  </a:lnTo>
                  <a:cubicBezTo>
                    <a:pt x="6537" y="1703"/>
                    <a:pt x="5085" y="3027"/>
                    <a:pt x="3357" y="3027"/>
                  </a:cubicBezTo>
                  <a:cubicBezTo>
                    <a:pt x="1600" y="3027"/>
                    <a:pt x="178" y="1703"/>
                    <a:pt x="2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6"/>
            <p:cNvSpPr/>
            <p:nvPr/>
          </p:nvSpPr>
          <p:spPr>
            <a:xfrm>
              <a:off x="3979125" y="1497325"/>
              <a:ext cx="179900" cy="179900"/>
            </a:xfrm>
            <a:custGeom>
              <a:avLst/>
              <a:gdLst/>
              <a:ahLst/>
              <a:cxnLst/>
              <a:rect l="l" t="t" r="r" b="b"/>
              <a:pathLst>
                <a:path w="7196" h="7196" extrusionOk="0">
                  <a:moveTo>
                    <a:pt x="3613" y="513"/>
                  </a:moveTo>
                  <a:cubicBezTo>
                    <a:pt x="5316" y="513"/>
                    <a:pt x="6689" y="1910"/>
                    <a:pt x="6689" y="3613"/>
                  </a:cubicBezTo>
                  <a:cubicBezTo>
                    <a:pt x="6689" y="5316"/>
                    <a:pt x="5316" y="6689"/>
                    <a:pt x="3613" y="6689"/>
                  </a:cubicBezTo>
                  <a:cubicBezTo>
                    <a:pt x="1911" y="6689"/>
                    <a:pt x="513" y="5316"/>
                    <a:pt x="513" y="3613"/>
                  </a:cubicBezTo>
                  <a:cubicBezTo>
                    <a:pt x="513" y="1910"/>
                    <a:pt x="1911" y="513"/>
                    <a:pt x="3613" y="513"/>
                  </a:cubicBezTo>
                  <a:close/>
                  <a:moveTo>
                    <a:pt x="3613" y="0"/>
                  </a:moveTo>
                  <a:cubicBezTo>
                    <a:pt x="1630" y="0"/>
                    <a:pt x="0" y="1630"/>
                    <a:pt x="0" y="3613"/>
                  </a:cubicBezTo>
                  <a:cubicBezTo>
                    <a:pt x="0" y="5597"/>
                    <a:pt x="1630" y="7196"/>
                    <a:pt x="3613" y="7196"/>
                  </a:cubicBezTo>
                  <a:cubicBezTo>
                    <a:pt x="5597" y="7196"/>
                    <a:pt x="7196" y="5597"/>
                    <a:pt x="7196" y="3613"/>
                  </a:cubicBezTo>
                  <a:cubicBezTo>
                    <a:pt x="7196" y="1630"/>
                    <a:pt x="5597" y="0"/>
                    <a:pt x="361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6"/>
            <p:cNvSpPr/>
            <p:nvPr/>
          </p:nvSpPr>
          <p:spPr>
            <a:xfrm>
              <a:off x="4236075" y="1497325"/>
              <a:ext cx="180525" cy="179900"/>
            </a:xfrm>
            <a:custGeom>
              <a:avLst/>
              <a:gdLst/>
              <a:ahLst/>
              <a:cxnLst/>
              <a:rect l="l" t="t" r="r" b="b"/>
              <a:pathLst>
                <a:path w="7221" h="7196" extrusionOk="0">
                  <a:moveTo>
                    <a:pt x="3607" y="513"/>
                  </a:moveTo>
                  <a:cubicBezTo>
                    <a:pt x="5310" y="513"/>
                    <a:pt x="6683" y="1910"/>
                    <a:pt x="6683" y="3613"/>
                  </a:cubicBezTo>
                  <a:cubicBezTo>
                    <a:pt x="6683" y="5316"/>
                    <a:pt x="5310" y="6689"/>
                    <a:pt x="3607" y="6689"/>
                  </a:cubicBezTo>
                  <a:cubicBezTo>
                    <a:pt x="1904" y="6689"/>
                    <a:pt x="531" y="5316"/>
                    <a:pt x="531" y="3613"/>
                  </a:cubicBezTo>
                  <a:cubicBezTo>
                    <a:pt x="531" y="1910"/>
                    <a:pt x="1904" y="513"/>
                    <a:pt x="3607" y="513"/>
                  </a:cubicBezTo>
                  <a:close/>
                  <a:moveTo>
                    <a:pt x="3607" y="0"/>
                  </a:moveTo>
                  <a:cubicBezTo>
                    <a:pt x="1624" y="0"/>
                    <a:pt x="0" y="1630"/>
                    <a:pt x="0" y="3613"/>
                  </a:cubicBezTo>
                  <a:cubicBezTo>
                    <a:pt x="0" y="5597"/>
                    <a:pt x="1624" y="7196"/>
                    <a:pt x="3607" y="7196"/>
                  </a:cubicBezTo>
                  <a:cubicBezTo>
                    <a:pt x="5591" y="7196"/>
                    <a:pt x="7220" y="5597"/>
                    <a:pt x="7220" y="3613"/>
                  </a:cubicBezTo>
                  <a:cubicBezTo>
                    <a:pt x="7220" y="1630"/>
                    <a:pt x="5591" y="0"/>
                    <a:pt x="360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6"/>
            <p:cNvSpPr/>
            <p:nvPr/>
          </p:nvSpPr>
          <p:spPr>
            <a:xfrm>
              <a:off x="4054800" y="1378450"/>
              <a:ext cx="278475" cy="215625"/>
            </a:xfrm>
            <a:custGeom>
              <a:avLst/>
              <a:gdLst/>
              <a:ahLst/>
              <a:cxnLst/>
              <a:rect l="l" t="t" r="r" b="b"/>
              <a:pathLst>
                <a:path w="11139" h="8625" extrusionOk="0">
                  <a:moveTo>
                    <a:pt x="891" y="1"/>
                  </a:moveTo>
                  <a:cubicBezTo>
                    <a:pt x="409" y="1"/>
                    <a:pt x="0" y="410"/>
                    <a:pt x="0" y="892"/>
                  </a:cubicBezTo>
                  <a:cubicBezTo>
                    <a:pt x="0" y="1374"/>
                    <a:pt x="409" y="1783"/>
                    <a:pt x="891" y="1783"/>
                  </a:cubicBezTo>
                  <a:lnTo>
                    <a:pt x="1606" y="1783"/>
                  </a:lnTo>
                  <a:cubicBezTo>
                    <a:pt x="1758" y="1783"/>
                    <a:pt x="1856" y="1655"/>
                    <a:pt x="1856" y="1526"/>
                  </a:cubicBezTo>
                  <a:cubicBezTo>
                    <a:pt x="1856" y="1374"/>
                    <a:pt x="1758" y="1270"/>
                    <a:pt x="1606" y="1270"/>
                  </a:cubicBezTo>
                  <a:lnTo>
                    <a:pt x="891" y="1270"/>
                  </a:lnTo>
                  <a:cubicBezTo>
                    <a:pt x="690" y="1270"/>
                    <a:pt x="507" y="1093"/>
                    <a:pt x="507" y="892"/>
                  </a:cubicBezTo>
                  <a:cubicBezTo>
                    <a:pt x="507" y="690"/>
                    <a:pt x="690" y="538"/>
                    <a:pt x="891" y="538"/>
                  </a:cubicBezTo>
                  <a:lnTo>
                    <a:pt x="2521" y="538"/>
                  </a:lnTo>
                  <a:lnTo>
                    <a:pt x="434" y="7910"/>
                  </a:lnTo>
                  <a:cubicBezTo>
                    <a:pt x="409" y="8039"/>
                    <a:pt x="483" y="8191"/>
                    <a:pt x="611" y="8240"/>
                  </a:cubicBezTo>
                  <a:lnTo>
                    <a:pt x="690" y="8240"/>
                  </a:lnTo>
                  <a:cubicBezTo>
                    <a:pt x="812" y="8240"/>
                    <a:pt x="916" y="8167"/>
                    <a:pt x="940" y="8063"/>
                  </a:cubicBezTo>
                  <a:lnTo>
                    <a:pt x="2063" y="4017"/>
                  </a:lnTo>
                  <a:cubicBezTo>
                    <a:pt x="2338" y="4096"/>
                    <a:pt x="2796" y="4249"/>
                    <a:pt x="3308" y="4554"/>
                  </a:cubicBezTo>
                  <a:cubicBezTo>
                    <a:pt x="4322" y="5188"/>
                    <a:pt x="4987" y="6208"/>
                    <a:pt x="5237" y="7428"/>
                  </a:cubicBezTo>
                  <a:cubicBezTo>
                    <a:pt x="5268" y="7556"/>
                    <a:pt x="5365" y="7630"/>
                    <a:pt x="5493" y="7630"/>
                  </a:cubicBezTo>
                  <a:lnTo>
                    <a:pt x="5542" y="7630"/>
                  </a:lnTo>
                  <a:cubicBezTo>
                    <a:pt x="5670" y="7605"/>
                    <a:pt x="5774" y="7453"/>
                    <a:pt x="5725" y="7325"/>
                  </a:cubicBezTo>
                  <a:cubicBezTo>
                    <a:pt x="5365" y="5622"/>
                    <a:pt x="4352" y="4602"/>
                    <a:pt x="3559" y="4120"/>
                  </a:cubicBezTo>
                  <a:cubicBezTo>
                    <a:pt x="3028" y="3791"/>
                    <a:pt x="2521" y="3614"/>
                    <a:pt x="2216" y="3534"/>
                  </a:cubicBezTo>
                  <a:lnTo>
                    <a:pt x="2265" y="3309"/>
                  </a:lnTo>
                  <a:lnTo>
                    <a:pt x="8038" y="3309"/>
                  </a:lnTo>
                  <a:lnTo>
                    <a:pt x="5902" y="7556"/>
                  </a:lnTo>
                  <a:cubicBezTo>
                    <a:pt x="5823" y="7679"/>
                    <a:pt x="5878" y="7831"/>
                    <a:pt x="6000" y="7886"/>
                  </a:cubicBezTo>
                  <a:cubicBezTo>
                    <a:pt x="6055" y="7910"/>
                    <a:pt x="6079" y="7910"/>
                    <a:pt x="6128" y="7910"/>
                  </a:cubicBezTo>
                  <a:cubicBezTo>
                    <a:pt x="6232" y="7910"/>
                    <a:pt x="6305" y="7862"/>
                    <a:pt x="6360" y="7782"/>
                  </a:cubicBezTo>
                  <a:lnTo>
                    <a:pt x="8545" y="3461"/>
                  </a:lnTo>
                  <a:lnTo>
                    <a:pt x="10480" y="8112"/>
                  </a:lnTo>
                  <a:lnTo>
                    <a:pt x="6281" y="8112"/>
                  </a:lnTo>
                  <a:cubicBezTo>
                    <a:pt x="6153" y="8112"/>
                    <a:pt x="6030" y="8216"/>
                    <a:pt x="6030" y="8368"/>
                  </a:cubicBezTo>
                  <a:cubicBezTo>
                    <a:pt x="6030" y="8496"/>
                    <a:pt x="6153" y="8625"/>
                    <a:pt x="6281" y="8625"/>
                  </a:cubicBezTo>
                  <a:lnTo>
                    <a:pt x="10858" y="8625"/>
                  </a:lnTo>
                  <a:cubicBezTo>
                    <a:pt x="10883" y="8625"/>
                    <a:pt x="10913" y="8625"/>
                    <a:pt x="10938" y="8594"/>
                  </a:cubicBezTo>
                  <a:cubicBezTo>
                    <a:pt x="11090" y="8545"/>
                    <a:pt x="11139" y="8393"/>
                    <a:pt x="11090" y="8264"/>
                  </a:cubicBezTo>
                  <a:lnTo>
                    <a:pt x="8850" y="2851"/>
                  </a:lnTo>
                  <a:lnTo>
                    <a:pt x="9943" y="690"/>
                  </a:lnTo>
                  <a:cubicBezTo>
                    <a:pt x="9998" y="562"/>
                    <a:pt x="9943" y="410"/>
                    <a:pt x="9815" y="330"/>
                  </a:cubicBezTo>
                  <a:cubicBezTo>
                    <a:pt x="9783" y="318"/>
                    <a:pt x="9750" y="312"/>
                    <a:pt x="9717" y="312"/>
                  </a:cubicBezTo>
                  <a:cubicBezTo>
                    <a:pt x="9621" y="312"/>
                    <a:pt x="9526" y="363"/>
                    <a:pt x="9485" y="458"/>
                  </a:cubicBezTo>
                  <a:lnTo>
                    <a:pt x="8289" y="2796"/>
                  </a:lnTo>
                  <a:lnTo>
                    <a:pt x="2417" y="2796"/>
                  </a:lnTo>
                  <a:lnTo>
                    <a:pt x="3101" y="330"/>
                  </a:lnTo>
                  <a:cubicBezTo>
                    <a:pt x="3156" y="178"/>
                    <a:pt x="3028" y="1"/>
                    <a:pt x="2851"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6"/>
            <p:cNvSpPr/>
            <p:nvPr/>
          </p:nvSpPr>
          <p:spPr>
            <a:xfrm>
              <a:off x="4246750" y="1363200"/>
              <a:ext cx="85925" cy="29325"/>
            </a:xfrm>
            <a:custGeom>
              <a:avLst/>
              <a:gdLst/>
              <a:ahLst/>
              <a:cxnLst/>
              <a:rect l="l" t="t" r="r" b="b"/>
              <a:pathLst>
                <a:path w="3437" h="1173" extrusionOk="0">
                  <a:moveTo>
                    <a:pt x="2666" y="0"/>
                  </a:moveTo>
                  <a:cubicBezTo>
                    <a:pt x="2602" y="0"/>
                    <a:pt x="2537" y="8"/>
                    <a:pt x="2472" y="25"/>
                  </a:cubicBezTo>
                  <a:lnTo>
                    <a:pt x="257" y="562"/>
                  </a:lnTo>
                  <a:cubicBezTo>
                    <a:pt x="153" y="586"/>
                    <a:pt x="80" y="635"/>
                    <a:pt x="0" y="714"/>
                  </a:cubicBezTo>
                  <a:cubicBezTo>
                    <a:pt x="0" y="714"/>
                    <a:pt x="0" y="1172"/>
                    <a:pt x="360" y="1172"/>
                  </a:cubicBezTo>
                  <a:lnTo>
                    <a:pt x="2747" y="1172"/>
                  </a:lnTo>
                  <a:cubicBezTo>
                    <a:pt x="3235" y="1172"/>
                    <a:pt x="3437" y="562"/>
                    <a:pt x="3388" y="458"/>
                  </a:cubicBezTo>
                  <a:cubicBezTo>
                    <a:pt x="3261" y="185"/>
                    <a:pt x="2976" y="0"/>
                    <a:pt x="266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6"/>
            <p:cNvSpPr/>
            <p:nvPr/>
          </p:nvSpPr>
          <p:spPr>
            <a:xfrm>
              <a:off x="4244300" y="1374650"/>
              <a:ext cx="88975" cy="26100"/>
            </a:xfrm>
            <a:custGeom>
              <a:avLst/>
              <a:gdLst/>
              <a:ahLst/>
              <a:cxnLst/>
              <a:rect l="l" t="t" r="r" b="b"/>
              <a:pathLst>
                <a:path w="3559" h="1044" extrusionOk="0">
                  <a:moveTo>
                    <a:pt x="3486" y="0"/>
                  </a:moveTo>
                  <a:cubicBezTo>
                    <a:pt x="3382" y="256"/>
                    <a:pt x="3126" y="409"/>
                    <a:pt x="2845" y="409"/>
                  </a:cubicBezTo>
                  <a:lnTo>
                    <a:pt x="458" y="409"/>
                  </a:lnTo>
                  <a:cubicBezTo>
                    <a:pt x="330" y="409"/>
                    <a:pt x="202" y="354"/>
                    <a:pt x="98" y="256"/>
                  </a:cubicBezTo>
                  <a:cubicBezTo>
                    <a:pt x="25" y="330"/>
                    <a:pt x="1" y="433"/>
                    <a:pt x="1" y="562"/>
                  </a:cubicBezTo>
                  <a:cubicBezTo>
                    <a:pt x="1" y="812"/>
                    <a:pt x="202" y="1044"/>
                    <a:pt x="458" y="1044"/>
                  </a:cubicBezTo>
                  <a:lnTo>
                    <a:pt x="2845" y="1044"/>
                  </a:lnTo>
                  <a:cubicBezTo>
                    <a:pt x="3229" y="1044"/>
                    <a:pt x="3559" y="714"/>
                    <a:pt x="3559" y="330"/>
                  </a:cubicBezTo>
                  <a:cubicBezTo>
                    <a:pt x="3559" y="201"/>
                    <a:pt x="3535" y="104"/>
                    <a:pt x="3486"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6"/>
            <p:cNvSpPr/>
            <p:nvPr/>
          </p:nvSpPr>
          <p:spPr>
            <a:xfrm>
              <a:off x="4171825" y="1559725"/>
              <a:ext cx="54650" cy="48225"/>
            </a:xfrm>
            <a:custGeom>
              <a:avLst/>
              <a:gdLst/>
              <a:ahLst/>
              <a:cxnLst/>
              <a:rect l="l" t="t" r="r" b="b"/>
              <a:pathLst>
                <a:path w="2186" h="1929" extrusionOk="0">
                  <a:moveTo>
                    <a:pt x="1093" y="0"/>
                  </a:moveTo>
                  <a:cubicBezTo>
                    <a:pt x="587" y="0"/>
                    <a:pt x="153" y="330"/>
                    <a:pt x="1" y="812"/>
                  </a:cubicBezTo>
                  <a:cubicBezTo>
                    <a:pt x="1" y="812"/>
                    <a:pt x="1" y="1929"/>
                    <a:pt x="1093" y="1929"/>
                  </a:cubicBezTo>
                  <a:cubicBezTo>
                    <a:pt x="2186" y="1929"/>
                    <a:pt x="2186" y="812"/>
                    <a:pt x="2186" y="812"/>
                  </a:cubicBezTo>
                  <a:cubicBezTo>
                    <a:pt x="2033" y="330"/>
                    <a:pt x="1600" y="0"/>
                    <a:pt x="109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6"/>
            <p:cNvSpPr/>
            <p:nvPr/>
          </p:nvSpPr>
          <p:spPr>
            <a:xfrm>
              <a:off x="4171225" y="1580025"/>
              <a:ext cx="55875" cy="35575"/>
            </a:xfrm>
            <a:custGeom>
              <a:avLst/>
              <a:gdLst/>
              <a:ahLst/>
              <a:cxnLst/>
              <a:rect l="l" t="t" r="r" b="b"/>
              <a:pathLst>
                <a:path w="2235" h="1423" extrusionOk="0">
                  <a:moveTo>
                    <a:pt x="25" y="0"/>
                  </a:moveTo>
                  <a:cubicBezTo>
                    <a:pt x="0" y="104"/>
                    <a:pt x="0" y="201"/>
                    <a:pt x="0" y="305"/>
                  </a:cubicBezTo>
                  <a:cubicBezTo>
                    <a:pt x="0" y="916"/>
                    <a:pt x="507" y="1422"/>
                    <a:pt x="1117" y="1422"/>
                  </a:cubicBezTo>
                  <a:cubicBezTo>
                    <a:pt x="1752" y="1422"/>
                    <a:pt x="2234" y="916"/>
                    <a:pt x="2234" y="305"/>
                  </a:cubicBezTo>
                  <a:cubicBezTo>
                    <a:pt x="2234" y="201"/>
                    <a:pt x="2234" y="104"/>
                    <a:pt x="2210" y="0"/>
                  </a:cubicBezTo>
                  <a:cubicBezTo>
                    <a:pt x="2057" y="458"/>
                    <a:pt x="1624" y="812"/>
                    <a:pt x="1117" y="812"/>
                  </a:cubicBezTo>
                  <a:cubicBezTo>
                    <a:pt x="611" y="812"/>
                    <a:pt x="177" y="458"/>
                    <a:pt x="2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6"/>
            <p:cNvSpPr/>
            <p:nvPr/>
          </p:nvSpPr>
          <p:spPr>
            <a:xfrm>
              <a:off x="4176875" y="1581225"/>
              <a:ext cx="45175" cy="67475"/>
            </a:xfrm>
            <a:custGeom>
              <a:avLst/>
              <a:gdLst/>
              <a:ahLst/>
              <a:cxnLst/>
              <a:rect l="l" t="t" r="r" b="b"/>
              <a:pathLst>
                <a:path w="1807" h="2699" extrusionOk="0">
                  <a:moveTo>
                    <a:pt x="891" y="1"/>
                  </a:moveTo>
                  <a:cubicBezTo>
                    <a:pt x="739" y="1"/>
                    <a:pt x="635" y="105"/>
                    <a:pt x="635" y="257"/>
                  </a:cubicBezTo>
                  <a:lnTo>
                    <a:pt x="635" y="2192"/>
                  </a:lnTo>
                  <a:lnTo>
                    <a:pt x="256" y="2192"/>
                  </a:lnTo>
                  <a:cubicBezTo>
                    <a:pt x="104" y="2192"/>
                    <a:pt x="0" y="2314"/>
                    <a:pt x="0" y="2442"/>
                  </a:cubicBezTo>
                  <a:cubicBezTo>
                    <a:pt x="0" y="2595"/>
                    <a:pt x="104" y="2699"/>
                    <a:pt x="256" y="2699"/>
                  </a:cubicBezTo>
                  <a:lnTo>
                    <a:pt x="1526" y="2699"/>
                  </a:lnTo>
                  <a:cubicBezTo>
                    <a:pt x="1678" y="2699"/>
                    <a:pt x="1807" y="2595"/>
                    <a:pt x="1807" y="2442"/>
                  </a:cubicBezTo>
                  <a:cubicBezTo>
                    <a:pt x="1807" y="2314"/>
                    <a:pt x="1678" y="2192"/>
                    <a:pt x="1526" y="2192"/>
                  </a:cubicBezTo>
                  <a:lnTo>
                    <a:pt x="1147" y="2192"/>
                  </a:lnTo>
                  <a:lnTo>
                    <a:pt x="1147" y="257"/>
                  </a:lnTo>
                  <a:cubicBezTo>
                    <a:pt x="1147" y="105"/>
                    <a:pt x="1044" y="1"/>
                    <a:pt x="89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6"/>
            <p:cNvSpPr/>
            <p:nvPr/>
          </p:nvSpPr>
          <p:spPr>
            <a:xfrm>
              <a:off x="4308550" y="1568575"/>
              <a:ext cx="35575" cy="30525"/>
            </a:xfrm>
            <a:custGeom>
              <a:avLst/>
              <a:gdLst/>
              <a:ahLst/>
              <a:cxnLst/>
              <a:rect l="l" t="t" r="r" b="b"/>
              <a:pathLst>
                <a:path w="1423" h="1221" extrusionOk="0">
                  <a:moveTo>
                    <a:pt x="708" y="0"/>
                  </a:moveTo>
                  <a:cubicBezTo>
                    <a:pt x="403" y="0"/>
                    <a:pt x="122" y="177"/>
                    <a:pt x="0" y="458"/>
                  </a:cubicBezTo>
                  <a:cubicBezTo>
                    <a:pt x="0" y="458"/>
                    <a:pt x="0" y="1221"/>
                    <a:pt x="708" y="1221"/>
                  </a:cubicBezTo>
                  <a:cubicBezTo>
                    <a:pt x="1422" y="1221"/>
                    <a:pt x="1422" y="458"/>
                    <a:pt x="1422" y="458"/>
                  </a:cubicBezTo>
                  <a:cubicBezTo>
                    <a:pt x="1294" y="177"/>
                    <a:pt x="1013" y="0"/>
                    <a:pt x="70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6"/>
            <p:cNvSpPr/>
            <p:nvPr/>
          </p:nvSpPr>
          <p:spPr>
            <a:xfrm>
              <a:off x="4307175" y="1580025"/>
              <a:ext cx="38175" cy="26725"/>
            </a:xfrm>
            <a:custGeom>
              <a:avLst/>
              <a:gdLst/>
              <a:ahLst/>
              <a:cxnLst/>
              <a:rect l="l" t="t" r="r" b="b"/>
              <a:pathLst>
                <a:path w="1527" h="1069" extrusionOk="0">
                  <a:moveTo>
                    <a:pt x="55" y="0"/>
                  </a:moveTo>
                  <a:cubicBezTo>
                    <a:pt x="25" y="104"/>
                    <a:pt x="0" y="201"/>
                    <a:pt x="0" y="305"/>
                  </a:cubicBezTo>
                  <a:cubicBezTo>
                    <a:pt x="0" y="739"/>
                    <a:pt x="330" y="1068"/>
                    <a:pt x="763" y="1068"/>
                  </a:cubicBezTo>
                  <a:cubicBezTo>
                    <a:pt x="1197" y="1068"/>
                    <a:pt x="1526" y="739"/>
                    <a:pt x="1526" y="305"/>
                  </a:cubicBezTo>
                  <a:cubicBezTo>
                    <a:pt x="1526" y="201"/>
                    <a:pt x="1502" y="104"/>
                    <a:pt x="1477" y="0"/>
                  </a:cubicBezTo>
                  <a:cubicBezTo>
                    <a:pt x="1349" y="256"/>
                    <a:pt x="1068" y="458"/>
                    <a:pt x="763" y="458"/>
                  </a:cubicBezTo>
                  <a:cubicBezTo>
                    <a:pt x="458" y="458"/>
                    <a:pt x="177" y="256"/>
                    <a:pt x="55"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6"/>
            <p:cNvSpPr/>
            <p:nvPr/>
          </p:nvSpPr>
          <p:spPr>
            <a:xfrm>
              <a:off x="4051600" y="1568575"/>
              <a:ext cx="35725" cy="30525"/>
            </a:xfrm>
            <a:custGeom>
              <a:avLst/>
              <a:gdLst/>
              <a:ahLst/>
              <a:cxnLst/>
              <a:rect l="l" t="t" r="r" b="b"/>
              <a:pathLst>
                <a:path w="1429" h="1221" extrusionOk="0">
                  <a:moveTo>
                    <a:pt x="714" y="0"/>
                  </a:moveTo>
                  <a:cubicBezTo>
                    <a:pt x="409" y="0"/>
                    <a:pt x="128" y="177"/>
                    <a:pt x="0" y="458"/>
                  </a:cubicBezTo>
                  <a:cubicBezTo>
                    <a:pt x="0" y="458"/>
                    <a:pt x="0" y="1221"/>
                    <a:pt x="714" y="1221"/>
                  </a:cubicBezTo>
                  <a:cubicBezTo>
                    <a:pt x="1428" y="1221"/>
                    <a:pt x="1428" y="458"/>
                    <a:pt x="1428" y="458"/>
                  </a:cubicBezTo>
                  <a:cubicBezTo>
                    <a:pt x="1300" y="177"/>
                    <a:pt x="1019" y="0"/>
                    <a:pt x="71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6"/>
            <p:cNvSpPr/>
            <p:nvPr/>
          </p:nvSpPr>
          <p:spPr>
            <a:xfrm>
              <a:off x="4050375" y="1580025"/>
              <a:ext cx="38175" cy="26725"/>
            </a:xfrm>
            <a:custGeom>
              <a:avLst/>
              <a:gdLst/>
              <a:ahLst/>
              <a:cxnLst/>
              <a:rect l="l" t="t" r="r" b="b"/>
              <a:pathLst>
                <a:path w="1527" h="1069" extrusionOk="0">
                  <a:moveTo>
                    <a:pt x="49" y="0"/>
                  </a:moveTo>
                  <a:cubicBezTo>
                    <a:pt x="25" y="104"/>
                    <a:pt x="0" y="201"/>
                    <a:pt x="0" y="305"/>
                  </a:cubicBezTo>
                  <a:cubicBezTo>
                    <a:pt x="0" y="739"/>
                    <a:pt x="330" y="1068"/>
                    <a:pt x="763" y="1068"/>
                  </a:cubicBezTo>
                  <a:cubicBezTo>
                    <a:pt x="1197" y="1068"/>
                    <a:pt x="1526" y="739"/>
                    <a:pt x="1526" y="305"/>
                  </a:cubicBezTo>
                  <a:cubicBezTo>
                    <a:pt x="1526" y="201"/>
                    <a:pt x="1502" y="104"/>
                    <a:pt x="1477" y="0"/>
                  </a:cubicBezTo>
                  <a:cubicBezTo>
                    <a:pt x="1349" y="256"/>
                    <a:pt x="1068" y="458"/>
                    <a:pt x="763" y="458"/>
                  </a:cubicBezTo>
                  <a:cubicBezTo>
                    <a:pt x="458" y="458"/>
                    <a:pt x="177" y="256"/>
                    <a:pt x="49"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66"/>
          <p:cNvGrpSpPr/>
          <p:nvPr/>
        </p:nvGrpSpPr>
        <p:grpSpPr>
          <a:xfrm>
            <a:off x="7029550" y="2010031"/>
            <a:ext cx="358575" cy="437325"/>
            <a:chOff x="7029550" y="2269825"/>
            <a:chExt cx="358575" cy="437325"/>
          </a:xfrm>
        </p:grpSpPr>
        <p:sp>
          <p:nvSpPr>
            <p:cNvPr id="5581" name="Google Shape;5581;p66"/>
            <p:cNvSpPr/>
            <p:nvPr/>
          </p:nvSpPr>
          <p:spPr>
            <a:xfrm>
              <a:off x="7222100" y="2312400"/>
              <a:ext cx="34350" cy="38775"/>
            </a:xfrm>
            <a:custGeom>
              <a:avLst/>
              <a:gdLst/>
              <a:ahLst/>
              <a:cxnLst/>
              <a:rect l="l" t="t" r="r" b="b"/>
              <a:pathLst>
                <a:path w="1374" h="1551" extrusionOk="0">
                  <a:moveTo>
                    <a:pt x="306" y="1"/>
                  </a:moveTo>
                  <a:lnTo>
                    <a:pt x="1" y="330"/>
                  </a:lnTo>
                  <a:lnTo>
                    <a:pt x="1" y="1551"/>
                  </a:lnTo>
                  <a:lnTo>
                    <a:pt x="1374" y="1551"/>
                  </a:lnTo>
                  <a:lnTo>
                    <a:pt x="1374" y="330"/>
                  </a:lnTo>
                  <a:lnTo>
                    <a:pt x="106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6"/>
            <p:cNvSpPr/>
            <p:nvPr/>
          </p:nvSpPr>
          <p:spPr>
            <a:xfrm>
              <a:off x="7222100" y="2297150"/>
              <a:ext cx="34350" cy="23525"/>
            </a:xfrm>
            <a:custGeom>
              <a:avLst/>
              <a:gdLst/>
              <a:ahLst/>
              <a:cxnLst/>
              <a:rect l="l" t="t" r="r" b="b"/>
              <a:pathLst>
                <a:path w="1374" h="941" extrusionOk="0">
                  <a:moveTo>
                    <a:pt x="1" y="0"/>
                  </a:moveTo>
                  <a:lnTo>
                    <a:pt x="1" y="940"/>
                  </a:lnTo>
                  <a:lnTo>
                    <a:pt x="1374" y="940"/>
                  </a:lnTo>
                  <a:lnTo>
                    <a:pt x="1374"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6"/>
            <p:cNvSpPr/>
            <p:nvPr/>
          </p:nvSpPr>
          <p:spPr>
            <a:xfrm>
              <a:off x="7280700" y="2389925"/>
              <a:ext cx="107425" cy="31150"/>
            </a:xfrm>
            <a:custGeom>
              <a:avLst/>
              <a:gdLst/>
              <a:ahLst/>
              <a:cxnLst/>
              <a:rect l="l" t="t" r="r" b="b"/>
              <a:pathLst>
                <a:path w="4297" h="1246" extrusionOk="0">
                  <a:moveTo>
                    <a:pt x="0" y="0"/>
                  </a:moveTo>
                  <a:lnTo>
                    <a:pt x="0" y="1245"/>
                  </a:lnTo>
                  <a:lnTo>
                    <a:pt x="3992" y="1245"/>
                  </a:lnTo>
                  <a:lnTo>
                    <a:pt x="4297" y="916"/>
                  </a:lnTo>
                  <a:lnTo>
                    <a:pt x="4297" y="177"/>
                  </a:lnTo>
                  <a:cubicBezTo>
                    <a:pt x="4297" y="80"/>
                    <a:pt x="4218" y="0"/>
                    <a:pt x="412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6"/>
            <p:cNvSpPr/>
            <p:nvPr/>
          </p:nvSpPr>
          <p:spPr>
            <a:xfrm>
              <a:off x="7280700" y="2412800"/>
              <a:ext cx="107425" cy="15900"/>
            </a:xfrm>
            <a:custGeom>
              <a:avLst/>
              <a:gdLst/>
              <a:ahLst/>
              <a:cxnLst/>
              <a:rect l="l" t="t" r="r" b="b"/>
              <a:pathLst>
                <a:path w="4297" h="636" extrusionOk="0">
                  <a:moveTo>
                    <a:pt x="0" y="1"/>
                  </a:moveTo>
                  <a:lnTo>
                    <a:pt x="0" y="635"/>
                  </a:lnTo>
                  <a:lnTo>
                    <a:pt x="4120" y="635"/>
                  </a:lnTo>
                  <a:cubicBezTo>
                    <a:pt x="4218" y="635"/>
                    <a:pt x="4297" y="562"/>
                    <a:pt x="4297" y="458"/>
                  </a:cubicBezTo>
                  <a:lnTo>
                    <a:pt x="4297"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6"/>
            <p:cNvSpPr/>
            <p:nvPr/>
          </p:nvSpPr>
          <p:spPr>
            <a:xfrm>
              <a:off x="7082950" y="2389925"/>
              <a:ext cx="115075" cy="98575"/>
            </a:xfrm>
            <a:custGeom>
              <a:avLst/>
              <a:gdLst/>
              <a:ahLst/>
              <a:cxnLst/>
              <a:rect l="l" t="t" r="r" b="b"/>
              <a:pathLst>
                <a:path w="4603" h="3943" extrusionOk="0">
                  <a:moveTo>
                    <a:pt x="2698" y="0"/>
                  </a:moveTo>
                  <a:cubicBezTo>
                    <a:pt x="1197" y="0"/>
                    <a:pt x="0" y="1196"/>
                    <a:pt x="0" y="2698"/>
                  </a:cubicBezTo>
                  <a:lnTo>
                    <a:pt x="0" y="3766"/>
                  </a:lnTo>
                  <a:cubicBezTo>
                    <a:pt x="0" y="3870"/>
                    <a:pt x="74" y="3943"/>
                    <a:pt x="177" y="3943"/>
                  </a:cubicBezTo>
                  <a:lnTo>
                    <a:pt x="916" y="3943"/>
                  </a:lnTo>
                  <a:lnTo>
                    <a:pt x="1245" y="3638"/>
                  </a:lnTo>
                  <a:lnTo>
                    <a:pt x="1245" y="2393"/>
                  </a:lnTo>
                  <a:cubicBezTo>
                    <a:pt x="1245" y="1758"/>
                    <a:pt x="2057" y="1245"/>
                    <a:pt x="2698" y="1245"/>
                  </a:cubicBezTo>
                  <a:lnTo>
                    <a:pt x="4602" y="1245"/>
                  </a:lnTo>
                  <a:lnTo>
                    <a:pt x="4602"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6"/>
            <p:cNvSpPr/>
            <p:nvPr/>
          </p:nvSpPr>
          <p:spPr>
            <a:xfrm>
              <a:off x="7105825" y="2412800"/>
              <a:ext cx="92200" cy="75700"/>
            </a:xfrm>
            <a:custGeom>
              <a:avLst/>
              <a:gdLst/>
              <a:ahLst/>
              <a:cxnLst/>
              <a:rect l="l" t="t" r="r" b="b"/>
              <a:pathLst>
                <a:path w="3688" h="3028" extrusionOk="0">
                  <a:moveTo>
                    <a:pt x="1783" y="1"/>
                  </a:moveTo>
                  <a:cubicBezTo>
                    <a:pt x="813" y="1"/>
                    <a:pt x="1" y="819"/>
                    <a:pt x="1" y="1807"/>
                  </a:cubicBezTo>
                  <a:lnTo>
                    <a:pt x="1" y="3028"/>
                  </a:lnTo>
                  <a:lnTo>
                    <a:pt x="459" y="3028"/>
                  </a:lnTo>
                  <a:cubicBezTo>
                    <a:pt x="562" y="3028"/>
                    <a:pt x="636" y="2955"/>
                    <a:pt x="636" y="2851"/>
                  </a:cubicBezTo>
                  <a:lnTo>
                    <a:pt x="636" y="1783"/>
                  </a:lnTo>
                  <a:cubicBezTo>
                    <a:pt x="636" y="1148"/>
                    <a:pt x="1142" y="635"/>
                    <a:pt x="1783" y="635"/>
                  </a:cubicBezTo>
                  <a:lnTo>
                    <a:pt x="3687" y="635"/>
                  </a:lnTo>
                  <a:lnTo>
                    <a:pt x="3687"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6"/>
            <p:cNvSpPr/>
            <p:nvPr/>
          </p:nvSpPr>
          <p:spPr>
            <a:xfrm>
              <a:off x="7189750" y="2343525"/>
              <a:ext cx="98600" cy="111275"/>
            </a:xfrm>
            <a:custGeom>
              <a:avLst/>
              <a:gdLst/>
              <a:ahLst/>
              <a:cxnLst/>
              <a:rect l="l" t="t" r="r" b="b"/>
              <a:pathLst>
                <a:path w="3944" h="4451" extrusionOk="0">
                  <a:moveTo>
                    <a:pt x="1044" y="1"/>
                  </a:moveTo>
                  <a:cubicBezTo>
                    <a:pt x="458" y="1"/>
                    <a:pt x="1" y="459"/>
                    <a:pt x="1" y="1020"/>
                  </a:cubicBezTo>
                  <a:lnTo>
                    <a:pt x="1" y="3437"/>
                  </a:lnTo>
                  <a:cubicBezTo>
                    <a:pt x="1" y="3992"/>
                    <a:pt x="458" y="4450"/>
                    <a:pt x="1044" y="4450"/>
                  </a:cubicBezTo>
                  <a:lnTo>
                    <a:pt x="2924" y="4450"/>
                  </a:lnTo>
                  <a:cubicBezTo>
                    <a:pt x="3486" y="4450"/>
                    <a:pt x="3943" y="3992"/>
                    <a:pt x="3943" y="3437"/>
                  </a:cubicBezTo>
                  <a:lnTo>
                    <a:pt x="3943" y="1020"/>
                  </a:lnTo>
                  <a:cubicBezTo>
                    <a:pt x="3943" y="459"/>
                    <a:pt x="3486" y="1"/>
                    <a:pt x="29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6"/>
            <p:cNvSpPr/>
            <p:nvPr/>
          </p:nvSpPr>
          <p:spPr>
            <a:xfrm>
              <a:off x="7189750" y="2426225"/>
              <a:ext cx="98600" cy="41375"/>
            </a:xfrm>
            <a:custGeom>
              <a:avLst/>
              <a:gdLst/>
              <a:ahLst/>
              <a:cxnLst/>
              <a:rect l="l" t="t" r="r" b="b"/>
              <a:pathLst>
                <a:path w="3944" h="1655" extrusionOk="0">
                  <a:moveTo>
                    <a:pt x="1" y="1"/>
                  </a:moveTo>
                  <a:lnTo>
                    <a:pt x="1" y="635"/>
                  </a:lnTo>
                  <a:cubicBezTo>
                    <a:pt x="1" y="1197"/>
                    <a:pt x="458" y="1655"/>
                    <a:pt x="1044" y="1655"/>
                  </a:cubicBezTo>
                  <a:lnTo>
                    <a:pt x="2924" y="1655"/>
                  </a:lnTo>
                  <a:cubicBezTo>
                    <a:pt x="3486" y="1655"/>
                    <a:pt x="3943" y="1197"/>
                    <a:pt x="3943" y="635"/>
                  </a:cubicBezTo>
                  <a:lnTo>
                    <a:pt x="3943" y="1"/>
                  </a:lnTo>
                  <a:cubicBezTo>
                    <a:pt x="3943" y="556"/>
                    <a:pt x="3486" y="1014"/>
                    <a:pt x="2924" y="1014"/>
                  </a:cubicBezTo>
                  <a:lnTo>
                    <a:pt x="1044" y="1014"/>
                  </a:lnTo>
                  <a:cubicBezTo>
                    <a:pt x="458" y="1014"/>
                    <a:pt x="1" y="556"/>
                    <a:pt x="1"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6"/>
            <p:cNvSpPr/>
            <p:nvPr/>
          </p:nvSpPr>
          <p:spPr>
            <a:xfrm>
              <a:off x="7178925" y="2269825"/>
              <a:ext cx="121475" cy="27350"/>
            </a:xfrm>
            <a:custGeom>
              <a:avLst/>
              <a:gdLst/>
              <a:ahLst/>
              <a:cxnLst/>
              <a:rect l="l" t="t" r="r" b="b"/>
              <a:pathLst>
                <a:path w="4859" h="1094" extrusionOk="0">
                  <a:moveTo>
                    <a:pt x="611" y="1"/>
                  </a:moveTo>
                  <a:cubicBezTo>
                    <a:pt x="330" y="1"/>
                    <a:pt x="104" y="153"/>
                    <a:pt x="0" y="379"/>
                  </a:cubicBezTo>
                  <a:cubicBezTo>
                    <a:pt x="0" y="379"/>
                    <a:pt x="0" y="1093"/>
                    <a:pt x="611" y="1093"/>
                  </a:cubicBezTo>
                  <a:lnTo>
                    <a:pt x="4224" y="1093"/>
                  </a:lnTo>
                  <a:cubicBezTo>
                    <a:pt x="4859" y="1093"/>
                    <a:pt x="4834" y="379"/>
                    <a:pt x="4834" y="379"/>
                  </a:cubicBezTo>
                  <a:cubicBezTo>
                    <a:pt x="4730" y="153"/>
                    <a:pt x="4505" y="1"/>
                    <a:pt x="422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6"/>
            <p:cNvSpPr/>
            <p:nvPr/>
          </p:nvSpPr>
          <p:spPr>
            <a:xfrm>
              <a:off x="7177100" y="2279300"/>
              <a:ext cx="124525" cy="25500"/>
            </a:xfrm>
            <a:custGeom>
              <a:avLst/>
              <a:gdLst/>
              <a:ahLst/>
              <a:cxnLst/>
              <a:rect l="l" t="t" r="r" b="b"/>
              <a:pathLst>
                <a:path w="4981" h="1020" extrusionOk="0">
                  <a:moveTo>
                    <a:pt x="73" y="0"/>
                  </a:moveTo>
                  <a:cubicBezTo>
                    <a:pt x="24" y="104"/>
                    <a:pt x="0" y="208"/>
                    <a:pt x="0" y="330"/>
                  </a:cubicBezTo>
                  <a:cubicBezTo>
                    <a:pt x="0" y="714"/>
                    <a:pt x="305" y="1020"/>
                    <a:pt x="684" y="1020"/>
                  </a:cubicBezTo>
                  <a:lnTo>
                    <a:pt x="4297" y="1020"/>
                  </a:lnTo>
                  <a:cubicBezTo>
                    <a:pt x="4675" y="1020"/>
                    <a:pt x="4980" y="714"/>
                    <a:pt x="4980" y="330"/>
                  </a:cubicBezTo>
                  <a:cubicBezTo>
                    <a:pt x="4980" y="208"/>
                    <a:pt x="4956" y="104"/>
                    <a:pt x="4907" y="0"/>
                  </a:cubicBezTo>
                  <a:cubicBezTo>
                    <a:pt x="4803" y="232"/>
                    <a:pt x="4578" y="385"/>
                    <a:pt x="4297" y="385"/>
                  </a:cubicBezTo>
                  <a:lnTo>
                    <a:pt x="684" y="385"/>
                  </a:lnTo>
                  <a:cubicBezTo>
                    <a:pt x="403" y="385"/>
                    <a:pt x="177" y="232"/>
                    <a:pt x="7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6"/>
            <p:cNvSpPr/>
            <p:nvPr/>
          </p:nvSpPr>
          <p:spPr>
            <a:xfrm>
              <a:off x="7029850" y="2521900"/>
              <a:ext cx="141475" cy="177025"/>
            </a:xfrm>
            <a:custGeom>
              <a:avLst/>
              <a:gdLst/>
              <a:ahLst/>
              <a:cxnLst/>
              <a:rect l="l" t="t" r="r" b="b"/>
              <a:pathLst>
                <a:path w="5659" h="7081" extrusionOk="0">
                  <a:moveTo>
                    <a:pt x="2814" y="1"/>
                  </a:moveTo>
                  <a:cubicBezTo>
                    <a:pt x="2773" y="1"/>
                    <a:pt x="2735" y="13"/>
                    <a:pt x="2710" y="37"/>
                  </a:cubicBezTo>
                  <a:cubicBezTo>
                    <a:pt x="1740" y="928"/>
                    <a:pt x="190" y="2558"/>
                    <a:pt x="13" y="4236"/>
                  </a:cubicBezTo>
                  <a:lnTo>
                    <a:pt x="13" y="4261"/>
                  </a:lnTo>
                  <a:cubicBezTo>
                    <a:pt x="13" y="4260"/>
                    <a:pt x="13" y="4260"/>
                    <a:pt x="13" y="4260"/>
                  </a:cubicBezTo>
                  <a:lnTo>
                    <a:pt x="13" y="4260"/>
                  </a:lnTo>
                  <a:cubicBezTo>
                    <a:pt x="12" y="4261"/>
                    <a:pt x="0" y="7080"/>
                    <a:pt x="2808" y="7080"/>
                  </a:cubicBezTo>
                  <a:cubicBezTo>
                    <a:pt x="5658" y="7080"/>
                    <a:pt x="5634" y="4261"/>
                    <a:pt x="5634" y="4261"/>
                  </a:cubicBezTo>
                  <a:lnTo>
                    <a:pt x="5634" y="4236"/>
                  </a:lnTo>
                  <a:cubicBezTo>
                    <a:pt x="5432" y="2558"/>
                    <a:pt x="3876" y="928"/>
                    <a:pt x="2936" y="37"/>
                  </a:cubicBezTo>
                  <a:cubicBezTo>
                    <a:pt x="2899" y="13"/>
                    <a:pt x="2855" y="1"/>
                    <a:pt x="281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6"/>
            <p:cNvSpPr/>
            <p:nvPr/>
          </p:nvSpPr>
          <p:spPr>
            <a:xfrm>
              <a:off x="7029550" y="2627800"/>
              <a:ext cx="141775" cy="79350"/>
            </a:xfrm>
            <a:custGeom>
              <a:avLst/>
              <a:gdLst/>
              <a:ahLst/>
              <a:cxnLst/>
              <a:rect l="l" t="t" r="r" b="b"/>
              <a:pathLst>
                <a:path w="5671" h="3174" extrusionOk="0">
                  <a:moveTo>
                    <a:pt x="25" y="0"/>
                  </a:moveTo>
                  <a:cubicBezTo>
                    <a:pt x="0" y="202"/>
                    <a:pt x="0" y="427"/>
                    <a:pt x="25" y="659"/>
                  </a:cubicBezTo>
                  <a:cubicBezTo>
                    <a:pt x="177" y="1929"/>
                    <a:pt x="1093" y="3174"/>
                    <a:pt x="2820" y="3174"/>
                  </a:cubicBezTo>
                  <a:cubicBezTo>
                    <a:pt x="4578" y="3174"/>
                    <a:pt x="5469" y="1929"/>
                    <a:pt x="5646" y="659"/>
                  </a:cubicBezTo>
                  <a:cubicBezTo>
                    <a:pt x="5670" y="427"/>
                    <a:pt x="5670" y="202"/>
                    <a:pt x="5646" y="0"/>
                  </a:cubicBezTo>
                  <a:lnTo>
                    <a:pt x="5646" y="25"/>
                  </a:lnTo>
                  <a:cubicBezTo>
                    <a:pt x="5469" y="1294"/>
                    <a:pt x="4578" y="2539"/>
                    <a:pt x="2820" y="2539"/>
                  </a:cubicBezTo>
                  <a:cubicBezTo>
                    <a:pt x="1093" y="2539"/>
                    <a:pt x="202" y="1294"/>
                    <a:pt x="25" y="25"/>
                  </a:cubicBezTo>
                  <a:lnTo>
                    <a:pt x="2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66"/>
          <p:cNvGrpSpPr/>
          <p:nvPr/>
        </p:nvGrpSpPr>
        <p:grpSpPr>
          <a:xfrm>
            <a:off x="3234050" y="1346656"/>
            <a:ext cx="440550" cy="437075"/>
            <a:chOff x="3234050" y="1301650"/>
            <a:chExt cx="440550" cy="437075"/>
          </a:xfrm>
        </p:grpSpPr>
        <p:sp>
          <p:nvSpPr>
            <p:cNvPr id="5594" name="Google Shape;5594;p66"/>
            <p:cNvSpPr/>
            <p:nvPr/>
          </p:nvSpPr>
          <p:spPr>
            <a:xfrm>
              <a:off x="3366350" y="1301650"/>
              <a:ext cx="86375" cy="67350"/>
            </a:xfrm>
            <a:custGeom>
              <a:avLst/>
              <a:gdLst/>
              <a:ahLst/>
              <a:cxnLst/>
              <a:rect l="l" t="t" r="r" b="b"/>
              <a:pathLst>
                <a:path w="3455" h="2694" extrusionOk="0">
                  <a:moveTo>
                    <a:pt x="494" y="1"/>
                  </a:moveTo>
                  <a:cubicBezTo>
                    <a:pt x="225" y="1"/>
                    <a:pt x="49" y="21"/>
                    <a:pt x="49" y="21"/>
                  </a:cubicBezTo>
                  <a:cubicBezTo>
                    <a:pt x="49" y="21"/>
                    <a:pt x="25" y="70"/>
                    <a:pt x="25" y="125"/>
                  </a:cubicBezTo>
                  <a:cubicBezTo>
                    <a:pt x="0" y="479"/>
                    <a:pt x="122" y="1522"/>
                    <a:pt x="916" y="2261"/>
                  </a:cubicBezTo>
                  <a:cubicBezTo>
                    <a:pt x="1289" y="2593"/>
                    <a:pt x="1766" y="2693"/>
                    <a:pt x="2206" y="2693"/>
                  </a:cubicBezTo>
                  <a:cubicBezTo>
                    <a:pt x="2874" y="2693"/>
                    <a:pt x="3455" y="2462"/>
                    <a:pt x="3455" y="2462"/>
                  </a:cubicBezTo>
                  <a:cubicBezTo>
                    <a:pt x="3430" y="1931"/>
                    <a:pt x="3278" y="1168"/>
                    <a:pt x="2716" y="680"/>
                  </a:cubicBezTo>
                  <a:cubicBezTo>
                    <a:pt x="2076" y="94"/>
                    <a:pt x="1071" y="1"/>
                    <a:pt x="49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6"/>
            <p:cNvSpPr/>
            <p:nvPr/>
          </p:nvSpPr>
          <p:spPr>
            <a:xfrm>
              <a:off x="3452700" y="1301650"/>
              <a:ext cx="86550" cy="67350"/>
            </a:xfrm>
            <a:custGeom>
              <a:avLst/>
              <a:gdLst/>
              <a:ahLst/>
              <a:cxnLst/>
              <a:rect l="l" t="t" r="r" b="b"/>
              <a:pathLst>
                <a:path w="3462" h="2694" extrusionOk="0">
                  <a:moveTo>
                    <a:pt x="2966" y="1"/>
                  </a:moveTo>
                  <a:cubicBezTo>
                    <a:pt x="2388" y="1"/>
                    <a:pt x="1380" y="94"/>
                    <a:pt x="739" y="680"/>
                  </a:cubicBezTo>
                  <a:cubicBezTo>
                    <a:pt x="178" y="1168"/>
                    <a:pt x="25" y="1931"/>
                    <a:pt x="1" y="2462"/>
                  </a:cubicBezTo>
                  <a:cubicBezTo>
                    <a:pt x="1" y="2462"/>
                    <a:pt x="584" y="2693"/>
                    <a:pt x="1254" y="2693"/>
                  </a:cubicBezTo>
                  <a:cubicBezTo>
                    <a:pt x="1695" y="2693"/>
                    <a:pt x="2173" y="2593"/>
                    <a:pt x="2546" y="2261"/>
                  </a:cubicBezTo>
                  <a:cubicBezTo>
                    <a:pt x="3333" y="1522"/>
                    <a:pt x="3461" y="479"/>
                    <a:pt x="3437" y="125"/>
                  </a:cubicBezTo>
                  <a:cubicBezTo>
                    <a:pt x="3413" y="70"/>
                    <a:pt x="3413" y="21"/>
                    <a:pt x="3413" y="21"/>
                  </a:cubicBezTo>
                  <a:cubicBezTo>
                    <a:pt x="3413" y="21"/>
                    <a:pt x="3236" y="1"/>
                    <a:pt x="296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6"/>
            <p:cNvSpPr/>
            <p:nvPr/>
          </p:nvSpPr>
          <p:spPr>
            <a:xfrm>
              <a:off x="3364975" y="1304750"/>
              <a:ext cx="174875" cy="168475"/>
            </a:xfrm>
            <a:custGeom>
              <a:avLst/>
              <a:gdLst/>
              <a:ahLst/>
              <a:cxnLst/>
              <a:rect l="l" t="t" r="r" b="b"/>
              <a:pathLst>
                <a:path w="6995" h="6739" extrusionOk="0">
                  <a:moveTo>
                    <a:pt x="80" y="1"/>
                  </a:moveTo>
                  <a:cubicBezTo>
                    <a:pt x="55" y="355"/>
                    <a:pt x="0" y="1600"/>
                    <a:pt x="818" y="2338"/>
                  </a:cubicBezTo>
                  <a:cubicBezTo>
                    <a:pt x="1526" y="2973"/>
                    <a:pt x="2747" y="2997"/>
                    <a:pt x="3260" y="2997"/>
                  </a:cubicBezTo>
                  <a:lnTo>
                    <a:pt x="3260" y="6482"/>
                  </a:lnTo>
                  <a:cubicBezTo>
                    <a:pt x="3260" y="6635"/>
                    <a:pt x="3357" y="6739"/>
                    <a:pt x="3510" y="6739"/>
                  </a:cubicBezTo>
                  <a:cubicBezTo>
                    <a:pt x="3662" y="6739"/>
                    <a:pt x="3766" y="6635"/>
                    <a:pt x="3766" y="6482"/>
                  </a:cubicBezTo>
                  <a:lnTo>
                    <a:pt x="3766" y="2997"/>
                  </a:lnTo>
                  <a:cubicBezTo>
                    <a:pt x="4273" y="2997"/>
                    <a:pt x="5493" y="2973"/>
                    <a:pt x="6207" y="2338"/>
                  </a:cubicBezTo>
                  <a:cubicBezTo>
                    <a:pt x="6995" y="1600"/>
                    <a:pt x="6970" y="355"/>
                    <a:pt x="6946" y="1"/>
                  </a:cubicBezTo>
                  <a:lnTo>
                    <a:pt x="6946" y="1"/>
                  </a:lnTo>
                  <a:cubicBezTo>
                    <a:pt x="6891" y="532"/>
                    <a:pt x="6738" y="1221"/>
                    <a:pt x="6207" y="1704"/>
                  </a:cubicBezTo>
                  <a:cubicBezTo>
                    <a:pt x="5573" y="2268"/>
                    <a:pt x="4566" y="2360"/>
                    <a:pt x="3979" y="2360"/>
                  </a:cubicBezTo>
                  <a:cubicBezTo>
                    <a:pt x="3696" y="2360"/>
                    <a:pt x="3510" y="2338"/>
                    <a:pt x="3510" y="2338"/>
                  </a:cubicBezTo>
                  <a:cubicBezTo>
                    <a:pt x="3510" y="2338"/>
                    <a:pt x="3325" y="2360"/>
                    <a:pt x="3042" y="2360"/>
                  </a:cubicBezTo>
                  <a:cubicBezTo>
                    <a:pt x="2457" y="2360"/>
                    <a:pt x="1453" y="2268"/>
                    <a:pt x="818" y="1704"/>
                  </a:cubicBezTo>
                  <a:cubicBezTo>
                    <a:pt x="281" y="1221"/>
                    <a:pt x="129" y="532"/>
                    <a:pt x="8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6"/>
            <p:cNvSpPr/>
            <p:nvPr/>
          </p:nvSpPr>
          <p:spPr>
            <a:xfrm>
              <a:off x="3350325" y="1459175"/>
              <a:ext cx="192725" cy="76300"/>
            </a:xfrm>
            <a:custGeom>
              <a:avLst/>
              <a:gdLst/>
              <a:ahLst/>
              <a:cxnLst/>
              <a:rect l="l" t="t" r="r" b="b"/>
              <a:pathLst>
                <a:path w="7709" h="3052" extrusionOk="0">
                  <a:moveTo>
                    <a:pt x="3791" y="0"/>
                  </a:moveTo>
                  <a:cubicBezTo>
                    <a:pt x="2088" y="232"/>
                    <a:pt x="611" y="2063"/>
                    <a:pt x="80" y="2771"/>
                  </a:cubicBezTo>
                  <a:cubicBezTo>
                    <a:pt x="1" y="2899"/>
                    <a:pt x="80" y="3052"/>
                    <a:pt x="232" y="3052"/>
                  </a:cubicBezTo>
                  <a:lnTo>
                    <a:pt x="7660" y="3052"/>
                  </a:lnTo>
                  <a:lnTo>
                    <a:pt x="7709" y="2802"/>
                  </a:lnTo>
                  <a:cubicBezTo>
                    <a:pt x="7709" y="2802"/>
                    <a:pt x="6745" y="788"/>
                    <a:pt x="4273" y="80"/>
                  </a:cubicBezTo>
                  <a:cubicBezTo>
                    <a:pt x="4151" y="25"/>
                    <a:pt x="3894" y="0"/>
                    <a:pt x="3791"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6"/>
            <p:cNvSpPr/>
            <p:nvPr/>
          </p:nvSpPr>
          <p:spPr>
            <a:xfrm>
              <a:off x="3445075" y="1458550"/>
              <a:ext cx="110050" cy="76925"/>
            </a:xfrm>
            <a:custGeom>
              <a:avLst/>
              <a:gdLst/>
              <a:ahLst/>
              <a:cxnLst/>
              <a:rect l="l" t="t" r="r" b="b"/>
              <a:pathLst>
                <a:path w="4402" h="3077" extrusionOk="0">
                  <a:moveTo>
                    <a:pt x="306" y="1"/>
                  </a:moveTo>
                  <a:cubicBezTo>
                    <a:pt x="208" y="1"/>
                    <a:pt x="104" y="25"/>
                    <a:pt x="1" y="25"/>
                  </a:cubicBezTo>
                  <a:cubicBezTo>
                    <a:pt x="2088" y="306"/>
                    <a:pt x="3870" y="3077"/>
                    <a:pt x="3870" y="3077"/>
                  </a:cubicBezTo>
                  <a:lnTo>
                    <a:pt x="4175" y="3077"/>
                  </a:lnTo>
                  <a:cubicBezTo>
                    <a:pt x="4328" y="3077"/>
                    <a:pt x="4401" y="2924"/>
                    <a:pt x="4328" y="2796"/>
                  </a:cubicBezTo>
                  <a:cubicBezTo>
                    <a:pt x="3766" y="2064"/>
                    <a:pt x="2137" y="1"/>
                    <a:pt x="306"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6"/>
            <p:cNvSpPr/>
            <p:nvPr/>
          </p:nvSpPr>
          <p:spPr>
            <a:xfrm>
              <a:off x="3389225" y="1561575"/>
              <a:ext cx="245375" cy="141150"/>
            </a:xfrm>
            <a:custGeom>
              <a:avLst/>
              <a:gdLst/>
              <a:ahLst/>
              <a:cxnLst/>
              <a:rect l="l" t="t" r="r" b="b"/>
              <a:pathLst>
                <a:path w="9815" h="5646" extrusionOk="0">
                  <a:moveTo>
                    <a:pt x="5446" y="1"/>
                  </a:moveTo>
                  <a:cubicBezTo>
                    <a:pt x="5338" y="1"/>
                    <a:pt x="5230" y="27"/>
                    <a:pt x="5134" y="79"/>
                  </a:cubicBezTo>
                  <a:lnTo>
                    <a:pt x="1624" y="1934"/>
                  </a:lnTo>
                  <a:lnTo>
                    <a:pt x="1" y="4095"/>
                  </a:lnTo>
                  <a:lnTo>
                    <a:pt x="3760" y="5645"/>
                  </a:lnTo>
                  <a:lnTo>
                    <a:pt x="9357" y="2770"/>
                  </a:lnTo>
                  <a:lnTo>
                    <a:pt x="9559" y="2185"/>
                  </a:lnTo>
                  <a:lnTo>
                    <a:pt x="9815" y="1348"/>
                  </a:lnTo>
                  <a:cubicBezTo>
                    <a:pt x="9815" y="1300"/>
                    <a:pt x="9791" y="1269"/>
                    <a:pt x="9766" y="1220"/>
                  </a:cubicBezTo>
                  <a:cubicBezTo>
                    <a:pt x="9647" y="1053"/>
                    <a:pt x="9456" y="964"/>
                    <a:pt x="9252" y="964"/>
                  </a:cubicBezTo>
                  <a:cubicBezTo>
                    <a:pt x="9143" y="964"/>
                    <a:pt x="9030" y="990"/>
                    <a:pt x="8924" y="1043"/>
                  </a:cubicBezTo>
                  <a:lnTo>
                    <a:pt x="7575" y="1757"/>
                  </a:lnTo>
                  <a:lnTo>
                    <a:pt x="7575" y="1757"/>
                  </a:lnTo>
                  <a:lnTo>
                    <a:pt x="7880" y="964"/>
                  </a:lnTo>
                  <a:cubicBezTo>
                    <a:pt x="7880" y="939"/>
                    <a:pt x="7856" y="891"/>
                    <a:pt x="7831" y="842"/>
                  </a:cubicBezTo>
                  <a:cubicBezTo>
                    <a:pt x="7710" y="649"/>
                    <a:pt x="7490" y="540"/>
                    <a:pt x="7266" y="540"/>
                  </a:cubicBezTo>
                  <a:cubicBezTo>
                    <a:pt x="7163" y="540"/>
                    <a:pt x="7060" y="562"/>
                    <a:pt x="6965" y="610"/>
                  </a:cubicBezTo>
                  <a:lnTo>
                    <a:pt x="5768" y="1269"/>
                  </a:lnTo>
                  <a:lnTo>
                    <a:pt x="6049" y="408"/>
                  </a:lnTo>
                  <a:cubicBezTo>
                    <a:pt x="6049" y="354"/>
                    <a:pt x="6025" y="329"/>
                    <a:pt x="5976" y="280"/>
                  </a:cubicBezTo>
                  <a:cubicBezTo>
                    <a:pt x="5860" y="96"/>
                    <a:pt x="5654" y="1"/>
                    <a:pt x="5446" y="1"/>
                  </a:cubicBezTo>
                  <a:close/>
                </a:path>
              </a:pathLst>
            </a:custGeom>
            <a:solidFill>
              <a:srgbClr val="F7B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6"/>
            <p:cNvSpPr/>
            <p:nvPr/>
          </p:nvSpPr>
          <p:spPr>
            <a:xfrm>
              <a:off x="3526550" y="1585650"/>
              <a:ext cx="62275" cy="42000"/>
            </a:xfrm>
            <a:custGeom>
              <a:avLst/>
              <a:gdLst/>
              <a:ahLst/>
              <a:cxnLst/>
              <a:rect l="l" t="t" r="r" b="b"/>
              <a:pathLst>
                <a:path w="2491" h="1680" extrusionOk="0">
                  <a:moveTo>
                    <a:pt x="2387" y="1"/>
                  </a:moveTo>
                  <a:lnTo>
                    <a:pt x="202" y="1197"/>
                  </a:lnTo>
                  <a:lnTo>
                    <a:pt x="1" y="1453"/>
                  </a:lnTo>
                  <a:lnTo>
                    <a:pt x="379" y="1679"/>
                  </a:lnTo>
                  <a:lnTo>
                    <a:pt x="2082" y="794"/>
                  </a:lnTo>
                  <a:cubicBezTo>
                    <a:pt x="2363" y="642"/>
                    <a:pt x="2491" y="306"/>
                    <a:pt x="2387" y="1"/>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6"/>
            <p:cNvSpPr/>
            <p:nvPr/>
          </p:nvSpPr>
          <p:spPr>
            <a:xfrm>
              <a:off x="3391075" y="1595275"/>
              <a:ext cx="247350" cy="80375"/>
            </a:xfrm>
            <a:custGeom>
              <a:avLst/>
              <a:gdLst/>
              <a:ahLst/>
              <a:cxnLst/>
              <a:rect l="l" t="t" r="r" b="b"/>
              <a:pathLst>
                <a:path w="9894" h="3215" extrusionOk="0">
                  <a:moveTo>
                    <a:pt x="9741" y="0"/>
                  </a:moveTo>
                  <a:lnTo>
                    <a:pt x="5597" y="2240"/>
                  </a:lnTo>
                  <a:lnTo>
                    <a:pt x="4047" y="2161"/>
                  </a:lnTo>
                  <a:lnTo>
                    <a:pt x="2924" y="2057"/>
                  </a:lnTo>
                  <a:lnTo>
                    <a:pt x="0" y="2442"/>
                  </a:lnTo>
                  <a:lnTo>
                    <a:pt x="1270" y="3076"/>
                  </a:lnTo>
                  <a:cubicBezTo>
                    <a:pt x="1899" y="3158"/>
                    <a:pt x="2655" y="3214"/>
                    <a:pt x="3438" y="3214"/>
                  </a:cubicBezTo>
                  <a:cubicBezTo>
                    <a:pt x="4872" y="3214"/>
                    <a:pt x="6397" y="3027"/>
                    <a:pt x="7403" y="2466"/>
                  </a:cubicBezTo>
                  <a:lnTo>
                    <a:pt x="9662" y="1142"/>
                  </a:lnTo>
                  <a:lnTo>
                    <a:pt x="9485" y="837"/>
                  </a:lnTo>
                  <a:cubicBezTo>
                    <a:pt x="9790" y="660"/>
                    <a:pt x="9894" y="306"/>
                    <a:pt x="9741" y="0"/>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6"/>
            <p:cNvSpPr/>
            <p:nvPr/>
          </p:nvSpPr>
          <p:spPr>
            <a:xfrm>
              <a:off x="3471775" y="1571775"/>
              <a:ext cx="72500" cy="45800"/>
            </a:xfrm>
            <a:custGeom>
              <a:avLst/>
              <a:gdLst/>
              <a:ahLst/>
              <a:cxnLst/>
              <a:rect l="l" t="t" r="r" b="b"/>
              <a:pathLst>
                <a:path w="2900" h="1832" extrusionOk="0">
                  <a:moveTo>
                    <a:pt x="2747" y="0"/>
                  </a:moveTo>
                  <a:lnTo>
                    <a:pt x="1" y="1526"/>
                  </a:lnTo>
                  <a:lnTo>
                    <a:pt x="715" y="1831"/>
                  </a:lnTo>
                  <a:lnTo>
                    <a:pt x="1246" y="1526"/>
                  </a:lnTo>
                  <a:lnTo>
                    <a:pt x="2466" y="861"/>
                  </a:lnTo>
                  <a:cubicBezTo>
                    <a:pt x="2772" y="684"/>
                    <a:pt x="2900" y="306"/>
                    <a:pt x="2747" y="0"/>
                  </a:cubicBezTo>
                  <a:close/>
                </a:path>
              </a:pathLst>
            </a:custGeom>
            <a:solidFill>
              <a:srgbClr val="DB9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6"/>
            <p:cNvSpPr/>
            <p:nvPr/>
          </p:nvSpPr>
          <p:spPr>
            <a:xfrm>
              <a:off x="3234050" y="1599600"/>
              <a:ext cx="432900" cy="131475"/>
            </a:xfrm>
            <a:custGeom>
              <a:avLst/>
              <a:gdLst/>
              <a:ahLst/>
              <a:cxnLst/>
              <a:rect l="l" t="t" r="r" b="b"/>
              <a:pathLst>
                <a:path w="17316" h="5259" extrusionOk="0">
                  <a:moveTo>
                    <a:pt x="5764" y="1"/>
                  </a:moveTo>
                  <a:cubicBezTo>
                    <a:pt x="5478" y="1"/>
                    <a:pt x="5174" y="25"/>
                    <a:pt x="4859" y="84"/>
                  </a:cubicBezTo>
                  <a:cubicBezTo>
                    <a:pt x="3229" y="389"/>
                    <a:pt x="1936" y="1506"/>
                    <a:pt x="1936" y="1506"/>
                  </a:cubicBezTo>
                  <a:lnTo>
                    <a:pt x="178" y="1506"/>
                  </a:lnTo>
                  <a:cubicBezTo>
                    <a:pt x="74" y="1506"/>
                    <a:pt x="1" y="1579"/>
                    <a:pt x="1" y="1683"/>
                  </a:cubicBezTo>
                  <a:lnTo>
                    <a:pt x="1" y="4301"/>
                  </a:lnTo>
                  <a:lnTo>
                    <a:pt x="483" y="4710"/>
                  </a:lnTo>
                  <a:lnTo>
                    <a:pt x="1936" y="4710"/>
                  </a:lnTo>
                  <a:lnTo>
                    <a:pt x="7911" y="5241"/>
                  </a:lnTo>
                  <a:cubicBezTo>
                    <a:pt x="8043" y="5253"/>
                    <a:pt x="8174" y="5259"/>
                    <a:pt x="8306" y="5259"/>
                  </a:cubicBezTo>
                  <a:cubicBezTo>
                    <a:pt x="10157" y="5259"/>
                    <a:pt x="11994" y="4109"/>
                    <a:pt x="13629" y="3209"/>
                  </a:cubicBezTo>
                  <a:lnTo>
                    <a:pt x="17291" y="1121"/>
                  </a:lnTo>
                  <a:cubicBezTo>
                    <a:pt x="17291" y="1121"/>
                    <a:pt x="17316" y="487"/>
                    <a:pt x="17291" y="462"/>
                  </a:cubicBezTo>
                  <a:cubicBezTo>
                    <a:pt x="17150" y="301"/>
                    <a:pt x="16955" y="212"/>
                    <a:pt x="16754" y="212"/>
                  </a:cubicBezTo>
                  <a:cubicBezTo>
                    <a:pt x="16635" y="212"/>
                    <a:pt x="16514" y="244"/>
                    <a:pt x="16400" y="310"/>
                  </a:cubicBezTo>
                  <a:lnTo>
                    <a:pt x="14014" y="1634"/>
                  </a:lnTo>
                  <a:cubicBezTo>
                    <a:pt x="12750" y="2335"/>
                    <a:pt x="11316" y="2704"/>
                    <a:pt x="9864" y="2704"/>
                  </a:cubicBezTo>
                  <a:cubicBezTo>
                    <a:pt x="9535" y="2704"/>
                    <a:pt x="9204" y="2685"/>
                    <a:pt x="8875" y="2647"/>
                  </a:cubicBezTo>
                  <a:lnTo>
                    <a:pt x="6995" y="2421"/>
                  </a:lnTo>
                  <a:lnTo>
                    <a:pt x="11469" y="1835"/>
                  </a:lnTo>
                  <a:cubicBezTo>
                    <a:pt x="11823" y="1787"/>
                    <a:pt x="12079" y="1481"/>
                    <a:pt x="12079" y="1121"/>
                  </a:cubicBezTo>
                  <a:cubicBezTo>
                    <a:pt x="12079" y="718"/>
                    <a:pt x="11774" y="413"/>
                    <a:pt x="11365" y="413"/>
                  </a:cubicBezTo>
                  <a:lnTo>
                    <a:pt x="7831" y="413"/>
                  </a:lnTo>
                  <a:cubicBezTo>
                    <a:pt x="7831" y="413"/>
                    <a:pt x="6955" y="1"/>
                    <a:pt x="5764" y="1"/>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6"/>
            <p:cNvSpPr/>
            <p:nvPr/>
          </p:nvSpPr>
          <p:spPr>
            <a:xfrm>
              <a:off x="3234050" y="1611150"/>
              <a:ext cx="440550" cy="127575"/>
            </a:xfrm>
            <a:custGeom>
              <a:avLst/>
              <a:gdLst/>
              <a:ahLst/>
              <a:cxnLst/>
              <a:rect l="l" t="t" r="r" b="b"/>
              <a:pathLst>
                <a:path w="17622" h="5103" extrusionOk="0">
                  <a:moveTo>
                    <a:pt x="17291" y="0"/>
                  </a:moveTo>
                  <a:cubicBezTo>
                    <a:pt x="17243" y="177"/>
                    <a:pt x="17114" y="354"/>
                    <a:pt x="16937" y="433"/>
                  </a:cubicBezTo>
                  <a:lnTo>
                    <a:pt x="13452" y="2338"/>
                  </a:lnTo>
                  <a:cubicBezTo>
                    <a:pt x="11814" y="3245"/>
                    <a:pt x="9973" y="4393"/>
                    <a:pt x="8139" y="4393"/>
                  </a:cubicBezTo>
                  <a:cubicBezTo>
                    <a:pt x="8012" y="4393"/>
                    <a:pt x="7885" y="4388"/>
                    <a:pt x="7758" y="4376"/>
                  </a:cubicBezTo>
                  <a:lnTo>
                    <a:pt x="1752" y="3839"/>
                  </a:lnTo>
                  <a:lnTo>
                    <a:pt x="1" y="3839"/>
                  </a:lnTo>
                  <a:lnTo>
                    <a:pt x="1" y="4376"/>
                  </a:lnTo>
                  <a:cubicBezTo>
                    <a:pt x="1" y="4474"/>
                    <a:pt x="74" y="4553"/>
                    <a:pt x="178" y="4553"/>
                  </a:cubicBezTo>
                  <a:lnTo>
                    <a:pt x="1936" y="4553"/>
                  </a:lnTo>
                  <a:lnTo>
                    <a:pt x="7911" y="5084"/>
                  </a:lnTo>
                  <a:cubicBezTo>
                    <a:pt x="8043" y="5096"/>
                    <a:pt x="8174" y="5102"/>
                    <a:pt x="8306" y="5102"/>
                  </a:cubicBezTo>
                  <a:cubicBezTo>
                    <a:pt x="10157" y="5102"/>
                    <a:pt x="11994" y="3952"/>
                    <a:pt x="13629" y="3052"/>
                  </a:cubicBezTo>
                  <a:lnTo>
                    <a:pt x="17090" y="1172"/>
                  </a:lnTo>
                  <a:cubicBezTo>
                    <a:pt x="17499" y="940"/>
                    <a:pt x="17621" y="409"/>
                    <a:pt x="17346" y="49"/>
                  </a:cubicBezTo>
                  <a:cubicBezTo>
                    <a:pt x="17316" y="25"/>
                    <a:pt x="17291" y="25"/>
                    <a:pt x="17291" y="0"/>
                  </a:cubicBezTo>
                  <a:close/>
                </a:path>
              </a:pathLst>
            </a:custGeom>
            <a:solidFill>
              <a:srgbClr val="F7B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66"/>
          <p:cNvGrpSpPr/>
          <p:nvPr/>
        </p:nvGrpSpPr>
        <p:grpSpPr>
          <a:xfrm>
            <a:off x="2488225" y="1346556"/>
            <a:ext cx="438700" cy="437475"/>
            <a:chOff x="2488225" y="1301550"/>
            <a:chExt cx="438700" cy="437475"/>
          </a:xfrm>
        </p:grpSpPr>
        <p:sp>
          <p:nvSpPr>
            <p:cNvPr id="5606" name="Google Shape;5606;p66"/>
            <p:cNvSpPr/>
            <p:nvPr/>
          </p:nvSpPr>
          <p:spPr>
            <a:xfrm>
              <a:off x="2488225" y="1301550"/>
              <a:ext cx="438700" cy="437475"/>
            </a:xfrm>
            <a:custGeom>
              <a:avLst/>
              <a:gdLst/>
              <a:ahLst/>
              <a:cxnLst/>
              <a:rect l="l" t="t" r="r" b="b"/>
              <a:pathLst>
                <a:path w="17548" h="17499" extrusionOk="0">
                  <a:moveTo>
                    <a:pt x="6135" y="1"/>
                  </a:moveTo>
                  <a:lnTo>
                    <a:pt x="2015" y="1728"/>
                  </a:lnTo>
                  <a:cubicBezTo>
                    <a:pt x="1960" y="1752"/>
                    <a:pt x="1911" y="1807"/>
                    <a:pt x="1911" y="1856"/>
                  </a:cubicBezTo>
                  <a:lnTo>
                    <a:pt x="56" y="7245"/>
                  </a:lnTo>
                  <a:cubicBezTo>
                    <a:pt x="1" y="7349"/>
                    <a:pt x="80" y="7453"/>
                    <a:pt x="184" y="7477"/>
                  </a:cubicBezTo>
                  <a:lnTo>
                    <a:pt x="2418" y="8087"/>
                  </a:lnTo>
                  <a:lnTo>
                    <a:pt x="2723" y="7855"/>
                  </a:lnTo>
                  <a:lnTo>
                    <a:pt x="3053" y="8240"/>
                  </a:lnTo>
                  <a:lnTo>
                    <a:pt x="3053" y="17316"/>
                  </a:lnTo>
                  <a:cubicBezTo>
                    <a:pt x="3053" y="17419"/>
                    <a:pt x="3132" y="17499"/>
                    <a:pt x="3236" y="17499"/>
                  </a:cubicBezTo>
                  <a:lnTo>
                    <a:pt x="14319" y="17499"/>
                  </a:lnTo>
                  <a:cubicBezTo>
                    <a:pt x="14423" y="17499"/>
                    <a:pt x="14496" y="17419"/>
                    <a:pt x="14496" y="17316"/>
                  </a:cubicBezTo>
                  <a:lnTo>
                    <a:pt x="14496" y="8240"/>
                  </a:lnTo>
                  <a:lnTo>
                    <a:pt x="14832" y="7855"/>
                  </a:lnTo>
                  <a:lnTo>
                    <a:pt x="15137" y="8087"/>
                  </a:lnTo>
                  <a:lnTo>
                    <a:pt x="17395" y="7477"/>
                  </a:lnTo>
                  <a:cubicBezTo>
                    <a:pt x="17475" y="7453"/>
                    <a:pt x="17548" y="7349"/>
                    <a:pt x="17499" y="7245"/>
                  </a:cubicBezTo>
                  <a:lnTo>
                    <a:pt x="15644" y="1856"/>
                  </a:lnTo>
                  <a:cubicBezTo>
                    <a:pt x="15644" y="1807"/>
                    <a:pt x="15595" y="1752"/>
                    <a:pt x="15540" y="1728"/>
                  </a:cubicBezTo>
                  <a:lnTo>
                    <a:pt x="11420" y="1"/>
                  </a:lnTo>
                  <a:lnTo>
                    <a:pt x="8777" y="940"/>
                  </a:lnTo>
                  <a:lnTo>
                    <a:pt x="6135" y="1"/>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6"/>
            <p:cNvSpPr/>
            <p:nvPr/>
          </p:nvSpPr>
          <p:spPr>
            <a:xfrm>
              <a:off x="2743800" y="1520175"/>
              <a:ext cx="61075" cy="57275"/>
            </a:xfrm>
            <a:custGeom>
              <a:avLst/>
              <a:gdLst/>
              <a:ahLst/>
              <a:cxnLst/>
              <a:rect l="l" t="t" r="r" b="b"/>
              <a:pathLst>
                <a:path w="2443" h="2291" extrusionOk="0">
                  <a:moveTo>
                    <a:pt x="1201" y="1"/>
                  </a:moveTo>
                  <a:cubicBezTo>
                    <a:pt x="1176" y="1"/>
                    <a:pt x="1149" y="9"/>
                    <a:pt x="1124" y="26"/>
                  </a:cubicBezTo>
                  <a:lnTo>
                    <a:pt x="80" y="636"/>
                  </a:lnTo>
                  <a:cubicBezTo>
                    <a:pt x="31" y="667"/>
                    <a:pt x="1" y="764"/>
                    <a:pt x="31" y="844"/>
                  </a:cubicBezTo>
                  <a:lnTo>
                    <a:pt x="715" y="1961"/>
                  </a:lnTo>
                  <a:lnTo>
                    <a:pt x="1405" y="2290"/>
                  </a:lnTo>
                  <a:lnTo>
                    <a:pt x="2088" y="2290"/>
                  </a:lnTo>
                  <a:lnTo>
                    <a:pt x="2442" y="1961"/>
                  </a:lnTo>
                  <a:lnTo>
                    <a:pt x="1325" y="81"/>
                  </a:lnTo>
                  <a:cubicBezTo>
                    <a:pt x="1294" y="29"/>
                    <a:pt x="1249" y="1"/>
                    <a:pt x="120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6"/>
            <p:cNvSpPr/>
            <p:nvPr/>
          </p:nvSpPr>
          <p:spPr>
            <a:xfrm>
              <a:off x="2635175" y="1585050"/>
              <a:ext cx="64875" cy="36950"/>
            </a:xfrm>
            <a:custGeom>
              <a:avLst/>
              <a:gdLst/>
              <a:ahLst/>
              <a:cxnLst/>
              <a:rect l="l" t="t" r="r" b="b"/>
              <a:pathLst>
                <a:path w="2595" h="1478" extrusionOk="0">
                  <a:moveTo>
                    <a:pt x="989" y="0"/>
                  </a:moveTo>
                  <a:lnTo>
                    <a:pt x="507" y="281"/>
                  </a:lnTo>
                  <a:lnTo>
                    <a:pt x="0" y="1123"/>
                  </a:lnTo>
                  <a:lnTo>
                    <a:pt x="129" y="1477"/>
                  </a:lnTo>
                  <a:lnTo>
                    <a:pt x="2442" y="1477"/>
                  </a:lnTo>
                  <a:cubicBezTo>
                    <a:pt x="2515" y="1477"/>
                    <a:pt x="2594" y="1429"/>
                    <a:pt x="2594" y="1349"/>
                  </a:cubicBezTo>
                  <a:lnTo>
                    <a:pt x="2594" y="153"/>
                  </a:lnTo>
                  <a:cubicBezTo>
                    <a:pt x="2594" y="80"/>
                    <a:pt x="2515" y="0"/>
                    <a:pt x="2442"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6"/>
            <p:cNvSpPr/>
            <p:nvPr/>
          </p:nvSpPr>
          <p:spPr>
            <a:xfrm>
              <a:off x="2647825" y="1454125"/>
              <a:ext cx="51000" cy="70150"/>
            </a:xfrm>
            <a:custGeom>
              <a:avLst/>
              <a:gdLst/>
              <a:ahLst/>
              <a:cxnLst/>
              <a:rect l="l" t="t" r="r" b="b"/>
              <a:pathLst>
                <a:path w="2040" h="2806" extrusionOk="0">
                  <a:moveTo>
                    <a:pt x="1197" y="1"/>
                  </a:moveTo>
                  <a:lnTo>
                    <a:pt x="56" y="2009"/>
                  </a:lnTo>
                  <a:cubicBezTo>
                    <a:pt x="1" y="2058"/>
                    <a:pt x="25" y="2161"/>
                    <a:pt x="105" y="2186"/>
                  </a:cubicBezTo>
                  <a:lnTo>
                    <a:pt x="1148" y="2796"/>
                  </a:lnTo>
                  <a:cubicBezTo>
                    <a:pt x="1161" y="2803"/>
                    <a:pt x="1178" y="2806"/>
                    <a:pt x="1197" y="2806"/>
                  </a:cubicBezTo>
                  <a:cubicBezTo>
                    <a:pt x="1249" y="2806"/>
                    <a:pt x="1314" y="2783"/>
                    <a:pt x="1350" y="2747"/>
                  </a:cubicBezTo>
                  <a:lnTo>
                    <a:pt x="2039" y="1502"/>
                  </a:lnTo>
                  <a:lnTo>
                    <a:pt x="2039" y="1118"/>
                  </a:lnTo>
                  <a:lnTo>
                    <a:pt x="1502" y="202"/>
                  </a:lnTo>
                  <a:lnTo>
                    <a:pt x="1197"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6"/>
            <p:cNvSpPr/>
            <p:nvPr/>
          </p:nvSpPr>
          <p:spPr>
            <a:xfrm>
              <a:off x="2761675" y="1569175"/>
              <a:ext cx="52800" cy="23525"/>
            </a:xfrm>
            <a:custGeom>
              <a:avLst/>
              <a:gdLst/>
              <a:ahLst/>
              <a:cxnLst/>
              <a:rect l="l" t="t" r="r" b="b"/>
              <a:pathLst>
                <a:path w="2112" h="941" extrusionOk="0">
                  <a:moveTo>
                    <a:pt x="0" y="1"/>
                  </a:moveTo>
                  <a:lnTo>
                    <a:pt x="385" y="635"/>
                  </a:lnTo>
                  <a:lnTo>
                    <a:pt x="1196" y="941"/>
                  </a:lnTo>
                  <a:lnTo>
                    <a:pt x="2112" y="635"/>
                  </a:lnTo>
                  <a:lnTo>
                    <a:pt x="1727"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6"/>
            <p:cNvSpPr/>
            <p:nvPr/>
          </p:nvSpPr>
          <p:spPr>
            <a:xfrm>
              <a:off x="2622500" y="1585050"/>
              <a:ext cx="37425" cy="36950"/>
            </a:xfrm>
            <a:custGeom>
              <a:avLst/>
              <a:gdLst/>
              <a:ahLst/>
              <a:cxnLst/>
              <a:rect l="l" t="t" r="r" b="b"/>
              <a:pathLst>
                <a:path w="1497" h="1478" extrusionOk="0">
                  <a:moveTo>
                    <a:pt x="861" y="0"/>
                  </a:moveTo>
                  <a:lnTo>
                    <a:pt x="98" y="763"/>
                  </a:lnTo>
                  <a:lnTo>
                    <a:pt x="1" y="1477"/>
                  </a:lnTo>
                  <a:lnTo>
                    <a:pt x="636" y="1477"/>
                  </a:lnTo>
                  <a:lnTo>
                    <a:pt x="1496"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6"/>
            <p:cNvSpPr/>
            <p:nvPr/>
          </p:nvSpPr>
          <p:spPr>
            <a:xfrm>
              <a:off x="2601450" y="1533475"/>
              <a:ext cx="62000" cy="88525"/>
            </a:xfrm>
            <a:custGeom>
              <a:avLst/>
              <a:gdLst/>
              <a:ahLst/>
              <a:cxnLst/>
              <a:rect l="l" t="t" r="r" b="b"/>
              <a:pathLst>
                <a:path w="2480" h="3541" extrusionOk="0">
                  <a:moveTo>
                    <a:pt x="2000" y="0"/>
                  </a:moveTo>
                  <a:cubicBezTo>
                    <a:pt x="1987" y="0"/>
                    <a:pt x="1973" y="2"/>
                    <a:pt x="1960" y="7"/>
                  </a:cubicBezTo>
                  <a:lnTo>
                    <a:pt x="995" y="184"/>
                  </a:lnTo>
                  <a:cubicBezTo>
                    <a:pt x="867" y="208"/>
                    <a:pt x="812" y="385"/>
                    <a:pt x="940" y="464"/>
                  </a:cubicBezTo>
                  <a:lnTo>
                    <a:pt x="25" y="1990"/>
                  </a:lnTo>
                  <a:cubicBezTo>
                    <a:pt x="1" y="2039"/>
                    <a:pt x="1" y="2088"/>
                    <a:pt x="25" y="2143"/>
                  </a:cubicBezTo>
                  <a:lnTo>
                    <a:pt x="843" y="3540"/>
                  </a:lnTo>
                  <a:lnTo>
                    <a:pt x="2240" y="1203"/>
                  </a:lnTo>
                  <a:cubicBezTo>
                    <a:pt x="2263" y="1220"/>
                    <a:pt x="2288" y="1227"/>
                    <a:pt x="2314" y="1227"/>
                  </a:cubicBezTo>
                  <a:cubicBezTo>
                    <a:pt x="2398" y="1227"/>
                    <a:pt x="2479" y="1144"/>
                    <a:pt x="2442" y="1050"/>
                  </a:cubicBezTo>
                  <a:lnTo>
                    <a:pt x="2137" y="80"/>
                  </a:lnTo>
                  <a:cubicBezTo>
                    <a:pt x="2117" y="40"/>
                    <a:pt x="2060" y="0"/>
                    <a:pt x="200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6"/>
            <p:cNvSpPr/>
            <p:nvPr/>
          </p:nvSpPr>
          <p:spPr>
            <a:xfrm>
              <a:off x="2677750" y="1440100"/>
              <a:ext cx="29325" cy="51600"/>
            </a:xfrm>
            <a:custGeom>
              <a:avLst/>
              <a:gdLst/>
              <a:ahLst/>
              <a:cxnLst/>
              <a:rect l="l" t="t" r="r" b="b"/>
              <a:pathLst>
                <a:path w="1173" h="2064" extrusionOk="0">
                  <a:moveTo>
                    <a:pt x="305" y="0"/>
                  </a:moveTo>
                  <a:lnTo>
                    <a:pt x="0" y="562"/>
                  </a:lnTo>
                  <a:lnTo>
                    <a:pt x="842" y="2063"/>
                  </a:lnTo>
                  <a:lnTo>
                    <a:pt x="1172" y="1502"/>
                  </a:lnTo>
                  <a:lnTo>
                    <a:pt x="1068" y="818"/>
                  </a:lnTo>
                  <a:lnTo>
                    <a:pt x="305"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6"/>
            <p:cNvSpPr/>
            <p:nvPr/>
          </p:nvSpPr>
          <p:spPr>
            <a:xfrm>
              <a:off x="2850625" y="1446500"/>
              <a:ext cx="16050" cy="61050"/>
            </a:xfrm>
            <a:custGeom>
              <a:avLst/>
              <a:gdLst/>
              <a:ahLst/>
              <a:cxnLst/>
              <a:rect l="l" t="t" r="r" b="b"/>
              <a:pathLst>
                <a:path w="642" h="2442" extrusionOk="0">
                  <a:moveTo>
                    <a:pt x="0" y="1"/>
                  </a:moveTo>
                  <a:lnTo>
                    <a:pt x="0" y="2442"/>
                  </a:lnTo>
                  <a:lnTo>
                    <a:pt x="641" y="2289"/>
                  </a:lnTo>
                  <a:lnTo>
                    <a:pt x="641" y="635"/>
                  </a:lnTo>
                  <a:cubicBezTo>
                    <a:pt x="641" y="281"/>
                    <a:pt x="360" y="1"/>
                    <a:pt x="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6"/>
            <p:cNvSpPr/>
            <p:nvPr/>
          </p:nvSpPr>
          <p:spPr>
            <a:xfrm>
              <a:off x="2548650" y="1446500"/>
              <a:ext cx="15900" cy="61050"/>
            </a:xfrm>
            <a:custGeom>
              <a:avLst/>
              <a:gdLst/>
              <a:ahLst/>
              <a:cxnLst/>
              <a:rect l="l" t="t" r="r" b="b"/>
              <a:pathLst>
                <a:path w="636" h="2442" extrusionOk="0">
                  <a:moveTo>
                    <a:pt x="636" y="1"/>
                  </a:moveTo>
                  <a:cubicBezTo>
                    <a:pt x="282" y="1"/>
                    <a:pt x="1" y="281"/>
                    <a:pt x="1" y="635"/>
                  </a:cubicBezTo>
                  <a:lnTo>
                    <a:pt x="1" y="2289"/>
                  </a:lnTo>
                  <a:lnTo>
                    <a:pt x="636" y="2442"/>
                  </a:lnTo>
                  <a:lnTo>
                    <a:pt x="636"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6"/>
            <p:cNvSpPr/>
            <p:nvPr/>
          </p:nvSpPr>
          <p:spPr>
            <a:xfrm>
              <a:off x="2644625" y="1301550"/>
              <a:ext cx="125925" cy="50825"/>
            </a:xfrm>
            <a:custGeom>
              <a:avLst/>
              <a:gdLst/>
              <a:ahLst/>
              <a:cxnLst/>
              <a:rect l="l" t="t" r="r" b="b"/>
              <a:pathLst>
                <a:path w="5037" h="2033" extrusionOk="0">
                  <a:moveTo>
                    <a:pt x="1" y="1"/>
                  </a:moveTo>
                  <a:cubicBezTo>
                    <a:pt x="1" y="1"/>
                    <a:pt x="1" y="2033"/>
                    <a:pt x="2521" y="2033"/>
                  </a:cubicBezTo>
                  <a:cubicBezTo>
                    <a:pt x="5036" y="2033"/>
                    <a:pt x="5036" y="1"/>
                    <a:pt x="5036"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6"/>
            <p:cNvSpPr/>
            <p:nvPr/>
          </p:nvSpPr>
          <p:spPr>
            <a:xfrm>
              <a:off x="2641575" y="1301550"/>
              <a:ext cx="132175" cy="59075"/>
            </a:xfrm>
            <a:custGeom>
              <a:avLst/>
              <a:gdLst/>
              <a:ahLst/>
              <a:cxnLst/>
              <a:rect l="l" t="t" r="r" b="b"/>
              <a:pathLst>
                <a:path w="5287" h="2363" extrusionOk="0">
                  <a:moveTo>
                    <a:pt x="1" y="1"/>
                  </a:moveTo>
                  <a:cubicBezTo>
                    <a:pt x="1" y="1"/>
                    <a:pt x="153" y="2363"/>
                    <a:pt x="2643" y="2363"/>
                  </a:cubicBezTo>
                  <a:cubicBezTo>
                    <a:pt x="5134" y="2363"/>
                    <a:pt x="5286" y="1"/>
                    <a:pt x="5286" y="1"/>
                  </a:cubicBezTo>
                  <a:lnTo>
                    <a:pt x="5158" y="1"/>
                  </a:lnTo>
                  <a:cubicBezTo>
                    <a:pt x="4908" y="715"/>
                    <a:pt x="4273" y="1728"/>
                    <a:pt x="2643" y="1728"/>
                  </a:cubicBezTo>
                  <a:cubicBezTo>
                    <a:pt x="1014" y="1728"/>
                    <a:pt x="379" y="715"/>
                    <a:pt x="12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6"/>
            <p:cNvSpPr/>
            <p:nvPr/>
          </p:nvSpPr>
          <p:spPr>
            <a:xfrm>
              <a:off x="2685375" y="1440100"/>
              <a:ext cx="72825" cy="71425"/>
            </a:xfrm>
            <a:custGeom>
              <a:avLst/>
              <a:gdLst/>
              <a:ahLst/>
              <a:cxnLst/>
              <a:rect l="l" t="t" r="r" b="b"/>
              <a:pathLst>
                <a:path w="2913" h="2857" extrusionOk="0">
                  <a:moveTo>
                    <a:pt x="0" y="0"/>
                  </a:moveTo>
                  <a:lnTo>
                    <a:pt x="1374" y="2368"/>
                  </a:lnTo>
                  <a:cubicBezTo>
                    <a:pt x="1245" y="2442"/>
                    <a:pt x="1270" y="2619"/>
                    <a:pt x="1398" y="2649"/>
                  </a:cubicBezTo>
                  <a:lnTo>
                    <a:pt x="2393" y="2851"/>
                  </a:lnTo>
                  <a:cubicBezTo>
                    <a:pt x="2406" y="2855"/>
                    <a:pt x="2418" y="2857"/>
                    <a:pt x="2430" y="2857"/>
                  </a:cubicBezTo>
                  <a:cubicBezTo>
                    <a:pt x="2484" y="2857"/>
                    <a:pt x="2525" y="2812"/>
                    <a:pt x="2545" y="2747"/>
                  </a:cubicBezTo>
                  <a:lnTo>
                    <a:pt x="2875" y="1807"/>
                  </a:lnTo>
                  <a:cubicBezTo>
                    <a:pt x="2912" y="1709"/>
                    <a:pt x="2832" y="1629"/>
                    <a:pt x="2749" y="1629"/>
                  </a:cubicBezTo>
                  <a:cubicBezTo>
                    <a:pt x="2723" y="1629"/>
                    <a:pt x="2697" y="1637"/>
                    <a:pt x="2674" y="1654"/>
                  </a:cubicBezTo>
                  <a:lnTo>
                    <a:pt x="1783" y="80"/>
                  </a:lnTo>
                  <a:cubicBezTo>
                    <a:pt x="1758" y="55"/>
                    <a:pt x="1703" y="25"/>
                    <a:pt x="1654" y="25"/>
                  </a:cubicBezTo>
                  <a:lnTo>
                    <a:pt x="0"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6"/>
            <p:cNvSpPr/>
            <p:nvPr/>
          </p:nvSpPr>
          <p:spPr>
            <a:xfrm>
              <a:off x="2721675" y="1581650"/>
              <a:ext cx="92800" cy="44225"/>
            </a:xfrm>
            <a:custGeom>
              <a:avLst/>
              <a:gdLst/>
              <a:ahLst/>
              <a:cxnLst/>
              <a:rect l="l" t="t" r="r" b="b"/>
              <a:pathLst>
                <a:path w="3712" h="1769" extrusionOk="0">
                  <a:moveTo>
                    <a:pt x="820" y="0"/>
                  </a:moveTo>
                  <a:cubicBezTo>
                    <a:pt x="783" y="0"/>
                    <a:pt x="743" y="13"/>
                    <a:pt x="709" y="39"/>
                  </a:cubicBezTo>
                  <a:lnTo>
                    <a:pt x="50" y="802"/>
                  </a:lnTo>
                  <a:cubicBezTo>
                    <a:pt x="1" y="851"/>
                    <a:pt x="1" y="924"/>
                    <a:pt x="50" y="979"/>
                  </a:cubicBezTo>
                  <a:lnTo>
                    <a:pt x="709" y="1717"/>
                  </a:lnTo>
                  <a:cubicBezTo>
                    <a:pt x="747" y="1753"/>
                    <a:pt x="791" y="1769"/>
                    <a:pt x="832" y="1769"/>
                  </a:cubicBezTo>
                  <a:cubicBezTo>
                    <a:pt x="903" y="1769"/>
                    <a:pt x="965" y="1719"/>
                    <a:pt x="965" y="1638"/>
                  </a:cubicBezTo>
                  <a:lnTo>
                    <a:pt x="2772" y="1638"/>
                  </a:lnTo>
                  <a:cubicBezTo>
                    <a:pt x="2821" y="1638"/>
                    <a:pt x="2870" y="1613"/>
                    <a:pt x="2900" y="1565"/>
                  </a:cubicBezTo>
                  <a:lnTo>
                    <a:pt x="3712" y="136"/>
                  </a:lnTo>
                  <a:lnTo>
                    <a:pt x="965" y="136"/>
                  </a:lnTo>
                  <a:cubicBezTo>
                    <a:pt x="965" y="51"/>
                    <a:pt x="897" y="0"/>
                    <a:pt x="82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66"/>
          <p:cNvGrpSpPr/>
          <p:nvPr/>
        </p:nvGrpSpPr>
        <p:grpSpPr>
          <a:xfrm>
            <a:off x="1743775" y="1346556"/>
            <a:ext cx="437500" cy="437475"/>
            <a:chOff x="1743775" y="1301550"/>
            <a:chExt cx="437500" cy="437475"/>
          </a:xfrm>
        </p:grpSpPr>
        <p:sp>
          <p:nvSpPr>
            <p:cNvPr id="5621" name="Google Shape;5621;p66"/>
            <p:cNvSpPr/>
            <p:nvPr/>
          </p:nvSpPr>
          <p:spPr>
            <a:xfrm>
              <a:off x="1939700" y="1595275"/>
              <a:ext cx="45800" cy="124675"/>
            </a:xfrm>
            <a:custGeom>
              <a:avLst/>
              <a:gdLst/>
              <a:ahLst/>
              <a:cxnLst/>
              <a:rect l="l" t="t" r="r" b="b"/>
              <a:pathLst>
                <a:path w="1832" h="4987" extrusionOk="0">
                  <a:moveTo>
                    <a:pt x="306" y="0"/>
                  </a:moveTo>
                  <a:lnTo>
                    <a:pt x="1" y="330"/>
                  </a:lnTo>
                  <a:lnTo>
                    <a:pt x="1" y="4987"/>
                  </a:lnTo>
                  <a:lnTo>
                    <a:pt x="1832" y="4987"/>
                  </a:lnTo>
                  <a:lnTo>
                    <a:pt x="1832" y="330"/>
                  </a:lnTo>
                  <a:lnTo>
                    <a:pt x="1526"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6"/>
            <p:cNvSpPr/>
            <p:nvPr/>
          </p:nvSpPr>
          <p:spPr>
            <a:xfrm>
              <a:off x="1939700" y="1580025"/>
              <a:ext cx="45800" cy="23500"/>
            </a:xfrm>
            <a:custGeom>
              <a:avLst/>
              <a:gdLst/>
              <a:ahLst/>
              <a:cxnLst/>
              <a:rect l="l" t="t" r="r" b="b"/>
              <a:pathLst>
                <a:path w="1832" h="940" extrusionOk="0">
                  <a:moveTo>
                    <a:pt x="1" y="0"/>
                  </a:moveTo>
                  <a:lnTo>
                    <a:pt x="1" y="940"/>
                  </a:lnTo>
                  <a:lnTo>
                    <a:pt x="1832" y="940"/>
                  </a:lnTo>
                  <a:lnTo>
                    <a:pt x="1832"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6"/>
            <p:cNvSpPr/>
            <p:nvPr/>
          </p:nvSpPr>
          <p:spPr>
            <a:xfrm>
              <a:off x="1743775" y="1301550"/>
              <a:ext cx="437500" cy="244775"/>
            </a:xfrm>
            <a:custGeom>
              <a:avLst/>
              <a:gdLst/>
              <a:ahLst/>
              <a:cxnLst/>
              <a:rect l="l" t="t" r="r" b="b"/>
              <a:pathLst>
                <a:path w="17500" h="9791" extrusionOk="0">
                  <a:moveTo>
                    <a:pt x="2497" y="1"/>
                  </a:moveTo>
                  <a:cubicBezTo>
                    <a:pt x="2162" y="1"/>
                    <a:pt x="1856" y="257"/>
                    <a:pt x="1808" y="587"/>
                  </a:cubicBezTo>
                  <a:lnTo>
                    <a:pt x="1527" y="2057"/>
                  </a:lnTo>
                  <a:lnTo>
                    <a:pt x="1783" y="2314"/>
                  </a:lnTo>
                  <a:lnTo>
                    <a:pt x="1429" y="2594"/>
                  </a:lnTo>
                  <a:lnTo>
                    <a:pt x="1020" y="4627"/>
                  </a:lnTo>
                  <a:lnTo>
                    <a:pt x="1277" y="4908"/>
                  </a:lnTo>
                  <a:lnTo>
                    <a:pt x="916" y="5164"/>
                  </a:lnTo>
                  <a:lnTo>
                    <a:pt x="514" y="7221"/>
                  </a:lnTo>
                  <a:lnTo>
                    <a:pt x="764" y="7502"/>
                  </a:lnTo>
                  <a:lnTo>
                    <a:pt x="410" y="7733"/>
                  </a:lnTo>
                  <a:lnTo>
                    <a:pt x="1" y="9790"/>
                  </a:lnTo>
                  <a:lnTo>
                    <a:pt x="17499" y="9790"/>
                  </a:lnTo>
                  <a:lnTo>
                    <a:pt x="17090" y="7733"/>
                  </a:lnTo>
                  <a:lnTo>
                    <a:pt x="16736" y="7453"/>
                  </a:lnTo>
                  <a:lnTo>
                    <a:pt x="16993" y="7221"/>
                  </a:lnTo>
                  <a:lnTo>
                    <a:pt x="16584" y="5164"/>
                  </a:lnTo>
                  <a:lnTo>
                    <a:pt x="16230" y="4908"/>
                  </a:lnTo>
                  <a:lnTo>
                    <a:pt x="16480" y="4627"/>
                  </a:lnTo>
                  <a:lnTo>
                    <a:pt x="16101" y="2594"/>
                  </a:lnTo>
                  <a:lnTo>
                    <a:pt x="15717" y="2314"/>
                  </a:lnTo>
                  <a:lnTo>
                    <a:pt x="15998" y="2057"/>
                  </a:lnTo>
                  <a:lnTo>
                    <a:pt x="15693" y="587"/>
                  </a:lnTo>
                  <a:cubicBezTo>
                    <a:pt x="15644" y="257"/>
                    <a:pt x="15339" y="1"/>
                    <a:pt x="15009" y="1"/>
                  </a:cubicBezTo>
                  <a:lnTo>
                    <a:pt x="13099" y="1"/>
                  </a:lnTo>
                  <a:lnTo>
                    <a:pt x="12842" y="330"/>
                  </a:lnTo>
                  <a:lnTo>
                    <a:pt x="12568" y="1"/>
                  </a:lnTo>
                  <a:lnTo>
                    <a:pt x="10352" y="1"/>
                  </a:lnTo>
                  <a:lnTo>
                    <a:pt x="10096" y="330"/>
                  </a:lnTo>
                  <a:lnTo>
                    <a:pt x="9821" y="1"/>
                  </a:lnTo>
                  <a:lnTo>
                    <a:pt x="7685" y="1"/>
                  </a:lnTo>
                  <a:lnTo>
                    <a:pt x="7453" y="330"/>
                  </a:lnTo>
                  <a:lnTo>
                    <a:pt x="7148" y="1"/>
                  </a:lnTo>
                  <a:lnTo>
                    <a:pt x="4939" y="1"/>
                  </a:lnTo>
                  <a:lnTo>
                    <a:pt x="4682" y="330"/>
                  </a:lnTo>
                  <a:lnTo>
                    <a:pt x="440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6"/>
            <p:cNvSpPr/>
            <p:nvPr/>
          </p:nvSpPr>
          <p:spPr>
            <a:xfrm>
              <a:off x="1743775" y="1301550"/>
              <a:ext cx="437500" cy="275900"/>
            </a:xfrm>
            <a:custGeom>
              <a:avLst/>
              <a:gdLst/>
              <a:ahLst/>
              <a:cxnLst/>
              <a:rect l="l" t="t" r="r" b="b"/>
              <a:pathLst>
                <a:path w="17500" h="11036" extrusionOk="0">
                  <a:moveTo>
                    <a:pt x="7020" y="2594"/>
                  </a:moveTo>
                  <a:lnTo>
                    <a:pt x="6922" y="4627"/>
                  </a:lnTo>
                  <a:lnTo>
                    <a:pt x="4249" y="4627"/>
                  </a:lnTo>
                  <a:lnTo>
                    <a:pt x="4554" y="2594"/>
                  </a:lnTo>
                  <a:close/>
                  <a:moveTo>
                    <a:pt x="9943" y="2594"/>
                  </a:moveTo>
                  <a:lnTo>
                    <a:pt x="10071" y="4627"/>
                  </a:lnTo>
                  <a:lnTo>
                    <a:pt x="7453" y="4627"/>
                  </a:lnTo>
                  <a:lnTo>
                    <a:pt x="7557" y="2594"/>
                  </a:lnTo>
                  <a:close/>
                  <a:moveTo>
                    <a:pt x="12946" y="2594"/>
                  </a:moveTo>
                  <a:lnTo>
                    <a:pt x="13251" y="4627"/>
                  </a:lnTo>
                  <a:lnTo>
                    <a:pt x="10584" y="4627"/>
                  </a:lnTo>
                  <a:lnTo>
                    <a:pt x="10480" y="2594"/>
                  </a:lnTo>
                  <a:close/>
                  <a:moveTo>
                    <a:pt x="6892" y="5164"/>
                  </a:moveTo>
                  <a:lnTo>
                    <a:pt x="6770" y="7221"/>
                  </a:lnTo>
                  <a:lnTo>
                    <a:pt x="3870" y="7221"/>
                  </a:lnTo>
                  <a:lnTo>
                    <a:pt x="4176" y="5164"/>
                  </a:lnTo>
                  <a:close/>
                  <a:moveTo>
                    <a:pt x="10096" y="5164"/>
                  </a:moveTo>
                  <a:lnTo>
                    <a:pt x="10200" y="7221"/>
                  </a:lnTo>
                  <a:lnTo>
                    <a:pt x="7300" y="7221"/>
                  </a:lnTo>
                  <a:lnTo>
                    <a:pt x="7404" y="5164"/>
                  </a:lnTo>
                  <a:close/>
                  <a:moveTo>
                    <a:pt x="13331" y="5164"/>
                  </a:moveTo>
                  <a:lnTo>
                    <a:pt x="13636" y="7221"/>
                  </a:lnTo>
                  <a:lnTo>
                    <a:pt x="10737" y="7221"/>
                  </a:lnTo>
                  <a:lnTo>
                    <a:pt x="10633" y="5164"/>
                  </a:lnTo>
                  <a:close/>
                  <a:moveTo>
                    <a:pt x="6739" y="7733"/>
                  </a:moveTo>
                  <a:lnTo>
                    <a:pt x="6641" y="9790"/>
                  </a:lnTo>
                  <a:lnTo>
                    <a:pt x="3486" y="9790"/>
                  </a:lnTo>
                  <a:lnTo>
                    <a:pt x="3791" y="7733"/>
                  </a:lnTo>
                  <a:close/>
                  <a:moveTo>
                    <a:pt x="10224" y="7733"/>
                  </a:moveTo>
                  <a:lnTo>
                    <a:pt x="10328" y="9790"/>
                  </a:lnTo>
                  <a:lnTo>
                    <a:pt x="7172" y="9790"/>
                  </a:lnTo>
                  <a:lnTo>
                    <a:pt x="7276" y="7733"/>
                  </a:lnTo>
                  <a:close/>
                  <a:moveTo>
                    <a:pt x="13709" y="7733"/>
                  </a:moveTo>
                  <a:lnTo>
                    <a:pt x="14014" y="9790"/>
                  </a:lnTo>
                  <a:lnTo>
                    <a:pt x="10859" y="9790"/>
                  </a:lnTo>
                  <a:lnTo>
                    <a:pt x="10761" y="7733"/>
                  </a:lnTo>
                  <a:close/>
                  <a:moveTo>
                    <a:pt x="4401" y="1"/>
                  </a:moveTo>
                  <a:lnTo>
                    <a:pt x="4096" y="2057"/>
                  </a:lnTo>
                  <a:lnTo>
                    <a:pt x="1527" y="2057"/>
                  </a:lnTo>
                  <a:lnTo>
                    <a:pt x="1429" y="2594"/>
                  </a:lnTo>
                  <a:lnTo>
                    <a:pt x="4023" y="2594"/>
                  </a:lnTo>
                  <a:lnTo>
                    <a:pt x="3718" y="4627"/>
                  </a:lnTo>
                  <a:lnTo>
                    <a:pt x="1020" y="4627"/>
                  </a:lnTo>
                  <a:lnTo>
                    <a:pt x="916" y="5164"/>
                  </a:lnTo>
                  <a:lnTo>
                    <a:pt x="3639" y="5164"/>
                  </a:lnTo>
                  <a:lnTo>
                    <a:pt x="3333" y="7221"/>
                  </a:lnTo>
                  <a:lnTo>
                    <a:pt x="514" y="7221"/>
                  </a:lnTo>
                  <a:lnTo>
                    <a:pt x="410" y="7733"/>
                  </a:lnTo>
                  <a:lnTo>
                    <a:pt x="3260" y="7733"/>
                  </a:lnTo>
                  <a:lnTo>
                    <a:pt x="2955" y="9790"/>
                  </a:lnTo>
                  <a:lnTo>
                    <a:pt x="1" y="9790"/>
                  </a:lnTo>
                  <a:lnTo>
                    <a:pt x="1" y="10327"/>
                  </a:lnTo>
                  <a:cubicBezTo>
                    <a:pt x="1" y="10730"/>
                    <a:pt x="331" y="11035"/>
                    <a:pt x="715" y="11035"/>
                  </a:cubicBezTo>
                  <a:lnTo>
                    <a:pt x="16785" y="11035"/>
                  </a:lnTo>
                  <a:cubicBezTo>
                    <a:pt x="17170" y="11035"/>
                    <a:pt x="17499" y="10730"/>
                    <a:pt x="17499" y="10327"/>
                  </a:cubicBezTo>
                  <a:lnTo>
                    <a:pt x="17499" y="9790"/>
                  </a:lnTo>
                  <a:lnTo>
                    <a:pt x="14551" y="9790"/>
                  </a:lnTo>
                  <a:lnTo>
                    <a:pt x="14246" y="7733"/>
                  </a:lnTo>
                  <a:lnTo>
                    <a:pt x="17090" y="7733"/>
                  </a:lnTo>
                  <a:lnTo>
                    <a:pt x="16993" y="7221"/>
                  </a:lnTo>
                  <a:lnTo>
                    <a:pt x="14167" y="7221"/>
                  </a:lnTo>
                  <a:lnTo>
                    <a:pt x="13862" y="5164"/>
                  </a:lnTo>
                  <a:lnTo>
                    <a:pt x="16584" y="5164"/>
                  </a:lnTo>
                  <a:lnTo>
                    <a:pt x="16480" y="4627"/>
                  </a:lnTo>
                  <a:lnTo>
                    <a:pt x="13788" y="4627"/>
                  </a:lnTo>
                  <a:lnTo>
                    <a:pt x="13483" y="2594"/>
                  </a:lnTo>
                  <a:lnTo>
                    <a:pt x="16101" y="2594"/>
                  </a:lnTo>
                  <a:lnTo>
                    <a:pt x="15998" y="2057"/>
                  </a:lnTo>
                  <a:lnTo>
                    <a:pt x="13404" y="2057"/>
                  </a:lnTo>
                  <a:lnTo>
                    <a:pt x="13099" y="1"/>
                  </a:lnTo>
                  <a:lnTo>
                    <a:pt x="12568" y="1"/>
                  </a:lnTo>
                  <a:lnTo>
                    <a:pt x="12873" y="2057"/>
                  </a:lnTo>
                  <a:lnTo>
                    <a:pt x="10456" y="2057"/>
                  </a:lnTo>
                  <a:lnTo>
                    <a:pt x="10352" y="1"/>
                  </a:lnTo>
                  <a:lnTo>
                    <a:pt x="9821" y="1"/>
                  </a:lnTo>
                  <a:lnTo>
                    <a:pt x="9919" y="2057"/>
                  </a:lnTo>
                  <a:lnTo>
                    <a:pt x="7581" y="2057"/>
                  </a:lnTo>
                  <a:lnTo>
                    <a:pt x="7685" y="1"/>
                  </a:lnTo>
                  <a:lnTo>
                    <a:pt x="7148" y="1"/>
                  </a:lnTo>
                  <a:lnTo>
                    <a:pt x="7044" y="2057"/>
                  </a:lnTo>
                  <a:lnTo>
                    <a:pt x="4633" y="2057"/>
                  </a:lnTo>
                  <a:lnTo>
                    <a:pt x="493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6"/>
            <p:cNvSpPr/>
            <p:nvPr/>
          </p:nvSpPr>
          <p:spPr>
            <a:xfrm>
              <a:off x="1743775" y="1553925"/>
              <a:ext cx="437500" cy="33750"/>
            </a:xfrm>
            <a:custGeom>
              <a:avLst/>
              <a:gdLst/>
              <a:ahLst/>
              <a:cxnLst/>
              <a:rect l="l" t="t" r="r" b="b"/>
              <a:pathLst>
                <a:path w="17500" h="1350" extrusionOk="0">
                  <a:moveTo>
                    <a:pt x="1" y="0"/>
                  </a:moveTo>
                  <a:lnTo>
                    <a:pt x="1" y="635"/>
                  </a:lnTo>
                  <a:cubicBezTo>
                    <a:pt x="1" y="1020"/>
                    <a:pt x="331" y="1349"/>
                    <a:pt x="715" y="1349"/>
                  </a:cubicBezTo>
                  <a:lnTo>
                    <a:pt x="16785" y="1349"/>
                  </a:lnTo>
                  <a:cubicBezTo>
                    <a:pt x="17170" y="1349"/>
                    <a:pt x="17499" y="1020"/>
                    <a:pt x="17499" y="635"/>
                  </a:cubicBezTo>
                  <a:lnTo>
                    <a:pt x="17499" y="0"/>
                  </a:lnTo>
                  <a:cubicBezTo>
                    <a:pt x="17499" y="409"/>
                    <a:pt x="17170" y="714"/>
                    <a:pt x="16785" y="714"/>
                  </a:cubicBezTo>
                  <a:lnTo>
                    <a:pt x="715" y="714"/>
                  </a:lnTo>
                  <a:cubicBezTo>
                    <a:pt x="331" y="714"/>
                    <a:pt x="1" y="409"/>
                    <a:pt x="1"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6"/>
            <p:cNvSpPr/>
            <p:nvPr/>
          </p:nvSpPr>
          <p:spPr>
            <a:xfrm>
              <a:off x="1841125" y="1711550"/>
              <a:ext cx="243550" cy="19850"/>
            </a:xfrm>
            <a:custGeom>
              <a:avLst/>
              <a:gdLst/>
              <a:ahLst/>
              <a:cxnLst/>
              <a:rect l="l" t="t" r="r" b="b"/>
              <a:pathLst>
                <a:path w="9742" h="794" extrusionOk="0">
                  <a:moveTo>
                    <a:pt x="459" y="0"/>
                  </a:moveTo>
                  <a:cubicBezTo>
                    <a:pt x="251" y="0"/>
                    <a:pt x="99" y="128"/>
                    <a:pt x="1" y="281"/>
                  </a:cubicBezTo>
                  <a:cubicBezTo>
                    <a:pt x="1" y="281"/>
                    <a:pt x="1" y="793"/>
                    <a:pt x="459" y="793"/>
                  </a:cubicBezTo>
                  <a:lnTo>
                    <a:pt x="9253" y="793"/>
                  </a:lnTo>
                  <a:cubicBezTo>
                    <a:pt x="9742" y="793"/>
                    <a:pt x="9711" y="281"/>
                    <a:pt x="9711" y="281"/>
                  </a:cubicBezTo>
                  <a:cubicBezTo>
                    <a:pt x="9638" y="128"/>
                    <a:pt x="9461" y="0"/>
                    <a:pt x="92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6"/>
            <p:cNvSpPr/>
            <p:nvPr/>
          </p:nvSpPr>
          <p:spPr>
            <a:xfrm>
              <a:off x="1839150" y="1718550"/>
              <a:ext cx="246750" cy="20475"/>
            </a:xfrm>
            <a:custGeom>
              <a:avLst/>
              <a:gdLst/>
              <a:ahLst/>
              <a:cxnLst/>
              <a:rect l="l" t="t" r="r" b="b"/>
              <a:pathLst>
                <a:path w="9870" h="819" extrusionOk="0">
                  <a:moveTo>
                    <a:pt x="80" y="1"/>
                  </a:moveTo>
                  <a:cubicBezTo>
                    <a:pt x="25" y="80"/>
                    <a:pt x="1" y="178"/>
                    <a:pt x="1" y="282"/>
                  </a:cubicBezTo>
                  <a:cubicBezTo>
                    <a:pt x="1" y="562"/>
                    <a:pt x="257" y="819"/>
                    <a:pt x="538" y="819"/>
                  </a:cubicBezTo>
                  <a:lnTo>
                    <a:pt x="9332" y="819"/>
                  </a:lnTo>
                  <a:cubicBezTo>
                    <a:pt x="9638" y="819"/>
                    <a:pt x="9870" y="562"/>
                    <a:pt x="9870" y="282"/>
                  </a:cubicBezTo>
                  <a:cubicBezTo>
                    <a:pt x="9870" y="178"/>
                    <a:pt x="9845" y="80"/>
                    <a:pt x="9790" y="1"/>
                  </a:cubicBezTo>
                  <a:cubicBezTo>
                    <a:pt x="9717" y="153"/>
                    <a:pt x="9540" y="282"/>
                    <a:pt x="9332" y="282"/>
                  </a:cubicBezTo>
                  <a:lnTo>
                    <a:pt x="538" y="282"/>
                  </a:lnTo>
                  <a:cubicBezTo>
                    <a:pt x="330" y="282"/>
                    <a:pt x="178" y="153"/>
                    <a:pt x="80"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66"/>
          <p:cNvGrpSpPr/>
          <p:nvPr/>
        </p:nvGrpSpPr>
        <p:grpSpPr>
          <a:xfrm>
            <a:off x="3344075" y="3383381"/>
            <a:ext cx="278475" cy="436725"/>
            <a:chOff x="3344075" y="4252775"/>
            <a:chExt cx="278475" cy="436725"/>
          </a:xfrm>
        </p:grpSpPr>
        <p:sp>
          <p:nvSpPr>
            <p:cNvPr id="5629" name="Google Shape;5629;p66"/>
            <p:cNvSpPr/>
            <p:nvPr/>
          </p:nvSpPr>
          <p:spPr>
            <a:xfrm>
              <a:off x="3462325" y="4447950"/>
              <a:ext cx="41975" cy="241550"/>
            </a:xfrm>
            <a:custGeom>
              <a:avLst/>
              <a:gdLst/>
              <a:ahLst/>
              <a:cxnLst/>
              <a:rect l="l" t="t" r="r" b="b"/>
              <a:pathLst>
                <a:path w="1679" h="9662" extrusionOk="0">
                  <a:moveTo>
                    <a:pt x="836" y="0"/>
                  </a:moveTo>
                  <a:lnTo>
                    <a:pt x="507" y="201"/>
                  </a:lnTo>
                  <a:lnTo>
                    <a:pt x="251" y="659"/>
                  </a:lnTo>
                  <a:lnTo>
                    <a:pt x="0" y="9484"/>
                  </a:lnTo>
                  <a:cubicBezTo>
                    <a:pt x="0" y="9588"/>
                    <a:pt x="74" y="9661"/>
                    <a:pt x="177" y="9661"/>
                  </a:cubicBezTo>
                  <a:lnTo>
                    <a:pt x="1502" y="9661"/>
                  </a:lnTo>
                  <a:cubicBezTo>
                    <a:pt x="1599" y="9661"/>
                    <a:pt x="1679" y="9588"/>
                    <a:pt x="1679" y="9484"/>
                  </a:cubicBezTo>
                  <a:lnTo>
                    <a:pt x="1447" y="659"/>
                  </a:lnTo>
                  <a:lnTo>
                    <a:pt x="1221" y="201"/>
                  </a:lnTo>
                  <a:lnTo>
                    <a:pt x="836"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6"/>
            <p:cNvSpPr/>
            <p:nvPr/>
          </p:nvSpPr>
          <p:spPr>
            <a:xfrm>
              <a:off x="3347875" y="4252775"/>
              <a:ext cx="273550" cy="253725"/>
            </a:xfrm>
            <a:custGeom>
              <a:avLst/>
              <a:gdLst/>
              <a:ahLst/>
              <a:cxnLst/>
              <a:rect l="l" t="t" r="r" b="b"/>
              <a:pathLst>
                <a:path w="10942" h="10149" extrusionOk="0">
                  <a:moveTo>
                    <a:pt x="5414" y="1"/>
                  </a:moveTo>
                  <a:cubicBezTo>
                    <a:pt x="5134" y="1"/>
                    <a:pt x="4883" y="227"/>
                    <a:pt x="4883" y="532"/>
                  </a:cubicBezTo>
                  <a:lnTo>
                    <a:pt x="4627" y="6104"/>
                  </a:lnTo>
                  <a:lnTo>
                    <a:pt x="129" y="9382"/>
                  </a:lnTo>
                  <a:lnTo>
                    <a:pt x="1" y="9510"/>
                  </a:lnTo>
                  <a:cubicBezTo>
                    <a:pt x="1" y="9510"/>
                    <a:pt x="18" y="10085"/>
                    <a:pt x="450" y="10085"/>
                  </a:cubicBezTo>
                  <a:cubicBezTo>
                    <a:pt x="531" y="10085"/>
                    <a:pt x="626" y="10065"/>
                    <a:pt x="739" y="10016"/>
                  </a:cubicBezTo>
                  <a:lnTo>
                    <a:pt x="5414" y="7172"/>
                  </a:lnTo>
                  <a:lnTo>
                    <a:pt x="10120" y="10016"/>
                  </a:lnTo>
                  <a:cubicBezTo>
                    <a:pt x="10290" y="10111"/>
                    <a:pt x="10422" y="10149"/>
                    <a:pt x="10524" y="10149"/>
                  </a:cubicBezTo>
                  <a:cubicBezTo>
                    <a:pt x="10941" y="10149"/>
                    <a:pt x="10859" y="9510"/>
                    <a:pt x="10859" y="9510"/>
                  </a:cubicBezTo>
                  <a:lnTo>
                    <a:pt x="10730" y="9382"/>
                  </a:lnTo>
                  <a:lnTo>
                    <a:pt x="6232" y="6104"/>
                  </a:lnTo>
                  <a:lnTo>
                    <a:pt x="5976" y="532"/>
                  </a:lnTo>
                  <a:cubicBezTo>
                    <a:pt x="5976" y="227"/>
                    <a:pt x="5720" y="1"/>
                    <a:pt x="5414"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6"/>
            <p:cNvSpPr/>
            <p:nvPr/>
          </p:nvSpPr>
          <p:spPr>
            <a:xfrm>
              <a:off x="3468575" y="4433900"/>
              <a:ext cx="29925" cy="30550"/>
            </a:xfrm>
            <a:custGeom>
              <a:avLst/>
              <a:gdLst/>
              <a:ahLst/>
              <a:cxnLst/>
              <a:rect l="l" t="t" r="r" b="b"/>
              <a:pathLst>
                <a:path w="1197" h="1222" extrusionOk="0">
                  <a:moveTo>
                    <a:pt x="31" y="1"/>
                  </a:moveTo>
                  <a:lnTo>
                    <a:pt x="1" y="1221"/>
                  </a:lnTo>
                  <a:lnTo>
                    <a:pt x="513" y="916"/>
                  </a:lnTo>
                  <a:cubicBezTo>
                    <a:pt x="538" y="904"/>
                    <a:pt x="570" y="898"/>
                    <a:pt x="602" y="898"/>
                  </a:cubicBezTo>
                  <a:cubicBezTo>
                    <a:pt x="634" y="898"/>
                    <a:pt x="666" y="904"/>
                    <a:pt x="690" y="916"/>
                  </a:cubicBezTo>
                  <a:lnTo>
                    <a:pt x="1197" y="1221"/>
                  </a:lnTo>
                  <a:lnTo>
                    <a:pt x="1197" y="1221"/>
                  </a:lnTo>
                  <a:lnTo>
                    <a:pt x="1148"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6"/>
            <p:cNvSpPr/>
            <p:nvPr/>
          </p:nvSpPr>
          <p:spPr>
            <a:xfrm>
              <a:off x="3344075" y="4423675"/>
              <a:ext cx="278475" cy="89125"/>
            </a:xfrm>
            <a:custGeom>
              <a:avLst/>
              <a:gdLst/>
              <a:ahLst/>
              <a:cxnLst/>
              <a:rect l="l" t="t" r="r" b="b"/>
              <a:pathLst>
                <a:path w="11139" h="3565" extrusionOk="0">
                  <a:moveTo>
                    <a:pt x="5566" y="1"/>
                  </a:moveTo>
                  <a:lnTo>
                    <a:pt x="891" y="2851"/>
                  </a:lnTo>
                  <a:cubicBezTo>
                    <a:pt x="802" y="2904"/>
                    <a:pt x="703" y="2930"/>
                    <a:pt x="607" y="2930"/>
                  </a:cubicBezTo>
                  <a:cubicBezTo>
                    <a:pt x="426" y="2930"/>
                    <a:pt x="252" y="2841"/>
                    <a:pt x="153" y="2674"/>
                  </a:cubicBezTo>
                  <a:cubicBezTo>
                    <a:pt x="25" y="2875"/>
                    <a:pt x="0" y="3107"/>
                    <a:pt x="128" y="3309"/>
                  </a:cubicBezTo>
                  <a:cubicBezTo>
                    <a:pt x="244" y="3475"/>
                    <a:pt x="423" y="3565"/>
                    <a:pt x="605" y="3565"/>
                  </a:cubicBezTo>
                  <a:cubicBezTo>
                    <a:pt x="703" y="3565"/>
                    <a:pt x="802" y="3539"/>
                    <a:pt x="891" y="3486"/>
                  </a:cubicBezTo>
                  <a:lnTo>
                    <a:pt x="5566" y="641"/>
                  </a:lnTo>
                  <a:lnTo>
                    <a:pt x="10272" y="3486"/>
                  </a:lnTo>
                  <a:cubicBezTo>
                    <a:pt x="10362" y="3539"/>
                    <a:pt x="10460" y="3565"/>
                    <a:pt x="10557" y="3565"/>
                  </a:cubicBezTo>
                  <a:cubicBezTo>
                    <a:pt x="10737" y="3565"/>
                    <a:pt x="10911" y="3475"/>
                    <a:pt x="11011" y="3309"/>
                  </a:cubicBezTo>
                  <a:cubicBezTo>
                    <a:pt x="11139" y="3107"/>
                    <a:pt x="11139" y="2875"/>
                    <a:pt x="11011" y="2674"/>
                  </a:cubicBezTo>
                  <a:cubicBezTo>
                    <a:pt x="10895" y="2841"/>
                    <a:pt x="10726" y="2930"/>
                    <a:pt x="10551" y="2930"/>
                  </a:cubicBezTo>
                  <a:cubicBezTo>
                    <a:pt x="10457" y="2930"/>
                    <a:pt x="10362" y="2904"/>
                    <a:pt x="10272" y="2851"/>
                  </a:cubicBezTo>
                  <a:lnTo>
                    <a:pt x="5566"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6"/>
            <p:cNvSpPr/>
            <p:nvPr/>
          </p:nvSpPr>
          <p:spPr>
            <a:xfrm>
              <a:off x="3462325" y="4393925"/>
              <a:ext cx="42600" cy="37400"/>
            </a:xfrm>
            <a:custGeom>
              <a:avLst/>
              <a:gdLst/>
              <a:ahLst/>
              <a:cxnLst/>
              <a:rect l="l" t="t" r="r" b="b"/>
              <a:pathLst>
                <a:path w="1704" h="1496" extrusionOk="0">
                  <a:moveTo>
                    <a:pt x="836" y="0"/>
                  </a:moveTo>
                  <a:cubicBezTo>
                    <a:pt x="458" y="0"/>
                    <a:pt x="129" y="251"/>
                    <a:pt x="0" y="580"/>
                  </a:cubicBezTo>
                  <a:cubicBezTo>
                    <a:pt x="0" y="580"/>
                    <a:pt x="0" y="1496"/>
                    <a:pt x="836" y="1496"/>
                  </a:cubicBezTo>
                  <a:cubicBezTo>
                    <a:pt x="1703" y="1496"/>
                    <a:pt x="1703" y="580"/>
                    <a:pt x="1703" y="580"/>
                  </a:cubicBezTo>
                  <a:cubicBezTo>
                    <a:pt x="1575" y="251"/>
                    <a:pt x="1245" y="0"/>
                    <a:pt x="83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6"/>
            <p:cNvSpPr/>
            <p:nvPr/>
          </p:nvSpPr>
          <p:spPr>
            <a:xfrm>
              <a:off x="3460325" y="4408425"/>
              <a:ext cx="45800" cy="31300"/>
            </a:xfrm>
            <a:custGeom>
              <a:avLst/>
              <a:gdLst/>
              <a:ahLst/>
              <a:cxnLst/>
              <a:rect l="l" t="t" r="r" b="b"/>
              <a:pathLst>
                <a:path w="1832" h="1252" extrusionOk="0">
                  <a:moveTo>
                    <a:pt x="80" y="0"/>
                  </a:moveTo>
                  <a:cubicBezTo>
                    <a:pt x="25" y="104"/>
                    <a:pt x="1" y="208"/>
                    <a:pt x="1" y="336"/>
                  </a:cubicBezTo>
                  <a:cubicBezTo>
                    <a:pt x="1" y="843"/>
                    <a:pt x="410" y="1251"/>
                    <a:pt x="916" y="1251"/>
                  </a:cubicBezTo>
                  <a:cubicBezTo>
                    <a:pt x="1429" y="1251"/>
                    <a:pt x="1832" y="843"/>
                    <a:pt x="1832" y="336"/>
                  </a:cubicBezTo>
                  <a:cubicBezTo>
                    <a:pt x="1832" y="208"/>
                    <a:pt x="1808" y="104"/>
                    <a:pt x="1783" y="0"/>
                  </a:cubicBezTo>
                  <a:cubicBezTo>
                    <a:pt x="1655" y="360"/>
                    <a:pt x="1325" y="611"/>
                    <a:pt x="916" y="611"/>
                  </a:cubicBezTo>
                  <a:cubicBezTo>
                    <a:pt x="538" y="611"/>
                    <a:pt x="209" y="360"/>
                    <a:pt x="8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66"/>
          <p:cNvGrpSpPr/>
          <p:nvPr/>
        </p:nvGrpSpPr>
        <p:grpSpPr>
          <a:xfrm>
            <a:off x="4782775" y="2010006"/>
            <a:ext cx="386500" cy="437350"/>
            <a:chOff x="4782775" y="2269800"/>
            <a:chExt cx="386500" cy="437350"/>
          </a:xfrm>
        </p:grpSpPr>
        <p:sp>
          <p:nvSpPr>
            <p:cNvPr id="5636" name="Google Shape;5636;p66"/>
            <p:cNvSpPr/>
            <p:nvPr/>
          </p:nvSpPr>
          <p:spPr>
            <a:xfrm>
              <a:off x="5055425" y="2269800"/>
              <a:ext cx="113850" cy="99250"/>
            </a:xfrm>
            <a:custGeom>
              <a:avLst/>
              <a:gdLst/>
              <a:ahLst/>
              <a:cxnLst/>
              <a:rect l="l" t="t" r="r" b="b"/>
              <a:pathLst>
                <a:path w="4554" h="3970" extrusionOk="0">
                  <a:moveTo>
                    <a:pt x="1717" y="0"/>
                  </a:moveTo>
                  <a:cubicBezTo>
                    <a:pt x="1688" y="0"/>
                    <a:pt x="1659" y="1"/>
                    <a:pt x="1630" y="2"/>
                  </a:cubicBezTo>
                  <a:cubicBezTo>
                    <a:pt x="1044" y="51"/>
                    <a:pt x="538" y="283"/>
                    <a:pt x="105" y="588"/>
                  </a:cubicBezTo>
                  <a:lnTo>
                    <a:pt x="1" y="1015"/>
                  </a:lnTo>
                  <a:lnTo>
                    <a:pt x="361" y="1351"/>
                  </a:lnTo>
                  <a:lnTo>
                    <a:pt x="971" y="1320"/>
                  </a:lnTo>
                  <a:cubicBezTo>
                    <a:pt x="1173" y="1198"/>
                    <a:pt x="1429" y="1094"/>
                    <a:pt x="1679" y="1094"/>
                  </a:cubicBezTo>
                  <a:cubicBezTo>
                    <a:pt x="1703" y="1093"/>
                    <a:pt x="1726" y="1092"/>
                    <a:pt x="1749" y="1092"/>
                  </a:cubicBezTo>
                  <a:cubicBezTo>
                    <a:pt x="2107" y="1092"/>
                    <a:pt x="2440" y="1270"/>
                    <a:pt x="2778" y="1625"/>
                  </a:cubicBezTo>
                  <a:cubicBezTo>
                    <a:pt x="3181" y="2059"/>
                    <a:pt x="3260" y="2571"/>
                    <a:pt x="3156" y="3102"/>
                  </a:cubicBezTo>
                  <a:lnTo>
                    <a:pt x="3236" y="3560"/>
                  </a:lnTo>
                  <a:lnTo>
                    <a:pt x="3693" y="3969"/>
                  </a:lnTo>
                  <a:lnTo>
                    <a:pt x="4047" y="3865"/>
                  </a:lnTo>
                  <a:cubicBezTo>
                    <a:pt x="4554" y="2388"/>
                    <a:pt x="4096" y="1448"/>
                    <a:pt x="3565" y="893"/>
                  </a:cubicBezTo>
                  <a:cubicBezTo>
                    <a:pt x="3026" y="278"/>
                    <a:pt x="2398" y="0"/>
                    <a:pt x="1717"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6"/>
            <p:cNvSpPr/>
            <p:nvPr/>
          </p:nvSpPr>
          <p:spPr>
            <a:xfrm>
              <a:off x="5127900" y="2347350"/>
              <a:ext cx="28725" cy="36325"/>
            </a:xfrm>
            <a:custGeom>
              <a:avLst/>
              <a:gdLst/>
              <a:ahLst/>
              <a:cxnLst/>
              <a:rect l="l" t="t" r="r" b="b"/>
              <a:pathLst>
                <a:path w="1149" h="1453" extrusionOk="0">
                  <a:moveTo>
                    <a:pt x="257" y="0"/>
                  </a:moveTo>
                  <a:cubicBezTo>
                    <a:pt x="208" y="257"/>
                    <a:pt x="105" y="507"/>
                    <a:pt x="1" y="739"/>
                  </a:cubicBezTo>
                  <a:lnTo>
                    <a:pt x="1" y="1453"/>
                  </a:lnTo>
                  <a:lnTo>
                    <a:pt x="843" y="1453"/>
                  </a:lnTo>
                  <a:cubicBezTo>
                    <a:pt x="868" y="1453"/>
                    <a:pt x="868" y="1453"/>
                    <a:pt x="868" y="1422"/>
                  </a:cubicBezTo>
                  <a:cubicBezTo>
                    <a:pt x="996" y="1197"/>
                    <a:pt x="1069" y="965"/>
                    <a:pt x="1148" y="763"/>
                  </a:cubicBezTo>
                  <a:lnTo>
                    <a:pt x="257" y="0"/>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6"/>
            <p:cNvSpPr/>
            <p:nvPr/>
          </p:nvSpPr>
          <p:spPr>
            <a:xfrm>
              <a:off x="5044000" y="2284475"/>
              <a:ext cx="35725" cy="29175"/>
            </a:xfrm>
            <a:custGeom>
              <a:avLst/>
              <a:gdLst/>
              <a:ahLst/>
              <a:cxnLst/>
              <a:rect l="l" t="t" r="r" b="b"/>
              <a:pathLst>
                <a:path w="1429" h="1167" extrusionOk="0">
                  <a:moveTo>
                    <a:pt x="562" y="1"/>
                  </a:moveTo>
                  <a:cubicBezTo>
                    <a:pt x="360" y="153"/>
                    <a:pt x="153" y="306"/>
                    <a:pt x="0" y="459"/>
                  </a:cubicBezTo>
                  <a:lnTo>
                    <a:pt x="0" y="483"/>
                  </a:lnTo>
                  <a:lnTo>
                    <a:pt x="0" y="1167"/>
                  </a:lnTo>
                  <a:lnTo>
                    <a:pt x="818" y="1167"/>
                  </a:lnTo>
                  <a:cubicBezTo>
                    <a:pt x="995" y="1014"/>
                    <a:pt x="1196" y="837"/>
                    <a:pt x="1428" y="709"/>
                  </a:cubicBezTo>
                  <a:lnTo>
                    <a:pt x="562"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6"/>
            <p:cNvSpPr/>
            <p:nvPr/>
          </p:nvSpPr>
          <p:spPr>
            <a:xfrm>
              <a:off x="4919475" y="2315825"/>
              <a:ext cx="64875" cy="74725"/>
            </a:xfrm>
            <a:custGeom>
              <a:avLst/>
              <a:gdLst/>
              <a:ahLst/>
              <a:cxnLst/>
              <a:rect l="l" t="t" r="r" b="b"/>
              <a:pathLst>
                <a:path w="2595" h="2989" extrusionOk="0">
                  <a:moveTo>
                    <a:pt x="953" y="0"/>
                  </a:moveTo>
                  <a:cubicBezTo>
                    <a:pt x="932" y="0"/>
                    <a:pt x="912" y="6"/>
                    <a:pt x="892" y="16"/>
                  </a:cubicBezTo>
                  <a:cubicBezTo>
                    <a:pt x="861" y="16"/>
                    <a:pt x="861" y="16"/>
                    <a:pt x="837" y="41"/>
                  </a:cubicBezTo>
                  <a:cubicBezTo>
                    <a:pt x="1" y="1286"/>
                    <a:pt x="764" y="2867"/>
                    <a:pt x="764" y="2867"/>
                  </a:cubicBezTo>
                  <a:lnTo>
                    <a:pt x="1197" y="2989"/>
                  </a:lnTo>
                  <a:lnTo>
                    <a:pt x="2210" y="2610"/>
                  </a:lnTo>
                  <a:lnTo>
                    <a:pt x="2595" y="1591"/>
                  </a:lnTo>
                  <a:lnTo>
                    <a:pt x="1044" y="41"/>
                  </a:lnTo>
                  <a:cubicBezTo>
                    <a:pt x="1012" y="12"/>
                    <a:pt x="982" y="0"/>
                    <a:pt x="953"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6"/>
            <p:cNvSpPr/>
            <p:nvPr/>
          </p:nvSpPr>
          <p:spPr>
            <a:xfrm>
              <a:off x="4904225" y="2316225"/>
              <a:ext cx="45175" cy="87750"/>
            </a:xfrm>
            <a:custGeom>
              <a:avLst/>
              <a:gdLst/>
              <a:ahLst/>
              <a:cxnLst/>
              <a:rect l="l" t="t" r="r" b="b"/>
              <a:pathLst>
                <a:path w="1807" h="3510" extrusionOk="0">
                  <a:moveTo>
                    <a:pt x="1502" y="0"/>
                  </a:moveTo>
                  <a:cubicBezTo>
                    <a:pt x="1502" y="0"/>
                    <a:pt x="1471" y="0"/>
                    <a:pt x="1447" y="25"/>
                  </a:cubicBezTo>
                  <a:cubicBezTo>
                    <a:pt x="0" y="1599"/>
                    <a:pt x="1270" y="3510"/>
                    <a:pt x="1270" y="3510"/>
                  </a:cubicBezTo>
                  <a:lnTo>
                    <a:pt x="1776" y="3510"/>
                  </a:lnTo>
                  <a:lnTo>
                    <a:pt x="1807" y="2973"/>
                  </a:lnTo>
                  <a:cubicBezTo>
                    <a:pt x="1551" y="2417"/>
                    <a:pt x="892" y="1020"/>
                    <a:pt x="1502"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6"/>
            <p:cNvSpPr/>
            <p:nvPr/>
          </p:nvSpPr>
          <p:spPr>
            <a:xfrm>
              <a:off x="4797425" y="2518800"/>
              <a:ext cx="57225" cy="43525"/>
            </a:xfrm>
            <a:custGeom>
              <a:avLst/>
              <a:gdLst/>
              <a:ahLst/>
              <a:cxnLst/>
              <a:rect l="l" t="t" r="r" b="b"/>
              <a:pathLst>
                <a:path w="2289" h="1741" extrusionOk="0">
                  <a:moveTo>
                    <a:pt x="320" y="0"/>
                  </a:moveTo>
                  <a:cubicBezTo>
                    <a:pt x="169" y="0"/>
                    <a:pt x="60" y="9"/>
                    <a:pt x="25" y="9"/>
                  </a:cubicBezTo>
                  <a:cubicBezTo>
                    <a:pt x="25" y="9"/>
                    <a:pt x="0" y="924"/>
                    <a:pt x="635" y="1510"/>
                  </a:cubicBezTo>
                  <a:cubicBezTo>
                    <a:pt x="828" y="1681"/>
                    <a:pt x="1057" y="1740"/>
                    <a:pt x="1282" y="1740"/>
                  </a:cubicBezTo>
                  <a:cubicBezTo>
                    <a:pt x="1796" y="1740"/>
                    <a:pt x="2289" y="1431"/>
                    <a:pt x="2289" y="1431"/>
                  </a:cubicBezTo>
                  <a:cubicBezTo>
                    <a:pt x="2264" y="1101"/>
                    <a:pt x="2136" y="723"/>
                    <a:pt x="1831" y="442"/>
                  </a:cubicBezTo>
                  <a:cubicBezTo>
                    <a:pt x="1391" y="54"/>
                    <a:pt x="712" y="0"/>
                    <a:pt x="32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6"/>
            <p:cNvSpPr/>
            <p:nvPr/>
          </p:nvSpPr>
          <p:spPr>
            <a:xfrm>
              <a:off x="4855850" y="2518800"/>
              <a:ext cx="57250" cy="43525"/>
            </a:xfrm>
            <a:custGeom>
              <a:avLst/>
              <a:gdLst/>
              <a:ahLst/>
              <a:cxnLst/>
              <a:rect l="l" t="t" r="r" b="b"/>
              <a:pathLst>
                <a:path w="2290" h="1741" extrusionOk="0">
                  <a:moveTo>
                    <a:pt x="1980" y="0"/>
                  </a:moveTo>
                  <a:cubicBezTo>
                    <a:pt x="1592" y="0"/>
                    <a:pt x="905" y="54"/>
                    <a:pt x="483" y="442"/>
                  </a:cubicBezTo>
                  <a:cubicBezTo>
                    <a:pt x="178" y="723"/>
                    <a:pt x="50" y="1101"/>
                    <a:pt x="1" y="1431"/>
                  </a:cubicBezTo>
                  <a:cubicBezTo>
                    <a:pt x="1" y="1431"/>
                    <a:pt x="505" y="1740"/>
                    <a:pt x="1026" y="1740"/>
                  </a:cubicBezTo>
                  <a:cubicBezTo>
                    <a:pt x="1254" y="1740"/>
                    <a:pt x="1486" y="1681"/>
                    <a:pt x="1679" y="1510"/>
                  </a:cubicBezTo>
                  <a:cubicBezTo>
                    <a:pt x="2289" y="924"/>
                    <a:pt x="2265" y="9"/>
                    <a:pt x="2265" y="9"/>
                  </a:cubicBezTo>
                  <a:cubicBezTo>
                    <a:pt x="2236" y="9"/>
                    <a:pt x="2130" y="0"/>
                    <a:pt x="198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6"/>
            <p:cNvSpPr/>
            <p:nvPr/>
          </p:nvSpPr>
          <p:spPr>
            <a:xfrm>
              <a:off x="4794225" y="2519000"/>
              <a:ext cx="122075" cy="97975"/>
            </a:xfrm>
            <a:custGeom>
              <a:avLst/>
              <a:gdLst/>
              <a:ahLst/>
              <a:cxnLst/>
              <a:rect l="l" t="t" r="r" b="b"/>
              <a:pathLst>
                <a:path w="4883" h="3919" extrusionOk="0">
                  <a:moveTo>
                    <a:pt x="153" y="1"/>
                  </a:moveTo>
                  <a:cubicBezTo>
                    <a:pt x="153" y="1"/>
                    <a:pt x="0" y="1069"/>
                    <a:pt x="635" y="1630"/>
                  </a:cubicBezTo>
                  <a:cubicBezTo>
                    <a:pt x="1092" y="2033"/>
                    <a:pt x="1807" y="2088"/>
                    <a:pt x="2185" y="2088"/>
                  </a:cubicBezTo>
                  <a:lnTo>
                    <a:pt x="2185" y="3663"/>
                  </a:lnTo>
                  <a:cubicBezTo>
                    <a:pt x="2185" y="3815"/>
                    <a:pt x="2313" y="3919"/>
                    <a:pt x="2441" y="3919"/>
                  </a:cubicBezTo>
                  <a:cubicBezTo>
                    <a:pt x="2594" y="3919"/>
                    <a:pt x="2722" y="3815"/>
                    <a:pt x="2722" y="3663"/>
                  </a:cubicBezTo>
                  <a:lnTo>
                    <a:pt x="2722" y="2088"/>
                  </a:lnTo>
                  <a:cubicBezTo>
                    <a:pt x="3100" y="2088"/>
                    <a:pt x="3815" y="2033"/>
                    <a:pt x="4272" y="1630"/>
                  </a:cubicBezTo>
                  <a:cubicBezTo>
                    <a:pt x="4883" y="1069"/>
                    <a:pt x="4730" y="1"/>
                    <a:pt x="4730" y="1"/>
                  </a:cubicBezTo>
                  <a:lnTo>
                    <a:pt x="4730" y="1"/>
                  </a:lnTo>
                  <a:cubicBezTo>
                    <a:pt x="4681" y="330"/>
                    <a:pt x="4577" y="715"/>
                    <a:pt x="4272" y="995"/>
                  </a:cubicBezTo>
                  <a:cubicBezTo>
                    <a:pt x="3833" y="1377"/>
                    <a:pt x="3133" y="1431"/>
                    <a:pt x="2735" y="1431"/>
                  </a:cubicBezTo>
                  <a:cubicBezTo>
                    <a:pt x="2580" y="1431"/>
                    <a:pt x="2470" y="1423"/>
                    <a:pt x="2441" y="1423"/>
                  </a:cubicBezTo>
                  <a:cubicBezTo>
                    <a:pt x="2412" y="1423"/>
                    <a:pt x="2305" y="1431"/>
                    <a:pt x="2152" y="1431"/>
                  </a:cubicBezTo>
                  <a:cubicBezTo>
                    <a:pt x="1762" y="1431"/>
                    <a:pt x="1074" y="1377"/>
                    <a:pt x="635" y="995"/>
                  </a:cubicBezTo>
                  <a:cubicBezTo>
                    <a:pt x="330" y="715"/>
                    <a:pt x="201" y="330"/>
                    <a:pt x="153"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6"/>
            <p:cNvSpPr/>
            <p:nvPr/>
          </p:nvSpPr>
          <p:spPr>
            <a:xfrm>
              <a:off x="4796050" y="2639850"/>
              <a:ext cx="119025" cy="67300"/>
            </a:xfrm>
            <a:custGeom>
              <a:avLst/>
              <a:gdLst/>
              <a:ahLst/>
              <a:cxnLst/>
              <a:rect l="l" t="t" r="r" b="b"/>
              <a:pathLst>
                <a:path w="4761" h="2692" extrusionOk="0">
                  <a:moveTo>
                    <a:pt x="488" y="0"/>
                  </a:moveTo>
                  <a:lnTo>
                    <a:pt x="0" y="330"/>
                  </a:lnTo>
                  <a:lnTo>
                    <a:pt x="385" y="2136"/>
                  </a:lnTo>
                  <a:cubicBezTo>
                    <a:pt x="458" y="2442"/>
                    <a:pt x="739" y="2692"/>
                    <a:pt x="1068" y="2692"/>
                  </a:cubicBezTo>
                  <a:lnTo>
                    <a:pt x="3662" y="2692"/>
                  </a:lnTo>
                  <a:cubicBezTo>
                    <a:pt x="3998" y="2692"/>
                    <a:pt x="4273" y="2442"/>
                    <a:pt x="4352" y="2136"/>
                  </a:cubicBezTo>
                  <a:lnTo>
                    <a:pt x="4761" y="330"/>
                  </a:lnTo>
                  <a:lnTo>
                    <a:pt x="4273"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6"/>
            <p:cNvSpPr/>
            <p:nvPr/>
          </p:nvSpPr>
          <p:spPr>
            <a:xfrm>
              <a:off x="4792225" y="2623975"/>
              <a:ext cx="125900" cy="24125"/>
            </a:xfrm>
            <a:custGeom>
              <a:avLst/>
              <a:gdLst/>
              <a:ahLst/>
              <a:cxnLst/>
              <a:rect l="l" t="t" r="r" b="b"/>
              <a:pathLst>
                <a:path w="5036" h="965" extrusionOk="0">
                  <a:moveTo>
                    <a:pt x="1" y="1"/>
                  </a:moveTo>
                  <a:lnTo>
                    <a:pt x="1" y="330"/>
                  </a:lnTo>
                  <a:lnTo>
                    <a:pt x="153" y="965"/>
                  </a:lnTo>
                  <a:lnTo>
                    <a:pt x="4914" y="965"/>
                  </a:lnTo>
                  <a:lnTo>
                    <a:pt x="5036" y="330"/>
                  </a:lnTo>
                  <a:lnTo>
                    <a:pt x="5036"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6"/>
            <p:cNvSpPr/>
            <p:nvPr/>
          </p:nvSpPr>
          <p:spPr>
            <a:xfrm>
              <a:off x="4782775" y="2602925"/>
              <a:ext cx="145575" cy="18475"/>
            </a:xfrm>
            <a:custGeom>
              <a:avLst/>
              <a:gdLst/>
              <a:ahLst/>
              <a:cxnLst/>
              <a:rect l="l" t="t" r="r" b="b"/>
              <a:pathLst>
                <a:path w="5823" h="739" extrusionOk="0">
                  <a:moveTo>
                    <a:pt x="281" y="0"/>
                  </a:moveTo>
                  <a:cubicBezTo>
                    <a:pt x="128" y="0"/>
                    <a:pt x="0" y="129"/>
                    <a:pt x="0" y="281"/>
                  </a:cubicBezTo>
                  <a:lnTo>
                    <a:pt x="0" y="434"/>
                  </a:lnTo>
                  <a:cubicBezTo>
                    <a:pt x="0" y="611"/>
                    <a:pt x="128" y="739"/>
                    <a:pt x="281" y="739"/>
                  </a:cubicBezTo>
                  <a:lnTo>
                    <a:pt x="5518" y="739"/>
                  </a:lnTo>
                  <a:cubicBezTo>
                    <a:pt x="5695" y="739"/>
                    <a:pt x="5823" y="611"/>
                    <a:pt x="5823" y="434"/>
                  </a:cubicBezTo>
                  <a:lnTo>
                    <a:pt x="5823" y="281"/>
                  </a:lnTo>
                  <a:cubicBezTo>
                    <a:pt x="5823" y="129"/>
                    <a:pt x="5695" y="0"/>
                    <a:pt x="551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6"/>
            <p:cNvSpPr/>
            <p:nvPr/>
          </p:nvSpPr>
          <p:spPr>
            <a:xfrm>
              <a:off x="4782775" y="2609950"/>
              <a:ext cx="145575" cy="22300"/>
            </a:xfrm>
            <a:custGeom>
              <a:avLst/>
              <a:gdLst/>
              <a:ahLst/>
              <a:cxnLst/>
              <a:rect l="l" t="t" r="r" b="b"/>
              <a:pathLst>
                <a:path w="5823" h="892" extrusionOk="0">
                  <a:moveTo>
                    <a:pt x="0" y="0"/>
                  </a:moveTo>
                  <a:lnTo>
                    <a:pt x="0" y="610"/>
                  </a:lnTo>
                  <a:cubicBezTo>
                    <a:pt x="0" y="763"/>
                    <a:pt x="128" y="891"/>
                    <a:pt x="281" y="891"/>
                  </a:cubicBezTo>
                  <a:lnTo>
                    <a:pt x="5518" y="891"/>
                  </a:lnTo>
                  <a:cubicBezTo>
                    <a:pt x="5695" y="891"/>
                    <a:pt x="5823" y="763"/>
                    <a:pt x="5823" y="610"/>
                  </a:cubicBezTo>
                  <a:lnTo>
                    <a:pt x="5823" y="0"/>
                  </a:lnTo>
                  <a:cubicBezTo>
                    <a:pt x="5823" y="177"/>
                    <a:pt x="5695" y="305"/>
                    <a:pt x="5518" y="305"/>
                  </a:cubicBezTo>
                  <a:lnTo>
                    <a:pt x="281" y="305"/>
                  </a:lnTo>
                  <a:cubicBezTo>
                    <a:pt x="128" y="305"/>
                    <a:pt x="0" y="177"/>
                    <a:pt x="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6"/>
            <p:cNvSpPr/>
            <p:nvPr/>
          </p:nvSpPr>
          <p:spPr>
            <a:xfrm>
              <a:off x="4867900" y="2433850"/>
              <a:ext cx="143150" cy="66100"/>
            </a:xfrm>
            <a:custGeom>
              <a:avLst/>
              <a:gdLst/>
              <a:ahLst/>
              <a:cxnLst/>
              <a:rect l="l" t="t" r="r" b="b"/>
              <a:pathLst>
                <a:path w="5726" h="2644" extrusionOk="0">
                  <a:moveTo>
                    <a:pt x="3742" y="1"/>
                  </a:moveTo>
                  <a:lnTo>
                    <a:pt x="434" y="404"/>
                  </a:lnTo>
                  <a:lnTo>
                    <a:pt x="1" y="861"/>
                  </a:lnTo>
                  <a:lnTo>
                    <a:pt x="361" y="1222"/>
                  </a:lnTo>
                  <a:lnTo>
                    <a:pt x="636" y="1576"/>
                  </a:lnTo>
                  <a:lnTo>
                    <a:pt x="5317" y="2644"/>
                  </a:lnTo>
                  <a:lnTo>
                    <a:pt x="5726" y="2418"/>
                  </a:lnTo>
                  <a:lnTo>
                    <a:pt x="5115" y="861"/>
                  </a:lnTo>
                  <a:lnTo>
                    <a:pt x="3742"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6"/>
            <p:cNvSpPr/>
            <p:nvPr/>
          </p:nvSpPr>
          <p:spPr>
            <a:xfrm>
              <a:off x="4839975" y="2424850"/>
              <a:ext cx="38800" cy="61075"/>
            </a:xfrm>
            <a:custGeom>
              <a:avLst/>
              <a:gdLst/>
              <a:ahLst/>
              <a:cxnLst/>
              <a:rect l="l" t="t" r="r" b="b"/>
              <a:pathLst>
                <a:path w="1552" h="2443" extrusionOk="0">
                  <a:moveTo>
                    <a:pt x="379" y="1"/>
                  </a:moveTo>
                  <a:cubicBezTo>
                    <a:pt x="282" y="1"/>
                    <a:pt x="178" y="80"/>
                    <a:pt x="178" y="184"/>
                  </a:cubicBezTo>
                  <a:lnTo>
                    <a:pt x="1" y="2064"/>
                  </a:lnTo>
                  <a:lnTo>
                    <a:pt x="129" y="2442"/>
                  </a:lnTo>
                  <a:lnTo>
                    <a:pt x="1295" y="2039"/>
                  </a:lnTo>
                  <a:lnTo>
                    <a:pt x="1478" y="1582"/>
                  </a:lnTo>
                  <a:lnTo>
                    <a:pt x="1551" y="764"/>
                  </a:lnTo>
                  <a:cubicBezTo>
                    <a:pt x="1551" y="764"/>
                    <a:pt x="1350" y="153"/>
                    <a:pt x="37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6"/>
            <p:cNvSpPr/>
            <p:nvPr/>
          </p:nvSpPr>
          <p:spPr>
            <a:xfrm>
              <a:off x="4838775" y="2464375"/>
              <a:ext cx="45025" cy="27775"/>
            </a:xfrm>
            <a:custGeom>
              <a:avLst/>
              <a:gdLst/>
              <a:ahLst/>
              <a:cxnLst/>
              <a:rect l="l" t="t" r="r" b="b"/>
              <a:pathLst>
                <a:path w="1801" h="1111" extrusionOk="0">
                  <a:moveTo>
                    <a:pt x="1526" y="1"/>
                  </a:moveTo>
                  <a:cubicBezTo>
                    <a:pt x="1227" y="431"/>
                    <a:pt x="734" y="515"/>
                    <a:pt x="398" y="515"/>
                  </a:cubicBezTo>
                  <a:cubicBezTo>
                    <a:pt x="219" y="515"/>
                    <a:pt x="85" y="491"/>
                    <a:pt x="49" y="483"/>
                  </a:cubicBezTo>
                  <a:lnTo>
                    <a:pt x="0" y="916"/>
                  </a:lnTo>
                  <a:cubicBezTo>
                    <a:pt x="0" y="1014"/>
                    <a:pt x="49" y="1093"/>
                    <a:pt x="153" y="1093"/>
                  </a:cubicBezTo>
                  <a:cubicBezTo>
                    <a:pt x="221" y="1103"/>
                    <a:pt x="303" y="1110"/>
                    <a:pt x="394" y="1110"/>
                  </a:cubicBezTo>
                  <a:cubicBezTo>
                    <a:pt x="741" y="1110"/>
                    <a:pt x="1210" y="1008"/>
                    <a:pt x="1471" y="586"/>
                  </a:cubicBezTo>
                  <a:lnTo>
                    <a:pt x="1801" y="355"/>
                  </a:lnTo>
                  <a:lnTo>
                    <a:pt x="1526"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6"/>
            <p:cNvSpPr/>
            <p:nvPr/>
          </p:nvSpPr>
          <p:spPr>
            <a:xfrm>
              <a:off x="4875550" y="2464375"/>
              <a:ext cx="153975" cy="50225"/>
            </a:xfrm>
            <a:custGeom>
              <a:avLst/>
              <a:gdLst/>
              <a:ahLst/>
              <a:cxnLst/>
              <a:rect l="l" t="t" r="r" b="b"/>
              <a:pathLst>
                <a:path w="6159" h="2009" extrusionOk="0">
                  <a:moveTo>
                    <a:pt x="55" y="1"/>
                  </a:moveTo>
                  <a:lnTo>
                    <a:pt x="0" y="586"/>
                  </a:lnTo>
                  <a:lnTo>
                    <a:pt x="6103" y="2009"/>
                  </a:lnTo>
                  <a:lnTo>
                    <a:pt x="6158" y="1471"/>
                  </a:lnTo>
                  <a:lnTo>
                    <a:pt x="5420" y="1197"/>
                  </a:lnTo>
                  <a:lnTo>
                    <a:pt x="55"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6"/>
            <p:cNvSpPr/>
            <p:nvPr/>
          </p:nvSpPr>
          <p:spPr>
            <a:xfrm>
              <a:off x="4949400" y="2295925"/>
              <a:ext cx="218675" cy="223000"/>
            </a:xfrm>
            <a:custGeom>
              <a:avLst/>
              <a:gdLst/>
              <a:ahLst/>
              <a:cxnLst/>
              <a:rect l="l" t="t" r="r" b="b"/>
              <a:pathLst>
                <a:path w="8747" h="8920" extrusionOk="0">
                  <a:moveTo>
                    <a:pt x="3784" y="1"/>
                  </a:moveTo>
                  <a:lnTo>
                    <a:pt x="0" y="3785"/>
                  </a:lnTo>
                  <a:lnTo>
                    <a:pt x="0" y="4425"/>
                  </a:lnTo>
                  <a:lnTo>
                    <a:pt x="3381" y="8515"/>
                  </a:lnTo>
                  <a:cubicBezTo>
                    <a:pt x="3593" y="8785"/>
                    <a:pt x="3899" y="8919"/>
                    <a:pt x="4207" y="8919"/>
                  </a:cubicBezTo>
                  <a:cubicBezTo>
                    <a:pt x="4484" y="8919"/>
                    <a:pt x="4764" y="8811"/>
                    <a:pt x="4980" y="8594"/>
                  </a:cubicBezTo>
                  <a:lnTo>
                    <a:pt x="5237" y="8338"/>
                  </a:lnTo>
                  <a:lnTo>
                    <a:pt x="8288" y="5286"/>
                  </a:lnTo>
                  <a:cubicBezTo>
                    <a:pt x="8746" y="4828"/>
                    <a:pt x="8697" y="4090"/>
                    <a:pt x="8209" y="3687"/>
                  </a:cubicBezTo>
                  <a:lnTo>
                    <a:pt x="3784" y="1"/>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6"/>
            <p:cNvSpPr/>
            <p:nvPr/>
          </p:nvSpPr>
          <p:spPr>
            <a:xfrm>
              <a:off x="4935950" y="2390525"/>
              <a:ext cx="144375" cy="133850"/>
            </a:xfrm>
            <a:custGeom>
              <a:avLst/>
              <a:gdLst/>
              <a:ahLst/>
              <a:cxnLst/>
              <a:rect l="l" t="t" r="r" b="b"/>
              <a:pathLst>
                <a:path w="5775" h="5354" extrusionOk="0">
                  <a:moveTo>
                    <a:pt x="538" y="1"/>
                  </a:moveTo>
                  <a:lnTo>
                    <a:pt x="1" y="538"/>
                  </a:lnTo>
                  <a:lnTo>
                    <a:pt x="3687" y="4963"/>
                  </a:lnTo>
                  <a:cubicBezTo>
                    <a:pt x="3905" y="5219"/>
                    <a:pt x="4216" y="5353"/>
                    <a:pt x="4529" y="5353"/>
                  </a:cubicBezTo>
                  <a:cubicBezTo>
                    <a:pt x="4803" y="5353"/>
                    <a:pt x="5078" y="5250"/>
                    <a:pt x="5292" y="5036"/>
                  </a:cubicBezTo>
                  <a:lnTo>
                    <a:pt x="5775" y="4554"/>
                  </a:lnTo>
                  <a:lnTo>
                    <a:pt x="5775" y="4554"/>
                  </a:lnTo>
                  <a:cubicBezTo>
                    <a:pt x="5565" y="4741"/>
                    <a:pt x="5302" y="4832"/>
                    <a:pt x="5042" y="4832"/>
                  </a:cubicBezTo>
                  <a:cubicBezTo>
                    <a:pt x="4733" y="4832"/>
                    <a:pt x="4430" y="4704"/>
                    <a:pt x="4224" y="4456"/>
                  </a:cubicBezTo>
                  <a:lnTo>
                    <a:pt x="538"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66"/>
          <p:cNvGrpSpPr/>
          <p:nvPr/>
        </p:nvGrpSpPr>
        <p:grpSpPr>
          <a:xfrm>
            <a:off x="5533025" y="2010031"/>
            <a:ext cx="448150" cy="437325"/>
            <a:chOff x="5533025" y="2269825"/>
            <a:chExt cx="448150" cy="437325"/>
          </a:xfrm>
        </p:grpSpPr>
        <p:sp>
          <p:nvSpPr>
            <p:cNvPr id="5655" name="Google Shape;5655;p66"/>
            <p:cNvSpPr/>
            <p:nvPr/>
          </p:nvSpPr>
          <p:spPr>
            <a:xfrm>
              <a:off x="5533025" y="2269825"/>
              <a:ext cx="436100" cy="437325"/>
            </a:xfrm>
            <a:custGeom>
              <a:avLst/>
              <a:gdLst/>
              <a:ahLst/>
              <a:cxnLst/>
              <a:rect l="l" t="t" r="r" b="b"/>
              <a:pathLst>
                <a:path w="17444" h="17493" extrusionOk="0">
                  <a:moveTo>
                    <a:pt x="7702" y="1"/>
                  </a:moveTo>
                  <a:cubicBezTo>
                    <a:pt x="2844" y="202"/>
                    <a:pt x="2161" y="4676"/>
                    <a:pt x="1880" y="5543"/>
                  </a:cubicBezTo>
                  <a:cubicBezTo>
                    <a:pt x="1648" y="6232"/>
                    <a:pt x="580" y="8796"/>
                    <a:pt x="122" y="9943"/>
                  </a:cubicBezTo>
                  <a:cubicBezTo>
                    <a:pt x="0" y="10224"/>
                    <a:pt x="202" y="10529"/>
                    <a:pt x="507" y="10529"/>
                  </a:cubicBezTo>
                  <a:lnTo>
                    <a:pt x="1550" y="10529"/>
                  </a:lnTo>
                  <a:cubicBezTo>
                    <a:pt x="1550" y="10529"/>
                    <a:pt x="2008" y="12995"/>
                    <a:pt x="2338" y="13861"/>
                  </a:cubicBezTo>
                  <a:cubicBezTo>
                    <a:pt x="2664" y="14716"/>
                    <a:pt x="3537" y="14895"/>
                    <a:pt x="4213" y="14895"/>
                  </a:cubicBezTo>
                  <a:cubicBezTo>
                    <a:pt x="4700" y="14895"/>
                    <a:pt x="5084" y="14801"/>
                    <a:pt x="5084" y="14801"/>
                  </a:cubicBezTo>
                  <a:lnTo>
                    <a:pt x="5542" y="17340"/>
                  </a:lnTo>
                  <a:cubicBezTo>
                    <a:pt x="5566" y="17420"/>
                    <a:pt x="5646" y="17493"/>
                    <a:pt x="5719" y="17493"/>
                  </a:cubicBezTo>
                  <a:lnTo>
                    <a:pt x="12127" y="17493"/>
                  </a:lnTo>
                  <a:lnTo>
                    <a:pt x="12359" y="16834"/>
                  </a:lnTo>
                  <a:lnTo>
                    <a:pt x="11798" y="13147"/>
                  </a:lnTo>
                  <a:cubicBezTo>
                    <a:pt x="17443" y="5439"/>
                    <a:pt x="13147" y="1"/>
                    <a:pt x="8008" y="1"/>
                  </a:cubicBezTo>
                  <a:close/>
                </a:path>
              </a:pathLst>
            </a:custGeom>
            <a:solidFill>
              <a:srgbClr val="FFC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6"/>
            <p:cNvSpPr/>
            <p:nvPr/>
          </p:nvSpPr>
          <p:spPr>
            <a:xfrm>
              <a:off x="5725575" y="2269825"/>
              <a:ext cx="255600" cy="437325"/>
            </a:xfrm>
            <a:custGeom>
              <a:avLst/>
              <a:gdLst/>
              <a:ahLst/>
              <a:cxnLst/>
              <a:rect l="l" t="t" r="r" b="b"/>
              <a:pathLst>
                <a:path w="10224" h="17493" extrusionOk="0">
                  <a:moveTo>
                    <a:pt x="0" y="1"/>
                  </a:moveTo>
                  <a:cubicBezTo>
                    <a:pt x="4987" y="202"/>
                    <a:pt x="9436" y="4884"/>
                    <a:pt x="3815" y="13099"/>
                  </a:cubicBezTo>
                  <a:cubicBezTo>
                    <a:pt x="3791" y="13147"/>
                    <a:pt x="3766" y="13172"/>
                    <a:pt x="3791" y="13221"/>
                  </a:cubicBezTo>
                  <a:lnTo>
                    <a:pt x="4425" y="17493"/>
                  </a:lnTo>
                  <a:lnTo>
                    <a:pt x="4859" y="17493"/>
                  </a:lnTo>
                  <a:cubicBezTo>
                    <a:pt x="4987" y="17493"/>
                    <a:pt x="5060" y="17395"/>
                    <a:pt x="5036" y="17291"/>
                  </a:cubicBezTo>
                  <a:lnTo>
                    <a:pt x="4401" y="13147"/>
                  </a:lnTo>
                  <a:cubicBezTo>
                    <a:pt x="10223" y="4731"/>
                    <a:pt x="5445" y="1"/>
                    <a:pt x="306" y="1"/>
                  </a:cubicBezTo>
                  <a:close/>
                </a:path>
              </a:pathLst>
            </a:custGeom>
            <a:solidFill>
              <a:srgbClr val="F7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6"/>
            <p:cNvSpPr/>
            <p:nvPr/>
          </p:nvSpPr>
          <p:spPr>
            <a:xfrm>
              <a:off x="5620750" y="2316825"/>
              <a:ext cx="230725" cy="238525"/>
            </a:xfrm>
            <a:custGeom>
              <a:avLst/>
              <a:gdLst/>
              <a:ahLst/>
              <a:cxnLst/>
              <a:rect l="l" t="t" r="r" b="b"/>
              <a:pathLst>
                <a:path w="9229" h="9541" extrusionOk="0">
                  <a:moveTo>
                    <a:pt x="4451" y="1"/>
                  </a:moveTo>
                  <a:cubicBezTo>
                    <a:pt x="4450" y="1"/>
                    <a:pt x="4450" y="1"/>
                    <a:pt x="4450" y="1"/>
                  </a:cubicBezTo>
                  <a:cubicBezTo>
                    <a:pt x="1954" y="153"/>
                    <a:pt x="0" y="2241"/>
                    <a:pt x="0" y="4755"/>
                  </a:cubicBezTo>
                  <a:cubicBezTo>
                    <a:pt x="0" y="7300"/>
                    <a:pt x="1954" y="9357"/>
                    <a:pt x="4450" y="9540"/>
                  </a:cubicBezTo>
                  <a:cubicBezTo>
                    <a:pt x="4450" y="9540"/>
                    <a:pt x="9229" y="9540"/>
                    <a:pt x="9229" y="4755"/>
                  </a:cubicBezTo>
                  <a:cubicBezTo>
                    <a:pt x="9229" y="25"/>
                    <a:pt x="4546" y="1"/>
                    <a:pt x="4451"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6"/>
            <p:cNvSpPr/>
            <p:nvPr/>
          </p:nvSpPr>
          <p:spPr>
            <a:xfrm>
              <a:off x="5660125" y="2396375"/>
              <a:ext cx="79500" cy="62125"/>
            </a:xfrm>
            <a:custGeom>
              <a:avLst/>
              <a:gdLst/>
              <a:ahLst/>
              <a:cxnLst/>
              <a:rect l="l" t="t" r="r" b="b"/>
              <a:pathLst>
                <a:path w="3180" h="2485" extrusionOk="0">
                  <a:moveTo>
                    <a:pt x="469" y="1"/>
                  </a:moveTo>
                  <a:cubicBezTo>
                    <a:pt x="201" y="1"/>
                    <a:pt x="25" y="23"/>
                    <a:pt x="25" y="23"/>
                  </a:cubicBezTo>
                  <a:cubicBezTo>
                    <a:pt x="25" y="23"/>
                    <a:pt x="0" y="47"/>
                    <a:pt x="0" y="72"/>
                  </a:cubicBezTo>
                  <a:cubicBezTo>
                    <a:pt x="0" y="72"/>
                    <a:pt x="0" y="1726"/>
                    <a:pt x="989" y="2287"/>
                  </a:cubicBezTo>
                  <a:cubicBezTo>
                    <a:pt x="1260" y="2435"/>
                    <a:pt x="1584" y="2485"/>
                    <a:pt x="1898" y="2485"/>
                  </a:cubicBezTo>
                  <a:cubicBezTo>
                    <a:pt x="2560" y="2485"/>
                    <a:pt x="3180" y="2263"/>
                    <a:pt x="3180" y="2263"/>
                  </a:cubicBezTo>
                  <a:cubicBezTo>
                    <a:pt x="3156" y="1750"/>
                    <a:pt x="3003" y="1067"/>
                    <a:pt x="2515" y="633"/>
                  </a:cubicBezTo>
                  <a:cubicBezTo>
                    <a:pt x="1923" y="91"/>
                    <a:pt x="1010" y="1"/>
                    <a:pt x="46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6"/>
            <p:cNvSpPr/>
            <p:nvPr/>
          </p:nvSpPr>
          <p:spPr>
            <a:xfrm>
              <a:off x="5740225" y="2396375"/>
              <a:ext cx="80125" cy="62125"/>
            </a:xfrm>
            <a:custGeom>
              <a:avLst/>
              <a:gdLst/>
              <a:ahLst/>
              <a:cxnLst/>
              <a:rect l="l" t="t" r="r" b="b"/>
              <a:pathLst>
                <a:path w="3205" h="2485" extrusionOk="0">
                  <a:moveTo>
                    <a:pt x="2730" y="1"/>
                  </a:moveTo>
                  <a:cubicBezTo>
                    <a:pt x="2183" y="1"/>
                    <a:pt x="1263" y="91"/>
                    <a:pt x="684" y="633"/>
                  </a:cubicBezTo>
                  <a:cubicBezTo>
                    <a:pt x="177" y="1067"/>
                    <a:pt x="25" y="1750"/>
                    <a:pt x="0" y="2263"/>
                  </a:cubicBezTo>
                  <a:cubicBezTo>
                    <a:pt x="0" y="2263"/>
                    <a:pt x="621" y="2485"/>
                    <a:pt x="1288" y="2485"/>
                  </a:cubicBezTo>
                  <a:cubicBezTo>
                    <a:pt x="1605" y="2485"/>
                    <a:pt x="1933" y="2435"/>
                    <a:pt x="2210" y="2287"/>
                  </a:cubicBezTo>
                  <a:cubicBezTo>
                    <a:pt x="3205" y="1726"/>
                    <a:pt x="3180" y="72"/>
                    <a:pt x="3180" y="72"/>
                  </a:cubicBezTo>
                  <a:lnTo>
                    <a:pt x="3180" y="23"/>
                  </a:lnTo>
                  <a:cubicBezTo>
                    <a:pt x="3180" y="23"/>
                    <a:pt x="3001" y="1"/>
                    <a:pt x="2730"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6"/>
            <p:cNvSpPr/>
            <p:nvPr/>
          </p:nvSpPr>
          <p:spPr>
            <a:xfrm>
              <a:off x="5731975" y="2316225"/>
              <a:ext cx="127750" cy="239125"/>
            </a:xfrm>
            <a:custGeom>
              <a:avLst/>
              <a:gdLst/>
              <a:ahLst/>
              <a:cxnLst/>
              <a:rect l="l" t="t" r="r" b="b"/>
              <a:pathLst>
                <a:path w="5110" h="9565" extrusionOk="0">
                  <a:moveTo>
                    <a:pt x="330" y="0"/>
                  </a:moveTo>
                  <a:cubicBezTo>
                    <a:pt x="227" y="0"/>
                    <a:pt x="129" y="0"/>
                    <a:pt x="1" y="25"/>
                  </a:cubicBezTo>
                  <a:cubicBezTo>
                    <a:pt x="2515" y="177"/>
                    <a:pt x="4475" y="2265"/>
                    <a:pt x="4475" y="4779"/>
                  </a:cubicBezTo>
                  <a:cubicBezTo>
                    <a:pt x="4475" y="7324"/>
                    <a:pt x="2515" y="9381"/>
                    <a:pt x="1" y="9564"/>
                  </a:cubicBezTo>
                  <a:lnTo>
                    <a:pt x="330" y="9564"/>
                  </a:lnTo>
                  <a:cubicBezTo>
                    <a:pt x="2973" y="9564"/>
                    <a:pt x="5109" y="7428"/>
                    <a:pt x="5109" y="4779"/>
                  </a:cubicBezTo>
                  <a:cubicBezTo>
                    <a:pt x="5109" y="2136"/>
                    <a:pt x="2973" y="0"/>
                    <a:pt x="3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6"/>
            <p:cNvSpPr/>
            <p:nvPr/>
          </p:nvSpPr>
          <p:spPr>
            <a:xfrm>
              <a:off x="5658125" y="2398925"/>
              <a:ext cx="164050" cy="120700"/>
            </a:xfrm>
            <a:custGeom>
              <a:avLst/>
              <a:gdLst/>
              <a:ahLst/>
              <a:cxnLst/>
              <a:rect l="l" t="t" r="r" b="b"/>
              <a:pathLst>
                <a:path w="6562" h="4828" extrusionOk="0">
                  <a:moveTo>
                    <a:pt x="80" y="0"/>
                  </a:moveTo>
                  <a:lnTo>
                    <a:pt x="80" y="0"/>
                  </a:lnTo>
                  <a:cubicBezTo>
                    <a:pt x="56" y="305"/>
                    <a:pt x="1" y="1496"/>
                    <a:pt x="764" y="2185"/>
                  </a:cubicBezTo>
                  <a:cubicBezTo>
                    <a:pt x="1349" y="2700"/>
                    <a:pt x="2264" y="2800"/>
                    <a:pt x="2804" y="2800"/>
                  </a:cubicBezTo>
                  <a:cubicBezTo>
                    <a:pt x="2878" y="2800"/>
                    <a:pt x="2945" y="2799"/>
                    <a:pt x="3004" y="2796"/>
                  </a:cubicBezTo>
                  <a:lnTo>
                    <a:pt x="3004" y="4578"/>
                  </a:lnTo>
                  <a:cubicBezTo>
                    <a:pt x="3004" y="4730"/>
                    <a:pt x="3132" y="4828"/>
                    <a:pt x="3284" y="4828"/>
                  </a:cubicBezTo>
                  <a:cubicBezTo>
                    <a:pt x="3437" y="4828"/>
                    <a:pt x="3541" y="4730"/>
                    <a:pt x="3541" y="4578"/>
                  </a:cubicBezTo>
                  <a:lnTo>
                    <a:pt x="3541" y="2796"/>
                  </a:lnTo>
                  <a:cubicBezTo>
                    <a:pt x="3599" y="2799"/>
                    <a:pt x="3666" y="2800"/>
                    <a:pt x="3741" y="2800"/>
                  </a:cubicBezTo>
                  <a:cubicBezTo>
                    <a:pt x="4286" y="2800"/>
                    <a:pt x="5219" y="2700"/>
                    <a:pt x="5799" y="2185"/>
                  </a:cubicBezTo>
                  <a:cubicBezTo>
                    <a:pt x="6562" y="1496"/>
                    <a:pt x="6489" y="305"/>
                    <a:pt x="6464" y="0"/>
                  </a:cubicBezTo>
                  <a:lnTo>
                    <a:pt x="6464" y="0"/>
                  </a:lnTo>
                  <a:cubicBezTo>
                    <a:pt x="6440" y="482"/>
                    <a:pt x="6287" y="1117"/>
                    <a:pt x="5799" y="1551"/>
                  </a:cubicBezTo>
                  <a:cubicBezTo>
                    <a:pt x="5205" y="2094"/>
                    <a:pt x="4234" y="2178"/>
                    <a:pt x="3689" y="2178"/>
                  </a:cubicBezTo>
                  <a:cubicBezTo>
                    <a:pt x="3443" y="2178"/>
                    <a:pt x="3284" y="2161"/>
                    <a:pt x="3284" y="2161"/>
                  </a:cubicBezTo>
                  <a:cubicBezTo>
                    <a:pt x="3284" y="2159"/>
                    <a:pt x="3277" y="2159"/>
                    <a:pt x="3264" y="2159"/>
                  </a:cubicBezTo>
                  <a:cubicBezTo>
                    <a:pt x="3214" y="2159"/>
                    <a:pt x="3078" y="2167"/>
                    <a:pt x="2889" y="2167"/>
                  </a:cubicBezTo>
                  <a:cubicBezTo>
                    <a:pt x="2345" y="2167"/>
                    <a:pt x="1365" y="2097"/>
                    <a:pt x="764" y="1551"/>
                  </a:cubicBezTo>
                  <a:cubicBezTo>
                    <a:pt x="282" y="1117"/>
                    <a:pt x="129" y="482"/>
                    <a:pt x="80"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66"/>
          <p:cNvGrpSpPr/>
          <p:nvPr/>
        </p:nvGrpSpPr>
        <p:grpSpPr>
          <a:xfrm>
            <a:off x="4811300" y="4019506"/>
            <a:ext cx="312200" cy="436775"/>
            <a:chOff x="4811300" y="5193700"/>
            <a:chExt cx="312200" cy="436775"/>
          </a:xfrm>
        </p:grpSpPr>
        <p:sp>
          <p:nvSpPr>
            <p:cNvPr id="5663" name="Google Shape;5663;p66"/>
            <p:cNvSpPr/>
            <p:nvPr/>
          </p:nvSpPr>
          <p:spPr>
            <a:xfrm>
              <a:off x="4812075" y="5331975"/>
              <a:ext cx="311425" cy="290875"/>
            </a:xfrm>
            <a:custGeom>
              <a:avLst/>
              <a:gdLst/>
              <a:ahLst/>
              <a:cxnLst/>
              <a:rect l="l" t="t" r="r" b="b"/>
              <a:pathLst>
                <a:path w="12457" h="11635" extrusionOk="0">
                  <a:moveTo>
                    <a:pt x="8590" y="1"/>
                  </a:moveTo>
                  <a:cubicBezTo>
                    <a:pt x="7096" y="1"/>
                    <a:pt x="1166" y="2046"/>
                    <a:pt x="1166" y="2046"/>
                  </a:cubicBezTo>
                  <a:cubicBezTo>
                    <a:pt x="482" y="2986"/>
                    <a:pt x="49" y="4158"/>
                    <a:pt x="0" y="5403"/>
                  </a:cubicBezTo>
                  <a:cubicBezTo>
                    <a:pt x="0" y="5403"/>
                    <a:pt x="0" y="11634"/>
                    <a:pt x="6225" y="11634"/>
                  </a:cubicBezTo>
                  <a:cubicBezTo>
                    <a:pt x="12457" y="11634"/>
                    <a:pt x="12457" y="5403"/>
                    <a:pt x="12457" y="5403"/>
                  </a:cubicBezTo>
                  <a:cubicBezTo>
                    <a:pt x="12329" y="3010"/>
                    <a:pt x="10882" y="1002"/>
                    <a:pt x="8850" y="38"/>
                  </a:cubicBezTo>
                  <a:cubicBezTo>
                    <a:pt x="8792" y="13"/>
                    <a:pt x="8704" y="1"/>
                    <a:pt x="859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6"/>
            <p:cNvSpPr/>
            <p:nvPr/>
          </p:nvSpPr>
          <p:spPr>
            <a:xfrm>
              <a:off x="4881950" y="5193700"/>
              <a:ext cx="85150" cy="67900"/>
            </a:xfrm>
            <a:custGeom>
              <a:avLst/>
              <a:gdLst/>
              <a:ahLst/>
              <a:cxnLst/>
              <a:rect l="l" t="t" r="r" b="b"/>
              <a:pathLst>
                <a:path w="3406" h="2716" extrusionOk="0">
                  <a:moveTo>
                    <a:pt x="482" y="0"/>
                  </a:moveTo>
                  <a:cubicBezTo>
                    <a:pt x="206" y="0"/>
                    <a:pt x="25" y="21"/>
                    <a:pt x="25" y="21"/>
                  </a:cubicBezTo>
                  <a:cubicBezTo>
                    <a:pt x="25" y="21"/>
                    <a:pt x="0" y="52"/>
                    <a:pt x="0" y="125"/>
                  </a:cubicBezTo>
                  <a:cubicBezTo>
                    <a:pt x="0" y="125"/>
                    <a:pt x="0" y="1803"/>
                    <a:pt x="1044" y="2438"/>
                  </a:cubicBezTo>
                  <a:cubicBezTo>
                    <a:pt x="1374" y="2647"/>
                    <a:pt x="1755" y="2716"/>
                    <a:pt x="2114" y="2716"/>
                  </a:cubicBezTo>
                  <a:cubicBezTo>
                    <a:pt x="2802" y="2716"/>
                    <a:pt x="3406" y="2462"/>
                    <a:pt x="3406" y="2462"/>
                  </a:cubicBezTo>
                  <a:cubicBezTo>
                    <a:pt x="3382" y="1931"/>
                    <a:pt x="3229" y="1169"/>
                    <a:pt x="2698" y="662"/>
                  </a:cubicBezTo>
                  <a:cubicBezTo>
                    <a:pt x="2058" y="92"/>
                    <a:pt x="1061" y="0"/>
                    <a:pt x="482"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6"/>
            <p:cNvSpPr/>
            <p:nvPr/>
          </p:nvSpPr>
          <p:spPr>
            <a:xfrm>
              <a:off x="4967700" y="5193700"/>
              <a:ext cx="85925" cy="67900"/>
            </a:xfrm>
            <a:custGeom>
              <a:avLst/>
              <a:gdLst/>
              <a:ahLst/>
              <a:cxnLst/>
              <a:rect l="l" t="t" r="r" b="b"/>
              <a:pathLst>
                <a:path w="3437" h="2716" extrusionOk="0">
                  <a:moveTo>
                    <a:pt x="2948" y="0"/>
                  </a:moveTo>
                  <a:cubicBezTo>
                    <a:pt x="2363" y="0"/>
                    <a:pt x="1358" y="92"/>
                    <a:pt x="739" y="662"/>
                  </a:cubicBezTo>
                  <a:cubicBezTo>
                    <a:pt x="184" y="1169"/>
                    <a:pt x="31" y="1931"/>
                    <a:pt x="0" y="2462"/>
                  </a:cubicBezTo>
                  <a:cubicBezTo>
                    <a:pt x="0" y="2462"/>
                    <a:pt x="607" y="2716"/>
                    <a:pt x="1304" y="2716"/>
                  </a:cubicBezTo>
                  <a:cubicBezTo>
                    <a:pt x="1667" y="2716"/>
                    <a:pt x="2054" y="2647"/>
                    <a:pt x="2393" y="2438"/>
                  </a:cubicBezTo>
                  <a:cubicBezTo>
                    <a:pt x="3437" y="1803"/>
                    <a:pt x="3412" y="125"/>
                    <a:pt x="3412" y="125"/>
                  </a:cubicBezTo>
                  <a:lnTo>
                    <a:pt x="3412" y="21"/>
                  </a:lnTo>
                  <a:cubicBezTo>
                    <a:pt x="3412" y="21"/>
                    <a:pt x="3228" y="0"/>
                    <a:pt x="2948"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6"/>
            <p:cNvSpPr/>
            <p:nvPr/>
          </p:nvSpPr>
          <p:spPr>
            <a:xfrm>
              <a:off x="4879975" y="5196800"/>
              <a:ext cx="174875" cy="143775"/>
            </a:xfrm>
            <a:custGeom>
              <a:avLst/>
              <a:gdLst/>
              <a:ahLst/>
              <a:cxnLst/>
              <a:rect l="l" t="t" r="r" b="b"/>
              <a:pathLst>
                <a:path w="6995" h="5751" extrusionOk="0">
                  <a:moveTo>
                    <a:pt x="79" y="1"/>
                  </a:moveTo>
                  <a:lnTo>
                    <a:pt x="79" y="1"/>
                  </a:lnTo>
                  <a:cubicBezTo>
                    <a:pt x="55" y="355"/>
                    <a:pt x="0" y="1606"/>
                    <a:pt x="818" y="2314"/>
                  </a:cubicBezTo>
                  <a:cubicBezTo>
                    <a:pt x="1429" y="2888"/>
                    <a:pt x="2404" y="2985"/>
                    <a:pt x="2989" y="2985"/>
                  </a:cubicBezTo>
                  <a:cubicBezTo>
                    <a:pt x="3082" y="2985"/>
                    <a:pt x="3165" y="2983"/>
                    <a:pt x="3235" y="2979"/>
                  </a:cubicBezTo>
                  <a:lnTo>
                    <a:pt x="3235" y="5494"/>
                  </a:lnTo>
                  <a:cubicBezTo>
                    <a:pt x="3235" y="5646"/>
                    <a:pt x="3357" y="5750"/>
                    <a:pt x="3509" y="5750"/>
                  </a:cubicBezTo>
                  <a:cubicBezTo>
                    <a:pt x="3638" y="5750"/>
                    <a:pt x="3766" y="5646"/>
                    <a:pt x="3766" y="5494"/>
                  </a:cubicBezTo>
                  <a:lnTo>
                    <a:pt x="3766" y="2979"/>
                  </a:lnTo>
                  <a:cubicBezTo>
                    <a:pt x="3835" y="2983"/>
                    <a:pt x="3917" y="2985"/>
                    <a:pt x="4009" y="2985"/>
                  </a:cubicBezTo>
                  <a:cubicBezTo>
                    <a:pt x="4591" y="2985"/>
                    <a:pt x="5570" y="2888"/>
                    <a:pt x="6207" y="2314"/>
                  </a:cubicBezTo>
                  <a:cubicBezTo>
                    <a:pt x="6994" y="1606"/>
                    <a:pt x="6946" y="355"/>
                    <a:pt x="6921" y="1"/>
                  </a:cubicBezTo>
                  <a:lnTo>
                    <a:pt x="6921" y="1"/>
                  </a:lnTo>
                  <a:cubicBezTo>
                    <a:pt x="6866" y="507"/>
                    <a:pt x="6714" y="1221"/>
                    <a:pt x="6207" y="1679"/>
                  </a:cubicBezTo>
                  <a:cubicBezTo>
                    <a:pt x="5577" y="2243"/>
                    <a:pt x="4581" y="2337"/>
                    <a:pt x="3991" y="2337"/>
                  </a:cubicBezTo>
                  <a:cubicBezTo>
                    <a:pt x="3701" y="2337"/>
                    <a:pt x="3509" y="2314"/>
                    <a:pt x="3509" y="2314"/>
                  </a:cubicBezTo>
                  <a:cubicBezTo>
                    <a:pt x="3501" y="2314"/>
                    <a:pt x="3305" y="2337"/>
                    <a:pt x="3013" y="2337"/>
                  </a:cubicBezTo>
                  <a:cubicBezTo>
                    <a:pt x="2420" y="2337"/>
                    <a:pt x="1431" y="2243"/>
                    <a:pt x="818" y="1679"/>
                  </a:cubicBezTo>
                  <a:cubicBezTo>
                    <a:pt x="281" y="1221"/>
                    <a:pt x="128" y="507"/>
                    <a:pt x="79"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6"/>
            <p:cNvSpPr/>
            <p:nvPr/>
          </p:nvSpPr>
          <p:spPr>
            <a:xfrm>
              <a:off x="4841200" y="5318875"/>
              <a:ext cx="200375" cy="193125"/>
            </a:xfrm>
            <a:custGeom>
              <a:avLst/>
              <a:gdLst/>
              <a:ahLst/>
              <a:cxnLst/>
              <a:rect l="l" t="t" r="r" b="b"/>
              <a:pathLst>
                <a:path w="8015" h="7725" extrusionOk="0">
                  <a:moveTo>
                    <a:pt x="5060" y="0"/>
                  </a:moveTo>
                  <a:cubicBezTo>
                    <a:pt x="2979" y="0"/>
                    <a:pt x="1148" y="1020"/>
                    <a:pt x="1" y="2570"/>
                  </a:cubicBezTo>
                  <a:cubicBezTo>
                    <a:pt x="233" y="3077"/>
                    <a:pt x="538" y="3589"/>
                    <a:pt x="941" y="4016"/>
                  </a:cubicBezTo>
                  <a:cubicBezTo>
                    <a:pt x="1832" y="4907"/>
                    <a:pt x="1606" y="6915"/>
                    <a:pt x="1887" y="7349"/>
                  </a:cubicBezTo>
                  <a:cubicBezTo>
                    <a:pt x="2055" y="7607"/>
                    <a:pt x="2292" y="7725"/>
                    <a:pt x="2536" y="7725"/>
                  </a:cubicBezTo>
                  <a:cubicBezTo>
                    <a:pt x="2989" y="7725"/>
                    <a:pt x="3466" y="7316"/>
                    <a:pt x="3565" y="6641"/>
                  </a:cubicBezTo>
                  <a:cubicBezTo>
                    <a:pt x="3742" y="5597"/>
                    <a:pt x="4529" y="5188"/>
                    <a:pt x="5268" y="4224"/>
                  </a:cubicBezTo>
                  <a:cubicBezTo>
                    <a:pt x="5976" y="3253"/>
                    <a:pt x="4554" y="2723"/>
                    <a:pt x="5060" y="2442"/>
                  </a:cubicBezTo>
                  <a:cubicBezTo>
                    <a:pt x="5105" y="2417"/>
                    <a:pt x="5160" y="2406"/>
                    <a:pt x="5222" y="2406"/>
                  </a:cubicBezTo>
                  <a:cubicBezTo>
                    <a:pt x="5749" y="2406"/>
                    <a:pt x="6845" y="3186"/>
                    <a:pt x="7396" y="3186"/>
                  </a:cubicBezTo>
                  <a:cubicBezTo>
                    <a:pt x="7529" y="3186"/>
                    <a:pt x="7631" y="3140"/>
                    <a:pt x="7685" y="3028"/>
                  </a:cubicBezTo>
                  <a:cubicBezTo>
                    <a:pt x="8014" y="2240"/>
                    <a:pt x="5549" y="1630"/>
                    <a:pt x="5573" y="1197"/>
                  </a:cubicBezTo>
                  <a:cubicBezTo>
                    <a:pt x="5598" y="739"/>
                    <a:pt x="7630" y="562"/>
                    <a:pt x="7685" y="562"/>
                  </a:cubicBezTo>
                  <a:cubicBezTo>
                    <a:pt x="6867" y="202"/>
                    <a:pt x="5976" y="0"/>
                    <a:pt x="5060"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6"/>
            <p:cNvSpPr/>
            <p:nvPr/>
          </p:nvSpPr>
          <p:spPr>
            <a:xfrm>
              <a:off x="4811300" y="5467025"/>
              <a:ext cx="50375" cy="115075"/>
            </a:xfrm>
            <a:custGeom>
              <a:avLst/>
              <a:gdLst/>
              <a:ahLst/>
              <a:cxnLst/>
              <a:rect l="l" t="t" r="r" b="b"/>
              <a:pathLst>
                <a:path w="2015" h="4603" extrusionOk="0">
                  <a:moveTo>
                    <a:pt x="31" y="1"/>
                  </a:moveTo>
                  <a:cubicBezTo>
                    <a:pt x="1" y="104"/>
                    <a:pt x="1" y="202"/>
                    <a:pt x="1" y="306"/>
                  </a:cubicBezTo>
                  <a:cubicBezTo>
                    <a:pt x="1" y="1984"/>
                    <a:pt x="666" y="3486"/>
                    <a:pt x="1734" y="4603"/>
                  </a:cubicBezTo>
                  <a:lnTo>
                    <a:pt x="2015" y="4578"/>
                  </a:lnTo>
                  <a:lnTo>
                    <a:pt x="2015" y="4249"/>
                  </a:lnTo>
                  <a:cubicBezTo>
                    <a:pt x="843" y="3181"/>
                    <a:pt x="104" y="1679"/>
                    <a:pt x="3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6"/>
            <p:cNvSpPr/>
            <p:nvPr/>
          </p:nvSpPr>
          <p:spPr>
            <a:xfrm>
              <a:off x="5118450" y="5467025"/>
              <a:ext cx="5050" cy="34350"/>
            </a:xfrm>
            <a:custGeom>
              <a:avLst/>
              <a:gdLst/>
              <a:ahLst/>
              <a:cxnLst/>
              <a:rect l="l" t="t" r="r" b="b"/>
              <a:pathLst>
                <a:path w="202" h="1374" extrusionOk="0">
                  <a:moveTo>
                    <a:pt x="202" y="1"/>
                  </a:moveTo>
                  <a:cubicBezTo>
                    <a:pt x="177" y="410"/>
                    <a:pt x="104" y="812"/>
                    <a:pt x="0" y="1221"/>
                  </a:cubicBezTo>
                  <a:lnTo>
                    <a:pt x="49" y="1374"/>
                  </a:lnTo>
                  <a:lnTo>
                    <a:pt x="129" y="1350"/>
                  </a:lnTo>
                  <a:cubicBezTo>
                    <a:pt x="177" y="1020"/>
                    <a:pt x="202" y="660"/>
                    <a:pt x="202" y="306"/>
                  </a:cubicBezTo>
                  <a:lnTo>
                    <a:pt x="20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6"/>
            <p:cNvSpPr/>
            <p:nvPr/>
          </p:nvSpPr>
          <p:spPr>
            <a:xfrm>
              <a:off x="4935950" y="5608175"/>
              <a:ext cx="93575" cy="22300"/>
            </a:xfrm>
            <a:custGeom>
              <a:avLst/>
              <a:gdLst/>
              <a:ahLst/>
              <a:cxnLst/>
              <a:rect l="l" t="t" r="r" b="b"/>
              <a:pathLst>
                <a:path w="3743" h="892" extrusionOk="0">
                  <a:moveTo>
                    <a:pt x="3053" y="0"/>
                  </a:moveTo>
                  <a:cubicBezTo>
                    <a:pt x="2467" y="177"/>
                    <a:pt x="1881" y="257"/>
                    <a:pt x="1270" y="257"/>
                  </a:cubicBezTo>
                  <a:cubicBezTo>
                    <a:pt x="965" y="257"/>
                    <a:pt x="660" y="257"/>
                    <a:pt x="355" y="202"/>
                  </a:cubicBezTo>
                  <a:lnTo>
                    <a:pt x="1" y="507"/>
                  </a:lnTo>
                  <a:lnTo>
                    <a:pt x="385" y="836"/>
                  </a:lnTo>
                  <a:cubicBezTo>
                    <a:pt x="691" y="891"/>
                    <a:pt x="965" y="891"/>
                    <a:pt x="1270" y="891"/>
                  </a:cubicBezTo>
                  <a:cubicBezTo>
                    <a:pt x="2137" y="891"/>
                    <a:pt x="2979" y="714"/>
                    <a:pt x="3712" y="409"/>
                  </a:cubicBezTo>
                  <a:lnTo>
                    <a:pt x="3742" y="49"/>
                  </a:lnTo>
                  <a:lnTo>
                    <a:pt x="305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6"/>
            <p:cNvSpPr/>
            <p:nvPr/>
          </p:nvSpPr>
          <p:spPr>
            <a:xfrm>
              <a:off x="4861650" y="5549225"/>
              <a:ext cx="83175" cy="69350"/>
            </a:xfrm>
            <a:custGeom>
              <a:avLst/>
              <a:gdLst/>
              <a:ahLst/>
              <a:cxnLst/>
              <a:rect l="l" t="t" r="r" b="b"/>
              <a:pathLst>
                <a:path w="3327" h="2774" extrusionOk="0">
                  <a:moveTo>
                    <a:pt x="1809" y="1"/>
                  </a:moveTo>
                  <a:cubicBezTo>
                    <a:pt x="1365" y="1"/>
                    <a:pt x="882" y="445"/>
                    <a:pt x="275" y="753"/>
                  </a:cubicBezTo>
                  <a:cubicBezTo>
                    <a:pt x="178" y="808"/>
                    <a:pt x="74" y="881"/>
                    <a:pt x="1" y="961"/>
                  </a:cubicBezTo>
                  <a:cubicBezTo>
                    <a:pt x="1" y="961"/>
                    <a:pt x="178" y="1516"/>
                    <a:pt x="275" y="1595"/>
                  </a:cubicBezTo>
                  <a:cubicBezTo>
                    <a:pt x="941" y="2126"/>
                    <a:pt x="1703" y="2511"/>
                    <a:pt x="2540" y="2767"/>
                  </a:cubicBezTo>
                  <a:cubicBezTo>
                    <a:pt x="2562" y="2771"/>
                    <a:pt x="2586" y="2773"/>
                    <a:pt x="2612" y="2773"/>
                  </a:cubicBezTo>
                  <a:cubicBezTo>
                    <a:pt x="2884" y="2773"/>
                    <a:pt x="3327" y="2560"/>
                    <a:pt x="3327" y="2560"/>
                  </a:cubicBezTo>
                  <a:cubicBezTo>
                    <a:pt x="3205" y="2254"/>
                    <a:pt x="2900" y="1974"/>
                    <a:pt x="2643" y="1797"/>
                  </a:cubicBezTo>
                  <a:cubicBezTo>
                    <a:pt x="2033" y="1363"/>
                    <a:pt x="2796" y="576"/>
                    <a:pt x="2210" y="143"/>
                  </a:cubicBezTo>
                  <a:cubicBezTo>
                    <a:pt x="2078" y="42"/>
                    <a:pt x="1945" y="1"/>
                    <a:pt x="1809"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6"/>
            <p:cNvSpPr/>
            <p:nvPr/>
          </p:nvSpPr>
          <p:spPr>
            <a:xfrm>
              <a:off x="4982800" y="5484850"/>
              <a:ext cx="135675" cy="124325"/>
            </a:xfrm>
            <a:custGeom>
              <a:avLst/>
              <a:gdLst/>
              <a:ahLst/>
              <a:cxnLst/>
              <a:rect l="l" t="t" r="r" b="b"/>
              <a:pathLst>
                <a:path w="5427" h="4973" extrusionOk="0">
                  <a:moveTo>
                    <a:pt x="4277" y="0"/>
                  </a:moveTo>
                  <a:cubicBezTo>
                    <a:pt x="4181" y="0"/>
                    <a:pt x="4080" y="8"/>
                    <a:pt x="3974" y="26"/>
                  </a:cubicBezTo>
                  <a:cubicBezTo>
                    <a:pt x="3052" y="200"/>
                    <a:pt x="2399" y="869"/>
                    <a:pt x="1876" y="869"/>
                  </a:cubicBezTo>
                  <a:cubicBezTo>
                    <a:pt x="1793" y="869"/>
                    <a:pt x="1713" y="852"/>
                    <a:pt x="1636" y="814"/>
                  </a:cubicBezTo>
                  <a:cubicBezTo>
                    <a:pt x="1447" y="731"/>
                    <a:pt x="1207" y="677"/>
                    <a:pt x="971" y="677"/>
                  </a:cubicBezTo>
                  <a:cubicBezTo>
                    <a:pt x="477" y="677"/>
                    <a:pt x="0" y="911"/>
                    <a:pt x="37" y="1601"/>
                  </a:cubicBezTo>
                  <a:cubicBezTo>
                    <a:pt x="110" y="2596"/>
                    <a:pt x="1636" y="2822"/>
                    <a:pt x="1130" y="3584"/>
                  </a:cubicBezTo>
                  <a:cubicBezTo>
                    <a:pt x="825" y="4042"/>
                    <a:pt x="898" y="4579"/>
                    <a:pt x="1179" y="4933"/>
                  </a:cubicBezTo>
                  <a:cubicBezTo>
                    <a:pt x="1179" y="4933"/>
                    <a:pt x="1451" y="4973"/>
                    <a:pt x="1726" y="4973"/>
                  </a:cubicBezTo>
                  <a:cubicBezTo>
                    <a:pt x="1896" y="4973"/>
                    <a:pt x="2066" y="4958"/>
                    <a:pt x="2173" y="4909"/>
                  </a:cubicBezTo>
                  <a:cubicBezTo>
                    <a:pt x="3595" y="4219"/>
                    <a:pt x="4712" y="2773"/>
                    <a:pt x="5323" y="1296"/>
                  </a:cubicBezTo>
                  <a:cubicBezTo>
                    <a:pt x="5426" y="1039"/>
                    <a:pt x="5426" y="508"/>
                    <a:pt x="5426" y="508"/>
                  </a:cubicBezTo>
                  <a:cubicBezTo>
                    <a:pt x="5274" y="309"/>
                    <a:pt x="4873" y="0"/>
                    <a:pt x="4277"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6"/>
            <p:cNvSpPr/>
            <p:nvPr/>
          </p:nvSpPr>
          <p:spPr>
            <a:xfrm>
              <a:off x="4854625" y="5573225"/>
              <a:ext cx="93425" cy="55875"/>
            </a:xfrm>
            <a:custGeom>
              <a:avLst/>
              <a:gdLst/>
              <a:ahLst/>
              <a:cxnLst/>
              <a:rect l="l" t="t" r="r" b="b"/>
              <a:pathLst>
                <a:path w="3737" h="2235" extrusionOk="0">
                  <a:moveTo>
                    <a:pt x="282" y="1"/>
                  </a:moveTo>
                  <a:cubicBezTo>
                    <a:pt x="178" y="98"/>
                    <a:pt x="74" y="226"/>
                    <a:pt x="1" y="355"/>
                  </a:cubicBezTo>
                  <a:cubicBezTo>
                    <a:pt x="941" y="1349"/>
                    <a:pt x="2210" y="2033"/>
                    <a:pt x="3638" y="2234"/>
                  </a:cubicBezTo>
                  <a:cubicBezTo>
                    <a:pt x="3736" y="2033"/>
                    <a:pt x="3712" y="1807"/>
                    <a:pt x="3608" y="1600"/>
                  </a:cubicBezTo>
                  <a:cubicBezTo>
                    <a:pt x="2338" y="1423"/>
                    <a:pt x="1197" y="837"/>
                    <a:pt x="282"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6"/>
            <p:cNvSpPr/>
            <p:nvPr/>
          </p:nvSpPr>
          <p:spPr>
            <a:xfrm>
              <a:off x="5012250" y="5497550"/>
              <a:ext cx="109425" cy="120875"/>
            </a:xfrm>
            <a:custGeom>
              <a:avLst/>
              <a:gdLst/>
              <a:ahLst/>
              <a:cxnLst/>
              <a:rect l="l" t="t" r="r" b="b"/>
              <a:pathLst>
                <a:path w="4377" h="4835" extrusionOk="0">
                  <a:moveTo>
                    <a:pt x="4248" y="0"/>
                  </a:moveTo>
                  <a:cubicBezTo>
                    <a:pt x="3711" y="2112"/>
                    <a:pt x="2088" y="3815"/>
                    <a:pt x="1" y="4425"/>
                  </a:cubicBezTo>
                  <a:cubicBezTo>
                    <a:pt x="153" y="4651"/>
                    <a:pt x="409" y="4804"/>
                    <a:pt x="660" y="4834"/>
                  </a:cubicBezTo>
                  <a:cubicBezTo>
                    <a:pt x="2594" y="3992"/>
                    <a:pt x="4017" y="2240"/>
                    <a:pt x="4377" y="129"/>
                  </a:cubicBezTo>
                  <a:cubicBezTo>
                    <a:pt x="4352" y="129"/>
                    <a:pt x="4322" y="74"/>
                    <a:pt x="4248"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66"/>
          <p:cNvGrpSpPr/>
          <p:nvPr/>
        </p:nvGrpSpPr>
        <p:grpSpPr>
          <a:xfrm>
            <a:off x="999350" y="1346556"/>
            <a:ext cx="436850" cy="437475"/>
            <a:chOff x="999350" y="1301550"/>
            <a:chExt cx="436850" cy="437475"/>
          </a:xfrm>
        </p:grpSpPr>
        <p:sp>
          <p:nvSpPr>
            <p:cNvPr id="5676" name="Google Shape;5676;p66"/>
            <p:cNvSpPr/>
            <p:nvPr/>
          </p:nvSpPr>
          <p:spPr>
            <a:xfrm>
              <a:off x="999350" y="1301550"/>
              <a:ext cx="436850" cy="106225"/>
            </a:xfrm>
            <a:custGeom>
              <a:avLst/>
              <a:gdLst/>
              <a:ahLst/>
              <a:cxnLst/>
              <a:rect l="l" t="t" r="r" b="b"/>
              <a:pathLst>
                <a:path w="17474" h="4249" extrusionOk="0">
                  <a:moveTo>
                    <a:pt x="2008" y="1"/>
                  </a:moveTo>
                  <a:cubicBezTo>
                    <a:pt x="1935" y="1"/>
                    <a:pt x="1880" y="49"/>
                    <a:pt x="1831" y="104"/>
                  </a:cubicBezTo>
                  <a:lnTo>
                    <a:pt x="0" y="3638"/>
                  </a:lnTo>
                  <a:lnTo>
                    <a:pt x="891" y="4248"/>
                  </a:lnTo>
                  <a:lnTo>
                    <a:pt x="16406" y="4248"/>
                  </a:lnTo>
                  <a:lnTo>
                    <a:pt x="17474" y="3638"/>
                  </a:lnTo>
                  <a:lnTo>
                    <a:pt x="15612" y="104"/>
                  </a:lnTo>
                  <a:cubicBezTo>
                    <a:pt x="15588" y="49"/>
                    <a:pt x="15515" y="1"/>
                    <a:pt x="15460" y="1"/>
                  </a:cubicBezTo>
                  <a:lnTo>
                    <a:pt x="9692" y="1"/>
                  </a:lnTo>
                  <a:lnTo>
                    <a:pt x="8722" y="635"/>
                  </a:lnTo>
                  <a:lnTo>
                    <a:pt x="7782"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6"/>
            <p:cNvSpPr/>
            <p:nvPr/>
          </p:nvSpPr>
          <p:spPr>
            <a:xfrm>
              <a:off x="999350" y="1392500"/>
              <a:ext cx="436850" cy="338900"/>
            </a:xfrm>
            <a:custGeom>
              <a:avLst/>
              <a:gdLst/>
              <a:ahLst/>
              <a:cxnLst/>
              <a:rect l="l" t="t" r="r" b="b"/>
              <a:pathLst>
                <a:path w="17474" h="13556" extrusionOk="0">
                  <a:moveTo>
                    <a:pt x="0" y="0"/>
                  </a:moveTo>
                  <a:lnTo>
                    <a:pt x="0" y="13220"/>
                  </a:lnTo>
                  <a:lnTo>
                    <a:pt x="610" y="13555"/>
                  </a:lnTo>
                  <a:lnTo>
                    <a:pt x="16863" y="13555"/>
                  </a:lnTo>
                  <a:lnTo>
                    <a:pt x="17474" y="13220"/>
                  </a:lnTo>
                  <a:lnTo>
                    <a:pt x="17474"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6"/>
            <p:cNvSpPr/>
            <p:nvPr/>
          </p:nvSpPr>
          <p:spPr>
            <a:xfrm>
              <a:off x="999350" y="1722975"/>
              <a:ext cx="436850" cy="16050"/>
            </a:xfrm>
            <a:custGeom>
              <a:avLst/>
              <a:gdLst/>
              <a:ahLst/>
              <a:cxnLst/>
              <a:rect l="l" t="t" r="r" b="b"/>
              <a:pathLst>
                <a:path w="17474" h="642" extrusionOk="0">
                  <a:moveTo>
                    <a:pt x="0" y="1"/>
                  </a:moveTo>
                  <a:lnTo>
                    <a:pt x="0" y="459"/>
                  </a:lnTo>
                  <a:cubicBezTo>
                    <a:pt x="0" y="562"/>
                    <a:pt x="79" y="642"/>
                    <a:pt x="153" y="642"/>
                  </a:cubicBezTo>
                  <a:lnTo>
                    <a:pt x="17291" y="642"/>
                  </a:lnTo>
                  <a:cubicBezTo>
                    <a:pt x="17394" y="642"/>
                    <a:pt x="17474" y="562"/>
                    <a:pt x="17474" y="459"/>
                  </a:cubicBezTo>
                  <a:lnTo>
                    <a:pt x="17474"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6"/>
            <p:cNvSpPr/>
            <p:nvPr/>
          </p:nvSpPr>
          <p:spPr>
            <a:xfrm>
              <a:off x="1253075" y="1582525"/>
              <a:ext cx="61075" cy="57325"/>
            </a:xfrm>
            <a:custGeom>
              <a:avLst/>
              <a:gdLst/>
              <a:ahLst/>
              <a:cxnLst/>
              <a:rect l="l" t="t" r="r" b="b"/>
              <a:pathLst>
                <a:path w="2443" h="2293" extrusionOk="0">
                  <a:moveTo>
                    <a:pt x="1202" y="0"/>
                  </a:moveTo>
                  <a:cubicBezTo>
                    <a:pt x="1173" y="0"/>
                    <a:pt x="1143" y="9"/>
                    <a:pt x="1118" y="28"/>
                  </a:cubicBezTo>
                  <a:lnTo>
                    <a:pt x="98" y="639"/>
                  </a:lnTo>
                  <a:cubicBezTo>
                    <a:pt x="25" y="663"/>
                    <a:pt x="1" y="767"/>
                    <a:pt x="50" y="816"/>
                  </a:cubicBezTo>
                  <a:lnTo>
                    <a:pt x="709" y="1957"/>
                  </a:lnTo>
                  <a:lnTo>
                    <a:pt x="1398" y="2293"/>
                  </a:lnTo>
                  <a:lnTo>
                    <a:pt x="1905" y="2293"/>
                  </a:lnTo>
                  <a:lnTo>
                    <a:pt x="2442" y="1957"/>
                  </a:lnTo>
                  <a:lnTo>
                    <a:pt x="1319" y="77"/>
                  </a:lnTo>
                  <a:cubicBezTo>
                    <a:pt x="1303" y="30"/>
                    <a:pt x="1254" y="0"/>
                    <a:pt x="1202"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6"/>
            <p:cNvSpPr/>
            <p:nvPr/>
          </p:nvSpPr>
          <p:spPr>
            <a:xfrm>
              <a:off x="1270775" y="1631425"/>
              <a:ext cx="52825" cy="23675"/>
            </a:xfrm>
            <a:custGeom>
              <a:avLst/>
              <a:gdLst/>
              <a:ahLst/>
              <a:cxnLst/>
              <a:rect l="l" t="t" r="r" b="b"/>
              <a:pathLst>
                <a:path w="2113" h="947" extrusionOk="0">
                  <a:moveTo>
                    <a:pt x="1" y="1"/>
                  </a:moveTo>
                  <a:lnTo>
                    <a:pt x="385" y="642"/>
                  </a:lnTo>
                  <a:lnTo>
                    <a:pt x="1221" y="947"/>
                  </a:lnTo>
                  <a:lnTo>
                    <a:pt x="2112" y="642"/>
                  </a:lnTo>
                  <a:lnTo>
                    <a:pt x="1734"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6"/>
            <p:cNvSpPr/>
            <p:nvPr/>
          </p:nvSpPr>
          <p:spPr>
            <a:xfrm>
              <a:off x="1145500" y="1647450"/>
              <a:ext cx="64275" cy="36800"/>
            </a:xfrm>
            <a:custGeom>
              <a:avLst/>
              <a:gdLst/>
              <a:ahLst/>
              <a:cxnLst/>
              <a:rect l="l" t="t" r="r" b="b"/>
              <a:pathLst>
                <a:path w="2571" h="1472" extrusionOk="0">
                  <a:moveTo>
                    <a:pt x="996" y="1"/>
                  </a:moveTo>
                  <a:lnTo>
                    <a:pt x="459" y="355"/>
                  </a:lnTo>
                  <a:lnTo>
                    <a:pt x="1" y="1118"/>
                  </a:lnTo>
                  <a:lnTo>
                    <a:pt x="129" y="1472"/>
                  </a:lnTo>
                  <a:lnTo>
                    <a:pt x="2418" y="1472"/>
                  </a:lnTo>
                  <a:cubicBezTo>
                    <a:pt x="2497" y="1472"/>
                    <a:pt x="2570" y="1423"/>
                    <a:pt x="2570" y="1343"/>
                  </a:cubicBezTo>
                  <a:lnTo>
                    <a:pt x="2570" y="153"/>
                  </a:lnTo>
                  <a:cubicBezTo>
                    <a:pt x="2570" y="74"/>
                    <a:pt x="2497" y="1"/>
                    <a:pt x="2418"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6"/>
            <p:cNvSpPr/>
            <p:nvPr/>
          </p:nvSpPr>
          <p:spPr>
            <a:xfrm>
              <a:off x="1158325" y="1516375"/>
              <a:ext cx="50850" cy="70025"/>
            </a:xfrm>
            <a:custGeom>
              <a:avLst/>
              <a:gdLst/>
              <a:ahLst/>
              <a:cxnLst/>
              <a:rect l="l" t="t" r="r" b="b"/>
              <a:pathLst>
                <a:path w="2034" h="2801" extrusionOk="0">
                  <a:moveTo>
                    <a:pt x="1166" y="1"/>
                  </a:moveTo>
                  <a:lnTo>
                    <a:pt x="49" y="1960"/>
                  </a:lnTo>
                  <a:cubicBezTo>
                    <a:pt x="1" y="2064"/>
                    <a:pt x="25" y="2162"/>
                    <a:pt x="98" y="2216"/>
                  </a:cubicBezTo>
                  <a:lnTo>
                    <a:pt x="1093" y="2772"/>
                  </a:lnTo>
                  <a:cubicBezTo>
                    <a:pt x="1118" y="2791"/>
                    <a:pt x="1150" y="2800"/>
                    <a:pt x="1184" y="2800"/>
                  </a:cubicBezTo>
                  <a:cubicBezTo>
                    <a:pt x="1246" y="2800"/>
                    <a:pt x="1314" y="2766"/>
                    <a:pt x="1349" y="2699"/>
                  </a:cubicBezTo>
                  <a:lnTo>
                    <a:pt x="2033" y="1502"/>
                  </a:lnTo>
                  <a:lnTo>
                    <a:pt x="2033" y="941"/>
                  </a:lnTo>
                  <a:lnTo>
                    <a:pt x="1502" y="56"/>
                  </a:lnTo>
                  <a:lnTo>
                    <a:pt x="1166"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6"/>
            <p:cNvSpPr/>
            <p:nvPr/>
          </p:nvSpPr>
          <p:spPr>
            <a:xfrm>
              <a:off x="1132850" y="1647450"/>
              <a:ext cx="37550" cy="37400"/>
            </a:xfrm>
            <a:custGeom>
              <a:avLst/>
              <a:gdLst/>
              <a:ahLst/>
              <a:cxnLst/>
              <a:rect l="l" t="t" r="r" b="b"/>
              <a:pathLst>
                <a:path w="1502" h="1496" extrusionOk="0">
                  <a:moveTo>
                    <a:pt x="867" y="1"/>
                  </a:moveTo>
                  <a:lnTo>
                    <a:pt x="129" y="733"/>
                  </a:lnTo>
                  <a:lnTo>
                    <a:pt x="0" y="1496"/>
                  </a:lnTo>
                  <a:lnTo>
                    <a:pt x="635" y="1472"/>
                  </a:lnTo>
                  <a:lnTo>
                    <a:pt x="1502"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6"/>
            <p:cNvSpPr/>
            <p:nvPr/>
          </p:nvSpPr>
          <p:spPr>
            <a:xfrm>
              <a:off x="1187475" y="1502500"/>
              <a:ext cx="29325" cy="51450"/>
            </a:xfrm>
            <a:custGeom>
              <a:avLst/>
              <a:gdLst/>
              <a:ahLst/>
              <a:cxnLst/>
              <a:rect l="l" t="t" r="r" b="b"/>
              <a:pathLst>
                <a:path w="1173" h="2058" extrusionOk="0">
                  <a:moveTo>
                    <a:pt x="336" y="1"/>
                  </a:moveTo>
                  <a:lnTo>
                    <a:pt x="0" y="556"/>
                  </a:lnTo>
                  <a:lnTo>
                    <a:pt x="867" y="2057"/>
                  </a:lnTo>
                  <a:lnTo>
                    <a:pt x="1172" y="1496"/>
                  </a:lnTo>
                  <a:lnTo>
                    <a:pt x="1099" y="837"/>
                  </a:lnTo>
                  <a:lnTo>
                    <a:pt x="336" y="1"/>
                  </a:ln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6"/>
            <p:cNvSpPr/>
            <p:nvPr/>
          </p:nvSpPr>
          <p:spPr>
            <a:xfrm>
              <a:off x="1175425" y="1301550"/>
              <a:ext cx="83950" cy="106225"/>
            </a:xfrm>
            <a:custGeom>
              <a:avLst/>
              <a:gdLst/>
              <a:ahLst/>
              <a:cxnLst/>
              <a:rect l="l" t="t" r="r" b="b"/>
              <a:pathLst>
                <a:path w="3358" h="4249" extrusionOk="0">
                  <a:moveTo>
                    <a:pt x="739" y="1"/>
                  </a:moveTo>
                  <a:lnTo>
                    <a:pt x="0" y="3638"/>
                  </a:lnTo>
                  <a:lnTo>
                    <a:pt x="763" y="4248"/>
                  </a:lnTo>
                  <a:lnTo>
                    <a:pt x="2594" y="4248"/>
                  </a:lnTo>
                  <a:lnTo>
                    <a:pt x="3357" y="3638"/>
                  </a:lnTo>
                  <a:lnTo>
                    <a:pt x="2649"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6"/>
            <p:cNvSpPr/>
            <p:nvPr/>
          </p:nvSpPr>
          <p:spPr>
            <a:xfrm>
              <a:off x="1175425" y="1392500"/>
              <a:ext cx="83950" cy="51425"/>
            </a:xfrm>
            <a:custGeom>
              <a:avLst/>
              <a:gdLst/>
              <a:ahLst/>
              <a:cxnLst/>
              <a:rect l="l" t="t" r="r" b="b"/>
              <a:pathLst>
                <a:path w="3358" h="2057" extrusionOk="0">
                  <a:moveTo>
                    <a:pt x="0" y="0"/>
                  </a:moveTo>
                  <a:lnTo>
                    <a:pt x="0" y="2033"/>
                  </a:lnTo>
                  <a:lnTo>
                    <a:pt x="586" y="2033"/>
                  </a:lnTo>
                  <a:lnTo>
                    <a:pt x="1654" y="1422"/>
                  </a:lnTo>
                  <a:lnTo>
                    <a:pt x="2802" y="2057"/>
                  </a:lnTo>
                  <a:lnTo>
                    <a:pt x="3357" y="2033"/>
                  </a:lnTo>
                  <a:lnTo>
                    <a:pt x="335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6"/>
            <p:cNvSpPr/>
            <p:nvPr/>
          </p:nvSpPr>
          <p:spPr>
            <a:xfrm>
              <a:off x="1175425" y="1420575"/>
              <a:ext cx="83950" cy="36200"/>
            </a:xfrm>
            <a:custGeom>
              <a:avLst/>
              <a:gdLst/>
              <a:ahLst/>
              <a:cxnLst/>
              <a:rect l="l" t="t" r="r" b="b"/>
              <a:pathLst>
                <a:path w="3358" h="1448" extrusionOk="0">
                  <a:moveTo>
                    <a:pt x="1655" y="0"/>
                  </a:moveTo>
                  <a:cubicBezTo>
                    <a:pt x="1630" y="0"/>
                    <a:pt x="1605" y="6"/>
                    <a:pt x="1581" y="18"/>
                  </a:cubicBezTo>
                  <a:lnTo>
                    <a:pt x="0" y="910"/>
                  </a:lnTo>
                  <a:lnTo>
                    <a:pt x="0" y="1294"/>
                  </a:lnTo>
                  <a:cubicBezTo>
                    <a:pt x="0" y="1384"/>
                    <a:pt x="70" y="1437"/>
                    <a:pt x="138" y="1437"/>
                  </a:cubicBezTo>
                  <a:cubicBezTo>
                    <a:pt x="163" y="1437"/>
                    <a:pt x="187" y="1431"/>
                    <a:pt x="208" y="1416"/>
                  </a:cubicBezTo>
                  <a:lnTo>
                    <a:pt x="1654" y="604"/>
                  </a:lnTo>
                  <a:lnTo>
                    <a:pt x="3156" y="1416"/>
                  </a:lnTo>
                  <a:cubicBezTo>
                    <a:pt x="3184" y="1438"/>
                    <a:pt x="3213" y="1448"/>
                    <a:pt x="3239" y="1448"/>
                  </a:cubicBezTo>
                  <a:cubicBezTo>
                    <a:pt x="3306" y="1448"/>
                    <a:pt x="3357" y="1382"/>
                    <a:pt x="3357" y="1294"/>
                  </a:cubicBezTo>
                  <a:lnTo>
                    <a:pt x="3357" y="910"/>
                  </a:lnTo>
                  <a:lnTo>
                    <a:pt x="1734" y="18"/>
                  </a:lnTo>
                  <a:cubicBezTo>
                    <a:pt x="1706" y="6"/>
                    <a:pt x="1680" y="0"/>
                    <a:pt x="165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6"/>
            <p:cNvSpPr/>
            <p:nvPr/>
          </p:nvSpPr>
          <p:spPr>
            <a:xfrm>
              <a:off x="1111950" y="1595725"/>
              <a:ext cx="61325" cy="89125"/>
            </a:xfrm>
            <a:custGeom>
              <a:avLst/>
              <a:gdLst/>
              <a:ahLst/>
              <a:cxnLst/>
              <a:rect l="l" t="t" r="r" b="b"/>
              <a:pathLst>
                <a:path w="2453" h="3565" extrusionOk="0">
                  <a:moveTo>
                    <a:pt x="1996" y="0"/>
                  </a:moveTo>
                  <a:cubicBezTo>
                    <a:pt x="1982" y="0"/>
                    <a:pt x="1968" y="2"/>
                    <a:pt x="1953" y="7"/>
                  </a:cubicBezTo>
                  <a:lnTo>
                    <a:pt x="989" y="184"/>
                  </a:lnTo>
                  <a:cubicBezTo>
                    <a:pt x="861" y="208"/>
                    <a:pt x="812" y="391"/>
                    <a:pt x="940" y="465"/>
                  </a:cubicBezTo>
                  <a:lnTo>
                    <a:pt x="25" y="1990"/>
                  </a:lnTo>
                  <a:cubicBezTo>
                    <a:pt x="0" y="2039"/>
                    <a:pt x="0" y="2094"/>
                    <a:pt x="25" y="2143"/>
                  </a:cubicBezTo>
                  <a:lnTo>
                    <a:pt x="836" y="3565"/>
                  </a:lnTo>
                  <a:lnTo>
                    <a:pt x="2210" y="1203"/>
                  </a:lnTo>
                  <a:cubicBezTo>
                    <a:pt x="2240" y="1220"/>
                    <a:pt x="2270" y="1228"/>
                    <a:pt x="2298" y="1228"/>
                  </a:cubicBezTo>
                  <a:cubicBezTo>
                    <a:pt x="2388" y="1228"/>
                    <a:pt x="2453" y="1148"/>
                    <a:pt x="2411" y="1050"/>
                  </a:cubicBezTo>
                  <a:lnTo>
                    <a:pt x="2136" y="86"/>
                  </a:lnTo>
                  <a:cubicBezTo>
                    <a:pt x="2111" y="41"/>
                    <a:pt x="2058" y="0"/>
                    <a:pt x="1996"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6"/>
            <p:cNvSpPr/>
            <p:nvPr/>
          </p:nvSpPr>
          <p:spPr>
            <a:xfrm>
              <a:off x="1231425" y="1643950"/>
              <a:ext cx="92175" cy="44250"/>
            </a:xfrm>
            <a:custGeom>
              <a:avLst/>
              <a:gdLst/>
              <a:ahLst/>
              <a:cxnLst/>
              <a:rect l="l" t="t" r="r" b="b"/>
              <a:pathLst>
                <a:path w="3687" h="1770" extrusionOk="0">
                  <a:moveTo>
                    <a:pt x="807" y="0"/>
                  </a:moveTo>
                  <a:cubicBezTo>
                    <a:pt x="771" y="0"/>
                    <a:pt x="738" y="12"/>
                    <a:pt x="714" y="37"/>
                  </a:cubicBezTo>
                  <a:lnTo>
                    <a:pt x="49" y="800"/>
                  </a:lnTo>
                  <a:cubicBezTo>
                    <a:pt x="0" y="849"/>
                    <a:pt x="0" y="928"/>
                    <a:pt x="49" y="977"/>
                  </a:cubicBezTo>
                  <a:lnTo>
                    <a:pt x="714" y="1715"/>
                  </a:lnTo>
                  <a:cubicBezTo>
                    <a:pt x="741" y="1753"/>
                    <a:pt x="781" y="1770"/>
                    <a:pt x="821" y="1770"/>
                  </a:cubicBezTo>
                  <a:cubicBezTo>
                    <a:pt x="892" y="1770"/>
                    <a:pt x="964" y="1718"/>
                    <a:pt x="964" y="1636"/>
                  </a:cubicBezTo>
                  <a:lnTo>
                    <a:pt x="2850" y="1636"/>
                  </a:lnTo>
                  <a:lnTo>
                    <a:pt x="3686" y="141"/>
                  </a:lnTo>
                  <a:lnTo>
                    <a:pt x="964" y="141"/>
                  </a:lnTo>
                  <a:cubicBezTo>
                    <a:pt x="964" y="53"/>
                    <a:pt x="882" y="0"/>
                    <a:pt x="807"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6"/>
            <p:cNvSpPr/>
            <p:nvPr/>
          </p:nvSpPr>
          <p:spPr>
            <a:xfrm>
              <a:off x="1195875" y="1502500"/>
              <a:ext cx="71625" cy="71300"/>
            </a:xfrm>
            <a:custGeom>
              <a:avLst/>
              <a:gdLst/>
              <a:ahLst/>
              <a:cxnLst/>
              <a:rect l="l" t="t" r="r" b="b"/>
              <a:pathLst>
                <a:path w="2865" h="2852" extrusionOk="0">
                  <a:moveTo>
                    <a:pt x="0" y="1"/>
                  </a:moveTo>
                  <a:lnTo>
                    <a:pt x="1343" y="2363"/>
                  </a:lnTo>
                  <a:cubicBezTo>
                    <a:pt x="1221" y="2442"/>
                    <a:pt x="1245" y="2619"/>
                    <a:pt x="1373" y="2643"/>
                  </a:cubicBezTo>
                  <a:lnTo>
                    <a:pt x="2338" y="2845"/>
                  </a:lnTo>
                  <a:cubicBezTo>
                    <a:pt x="2351" y="2849"/>
                    <a:pt x="2364" y="2851"/>
                    <a:pt x="2377" y="2851"/>
                  </a:cubicBezTo>
                  <a:cubicBezTo>
                    <a:pt x="2437" y="2851"/>
                    <a:pt x="2495" y="2807"/>
                    <a:pt x="2515" y="2747"/>
                  </a:cubicBezTo>
                  <a:lnTo>
                    <a:pt x="2844" y="1801"/>
                  </a:lnTo>
                  <a:cubicBezTo>
                    <a:pt x="2864" y="1700"/>
                    <a:pt x="2784" y="1612"/>
                    <a:pt x="2684" y="1612"/>
                  </a:cubicBezTo>
                  <a:cubicBezTo>
                    <a:pt x="2663" y="1612"/>
                    <a:pt x="2641" y="1616"/>
                    <a:pt x="2618" y="1624"/>
                  </a:cubicBezTo>
                  <a:lnTo>
                    <a:pt x="1752" y="74"/>
                  </a:lnTo>
                  <a:cubicBezTo>
                    <a:pt x="1703" y="25"/>
                    <a:pt x="1678" y="1"/>
                    <a:pt x="1624" y="1"/>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5694"/>
        <p:cNvGrpSpPr/>
        <p:nvPr/>
      </p:nvGrpSpPr>
      <p:grpSpPr>
        <a:xfrm>
          <a:off x="0" y="0"/>
          <a:ext cx="0" cy="0"/>
          <a:chOff x="0" y="0"/>
          <a:chExt cx="0" cy="0"/>
        </a:xfrm>
      </p:grpSpPr>
      <p:sp>
        <p:nvSpPr>
          <p:cNvPr id="5695" name="Google Shape;5695;p67"/>
          <p:cNvSpPr/>
          <p:nvPr/>
        </p:nvSpPr>
        <p:spPr>
          <a:xfrm>
            <a:off x="1109700" y="4714325"/>
            <a:ext cx="15324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7"/>
          <p:cNvSpPr/>
          <p:nvPr/>
        </p:nvSpPr>
        <p:spPr>
          <a:xfrm>
            <a:off x="3018825" y="4714325"/>
            <a:ext cx="14298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7"/>
          <p:cNvSpPr/>
          <p:nvPr/>
        </p:nvSpPr>
        <p:spPr>
          <a:xfrm>
            <a:off x="7403575" y="4714325"/>
            <a:ext cx="8256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7"/>
          <p:cNvSpPr/>
          <p:nvPr/>
        </p:nvSpPr>
        <p:spPr>
          <a:xfrm>
            <a:off x="4767575" y="4714325"/>
            <a:ext cx="2355600" cy="237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67"/>
          <p:cNvGrpSpPr/>
          <p:nvPr/>
        </p:nvGrpSpPr>
        <p:grpSpPr>
          <a:xfrm>
            <a:off x="6160960" y="2674855"/>
            <a:ext cx="614190" cy="431448"/>
            <a:chOff x="5688899" y="2379248"/>
            <a:chExt cx="471185" cy="330992"/>
          </a:xfrm>
        </p:grpSpPr>
        <p:sp>
          <p:nvSpPr>
            <p:cNvPr id="5700" name="Google Shape;5700;p67"/>
            <p:cNvSpPr/>
            <p:nvPr/>
          </p:nvSpPr>
          <p:spPr>
            <a:xfrm>
              <a:off x="5688899" y="2379248"/>
              <a:ext cx="471185" cy="330992"/>
            </a:xfrm>
            <a:custGeom>
              <a:avLst/>
              <a:gdLst/>
              <a:ahLst/>
              <a:cxnLst/>
              <a:rect l="l" t="t" r="r" b="b"/>
              <a:pathLst>
                <a:path w="8583" h="6029" extrusionOk="0">
                  <a:moveTo>
                    <a:pt x="5304" y="0"/>
                  </a:moveTo>
                  <a:cubicBezTo>
                    <a:pt x="4629" y="16"/>
                    <a:pt x="4000" y="533"/>
                    <a:pt x="3857" y="1188"/>
                  </a:cubicBezTo>
                  <a:cubicBezTo>
                    <a:pt x="3755" y="1076"/>
                    <a:pt x="3608" y="1011"/>
                    <a:pt x="3463" y="1011"/>
                  </a:cubicBezTo>
                  <a:cubicBezTo>
                    <a:pt x="3444" y="1011"/>
                    <a:pt x="3425" y="1012"/>
                    <a:pt x="3406" y="1015"/>
                  </a:cubicBezTo>
                  <a:cubicBezTo>
                    <a:pt x="3229" y="1046"/>
                    <a:pt x="3086" y="1157"/>
                    <a:pt x="3005" y="1319"/>
                  </a:cubicBezTo>
                  <a:cubicBezTo>
                    <a:pt x="2874" y="934"/>
                    <a:pt x="2508" y="660"/>
                    <a:pt x="2103" y="610"/>
                  </a:cubicBezTo>
                  <a:cubicBezTo>
                    <a:pt x="2044" y="601"/>
                    <a:pt x="1986" y="596"/>
                    <a:pt x="1927" y="596"/>
                  </a:cubicBezTo>
                  <a:cubicBezTo>
                    <a:pt x="1583" y="596"/>
                    <a:pt x="1243" y="746"/>
                    <a:pt x="996" y="980"/>
                  </a:cubicBezTo>
                  <a:cubicBezTo>
                    <a:pt x="706" y="1254"/>
                    <a:pt x="544" y="1640"/>
                    <a:pt x="498" y="2041"/>
                  </a:cubicBezTo>
                  <a:lnTo>
                    <a:pt x="270" y="2041"/>
                  </a:lnTo>
                  <a:cubicBezTo>
                    <a:pt x="128" y="2041"/>
                    <a:pt x="0" y="2152"/>
                    <a:pt x="0" y="2299"/>
                  </a:cubicBezTo>
                  <a:cubicBezTo>
                    <a:pt x="0" y="2411"/>
                    <a:pt x="78" y="2507"/>
                    <a:pt x="174" y="2538"/>
                  </a:cubicBezTo>
                  <a:cubicBezTo>
                    <a:pt x="97" y="3182"/>
                    <a:pt x="159" y="3826"/>
                    <a:pt x="367" y="4436"/>
                  </a:cubicBezTo>
                  <a:cubicBezTo>
                    <a:pt x="560" y="5030"/>
                    <a:pt x="868" y="5578"/>
                    <a:pt x="1285" y="6029"/>
                  </a:cubicBezTo>
                  <a:lnTo>
                    <a:pt x="7279" y="6029"/>
                  </a:lnTo>
                  <a:cubicBezTo>
                    <a:pt x="7888" y="5369"/>
                    <a:pt x="8274" y="4501"/>
                    <a:pt x="8389" y="3599"/>
                  </a:cubicBezTo>
                  <a:cubicBezTo>
                    <a:pt x="8436" y="3248"/>
                    <a:pt x="8436" y="2893"/>
                    <a:pt x="8389" y="2538"/>
                  </a:cubicBezTo>
                  <a:cubicBezTo>
                    <a:pt x="8501" y="2507"/>
                    <a:pt x="8582" y="2411"/>
                    <a:pt x="8582" y="2299"/>
                  </a:cubicBezTo>
                  <a:cubicBezTo>
                    <a:pt x="8582" y="2152"/>
                    <a:pt x="8467" y="2041"/>
                    <a:pt x="8324" y="2041"/>
                  </a:cubicBezTo>
                  <a:lnTo>
                    <a:pt x="8066" y="2041"/>
                  </a:lnTo>
                  <a:cubicBezTo>
                    <a:pt x="8050" y="1929"/>
                    <a:pt x="8019" y="1832"/>
                    <a:pt x="7954" y="1751"/>
                  </a:cubicBezTo>
                  <a:cubicBezTo>
                    <a:pt x="7865" y="1626"/>
                    <a:pt x="7706" y="1540"/>
                    <a:pt x="7556" y="1540"/>
                  </a:cubicBezTo>
                  <a:cubicBezTo>
                    <a:pt x="7517" y="1540"/>
                    <a:pt x="7478" y="1546"/>
                    <a:pt x="7441" y="1559"/>
                  </a:cubicBezTo>
                  <a:cubicBezTo>
                    <a:pt x="7400" y="1324"/>
                    <a:pt x="7171" y="1142"/>
                    <a:pt x="6940" y="1142"/>
                  </a:cubicBezTo>
                  <a:cubicBezTo>
                    <a:pt x="6886" y="1142"/>
                    <a:pt x="6833" y="1152"/>
                    <a:pt x="6781" y="1173"/>
                  </a:cubicBezTo>
                  <a:cubicBezTo>
                    <a:pt x="6635" y="513"/>
                    <a:pt x="5994" y="0"/>
                    <a:pt x="530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5689723" y="2491242"/>
              <a:ext cx="470362" cy="218996"/>
            </a:xfrm>
            <a:custGeom>
              <a:avLst/>
              <a:gdLst/>
              <a:ahLst/>
              <a:cxnLst/>
              <a:rect l="l" t="t" r="r" b="b"/>
              <a:pathLst>
                <a:path w="8568" h="3989" extrusionOk="0">
                  <a:moveTo>
                    <a:pt x="255" y="1"/>
                  </a:moveTo>
                  <a:cubicBezTo>
                    <a:pt x="113" y="1"/>
                    <a:pt x="1" y="112"/>
                    <a:pt x="1" y="259"/>
                  </a:cubicBezTo>
                  <a:cubicBezTo>
                    <a:pt x="1" y="371"/>
                    <a:pt x="63" y="467"/>
                    <a:pt x="159" y="498"/>
                  </a:cubicBezTo>
                  <a:cubicBezTo>
                    <a:pt x="82" y="1142"/>
                    <a:pt x="159" y="1786"/>
                    <a:pt x="352" y="2396"/>
                  </a:cubicBezTo>
                  <a:cubicBezTo>
                    <a:pt x="545" y="2990"/>
                    <a:pt x="869" y="3538"/>
                    <a:pt x="1285" y="3989"/>
                  </a:cubicBezTo>
                  <a:lnTo>
                    <a:pt x="7264" y="3989"/>
                  </a:lnTo>
                  <a:cubicBezTo>
                    <a:pt x="7873" y="3329"/>
                    <a:pt x="8259" y="2461"/>
                    <a:pt x="8374" y="1559"/>
                  </a:cubicBezTo>
                  <a:cubicBezTo>
                    <a:pt x="8421" y="1208"/>
                    <a:pt x="8421" y="853"/>
                    <a:pt x="8374" y="498"/>
                  </a:cubicBezTo>
                  <a:cubicBezTo>
                    <a:pt x="8486" y="483"/>
                    <a:pt x="8567" y="371"/>
                    <a:pt x="8567" y="259"/>
                  </a:cubicBezTo>
                  <a:cubicBezTo>
                    <a:pt x="8567" y="112"/>
                    <a:pt x="8452" y="1"/>
                    <a:pt x="8309"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5715360" y="2379248"/>
              <a:ext cx="418264" cy="127094"/>
            </a:xfrm>
            <a:custGeom>
              <a:avLst/>
              <a:gdLst/>
              <a:ahLst/>
              <a:cxnLst/>
              <a:rect l="l" t="t" r="r" b="b"/>
              <a:pathLst>
                <a:path w="7619" h="2315" extrusionOk="0">
                  <a:moveTo>
                    <a:pt x="4822" y="0"/>
                  </a:moveTo>
                  <a:cubicBezTo>
                    <a:pt x="4147" y="16"/>
                    <a:pt x="3518" y="533"/>
                    <a:pt x="3375" y="1188"/>
                  </a:cubicBezTo>
                  <a:cubicBezTo>
                    <a:pt x="3273" y="1076"/>
                    <a:pt x="3126" y="1011"/>
                    <a:pt x="2981" y="1011"/>
                  </a:cubicBezTo>
                  <a:cubicBezTo>
                    <a:pt x="2962" y="1011"/>
                    <a:pt x="2943" y="1012"/>
                    <a:pt x="2924" y="1015"/>
                  </a:cubicBezTo>
                  <a:cubicBezTo>
                    <a:pt x="2747" y="1046"/>
                    <a:pt x="2604" y="1157"/>
                    <a:pt x="2523" y="1319"/>
                  </a:cubicBezTo>
                  <a:cubicBezTo>
                    <a:pt x="2392" y="934"/>
                    <a:pt x="2026" y="660"/>
                    <a:pt x="1621" y="610"/>
                  </a:cubicBezTo>
                  <a:cubicBezTo>
                    <a:pt x="1562" y="601"/>
                    <a:pt x="1504" y="596"/>
                    <a:pt x="1445" y="596"/>
                  </a:cubicBezTo>
                  <a:cubicBezTo>
                    <a:pt x="1101" y="596"/>
                    <a:pt x="761" y="746"/>
                    <a:pt x="514" y="980"/>
                  </a:cubicBezTo>
                  <a:cubicBezTo>
                    <a:pt x="224" y="1269"/>
                    <a:pt x="47" y="1655"/>
                    <a:pt x="1" y="2056"/>
                  </a:cubicBezTo>
                  <a:lnTo>
                    <a:pt x="7618" y="2314"/>
                  </a:lnTo>
                  <a:cubicBezTo>
                    <a:pt x="7618" y="2106"/>
                    <a:pt x="7584" y="1913"/>
                    <a:pt x="7472" y="1751"/>
                  </a:cubicBezTo>
                  <a:cubicBezTo>
                    <a:pt x="7383" y="1626"/>
                    <a:pt x="7224" y="1540"/>
                    <a:pt x="7074" y="1540"/>
                  </a:cubicBezTo>
                  <a:cubicBezTo>
                    <a:pt x="7035" y="1540"/>
                    <a:pt x="6996" y="1546"/>
                    <a:pt x="6959" y="1559"/>
                  </a:cubicBezTo>
                  <a:cubicBezTo>
                    <a:pt x="6918" y="1324"/>
                    <a:pt x="6689" y="1142"/>
                    <a:pt x="6458" y="1142"/>
                  </a:cubicBezTo>
                  <a:cubicBezTo>
                    <a:pt x="6404" y="1142"/>
                    <a:pt x="6351" y="1152"/>
                    <a:pt x="6299" y="1173"/>
                  </a:cubicBezTo>
                  <a:cubicBezTo>
                    <a:pt x="6153" y="513"/>
                    <a:pt x="5512" y="0"/>
                    <a:pt x="482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5693126" y="2510732"/>
              <a:ext cx="458065" cy="142301"/>
            </a:xfrm>
            <a:custGeom>
              <a:avLst/>
              <a:gdLst/>
              <a:ahLst/>
              <a:cxnLst/>
              <a:rect l="l" t="t" r="r" b="b"/>
              <a:pathLst>
                <a:path w="8344" h="2592" extrusionOk="0">
                  <a:moveTo>
                    <a:pt x="116" y="0"/>
                  </a:moveTo>
                  <a:cubicBezTo>
                    <a:pt x="1" y="691"/>
                    <a:pt x="66" y="1397"/>
                    <a:pt x="290" y="2041"/>
                  </a:cubicBezTo>
                  <a:cubicBezTo>
                    <a:pt x="483" y="1914"/>
                    <a:pt x="726" y="1833"/>
                    <a:pt x="949" y="1802"/>
                  </a:cubicBezTo>
                  <a:cubicBezTo>
                    <a:pt x="1065" y="1782"/>
                    <a:pt x="1182" y="1772"/>
                    <a:pt x="1299" y="1772"/>
                  </a:cubicBezTo>
                  <a:cubicBezTo>
                    <a:pt x="1653" y="1772"/>
                    <a:pt x="2006" y="1856"/>
                    <a:pt x="2334" y="1975"/>
                  </a:cubicBezTo>
                  <a:cubicBezTo>
                    <a:pt x="2751" y="2153"/>
                    <a:pt x="3136" y="2380"/>
                    <a:pt x="3568" y="2508"/>
                  </a:cubicBezTo>
                  <a:cubicBezTo>
                    <a:pt x="3777" y="2563"/>
                    <a:pt x="3996" y="2591"/>
                    <a:pt x="4214" y="2591"/>
                  </a:cubicBezTo>
                  <a:cubicBezTo>
                    <a:pt x="4499" y="2591"/>
                    <a:pt x="4785" y="2543"/>
                    <a:pt x="5049" y="2442"/>
                  </a:cubicBezTo>
                  <a:cubicBezTo>
                    <a:pt x="5964" y="2137"/>
                    <a:pt x="6654" y="1300"/>
                    <a:pt x="7618" y="1158"/>
                  </a:cubicBezTo>
                  <a:cubicBezTo>
                    <a:pt x="7694" y="1147"/>
                    <a:pt x="7770" y="1142"/>
                    <a:pt x="7845" y="1142"/>
                  </a:cubicBezTo>
                  <a:cubicBezTo>
                    <a:pt x="7995" y="1142"/>
                    <a:pt x="8144" y="1163"/>
                    <a:pt x="8293" y="1204"/>
                  </a:cubicBezTo>
                  <a:cubicBezTo>
                    <a:pt x="8343" y="803"/>
                    <a:pt x="8343" y="402"/>
                    <a:pt x="8278"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5708992" y="2573427"/>
              <a:ext cx="439454" cy="136811"/>
            </a:xfrm>
            <a:custGeom>
              <a:avLst/>
              <a:gdLst/>
              <a:ahLst/>
              <a:cxnLst/>
              <a:rect l="l" t="t" r="r" b="b"/>
              <a:pathLst>
                <a:path w="8005" h="2492" extrusionOk="0">
                  <a:moveTo>
                    <a:pt x="7556" y="0"/>
                  </a:moveTo>
                  <a:cubicBezTo>
                    <a:pt x="7481" y="0"/>
                    <a:pt x="7405" y="5"/>
                    <a:pt x="7329" y="16"/>
                  </a:cubicBezTo>
                  <a:cubicBezTo>
                    <a:pt x="6365" y="158"/>
                    <a:pt x="5675" y="995"/>
                    <a:pt x="4760" y="1300"/>
                  </a:cubicBezTo>
                  <a:cubicBezTo>
                    <a:pt x="4496" y="1401"/>
                    <a:pt x="4210" y="1449"/>
                    <a:pt x="3925" y="1449"/>
                  </a:cubicBezTo>
                  <a:cubicBezTo>
                    <a:pt x="3707" y="1449"/>
                    <a:pt x="3488" y="1421"/>
                    <a:pt x="3279" y="1366"/>
                  </a:cubicBezTo>
                  <a:cubicBezTo>
                    <a:pt x="2847" y="1238"/>
                    <a:pt x="2462" y="1011"/>
                    <a:pt x="2045" y="833"/>
                  </a:cubicBezTo>
                  <a:cubicBezTo>
                    <a:pt x="1717" y="714"/>
                    <a:pt x="1364" y="630"/>
                    <a:pt x="1010" y="630"/>
                  </a:cubicBezTo>
                  <a:cubicBezTo>
                    <a:pt x="893" y="630"/>
                    <a:pt x="776" y="640"/>
                    <a:pt x="660" y="660"/>
                  </a:cubicBezTo>
                  <a:cubicBezTo>
                    <a:pt x="437" y="691"/>
                    <a:pt x="194" y="772"/>
                    <a:pt x="1" y="899"/>
                  </a:cubicBezTo>
                  <a:cubicBezTo>
                    <a:pt x="194" y="1493"/>
                    <a:pt x="502" y="2041"/>
                    <a:pt x="919" y="2492"/>
                  </a:cubicBezTo>
                  <a:lnTo>
                    <a:pt x="6897" y="2492"/>
                  </a:lnTo>
                  <a:cubicBezTo>
                    <a:pt x="7507" y="1832"/>
                    <a:pt x="7892" y="964"/>
                    <a:pt x="8004" y="62"/>
                  </a:cubicBezTo>
                  <a:cubicBezTo>
                    <a:pt x="7855" y="21"/>
                    <a:pt x="7706" y="0"/>
                    <a:pt x="7556"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5818461" y="2538071"/>
              <a:ext cx="210148" cy="31787"/>
            </a:xfrm>
            <a:custGeom>
              <a:avLst/>
              <a:gdLst/>
              <a:ahLst/>
              <a:cxnLst/>
              <a:rect l="l" t="t" r="r" b="b"/>
              <a:pathLst>
                <a:path w="3828" h="579" extrusionOk="0">
                  <a:moveTo>
                    <a:pt x="290" y="0"/>
                  </a:moveTo>
                  <a:cubicBezTo>
                    <a:pt x="128" y="0"/>
                    <a:pt x="1" y="127"/>
                    <a:pt x="1" y="289"/>
                  </a:cubicBezTo>
                  <a:cubicBezTo>
                    <a:pt x="1" y="451"/>
                    <a:pt x="128" y="579"/>
                    <a:pt x="290" y="579"/>
                  </a:cubicBezTo>
                  <a:lnTo>
                    <a:pt x="3538" y="579"/>
                  </a:lnTo>
                  <a:cubicBezTo>
                    <a:pt x="3696" y="579"/>
                    <a:pt x="3827" y="451"/>
                    <a:pt x="3827" y="289"/>
                  </a:cubicBezTo>
                  <a:cubicBezTo>
                    <a:pt x="3827" y="127"/>
                    <a:pt x="3696" y="0"/>
                    <a:pt x="35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5688899" y="2491242"/>
              <a:ext cx="470142" cy="28438"/>
            </a:xfrm>
            <a:custGeom>
              <a:avLst/>
              <a:gdLst/>
              <a:ahLst/>
              <a:cxnLst/>
              <a:rect l="l" t="t" r="r" b="b"/>
              <a:pathLst>
                <a:path w="8564" h="518" extrusionOk="0">
                  <a:moveTo>
                    <a:pt x="270" y="1"/>
                  </a:moveTo>
                  <a:cubicBezTo>
                    <a:pt x="128" y="1"/>
                    <a:pt x="0" y="112"/>
                    <a:pt x="0" y="259"/>
                  </a:cubicBezTo>
                  <a:cubicBezTo>
                    <a:pt x="0" y="402"/>
                    <a:pt x="128" y="517"/>
                    <a:pt x="270" y="517"/>
                  </a:cubicBezTo>
                  <a:lnTo>
                    <a:pt x="8308" y="517"/>
                  </a:lnTo>
                  <a:cubicBezTo>
                    <a:pt x="8451" y="517"/>
                    <a:pt x="8563" y="402"/>
                    <a:pt x="8563" y="259"/>
                  </a:cubicBezTo>
                  <a:cubicBezTo>
                    <a:pt x="8563" y="112"/>
                    <a:pt x="8451" y="1"/>
                    <a:pt x="8308"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67"/>
          <p:cNvGrpSpPr/>
          <p:nvPr/>
        </p:nvGrpSpPr>
        <p:grpSpPr>
          <a:xfrm>
            <a:off x="5150045" y="2719878"/>
            <a:ext cx="909802" cy="354233"/>
            <a:chOff x="4707631" y="2926041"/>
            <a:chExt cx="697968" cy="271755"/>
          </a:xfrm>
        </p:grpSpPr>
        <p:sp>
          <p:nvSpPr>
            <p:cNvPr id="5708" name="Google Shape;5708;p67"/>
            <p:cNvSpPr/>
            <p:nvPr/>
          </p:nvSpPr>
          <p:spPr>
            <a:xfrm>
              <a:off x="4707631" y="2926041"/>
              <a:ext cx="697967" cy="271755"/>
            </a:xfrm>
            <a:custGeom>
              <a:avLst/>
              <a:gdLst/>
              <a:ahLst/>
              <a:cxnLst/>
              <a:rect l="l" t="t" r="r" b="b"/>
              <a:pathLst>
                <a:path w="12714" h="4950" extrusionOk="0">
                  <a:moveTo>
                    <a:pt x="903" y="1"/>
                  </a:moveTo>
                  <a:lnTo>
                    <a:pt x="903" y="2462"/>
                  </a:lnTo>
                  <a:lnTo>
                    <a:pt x="1" y="2462"/>
                  </a:lnTo>
                  <a:lnTo>
                    <a:pt x="1" y="4950"/>
                  </a:lnTo>
                  <a:lnTo>
                    <a:pt x="11815" y="4950"/>
                  </a:lnTo>
                  <a:lnTo>
                    <a:pt x="11815" y="2477"/>
                  </a:lnTo>
                  <a:lnTo>
                    <a:pt x="12714" y="2477"/>
                  </a:lnTo>
                  <a:lnTo>
                    <a:pt x="12714"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7"/>
            <p:cNvSpPr/>
            <p:nvPr/>
          </p:nvSpPr>
          <p:spPr>
            <a:xfrm>
              <a:off x="4707631" y="3061148"/>
              <a:ext cx="648669" cy="136646"/>
            </a:xfrm>
            <a:custGeom>
              <a:avLst/>
              <a:gdLst/>
              <a:ahLst/>
              <a:cxnLst/>
              <a:rect l="l" t="t" r="r" b="b"/>
              <a:pathLst>
                <a:path w="11816" h="2489" extrusionOk="0">
                  <a:moveTo>
                    <a:pt x="1" y="1"/>
                  </a:moveTo>
                  <a:lnTo>
                    <a:pt x="1" y="2489"/>
                  </a:lnTo>
                  <a:lnTo>
                    <a:pt x="11815" y="2489"/>
                  </a:lnTo>
                  <a:lnTo>
                    <a:pt x="1181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7"/>
            <p:cNvSpPr/>
            <p:nvPr/>
          </p:nvSpPr>
          <p:spPr>
            <a:xfrm>
              <a:off x="4772028" y="3061148"/>
              <a:ext cx="31786" cy="136646"/>
            </a:xfrm>
            <a:custGeom>
              <a:avLst/>
              <a:gdLst/>
              <a:ahLst/>
              <a:cxnLst/>
              <a:rect l="l" t="t" r="r" b="b"/>
              <a:pathLst>
                <a:path w="579" h="2489" extrusionOk="0">
                  <a:moveTo>
                    <a:pt x="0" y="1"/>
                  </a:moveTo>
                  <a:lnTo>
                    <a:pt x="0" y="2489"/>
                  </a:lnTo>
                  <a:lnTo>
                    <a:pt x="579" y="2489"/>
                  </a:lnTo>
                  <a:lnTo>
                    <a:pt x="579"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7"/>
            <p:cNvSpPr/>
            <p:nvPr/>
          </p:nvSpPr>
          <p:spPr>
            <a:xfrm>
              <a:off x="4837467" y="3061148"/>
              <a:ext cx="32664" cy="136646"/>
            </a:xfrm>
            <a:custGeom>
              <a:avLst/>
              <a:gdLst/>
              <a:ahLst/>
              <a:cxnLst/>
              <a:rect l="l" t="t" r="r" b="b"/>
              <a:pathLst>
                <a:path w="595" h="2489" extrusionOk="0">
                  <a:moveTo>
                    <a:pt x="0" y="1"/>
                  </a:moveTo>
                  <a:lnTo>
                    <a:pt x="0" y="2489"/>
                  </a:lnTo>
                  <a:lnTo>
                    <a:pt x="594" y="2489"/>
                  </a:lnTo>
                  <a:lnTo>
                    <a:pt x="594"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7"/>
            <p:cNvSpPr/>
            <p:nvPr/>
          </p:nvSpPr>
          <p:spPr>
            <a:xfrm>
              <a:off x="5194696" y="3061148"/>
              <a:ext cx="32664" cy="136646"/>
            </a:xfrm>
            <a:custGeom>
              <a:avLst/>
              <a:gdLst/>
              <a:ahLst/>
              <a:cxnLst/>
              <a:rect l="l" t="t" r="r" b="b"/>
              <a:pathLst>
                <a:path w="595" h="2489" extrusionOk="0">
                  <a:moveTo>
                    <a:pt x="0" y="1"/>
                  </a:moveTo>
                  <a:lnTo>
                    <a:pt x="0" y="2489"/>
                  </a:lnTo>
                  <a:lnTo>
                    <a:pt x="594" y="2489"/>
                  </a:lnTo>
                  <a:lnTo>
                    <a:pt x="594"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7"/>
            <p:cNvSpPr/>
            <p:nvPr/>
          </p:nvSpPr>
          <p:spPr>
            <a:xfrm>
              <a:off x="5260081" y="3061148"/>
              <a:ext cx="32664" cy="136646"/>
            </a:xfrm>
            <a:custGeom>
              <a:avLst/>
              <a:gdLst/>
              <a:ahLst/>
              <a:cxnLst/>
              <a:rect l="l" t="t" r="r" b="b"/>
              <a:pathLst>
                <a:path w="595" h="2489" extrusionOk="0">
                  <a:moveTo>
                    <a:pt x="1" y="1"/>
                  </a:moveTo>
                  <a:lnTo>
                    <a:pt x="1" y="2489"/>
                  </a:lnTo>
                  <a:lnTo>
                    <a:pt x="595" y="2489"/>
                  </a:lnTo>
                  <a:lnTo>
                    <a:pt x="59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4919377" y="3096339"/>
              <a:ext cx="225135" cy="68845"/>
            </a:xfrm>
            <a:custGeom>
              <a:avLst/>
              <a:gdLst/>
              <a:ahLst/>
              <a:cxnLst/>
              <a:rect l="l" t="t" r="r" b="b"/>
              <a:pathLst>
                <a:path w="4101" h="1254" extrusionOk="0">
                  <a:moveTo>
                    <a:pt x="630" y="0"/>
                  </a:moveTo>
                  <a:cubicBezTo>
                    <a:pt x="290" y="0"/>
                    <a:pt x="1" y="274"/>
                    <a:pt x="1" y="629"/>
                  </a:cubicBezTo>
                  <a:cubicBezTo>
                    <a:pt x="1" y="964"/>
                    <a:pt x="290" y="1254"/>
                    <a:pt x="630" y="1254"/>
                  </a:cubicBezTo>
                  <a:lnTo>
                    <a:pt x="3488" y="1254"/>
                  </a:lnTo>
                  <a:cubicBezTo>
                    <a:pt x="3827" y="1254"/>
                    <a:pt x="4101" y="964"/>
                    <a:pt x="4101" y="629"/>
                  </a:cubicBezTo>
                  <a:cubicBezTo>
                    <a:pt x="4101" y="274"/>
                    <a:pt x="3827" y="0"/>
                    <a:pt x="348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4757205" y="2926041"/>
              <a:ext cx="648394" cy="136866"/>
            </a:xfrm>
            <a:custGeom>
              <a:avLst/>
              <a:gdLst/>
              <a:ahLst/>
              <a:cxnLst/>
              <a:rect l="l" t="t" r="r" b="b"/>
              <a:pathLst>
                <a:path w="11811" h="2493" extrusionOk="0">
                  <a:moveTo>
                    <a:pt x="0" y="1"/>
                  </a:moveTo>
                  <a:lnTo>
                    <a:pt x="0" y="2493"/>
                  </a:lnTo>
                  <a:lnTo>
                    <a:pt x="11811" y="2493"/>
                  </a:lnTo>
                  <a:lnTo>
                    <a:pt x="11811" y="1"/>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4860305" y="2948934"/>
              <a:ext cx="464213" cy="90036"/>
            </a:xfrm>
            <a:custGeom>
              <a:avLst/>
              <a:gdLst/>
              <a:ahLst/>
              <a:cxnLst/>
              <a:rect l="l" t="t" r="r" b="b"/>
              <a:pathLst>
                <a:path w="8456" h="1640" extrusionOk="0">
                  <a:moveTo>
                    <a:pt x="564" y="1"/>
                  </a:moveTo>
                  <a:cubicBezTo>
                    <a:pt x="564" y="325"/>
                    <a:pt x="306" y="579"/>
                    <a:pt x="1" y="579"/>
                  </a:cubicBezTo>
                  <a:lnTo>
                    <a:pt x="1" y="1061"/>
                  </a:lnTo>
                  <a:cubicBezTo>
                    <a:pt x="306" y="1061"/>
                    <a:pt x="564" y="1320"/>
                    <a:pt x="564" y="1640"/>
                  </a:cubicBezTo>
                  <a:lnTo>
                    <a:pt x="7877" y="1640"/>
                  </a:lnTo>
                  <a:cubicBezTo>
                    <a:pt x="7877" y="1320"/>
                    <a:pt x="8131" y="1061"/>
                    <a:pt x="8455" y="1061"/>
                  </a:cubicBezTo>
                  <a:lnTo>
                    <a:pt x="8455" y="579"/>
                  </a:lnTo>
                  <a:cubicBezTo>
                    <a:pt x="8131" y="579"/>
                    <a:pt x="7877" y="325"/>
                    <a:pt x="787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5342924" y="2978140"/>
              <a:ext cx="31786" cy="31842"/>
            </a:xfrm>
            <a:custGeom>
              <a:avLst/>
              <a:gdLst/>
              <a:ahLst/>
              <a:cxnLst/>
              <a:rect l="l" t="t" r="r" b="b"/>
              <a:pathLst>
                <a:path w="579" h="580" extrusionOk="0">
                  <a:moveTo>
                    <a:pt x="289" y="1"/>
                  </a:moveTo>
                  <a:cubicBezTo>
                    <a:pt x="131" y="1"/>
                    <a:pt x="0" y="128"/>
                    <a:pt x="0" y="290"/>
                  </a:cubicBezTo>
                  <a:cubicBezTo>
                    <a:pt x="0" y="452"/>
                    <a:pt x="131" y="579"/>
                    <a:pt x="289" y="579"/>
                  </a:cubicBezTo>
                  <a:cubicBezTo>
                    <a:pt x="451" y="579"/>
                    <a:pt x="579" y="452"/>
                    <a:pt x="579" y="290"/>
                  </a:cubicBezTo>
                  <a:cubicBezTo>
                    <a:pt x="579" y="128"/>
                    <a:pt x="451" y="1"/>
                    <a:pt x="28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4811830" y="2978140"/>
              <a:ext cx="31841" cy="31842"/>
            </a:xfrm>
            <a:custGeom>
              <a:avLst/>
              <a:gdLst/>
              <a:ahLst/>
              <a:cxnLst/>
              <a:rect l="l" t="t" r="r" b="b"/>
              <a:pathLst>
                <a:path w="580" h="580" extrusionOk="0">
                  <a:moveTo>
                    <a:pt x="290" y="1"/>
                  </a:moveTo>
                  <a:cubicBezTo>
                    <a:pt x="128" y="1"/>
                    <a:pt x="1" y="128"/>
                    <a:pt x="1" y="290"/>
                  </a:cubicBezTo>
                  <a:cubicBezTo>
                    <a:pt x="1" y="452"/>
                    <a:pt x="128" y="579"/>
                    <a:pt x="290" y="579"/>
                  </a:cubicBezTo>
                  <a:cubicBezTo>
                    <a:pt x="452" y="579"/>
                    <a:pt x="579" y="452"/>
                    <a:pt x="579" y="290"/>
                  </a:cubicBezTo>
                  <a:cubicBezTo>
                    <a:pt x="579" y="128"/>
                    <a:pt x="452" y="1"/>
                    <a:pt x="29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7"/>
            <p:cNvSpPr/>
            <p:nvPr/>
          </p:nvSpPr>
          <p:spPr>
            <a:xfrm>
              <a:off x="4923000" y="2968423"/>
              <a:ext cx="356395" cy="9772"/>
            </a:xfrm>
            <a:custGeom>
              <a:avLst/>
              <a:gdLst/>
              <a:ahLst/>
              <a:cxnLst/>
              <a:rect l="l" t="t" r="r" b="b"/>
              <a:pathLst>
                <a:path w="6492" h="178" extrusionOk="0">
                  <a:moveTo>
                    <a:pt x="1" y="0"/>
                  </a:moveTo>
                  <a:lnTo>
                    <a:pt x="1" y="178"/>
                  </a:lnTo>
                  <a:lnTo>
                    <a:pt x="6492" y="178"/>
                  </a:lnTo>
                  <a:lnTo>
                    <a:pt x="6492"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7"/>
            <p:cNvSpPr/>
            <p:nvPr/>
          </p:nvSpPr>
          <p:spPr>
            <a:xfrm>
              <a:off x="4923000" y="2989614"/>
              <a:ext cx="356395" cy="8949"/>
            </a:xfrm>
            <a:custGeom>
              <a:avLst/>
              <a:gdLst/>
              <a:ahLst/>
              <a:cxnLst/>
              <a:rect l="l" t="t" r="r" b="b"/>
              <a:pathLst>
                <a:path w="6492" h="163" extrusionOk="0">
                  <a:moveTo>
                    <a:pt x="1" y="0"/>
                  </a:moveTo>
                  <a:lnTo>
                    <a:pt x="1" y="162"/>
                  </a:lnTo>
                  <a:lnTo>
                    <a:pt x="6492" y="162"/>
                  </a:lnTo>
                  <a:lnTo>
                    <a:pt x="6492"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7"/>
            <p:cNvSpPr/>
            <p:nvPr/>
          </p:nvSpPr>
          <p:spPr>
            <a:xfrm>
              <a:off x="4923000" y="3009927"/>
              <a:ext cx="356395" cy="9772"/>
            </a:xfrm>
            <a:custGeom>
              <a:avLst/>
              <a:gdLst/>
              <a:ahLst/>
              <a:cxnLst/>
              <a:rect l="l" t="t" r="r" b="b"/>
              <a:pathLst>
                <a:path w="6492" h="178" extrusionOk="0">
                  <a:moveTo>
                    <a:pt x="1" y="0"/>
                  </a:moveTo>
                  <a:lnTo>
                    <a:pt x="1" y="178"/>
                  </a:lnTo>
                  <a:lnTo>
                    <a:pt x="6492" y="178"/>
                  </a:lnTo>
                  <a:lnTo>
                    <a:pt x="6492"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67"/>
          <p:cNvGrpSpPr/>
          <p:nvPr/>
        </p:nvGrpSpPr>
        <p:grpSpPr>
          <a:xfrm>
            <a:off x="3105799" y="3473707"/>
            <a:ext cx="367964" cy="661878"/>
            <a:chOff x="2107605" y="2555995"/>
            <a:chExt cx="282289" cy="507770"/>
          </a:xfrm>
        </p:grpSpPr>
        <p:sp>
          <p:nvSpPr>
            <p:cNvPr id="5723" name="Google Shape;5723;p67"/>
            <p:cNvSpPr/>
            <p:nvPr/>
          </p:nvSpPr>
          <p:spPr>
            <a:xfrm>
              <a:off x="2107605" y="2555995"/>
              <a:ext cx="282283" cy="507770"/>
            </a:xfrm>
            <a:custGeom>
              <a:avLst/>
              <a:gdLst/>
              <a:ahLst/>
              <a:cxnLst/>
              <a:rect l="l" t="t" r="r" b="b"/>
              <a:pathLst>
                <a:path w="5142" h="9249" extrusionOk="0">
                  <a:moveTo>
                    <a:pt x="1447" y="1773"/>
                  </a:moveTo>
                  <a:cubicBezTo>
                    <a:pt x="1913" y="1773"/>
                    <a:pt x="2299" y="2352"/>
                    <a:pt x="2396" y="2737"/>
                  </a:cubicBezTo>
                  <a:cubicBezTo>
                    <a:pt x="2477" y="3011"/>
                    <a:pt x="2507" y="3300"/>
                    <a:pt x="2523" y="3590"/>
                  </a:cubicBezTo>
                  <a:cubicBezTo>
                    <a:pt x="2523" y="3767"/>
                    <a:pt x="2507" y="3945"/>
                    <a:pt x="2396" y="4087"/>
                  </a:cubicBezTo>
                  <a:cubicBezTo>
                    <a:pt x="2365" y="4137"/>
                    <a:pt x="2315" y="4184"/>
                    <a:pt x="2249" y="4199"/>
                  </a:cubicBezTo>
                  <a:cubicBezTo>
                    <a:pt x="2203" y="4199"/>
                    <a:pt x="2137" y="4184"/>
                    <a:pt x="2091" y="4168"/>
                  </a:cubicBezTo>
                  <a:cubicBezTo>
                    <a:pt x="1736" y="4041"/>
                    <a:pt x="1462" y="3767"/>
                    <a:pt x="1208" y="3478"/>
                  </a:cubicBezTo>
                  <a:cubicBezTo>
                    <a:pt x="1061" y="3316"/>
                    <a:pt x="934" y="3138"/>
                    <a:pt x="837" y="2946"/>
                  </a:cubicBezTo>
                  <a:cubicBezTo>
                    <a:pt x="756" y="2753"/>
                    <a:pt x="725" y="2514"/>
                    <a:pt x="803" y="2321"/>
                  </a:cubicBezTo>
                  <a:cubicBezTo>
                    <a:pt x="853" y="2190"/>
                    <a:pt x="949" y="2078"/>
                    <a:pt x="1046" y="1981"/>
                  </a:cubicBezTo>
                  <a:cubicBezTo>
                    <a:pt x="1157" y="1869"/>
                    <a:pt x="1285" y="1773"/>
                    <a:pt x="1447" y="1773"/>
                  </a:cubicBezTo>
                  <a:close/>
                  <a:moveTo>
                    <a:pt x="4019" y="0"/>
                  </a:moveTo>
                  <a:cubicBezTo>
                    <a:pt x="3977" y="0"/>
                    <a:pt x="3933" y="12"/>
                    <a:pt x="3888" y="37"/>
                  </a:cubicBezTo>
                  <a:cubicBezTo>
                    <a:pt x="3761" y="134"/>
                    <a:pt x="3745" y="327"/>
                    <a:pt x="3761" y="489"/>
                  </a:cubicBezTo>
                  <a:cubicBezTo>
                    <a:pt x="3842" y="1322"/>
                    <a:pt x="4131" y="2159"/>
                    <a:pt x="4004" y="2980"/>
                  </a:cubicBezTo>
                  <a:cubicBezTo>
                    <a:pt x="3969" y="3173"/>
                    <a:pt x="3907" y="3381"/>
                    <a:pt x="3761" y="3509"/>
                  </a:cubicBezTo>
                  <a:cubicBezTo>
                    <a:pt x="3664" y="3590"/>
                    <a:pt x="3553" y="3621"/>
                    <a:pt x="3441" y="3621"/>
                  </a:cubicBezTo>
                  <a:cubicBezTo>
                    <a:pt x="3344" y="3605"/>
                    <a:pt x="3279" y="3574"/>
                    <a:pt x="3213" y="3509"/>
                  </a:cubicBezTo>
                  <a:cubicBezTo>
                    <a:pt x="3152" y="3428"/>
                    <a:pt x="3136" y="3316"/>
                    <a:pt x="3117" y="3204"/>
                  </a:cubicBezTo>
                  <a:cubicBezTo>
                    <a:pt x="3040" y="2595"/>
                    <a:pt x="2893" y="1935"/>
                    <a:pt x="2426" y="1515"/>
                  </a:cubicBezTo>
                  <a:cubicBezTo>
                    <a:pt x="2171" y="1293"/>
                    <a:pt x="1837" y="1174"/>
                    <a:pt x="1501" y="1174"/>
                  </a:cubicBezTo>
                  <a:cubicBezTo>
                    <a:pt x="1375" y="1174"/>
                    <a:pt x="1249" y="1191"/>
                    <a:pt x="1127" y="1225"/>
                  </a:cubicBezTo>
                  <a:cubicBezTo>
                    <a:pt x="675" y="1357"/>
                    <a:pt x="290" y="1708"/>
                    <a:pt x="162" y="2159"/>
                  </a:cubicBezTo>
                  <a:cubicBezTo>
                    <a:pt x="0" y="2641"/>
                    <a:pt x="128" y="3189"/>
                    <a:pt x="401" y="3621"/>
                  </a:cubicBezTo>
                  <a:cubicBezTo>
                    <a:pt x="513" y="3798"/>
                    <a:pt x="660" y="3960"/>
                    <a:pt x="803" y="4118"/>
                  </a:cubicBezTo>
                  <a:cubicBezTo>
                    <a:pt x="1015" y="4330"/>
                    <a:pt x="1238" y="4504"/>
                    <a:pt x="1478" y="4666"/>
                  </a:cubicBezTo>
                  <a:cubicBezTo>
                    <a:pt x="1690" y="4812"/>
                    <a:pt x="1913" y="4955"/>
                    <a:pt x="2025" y="5179"/>
                  </a:cubicBezTo>
                  <a:cubicBezTo>
                    <a:pt x="2056" y="5260"/>
                    <a:pt x="2075" y="5341"/>
                    <a:pt x="2075" y="5422"/>
                  </a:cubicBezTo>
                  <a:cubicBezTo>
                    <a:pt x="2075" y="5599"/>
                    <a:pt x="1994" y="5757"/>
                    <a:pt x="1832" y="5823"/>
                  </a:cubicBezTo>
                  <a:cubicBezTo>
                    <a:pt x="1776" y="5838"/>
                    <a:pt x="1721" y="5838"/>
                    <a:pt x="1667" y="5838"/>
                  </a:cubicBezTo>
                  <a:cubicBezTo>
                    <a:pt x="1613" y="5838"/>
                    <a:pt x="1560" y="5838"/>
                    <a:pt x="1512" y="5854"/>
                  </a:cubicBezTo>
                  <a:cubicBezTo>
                    <a:pt x="1127" y="5935"/>
                    <a:pt x="1142" y="6529"/>
                    <a:pt x="1416" y="6803"/>
                  </a:cubicBezTo>
                  <a:cubicBezTo>
                    <a:pt x="1690" y="7092"/>
                    <a:pt x="2091" y="7223"/>
                    <a:pt x="2365" y="7493"/>
                  </a:cubicBezTo>
                  <a:cubicBezTo>
                    <a:pt x="2750" y="7898"/>
                    <a:pt x="2781" y="8523"/>
                    <a:pt x="2685" y="9086"/>
                  </a:cubicBezTo>
                  <a:lnTo>
                    <a:pt x="4887" y="9248"/>
                  </a:lnTo>
                  <a:cubicBezTo>
                    <a:pt x="4679" y="8843"/>
                    <a:pt x="4548" y="8411"/>
                    <a:pt x="4486" y="7975"/>
                  </a:cubicBezTo>
                  <a:cubicBezTo>
                    <a:pt x="4405" y="7416"/>
                    <a:pt x="4420" y="6818"/>
                    <a:pt x="4467" y="6240"/>
                  </a:cubicBezTo>
                  <a:cubicBezTo>
                    <a:pt x="4517" y="5757"/>
                    <a:pt x="4598" y="5275"/>
                    <a:pt x="4679" y="4793"/>
                  </a:cubicBezTo>
                  <a:cubicBezTo>
                    <a:pt x="4918" y="3316"/>
                    <a:pt x="5142" y="1708"/>
                    <a:pt x="4451" y="358"/>
                  </a:cubicBezTo>
                  <a:cubicBezTo>
                    <a:pt x="4390" y="215"/>
                    <a:pt x="4258" y="68"/>
                    <a:pt x="4116" y="22"/>
                  </a:cubicBezTo>
                  <a:cubicBezTo>
                    <a:pt x="4086" y="8"/>
                    <a:pt x="4054" y="0"/>
                    <a:pt x="401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2307932" y="2557148"/>
              <a:ext cx="81962" cy="341423"/>
            </a:xfrm>
            <a:custGeom>
              <a:avLst/>
              <a:gdLst/>
              <a:ahLst/>
              <a:cxnLst/>
              <a:rect l="l" t="t" r="r" b="b"/>
              <a:pathLst>
                <a:path w="1493" h="6219" extrusionOk="0">
                  <a:moveTo>
                    <a:pt x="467" y="1"/>
                  </a:moveTo>
                  <a:lnTo>
                    <a:pt x="467" y="67"/>
                  </a:lnTo>
                  <a:cubicBezTo>
                    <a:pt x="482" y="337"/>
                    <a:pt x="563" y="595"/>
                    <a:pt x="644" y="838"/>
                  </a:cubicBezTo>
                  <a:cubicBezTo>
                    <a:pt x="868" y="1513"/>
                    <a:pt x="1045" y="2265"/>
                    <a:pt x="771" y="2909"/>
                  </a:cubicBezTo>
                  <a:cubicBezTo>
                    <a:pt x="625" y="3249"/>
                    <a:pt x="370" y="3538"/>
                    <a:pt x="224" y="3873"/>
                  </a:cubicBezTo>
                  <a:cubicBezTo>
                    <a:pt x="0" y="4371"/>
                    <a:pt x="46" y="4965"/>
                    <a:pt x="274" y="5466"/>
                  </a:cubicBezTo>
                  <a:cubicBezTo>
                    <a:pt x="401" y="5756"/>
                    <a:pt x="594" y="6010"/>
                    <a:pt x="818" y="6219"/>
                  </a:cubicBezTo>
                  <a:cubicBezTo>
                    <a:pt x="868" y="5736"/>
                    <a:pt x="949" y="5254"/>
                    <a:pt x="1030" y="4791"/>
                  </a:cubicBezTo>
                  <a:cubicBezTo>
                    <a:pt x="1269" y="3295"/>
                    <a:pt x="1493" y="1687"/>
                    <a:pt x="802" y="337"/>
                  </a:cubicBezTo>
                  <a:cubicBezTo>
                    <a:pt x="741" y="194"/>
                    <a:pt x="609" y="47"/>
                    <a:pt x="46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2107605" y="2620391"/>
              <a:ext cx="188902" cy="200660"/>
            </a:xfrm>
            <a:custGeom>
              <a:avLst/>
              <a:gdLst/>
              <a:ahLst/>
              <a:cxnLst/>
              <a:rect l="l" t="t" r="r" b="b"/>
              <a:pathLst>
                <a:path w="3441" h="3655" extrusionOk="0">
                  <a:moveTo>
                    <a:pt x="1447" y="600"/>
                  </a:moveTo>
                  <a:cubicBezTo>
                    <a:pt x="1913" y="615"/>
                    <a:pt x="2299" y="1179"/>
                    <a:pt x="2396" y="1564"/>
                  </a:cubicBezTo>
                  <a:cubicBezTo>
                    <a:pt x="2477" y="1838"/>
                    <a:pt x="2507" y="2127"/>
                    <a:pt x="2523" y="2417"/>
                  </a:cubicBezTo>
                  <a:cubicBezTo>
                    <a:pt x="2523" y="2594"/>
                    <a:pt x="2507" y="2772"/>
                    <a:pt x="2396" y="2914"/>
                  </a:cubicBezTo>
                  <a:cubicBezTo>
                    <a:pt x="2365" y="2964"/>
                    <a:pt x="2315" y="3011"/>
                    <a:pt x="2249" y="3026"/>
                  </a:cubicBezTo>
                  <a:cubicBezTo>
                    <a:pt x="2203" y="3026"/>
                    <a:pt x="2137" y="3011"/>
                    <a:pt x="2091" y="2995"/>
                  </a:cubicBezTo>
                  <a:cubicBezTo>
                    <a:pt x="1736" y="2868"/>
                    <a:pt x="1462" y="2594"/>
                    <a:pt x="1208" y="2305"/>
                  </a:cubicBezTo>
                  <a:cubicBezTo>
                    <a:pt x="1061" y="2143"/>
                    <a:pt x="934" y="1965"/>
                    <a:pt x="837" y="1773"/>
                  </a:cubicBezTo>
                  <a:cubicBezTo>
                    <a:pt x="756" y="1580"/>
                    <a:pt x="725" y="1341"/>
                    <a:pt x="803" y="1148"/>
                  </a:cubicBezTo>
                  <a:cubicBezTo>
                    <a:pt x="853" y="1017"/>
                    <a:pt x="949" y="905"/>
                    <a:pt x="1046" y="808"/>
                  </a:cubicBezTo>
                  <a:cubicBezTo>
                    <a:pt x="1157" y="696"/>
                    <a:pt x="1285" y="600"/>
                    <a:pt x="1447" y="600"/>
                  </a:cubicBezTo>
                  <a:close/>
                  <a:moveTo>
                    <a:pt x="1501" y="1"/>
                  </a:moveTo>
                  <a:cubicBezTo>
                    <a:pt x="1375" y="1"/>
                    <a:pt x="1249" y="18"/>
                    <a:pt x="1127" y="52"/>
                  </a:cubicBezTo>
                  <a:cubicBezTo>
                    <a:pt x="675" y="184"/>
                    <a:pt x="290" y="535"/>
                    <a:pt x="162" y="986"/>
                  </a:cubicBezTo>
                  <a:cubicBezTo>
                    <a:pt x="0" y="1468"/>
                    <a:pt x="128" y="2016"/>
                    <a:pt x="401" y="2448"/>
                  </a:cubicBezTo>
                  <a:cubicBezTo>
                    <a:pt x="513" y="2625"/>
                    <a:pt x="660" y="2787"/>
                    <a:pt x="803" y="2945"/>
                  </a:cubicBezTo>
                  <a:cubicBezTo>
                    <a:pt x="836" y="2941"/>
                    <a:pt x="869" y="2939"/>
                    <a:pt x="903" y="2939"/>
                  </a:cubicBezTo>
                  <a:cubicBezTo>
                    <a:pt x="1099" y="2939"/>
                    <a:pt x="1300" y="3012"/>
                    <a:pt x="1478" y="3107"/>
                  </a:cubicBezTo>
                  <a:cubicBezTo>
                    <a:pt x="1736" y="3254"/>
                    <a:pt x="1960" y="3447"/>
                    <a:pt x="2234" y="3574"/>
                  </a:cubicBezTo>
                  <a:cubicBezTo>
                    <a:pt x="2356" y="3624"/>
                    <a:pt x="2492" y="3655"/>
                    <a:pt x="2625" y="3655"/>
                  </a:cubicBezTo>
                  <a:cubicBezTo>
                    <a:pt x="2788" y="3655"/>
                    <a:pt x="2947" y="3608"/>
                    <a:pt x="3071" y="3493"/>
                  </a:cubicBezTo>
                  <a:cubicBezTo>
                    <a:pt x="3233" y="3366"/>
                    <a:pt x="3279" y="3138"/>
                    <a:pt x="3329" y="2945"/>
                  </a:cubicBezTo>
                  <a:cubicBezTo>
                    <a:pt x="3360" y="2772"/>
                    <a:pt x="3406" y="2610"/>
                    <a:pt x="3441" y="2448"/>
                  </a:cubicBezTo>
                  <a:cubicBezTo>
                    <a:pt x="3344" y="2432"/>
                    <a:pt x="3279" y="2401"/>
                    <a:pt x="3213" y="2336"/>
                  </a:cubicBezTo>
                  <a:cubicBezTo>
                    <a:pt x="3152" y="2255"/>
                    <a:pt x="3136" y="2143"/>
                    <a:pt x="3117" y="2031"/>
                  </a:cubicBezTo>
                  <a:cubicBezTo>
                    <a:pt x="3040" y="1422"/>
                    <a:pt x="2893" y="762"/>
                    <a:pt x="2426" y="342"/>
                  </a:cubicBezTo>
                  <a:cubicBezTo>
                    <a:pt x="2171" y="120"/>
                    <a:pt x="1837" y="1"/>
                    <a:pt x="150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2169421" y="2853603"/>
              <a:ext cx="206524" cy="210157"/>
            </a:xfrm>
            <a:custGeom>
              <a:avLst/>
              <a:gdLst/>
              <a:ahLst/>
              <a:cxnLst/>
              <a:rect l="l" t="t" r="r" b="b"/>
              <a:pathLst>
                <a:path w="3762" h="3828" extrusionOk="0">
                  <a:moveTo>
                    <a:pt x="949" y="1"/>
                  </a:moveTo>
                  <a:cubicBezTo>
                    <a:pt x="949" y="178"/>
                    <a:pt x="868" y="336"/>
                    <a:pt x="706" y="402"/>
                  </a:cubicBezTo>
                  <a:cubicBezTo>
                    <a:pt x="650" y="417"/>
                    <a:pt x="595" y="417"/>
                    <a:pt x="541" y="417"/>
                  </a:cubicBezTo>
                  <a:cubicBezTo>
                    <a:pt x="487" y="417"/>
                    <a:pt x="434" y="417"/>
                    <a:pt x="386" y="433"/>
                  </a:cubicBezTo>
                  <a:cubicBezTo>
                    <a:pt x="1" y="514"/>
                    <a:pt x="16" y="1108"/>
                    <a:pt x="290" y="1382"/>
                  </a:cubicBezTo>
                  <a:cubicBezTo>
                    <a:pt x="564" y="1671"/>
                    <a:pt x="965" y="1802"/>
                    <a:pt x="1239" y="2072"/>
                  </a:cubicBezTo>
                  <a:cubicBezTo>
                    <a:pt x="1624" y="2477"/>
                    <a:pt x="1655" y="3102"/>
                    <a:pt x="1559" y="3665"/>
                  </a:cubicBezTo>
                  <a:lnTo>
                    <a:pt x="3761" y="3827"/>
                  </a:lnTo>
                  <a:cubicBezTo>
                    <a:pt x="3553" y="3422"/>
                    <a:pt x="3422" y="2990"/>
                    <a:pt x="3360" y="2554"/>
                  </a:cubicBezTo>
                  <a:cubicBezTo>
                    <a:pt x="3341" y="2539"/>
                    <a:pt x="3310" y="2539"/>
                    <a:pt x="3294" y="2523"/>
                  </a:cubicBezTo>
                  <a:cubicBezTo>
                    <a:pt x="3102" y="2493"/>
                    <a:pt x="2909" y="2508"/>
                    <a:pt x="2731" y="2442"/>
                  </a:cubicBezTo>
                  <a:cubicBezTo>
                    <a:pt x="2492" y="2381"/>
                    <a:pt x="2315" y="2169"/>
                    <a:pt x="2249" y="1929"/>
                  </a:cubicBezTo>
                  <a:cubicBezTo>
                    <a:pt x="2203" y="1686"/>
                    <a:pt x="2265" y="1432"/>
                    <a:pt x="2249" y="1189"/>
                  </a:cubicBezTo>
                  <a:cubicBezTo>
                    <a:pt x="2203" y="691"/>
                    <a:pt x="1783" y="290"/>
                    <a:pt x="1316" y="97"/>
                  </a:cubicBezTo>
                  <a:cubicBezTo>
                    <a:pt x="1204" y="47"/>
                    <a:pt x="1077" y="16"/>
                    <a:pt x="94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2151634" y="2555995"/>
              <a:ext cx="213716" cy="437882"/>
            </a:xfrm>
            <a:custGeom>
              <a:avLst/>
              <a:gdLst/>
              <a:ahLst/>
              <a:cxnLst/>
              <a:rect l="l" t="t" r="r" b="b"/>
              <a:pathLst>
                <a:path w="3893" h="7976" extrusionOk="0">
                  <a:moveTo>
                    <a:pt x="3217" y="0"/>
                  </a:moveTo>
                  <a:cubicBezTo>
                    <a:pt x="3175" y="0"/>
                    <a:pt x="3131" y="12"/>
                    <a:pt x="3086" y="37"/>
                  </a:cubicBezTo>
                  <a:cubicBezTo>
                    <a:pt x="2959" y="134"/>
                    <a:pt x="2943" y="327"/>
                    <a:pt x="2959" y="489"/>
                  </a:cubicBezTo>
                  <a:cubicBezTo>
                    <a:pt x="3040" y="1322"/>
                    <a:pt x="3329" y="2159"/>
                    <a:pt x="3202" y="2980"/>
                  </a:cubicBezTo>
                  <a:cubicBezTo>
                    <a:pt x="3167" y="3173"/>
                    <a:pt x="3105" y="3381"/>
                    <a:pt x="2959" y="3509"/>
                  </a:cubicBezTo>
                  <a:cubicBezTo>
                    <a:pt x="2862" y="3590"/>
                    <a:pt x="2751" y="3621"/>
                    <a:pt x="2639" y="3621"/>
                  </a:cubicBezTo>
                  <a:cubicBezTo>
                    <a:pt x="2604" y="3783"/>
                    <a:pt x="2558" y="3945"/>
                    <a:pt x="2527" y="4118"/>
                  </a:cubicBezTo>
                  <a:cubicBezTo>
                    <a:pt x="2477" y="4311"/>
                    <a:pt x="2431" y="4539"/>
                    <a:pt x="2269" y="4666"/>
                  </a:cubicBezTo>
                  <a:cubicBezTo>
                    <a:pt x="2145" y="4781"/>
                    <a:pt x="1986" y="4828"/>
                    <a:pt x="1823" y="4828"/>
                  </a:cubicBezTo>
                  <a:cubicBezTo>
                    <a:pt x="1690" y="4828"/>
                    <a:pt x="1554" y="4797"/>
                    <a:pt x="1432" y="4747"/>
                  </a:cubicBezTo>
                  <a:cubicBezTo>
                    <a:pt x="1158" y="4620"/>
                    <a:pt x="934" y="4427"/>
                    <a:pt x="676" y="4280"/>
                  </a:cubicBezTo>
                  <a:cubicBezTo>
                    <a:pt x="498" y="4185"/>
                    <a:pt x="297" y="4112"/>
                    <a:pt x="101" y="4112"/>
                  </a:cubicBezTo>
                  <a:cubicBezTo>
                    <a:pt x="67" y="4112"/>
                    <a:pt x="34" y="4114"/>
                    <a:pt x="1" y="4118"/>
                  </a:cubicBezTo>
                  <a:cubicBezTo>
                    <a:pt x="213" y="4330"/>
                    <a:pt x="436" y="4504"/>
                    <a:pt x="676" y="4666"/>
                  </a:cubicBezTo>
                  <a:cubicBezTo>
                    <a:pt x="888" y="4812"/>
                    <a:pt x="1111" y="4955"/>
                    <a:pt x="1223" y="5179"/>
                  </a:cubicBezTo>
                  <a:cubicBezTo>
                    <a:pt x="1254" y="5260"/>
                    <a:pt x="1273" y="5341"/>
                    <a:pt x="1273" y="5422"/>
                  </a:cubicBezTo>
                  <a:cubicBezTo>
                    <a:pt x="1401" y="5437"/>
                    <a:pt x="1528" y="5468"/>
                    <a:pt x="1640" y="5518"/>
                  </a:cubicBezTo>
                  <a:cubicBezTo>
                    <a:pt x="2107" y="5711"/>
                    <a:pt x="2527" y="6112"/>
                    <a:pt x="2573" y="6610"/>
                  </a:cubicBezTo>
                  <a:cubicBezTo>
                    <a:pt x="2589" y="6853"/>
                    <a:pt x="2527" y="7107"/>
                    <a:pt x="2573" y="7350"/>
                  </a:cubicBezTo>
                  <a:cubicBezTo>
                    <a:pt x="2639" y="7590"/>
                    <a:pt x="2816" y="7802"/>
                    <a:pt x="3055" y="7863"/>
                  </a:cubicBezTo>
                  <a:cubicBezTo>
                    <a:pt x="3233" y="7929"/>
                    <a:pt x="3426" y="7914"/>
                    <a:pt x="3618" y="7944"/>
                  </a:cubicBezTo>
                  <a:cubicBezTo>
                    <a:pt x="3634" y="7960"/>
                    <a:pt x="3665" y="7960"/>
                    <a:pt x="3684" y="7975"/>
                  </a:cubicBezTo>
                  <a:cubicBezTo>
                    <a:pt x="3603" y="7416"/>
                    <a:pt x="3618" y="6818"/>
                    <a:pt x="3665" y="6240"/>
                  </a:cubicBezTo>
                  <a:cubicBezTo>
                    <a:pt x="3441" y="6031"/>
                    <a:pt x="3248" y="5777"/>
                    <a:pt x="3121" y="5487"/>
                  </a:cubicBezTo>
                  <a:cubicBezTo>
                    <a:pt x="2893" y="4986"/>
                    <a:pt x="2847" y="4392"/>
                    <a:pt x="3071" y="3894"/>
                  </a:cubicBezTo>
                  <a:cubicBezTo>
                    <a:pt x="3217" y="3559"/>
                    <a:pt x="3472" y="3270"/>
                    <a:pt x="3618" y="2930"/>
                  </a:cubicBezTo>
                  <a:cubicBezTo>
                    <a:pt x="3892" y="2286"/>
                    <a:pt x="3715" y="1534"/>
                    <a:pt x="3491" y="859"/>
                  </a:cubicBezTo>
                  <a:cubicBezTo>
                    <a:pt x="3410" y="616"/>
                    <a:pt x="3329" y="358"/>
                    <a:pt x="3314" y="88"/>
                  </a:cubicBezTo>
                  <a:lnTo>
                    <a:pt x="3314" y="22"/>
                  </a:lnTo>
                  <a:cubicBezTo>
                    <a:pt x="3284" y="8"/>
                    <a:pt x="3252" y="0"/>
                    <a:pt x="321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67"/>
          <p:cNvGrpSpPr/>
          <p:nvPr/>
        </p:nvGrpSpPr>
        <p:grpSpPr>
          <a:xfrm>
            <a:off x="3938569" y="3446156"/>
            <a:ext cx="410400" cy="683626"/>
            <a:chOff x="3392740" y="2534858"/>
            <a:chExt cx="314845" cy="524454"/>
          </a:xfrm>
        </p:grpSpPr>
        <p:sp>
          <p:nvSpPr>
            <p:cNvPr id="5729" name="Google Shape;5729;p67"/>
            <p:cNvSpPr/>
            <p:nvPr/>
          </p:nvSpPr>
          <p:spPr>
            <a:xfrm>
              <a:off x="3396748" y="2534913"/>
              <a:ext cx="306822" cy="523526"/>
            </a:xfrm>
            <a:custGeom>
              <a:avLst/>
              <a:gdLst/>
              <a:ahLst/>
              <a:cxnLst/>
              <a:rect l="l" t="t" r="r" b="b"/>
              <a:pathLst>
                <a:path w="5589" h="9536" extrusionOk="0">
                  <a:moveTo>
                    <a:pt x="622" y="1"/>
                  </a:moveTo>
                  <a:cubicBezTo>
                    <a:pt x="272" y="1"/>
                    <a:pt x="0" y="317"/>
                    <a:pt x="77" y="664"/>
                  </a:cubicBezTo>
                  <a:cubicBezTo>
                    <a:pt x="46" y="792"/>
                    <a:pt x="62" y="919"/>
                    <a:pt x="127" y="1050"/>
                  </a:cubicBezTo>
                  <a:cubicBezTo>
                    <a:pt x="158" y="1112"/>
                    <a:pt x="208" y="1177"/>
                    <a:pt x="255" y="1208"/>
                  </a:cubicBezTo>
                  <a:cubicBezTo>
                    <a:pt x="112" y="1339"/>
                    <a:pt x="31" y="1532"/>
                    <a:pt x="77" y="1756"/>
                  </a:cubicBezTo>
                  <a:cubicBezTo>
                    <a:pt x="46" y="1868"/>
                    <a:pt x="62" y="1995"/>
                    <a:pt x="127" y="2142"/>
                  </a:cubicBezTo>
                  <a:cubicBezTo>
                    <a:pt x="158" y="2207"/>
                    <a:pt x="208" y="2253"/>
                    <a:pt x="255" y="2284"/>
                  </a:cubicBezTo>
                  <a:cubicBezTo>
                    <a:pt x="112" y="2415"/>
                    <a:pt x="31" y="2608"/>
                    <a:pt x="77" y="2832"/>
                  </a:cubicBezTo>
                  <a:cubicBezTo>
                    <a:pt x="46" y="2944"/>
                    <a:pt x="62" y="3090"/>
                    <a:pt x="127" y="3218"/>
                  </a:cubicBezTo>
                  <a:cubicBezTo>
                    <a:pt x="158" y="3283"/>
                    <a:pt x="208" y="3330"/>
                    <a:pt x="255" y="3380"/>
                  </a:cubicBezTo>
                  <a:cubicBezTo>
                    <a:pt x="112" y="3492"/>
                    <a:pt x="31" y="3700"/>
                    <a:pt x="77" y="3908"/>
                  </a:cubicBezTo>
                  <a:cubicBezTo>
                    <a:pt x="46" y="4039"/>
                    <a:pt x="62" y="4167"/>
                    <a:pt x="127" y="4294"/>
                  </a:cubicBezTo>
                  <a:cubicBezTo>
                    <a:pt x="158" y="4359"/>
                    <a:pt x="208" y="4406"/>
                    <a:pt x="255" y="4456"/>
                  </a:cubicBezTo>
                  <a:cubicBezTo>
                    <a:pt x="112" y="4583"/>
                    <a:pt x="31" y="4776"/>
                    <a:pt x="77" y="4984"/>
                  </a:cubicBezTo>
                  <a:cubicBezTo>
                    <a:pt x="46" y="5115"/>
                    <a:pt x="62" y="5243"/>
                    <a:pt x="127" y="5370"/>
                  </a:cubicBezTo>
                  <a:cubicBezTo>
                    <a:pt x="158" y="5436"/>
                    <a:pt x="208" y="5501"/>
                    <a:pt x="255" y="5532"/>
                  </a:cubicBezTo>
                  <a:cubicBezTo>
                    <a:pt x="112" y="5659"/>
                    <a:pt x="31" y="5852"/>
                    <a:pt x="77" y="6080"/>
                  </a:cubicBezTo>
                  <a:cubicBezTo>
                    <a:pt x="46" y="6192"/>
                    <a:pt x="62" y="6319"/>
                    <a:pt x="127" y="6465"/>
                  </a:cubicBezTo>
                  <a:cubicBezTo>
                    <a:pt x="158" y="6527"/>
                    <a:pt x="208" y="6577"/>
                    <a:pt x="255" y="6608"/>
                  </a:cubicBezTo>
                  <a:cubicBezTo>
                    <a:pt x="112" y="6739"/>
                    <a:pt x="31" y="6932"/>
                    <a:pt x="77" y="7156"/>
                  </a:cubicBezTo>
                  <a:cubicBezTo>
                    <a:pt x="46" y="7268"/>
                    <a:pt x="62" y="7414"/>
                    <a:pt x="127" y="7542"/>
                  </a:cubicBezTo>
                  <a:cubicBezTo>
                    <a:pt x="174" y="7638"/>
                    <a:pt x="255" y="7704"/>
                    <a:pt x="336" y="7750"/>
                  </a:cubicBezTo>
                  <a:cubicBezTo>
                    <a:pt x="432" y="7794"/>
                    <a:pt x="527" y="7815"/>
                    <a:pt x="616" y="7815"/>
                  </a:cubicBezTo>
                  <a:cubicBezTo>
                    <a:pt x="882" y="7815"/>
                    <a:pt x="1096" y="7634"/>
                    <a:pt x="1157" y="7380"/>
                  </a:cubicBezTo>
                  <a:cubicBezTo>
                    <a:pt x="1173" y="7445"/>
                    <a:pt x="1188" y="7511"/>
                    <a:pt x="1219" y="7557"/>
                  </a:cubicBezTo>
                  <a:cubicBezTo>
                    <a:pt x="1254" y="7653"/>
                    <a:pt x="1331" y="7719"/>
                    <a:pt x="1427" y="7765"/>
                  </a:cubicBezTo>
                  <a:cubicBezTo>
                    <a:pt x="1493" y="7800"/>
                    <a:pt x="1558" y="7831"/>
                    <a:pt x="1620" y="7831"/>
                  </a:cubicBezTo>
                  <a:lnTo>
                    <a:pt x="1284" y="9536"/>
                  </a:lnTo>
                  <a:lnTo>
                    <a:pt x="1813" y="9536"/>
                  </a:lnTo>
                  <a:lnTo>
                    <a:pt x="2249" y="7414"/>
                  </a:lnTo>
                  <a:cubicBezTo>
                    <a:pt x="2249" y="7461"/>
                    <a:pt x="2264" y="7511"/>
                    <a:pt x="2295" y="7557"/>
                  </a:cubicBezTo>
                  <a:cubicBezTo>
                    <a:pt x="2345" y="7653"/>
                    <a:pt x="2411" y="7719"/>
                    <a:pt x="2507" y="7765"/>
                  </a:cubicBezTo>
                  <a:cubicBezTo>
                    <a:pt x="2600" y="7814"/>
                    <a:pt x="2694" y="7836"/>
                    <a:pt x="2783" y="7836"/>
                  </a:cubicBezTo>
                  <a:cubicBezTo>
                    <a:pt x="3043" y="7836"/>
                    <a:pt x="3264" y="7648"/>
                    <a:pt x="3325" y="7395"/>
                  </a:cubicBezTo>
                  <a:cubicBezTo>
                    <a:pt x="3325" y="7445"/>
                    <a:pt x="3340" y="7511"/>
                    <a:pt x="3375" y="7557"/>
                  </a:cubicBezTo>
                  <a:cubicBezTo>
                    <a:pt x="3406" y="7638"/>
                    <a:pt x="3471" y="7684"/>
                    <a:pt x="3533" y="7734"/>
                  </a:cubicBezTo>
                  <a:lnTo>
                    <a:pt x="3903" y="9536"/>
                  </a:lnTo>
                  <a:lnTo>
                    <a:pt x="4436" y="9536"/>
                  </a:lnTo>
                  <a:lnTo>
                    <a:pt x="4081" y="7800"/>
                  </a:lnTo>
                  <a:cubicBezTo>
                    <a:pt x="4274" y="7704"/>
                    <a:pt x="4416" y="7511"/>
                    <a:pt x="4416" y="7268"/>
                  </a:cubicBezTo>
                  <a:cubicBezTo>
                    <a:pt x="4416" y="7349"/>
                    <a:pt x="4436" y="7445"/>
                    <a:pt x="4482" y="7542"/>
                  </a:cubicBezTo>
                  <a:cubicBezTo>
                    <a:pt x="4532" y="7638"/>
                    <a:pt x="4609" y="7704"/>
                    <a:pt x="4690" y="7750"/>
                  </a:cubicBezTo>
                  <a:cubicBezTo>
                    <a:pt x="4787" y="7796"/>
                    <a:pt x="4884" y="7817"/>
                    <a:pt x="4975" y="7817"/>
                  </a:cubicBezTo>
                  <a:cubicBezTo>
                    <a:pt x="5321" y="7817"/>
                    <a:pt x="5588" y="7513"/>
                    <a:pt x="5512" y="7156"/>
                  </a:cubicBezTo>
                  <a:cubicBezTo>
                    <a:pt x="5543" y="7029"/>
                    <a:pt x="5527" y="6897"/>
                    <a:pt x="5462" y="6770"/>
                  </a:cubicBezTo>
                  <a:cubicBezTo>
                    <a:pt x="5431" y="6705"/>
                    <a:pt x="5381" y="6643"/>
                    <a:pt x="5334" y="6608"/>
                  </a:cubicBezTo>
                  <a:cubicBezTo>
                    <a:pt x="5477" y="6481"/>
                    <a:pt x="5558" y="6288"/>
                    <a:pt x="5512" y="6064"/>
                  </a:cubicBezTo>
                  <a:cubicBezTo>
                    <a:pt x="5543" y="5949"/>
                    <a:pt x="5527" y="5821"/>
                    <a:pt x="5462" y="5679"/>
                  </a:cubicBezTo>
                  <a:cubicBezTo>
                    <a:pt x="5431" y="5613"/>
                    <a:pt x="5381" y="5563"/>
                    <a:pt x="5334" y="5532"/>
                  </a:cubicBezTo>
                  <a:cubicBezTo>
                    <a:pt x="5477" y="5405"/>
                    <a:pt x="5558" y="5212"/>
                    <a:pt x="5512" y="4984"/>
                  </a:cubicBezTo>
                  <a:cubicBezTo>
                    <a:pt x="5543" y="4872"/>
                    <a:pt x="5527" y="4730"/>
                    <a:pt x="5462" y="4599"/>
                  </a:cubicBezTo>
                  <a:cubicBezTo>
                    <a:pt x="5431" y="4537"/>
                    <a:pt x="5381" y="4487"/>
                    <a:pt x="5334" y="4440"/>
                  </a:cubicBezTo>
                  <a:cubicBezTo>
                    <a:pt x="5477" y="4329"/>
                    <a:pt x="5558" y="4116"/>
                    <a:pt x="5512" y="3908"/>
                  </a:cubicBezTo>
                  <a:cubicBezTo>
                    <a:pt x="5543" y="3796"/>
                    <a:pt x="5527" y="3654"/>
                    <a:pt x="5462" y="3522"/>
                  </a:cubicBezTo>
                  <a:cubicBezTo>
                    <a:pt x="5431" y="3461"/>
                    <a:pt x="5381" y="3411"/>
                    <a:pt x="5334" y="3364"/>
                  </a:cubicBezTo>
                  <a:cubicBezTo>
                    <a:pt x="5477" y="3233"/>
                    <a:pt x="5558" y="3040"/>
                    <a:pt x="5512" y="2832"/>
                  </a:cubicBezTo>
                  <a:cubicBezTo>
                    <a:pt x="5543" y="2705"/>
                    <a:pt x="5527" y="2574"/>
                    <a:pt x="5462" y="2446"/>
                  </a:cubicBezTo>
                  <a:cubicBezTo>
                    <a:pt x="5431" y="2381"/>
                    <a:pt x="5381" y="2319"/>
                    <a:pt x="5334" y="2284"/>
                  </a:cubicBezTo>
                  <a:cubicBezTo>
                    <a:pt x="5477" y="2157"/>
                    <a:pt x="5558" y="1964"/>
                    <a:pt x="5512" y="1741"/>
                  </a:cubicBezTo>
                  <a:cubicBezTo>
                    <a:pt x="5543" y="1629"/>
                    <a:pt x="5527" y="1498"/>
                    <a:pt x="5462" y="1355"/>
                  </a:cubicBezTo>
                  <a:cubicBezTo>
                    <a:pt x="5431" y="1289"/>
                    <a:pt x="5381" y="1243"/>
                    <a:pt x="5334" y="1208"/>
                  </a:cubicBezTo>
                  <a:cubicBezTo>
                    <a:pt x="5477" y="1081"/>
                    <a:pt x="5558" y="888"/>
                    <a:pt x="5512" y="664"/>
                  </a:cubicBezTo>
                  <a:cubicBezTo>
                    <a:pt x="5543" y="549"/>
                    <a:pt x="5527" y="406"/>
                    <a:pt x="5462" y="279"/>
                  </a:cubicBezTo>
                  <a:cubicBezTo>
                    <a:pt x="5415" y="182"/>
                    <a:pt x="5334" y="117"/>
                    <a:pt x="5253" y="67"/>
                  </a:cubicBezTo>
                  <a:cubicBezTo>
                    <a:pt x="5159" y="23"/>
                    <a:pt x="5066" y="3"/>
                    <a:pt x="4977" y="3"/>
                  </a:cubicBezTo>
                  <a:cubicBezTo>
                    <a:pt x="4642" y="3"/>
                    <a:pt x="4380" y="285"/>
                    <a:pt x="4416" y="614"/>
                  </a:cubicBezTo>
                  <a:lnTo>
                    <a:pt x="4401" y="614"/>
                  </a:lnTo>
                  <a:cubicBezTo>
                    <a:pt x="4416" y="502"/>
                    <a:pt x="4401" y="391"/>
                    <a:pt x="4355" y="279"/>
                  </a:cubicBezTo>
                  <a:cubicBezTo>
                    <a:pt x="4304" y="182"/>
                    <a:pt x="4223" y="117"/>
                    <a:pt x="4146" y="67"/>
                  </a:cubicBezTo>
                  <a:cubicBezTo>
                    <a:pt x="4051" y="24"/>
                    <a:pt x="3956" y="4"/>
                    <a:pt x="3867" y="4"/>
                  </a:cubicBezTo>
                  <a:cubicBezTo>
                    <a:pt x="3596" y="4"/>
                    <a:pt x="3374" y="184"/>
                    <a:pt x="3325" y="437"/>
                  </a:cubicBezTo>
                  <a:cubicBezTo>
                    <a:pt x="3309" y="391"/>
                    <a:pt x="3294" y="325"/>
                    <a:pt x="3259" y="279"/>
                  </a:cubicBezTo>
                  <a:cubicBezTo>
                    <a:pt x="3213" y="182"/>
                    <a:pt x="3147" y="117"/>
                    <a:pt x="3051" y="67"/>
                  </a:cubicBezTo>
                  <a:cubicBezTo>
                    <a:pt x="2959" y="24"/>
                    <a:pt x="2868" y="4"/>
                    <a:pt x="2781" y="4"/>
                  </a:cubicBezTo>
                  <a:cubicBezTo>
                    <a:pt x="2517" y="4"/>
                    <a:pt x="2294" y="184"/>
                    <a:pt x="2233" y="437"/>
                  </a:cubicBezTo>
                  <a:cubicBezTo>
                    <a:pt x="2233" y="391"/>
                    <a:pt x="2218" y="325"/>
                    <a:pt x="2183" y="279"/>
                  </a:cubicBezTo>
                  <a:cubicBezTo>
                    <a:pt x="2137" y="182"/>
                    <a:pt x="2071" y="117"/>
                    <a:pt x="1975" y="67"/>
                  </a:cubicBezTo>
                  <a:cubicBezTo>
                    <a:pt x="1883" y="24"/>
                    <a:pt x="1791" y="4"/>
                    <a:pt x="1704" y="4"/>
                  </a:cubicBezTo>
                  <a:cubicBezTo>
                    <a:pt x="1439" y="4"/>
                    <a:pt x="1215" y="184"/>
                    <a:pt x="1157" y="437"/>
                  </a:cubicBezTo>
                  <a:cubicBezTo>
                    <a:pt x="1157" y="391"/>
                    <a:pt x="1122" y="325"/>
                    <a:pt x="1107" y="279"/>
                  </a:cubicBezTo>
                  <a:cubicBezTo>
                    <a:pt x="1061" y="182"/>
                    <a:pt x="980" y="117"/>
                    <a:pt x="899" y="67"/>
                  </a:cubicBezTo>
                  <a:cubicBezTo>
                    <a:pt x="804" y="21"/>
                    <a:pt x="710" y="1"/>
                    <a:pt x="622"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7"/>
            <p:cNvSpPr/>
            <p:nvPr/>
          </p:nvSpPr>
          <p:spPr>
            <a:xfrm>
              <a:off x="3467238" y="2933866"/>
              <a:ext cx="53854" cy="125447"/>
            </a:xfrm>
            <a:custGeom>
              <a:avLst/>
              <a:gdLst/>
              <a:ahLst/>
              <a:cxnLst/>
              <a:rect l="l" t="t" r="r" b="b"/>
              <a:pathLst>
                <a:path w="981" h="2285" extrusionOk="0">
                  <a:moveTo>
                    <a:pt x="452" y="1"/>
                  </a:moveTo>
                  <a:lnTo>
                    <a:pt x="0" y="2284"/>
                  </a:lnTo>
                  <a:lnTo>
                    <a:pt x="529" y="2284"/>
                  </a:lnTo>
                  <a:lnTo>
                    <a:pt x="98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7"/>
            <p:cNvSpPr/>
            <p:nvPr/>
          </p:nvSpPr>
          <p:spPr>
            <a:xfrm>
              <a:off x="3585381" y="2933866"/>
              <a:ext cx="54897" cy="125447"/>
            </a:xfrm>
            <a:custGeom>
              <a:avLst/>
              <a:gdLst/>
              <a:ahLst/>
              <a:cxnLst/>
              <a:rect l="l" t="t" r="r" b="b"/>
              <a:pathLst>
                <a:path w="1000" h="2285" extrusionOk="0">
                  <a:moveTo>
                    <a:pt x="1" y="1"/>
                  </a:moveTo>
                  <a:lnTo>
                    <a:pt x="467" y="2284"/>
                  </a:lnTo>
                  <a:lnTo>
                    <a:pt x="1000" y="2284"/>
                  </a:lnTo>
                  <a:lnTo>
                    <a:pt x="533"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3431005" y="2568621"/>
              <a:ext cx="241055" cy="365305"/>
            </a:xfrm>
            <a:custGeom>
              <a:avLst/>
              <a:gdLst/>
              <a:ahLst/>
              <a:cxnLst/>
              <a:rect l="l" t="t" r="r" b="b"/>
              <a:pathLst>
                <a:path w="4391" h="6654" extrusionOk="0">
                  <a:moveTo>
                    <a:pt x="1" y="0"/>
                  </a:moveTo>
                  <a:lnTo>
                    <a:pt x="1" y="6654"/>
                  </a:lnTo>
                  <a:lnTo>
                    <a:pt x="4390" y="6654"/>
                  </a:lnTo>
                  <a:lnTo>
                    <a:pt x="4390"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3431005" y="2683361"/>
              <a:ext cx="238255" cy="250564"/>
            </a:xfrm>
            <a:custGeom>
              <a:avLst/>
              <a:gdLst/>
              <a:ahLst/>
              <a:cxnLst/>
              <a:rect l="l" t="t" r="r" b="b"/>
              <a:pathLst>
                <a:path w="4340" h="4564" extrusionOk="0">
                  <a:moveTo>
                    <a:pt x="4147" y="1"/>
                  </a:moveTo>
                  <a:lnTo>
                    <a:pt x="2539" y="2346"/>
                  </a:lnTo>
                  <a:lnTo>
                    <a:pt x="1640" y="1559"/>
                  </a:lnTo>
                  <a:lnTo>
                    <a:pt x="1" y="4001"/>
                  </a:lnTo>
                  <a:lnTo>
                    <a:pt x="1" y="4564"/>
                  </a:lnTo>
                  <a:lnTo>
                    <a:pt x="4340" y="4564"/>
                  </a:lnTo>
                  <a:lnTo>
                    <a:pt x="4147"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3392850" y="2547266"/>
              <a:ext cx="76253" cy="60555"/>
            </a:xfrm>
            <a:custGeom>
              <a:avLst/>
              <a:gdLst/>
              <a:ahLst/>
              <a:cxnLst/>
              <a:rect l="l" t="t" r="r" b="b"/>
              <a:pathLst>
                <a:path w="1389" h="1103" extrusionOk="0">
                  <a:moveTo>
                    <a:pt x="692" y="0"/>
                  </a:moveTo>
                  <a:cubicBezTo>
                    <a:pt x="297" y="0"/>
                    <a:pt x="0" y="419"/>
                    <a:pt x="198" y="841"/>
                  </a:cubicBezTo>
                  <a:cubicBezTo>
                    <a:pt x="245" y="922"/>
                    <a:pt x="326" y="999"/>
                    <a:pt x="407" y="1033"/>
                  </a:cubicBezTo>
                  <a:cubicBezTo>
                    <a:pt x="502" y="1081"/>
                    <a:pt x="598" y="1102"/>
                    <a:pt x="688" y="1102"/>
                  </a:cubicBezTo>
                  <a:cubicBezTo>
                    <a:pt x="1085" y="1102"/>
                    <a:pt x="1388" y="695"/>
                    <a:pt x="1178" y="277"/>
                  </a:cubicBezTo>
                  <a:cubicBezTo>
                    <a:pt x="1132" y="196"/>
                    <a:pt x="1051" y="115"/>
                    <a:pt x="970" y="69"/>
                  </a:cubicBezTo>
                  <a:cubicBezTo>
                    <a:pt x="875" y="21"/>
                    <a:pt x="781"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3452251" y="2547266"/>
              <a:ext cx="75923" cy="60555"/>
            </a:xfrm>
            <a:custGeom>
              <a:avLst/>
              <a:gdLst/>
              <a:ahLst/>
              <a:cxnLst/>
              <a:rect l="l" t="t" r="r" b="b"/>
              <a:pathLst>
                <a:path w="1383" h="1103" extrusionOk="0">
                  <a:moveTo>
                    <a:pt x="686" y="0"/>
                  </a:moveTo>
                  <a:cubicBezTo>
                    <a:pt x="293" y="0"/>
                    <a:pt x="0" y="419"/>
                    <a:pt x="208" y="841"/>
                  </a:cubicBezTo>
                  <a:cubicBezTo>
                    <a:pt x="243" y="922"/>
                    <a:pt x="320" y="999"/>
                    <a:pt x="416" y="1033"/>
                  </a:cubicBezTo>
                  <a:cubicBezTo>
                    <a:pt x="509" y="1081"/>
                    <a:pt x="603" y="1102"/>
                    <a:pt x="692" y="1102"/>
                  </a:cubicBezTo>
                  <a:cubicBezTo>
                    <a:pt x="1082" y="1102"/>
                    <a:pt x="1382" y="695"/>
                    <a:pt x="1172" y="277"/>
                  </a:cubicBezTo>
                  <a:cubicBezTo>
                    <a:pt x="1126" y="196"/>
                    <a:pt x="1060" y="115"/>
                    <a:pt x="964" y="69"/>
                  </a:cubicBezTo>
                  <a:cubicBezTo>
                    <a:pt x="869" y="21"/>
                    <a:pt x="775" y="0"/>
                    <a:pt x="68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3511322" y="2547266"/>
              <a:ext cx="75923" cy="60555"/>
            </a:xfrm>
            <a:custGeom>
              <a:avLst/>
              <a:gdLst/>
              <a:ahLst/>
              <a:cxnLst/>
              <a:rect l="l" t="t" r="r" b="b"/>
              <a:pathLst>
                <a:path w="1383" h="1103" extrusionOk="0">
                  <a:moveTo>
                    <a:pt x="692" y="0"/>
                  </a:moveTo>
                  <a:cubicBezTo>
                    <a:pt x="303" y="0"/>
                    <a:pt x="0" y="419"/>
                    <a:pt x="208" y="841"/>
                  </a:cubicBezTo>
                  <a:cubicBezTo>
                    <a:pt x="258" y="922"/>
                    <a:pt x="324" y="999"/>
                    <a:pt x="420" y="1033"/>
                  </a:cubicBezTo>
                  <a:cubicBezTo>
                    <a:pt x="516" y="1081"/>
                    <a:pt x="611" y="1102"/>
                    <a:pt x="700" y="1102"/>
                  </a:cubicBezTo>
                  <a:cubicBezTo>
                    <a:pt x="1092" y="1102"/>
                    <a:pt x="1382" y="695"/>
                    <a:pt x="1172" y="277"/>
                  </a:cubicBezTo>
                  <a:cubicBezTo>
                    <a:pt x="1126" y="196"/>
                    <a:pt x="1060" y="115"/>
                    <a:pt x="964" y="69"/>
                  </a:cubicBezTo>
                  <a:cubicBezTo>
                    <a:pt x="872" y="21"/>
                    <a:pt x="780" y="0"/>
                    <a:pt x="69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3570449" y="2547266"/>
              <a:ext cx="76088" cy="60555"/>
            </a:xfrm>
            <a:custGeom>
              <a:avLst/>
              <a:gdLst/>
              <a:ahLst/>
              <a:cxnLst/>
              <a:rect l="l" t="t" r="r" b="b"/>
              <a:pathLst>
                <a:path w="1386" h="1103" extrusionOk="0">
                  <a:moveTo>
                    <a:pt x="702" y="0"/>
                  </a:moveTo>
                  <a:cubicBezTo>
                    <a:pt x="302" y="0"/>
                    <a:pt x="0" y="419"/>
                    <a:pt x="211" y="841"/>
                  </a:cubicBezTo>
                  <a:cubicBezTo>
                    <a:pt x="257" y="922"/>
                    <a:pt x="338" y="999"/>
                    <a:pt x="419" y="1033"/>
                  </a:cubicBezTo>
                  <a:cubicBezTo>
                    <a:pt x="515" y="1081"/>
                    <a:pt x="610" y="1102"/>
                    <a:pt x="699" y="1102"/>
                  </a:cubicBezTo>
                  <a:cubicBezTo>
                    <a:pt x="1092" y="1102"/>
                    <a:pt x="1385" y="695"/>
                    <a:pt x="1191" y="277"/>
                  </a:cubicBezTo>
                  <a:cubicBezTo>
                    <a:pt x="1140" y="196"/>
                    <a:pt x="1059" y="115"/>
                    <a:pt x="982" y="69"/>
                  </a:cubicBezTo>
                  <a:cubicBezTo>
                    <a:pt x="887" y="21"/>
                    <a:pt x="792" y="0"/>
                    <a:pt x="7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3452196" y="2904550"/>
              <a:ext cx="75923" cy="60555"/>
            </a:xfrm>
            <a:custGeom>
              <a:avLst/>
              <a:gdLst/>
              <a:ahLst/>
              <a:cxnLst/>
              <a:rect l="l" t="t" r="r" b="b"/>
              <a:pathLst>
                <a:path w="1383" h="1103" extrusionOk="0">
                  <a:moveTo>
                    <a:pt x="689" y="1"/>
                  </a:moveTo>
                  <a:cubicBezTo>
                    <a:pt x="295" y="1"/>
                    <a:pt x="1" y="417"/>
                    <a:pt x="209" y="824"/>
                  </a:cubicBezTo>
                  <a:cubicBezTo>
                    <a:pt x="244" y="920"/>
                    <a:pt x="321" y="986"/>
                    <a:pt x="417" y="1032"/>
                  </a:cubicBezTo>
                  <a:cubicBezTo>
                    <a:pt x="511" y="1081"/>
                    <a:pt x="606" y="1103"/>
                    <a:pt x="696" y="1103"/>
                  </a:cubicBezTo>
                  <a:cubicBezTo>
                    <a:pt x="1084" y="1103"/>
                    <a:pt x="1383" y="696"/>
                    <a:pt x="1173" y="276"/>
                  </a:cubicBezTo>
                  <a:cubicBezTo>
                    <a:pt x="1127" y="180"/>
                    <a:pt x="1061" y="118"/>
                    <a:pt x="965" y="68"/>
                  </a:cubicBezTo>
                  <a:cubicBezTo>
                    <a:pt x="871" y="21"/>
                    <a:pt x="778" y="1"/>
                    <a:pt x="68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3511268" y="2904550"/>
              <a:ext cx="75923" cy="60555"/>
            </a:xfrm>
            <a:custGeom>
              <a:avLst/>
              <a:gdLst/>
              <a:ahLst/>
              <a:cxnLst/>
              <a:rect l="l" t="t" r="r" b="b"/>
              <a:pathLst>
                <a:path w="1383" h="1103" extrusionOk="0">
                  <a:moveTo>
                    <a:pt x="695" y="1"/>
                  </a:moveTo>
                  <a:cubicBezTo>
                    <a:pt x="305" y="1"/>
                    <a:pt x="1" y="417"/>
                    <a:pt x="209" y="824"/>
                  </a:cubicBezTo>
                  <a:cubicBezTo>
                    <a:pt x="259" y="920"/>
                    <a:pt x="325" y="986"/>
                    <a:pt x="421" y="1032"/>
                  </a:cubicBezTo>
                  <a:cubicBezTo>
                    <a:pt x="518" y="1081"/>
                    <a:pt x="614" y="1103"/>
                    <a:pt x="704" y="1103"/>
                  </a:cubicBezTo>
                  <a:cubicBezTo>
                    <a:pt x="1095" y="1103"/>
                    <a:pt x="1383" y="696"/>
                    <a:pt x="1173" y="276"/>
                  </a:cubicBezTo>
                  <a:cubicBezTo>
                    <a:pt x="1127" y="180"/>
                    <a:pt x="1061" y="118"/>
                    <a:pt x="965" y="68"/>
                  </a:cubicBezTo>
                  <a:cubicBezTo>
                    <a:pt x="874" y="21"/>
                    <a:pt x="782" y="1"/>
                    <a:pt x="69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3570394" y="2904550"/>
              <a:ext cx="76088" cy="60555"/>
            </a:xfrm>
            <a:custGeom>
              <a:avLst/>
              <a:gdLst/>
              <a:ahLst/>
              <a:cxnLst/>
              <a:rect l="l" t="t" r="r" b="b"/>
              <a:pathLst>
                <a:path w="1386" h="1103" extrusionOk="0">
                  <a:moveTo>
                    <a:pt x="705" y="1"/>
                  </a:moveTo>
                  <a:cubicBezTo>
                    <a:pt x="305" y="1"/>
                    <a:pt x="1" y="417"/>
                    <a:pt x="212" y="824"/>
                  </a:cubicBezTo>
                  <a:cubicBezTo>
                    <a:pt x="258" y="920"/>
                    <a:pt x="339" y="986"/>
                    <a:pt x="420" y="1032"/>
                  </a:cubicBezTo>
                  <a:cubicBezTo>
                    <a:pt x="517" y="1081"/>
                    <a:pt x="613" y="1103"/>
                    <a:pt x="703" y="1103"/>
                  </a:cubicBezTo>
                  <a:cubicBezTo>
                    <a:pt x="1094" y="1103"/>
                    <a:pt x="1386" y="696"/>
                    <a:pt x="1192" y="276"/>
                  </a:cubicBezTo>
                  <a:cubicBezTo>
                    <a:pt x="1141" y="180"/>
                    <a:pt x="1060" y="118"/>
                    <a:pt x="983" y="68"/>
                  </a:cubicBezTo>
                  <a:cubicBezTo>
                    <a:pt x="889" y="21"/>
                    <a:pt x="794" y="1"/>
                    <a:pt x="70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3392740" y="2606667"/>
              <a:ext cx="76362" cy="61049"/>
            </a:xfrm>
            <a:custGeom>
              <a:avLst/>
              <a:gdLst/>
              <a:ahLst/>
              <a:cxnLst/>
              <a:rect l="l" t="t" r="r" b="b"/>
              <a:pathLst>
                <a:path w="1391" h="1112" extrusionOk="0">
                  <a:moveTo>
                    <a:pt x="702" y="0"/>
                  </a:moveTo>
                  <a:cubicBezTo>
                    <a:pt x="303" y="0"/>
                    <a:pt x="1" y="413"/>
                    <a:pt x="200" y="835"/>
                  </a:cubicBezTo>
                  <a:cubicBezTo>
                    <a:pt x="247" y="916"/>
                    <a:pt x="328" y="997"/>
                    <a:pt x="409" y="1043"/>
                  </a:cubicBezTo>
                  <a:cubicBezTo>
                    <a:pt x="503" y="1090"/>
                    <a:pt x="597" y="1112"/>
                    <a:pt x="687" y="1112"/>
                  </a:cubicBezTo>
                  <a:cubicBezTo>
                    <a:pt x="1085" y="1112"/>
                    <a:pt x="1391" y="690"/>
                    <a:pt x="1180" y="272"/>
                  </a:cubicBezTo>
                  <a:cubicBezTo>
                    <a:pt x="1134" y="191"/>
                    <a:pt x="1053" y="110"/>
                    <a:pt x="972" y="63"/>
                  </a:cubicBezTo>
                  <a:cubicBezTo>
                    <a:pt x="880" y="20"/>
                    <a:pt x="788" y="0"/>
                    <a:pt x="70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3392850" y="2666287"/>
              <a:ext cx="76253" cy="60555"/>
            </a:xfrm>
            <a:custGeom>
              <a:avLst/>
              <a:gdLst/>
              <a:ahLst/>
              <a:cxnLst/>
              <a:rect l="l" t="t" r="r" b="b"/>
              <a:pathLst>
                <a:path w="1389" h="1103" extrusionOk="0">
                  <a:moveTo>
                    <a:pt x="689" y="0"/>
                  </a:moveTo>
                  <a:cubicBezTo>
                    <a:pt x="296" y="0"/>
                    <a:pt x="1" y="407"/>
                    <a:pt x="198" y="825"/>
                  </a:cubicBezTo>
                  <a:cubicBezTo>
                    <a:pt x="245" y="921"/>
                    <a:pt x="326" y="987"/>
                    <a:pt x="407" y="1033"/>
                  </a:cubicBezTo>
                  <a:cubicBezTo>
                    <a:pt x="501" y="1081"/>
                    <a:pt x="596" y="1102"/>
                    <a:pt x="686" y="1102"/>
                  </a:cubicBezTo>
                  <a:cubicBezTo>
                    <a:pt x="1084" y="1102"/>
                    <a:pt x="1389" y="686"/>
                    <a:pt x="1178" y="277"/>
                  </a:cubicBezTo>
                  <a:cubicBezTo>
                    <a:pt x="1132" y="181"/>
                    <a:pt x="1051" y="103"/>
                    <a:pt x="970" y="69"/>
                  </a:cubicBezTo>
                  <a:cubicBezTo>
                    <a:pt x="874" y="21"/>
                    <a:pt x="779" y="0"/>
                    <a:pt x="68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3392795" y="2725414"/>
              <a:ext cx="76253" cy="60555"/>
            </a:xfrm>
            <a:custGeom>
              <a:avLst/>
              <a:gdLst/>
              <a:ahLst/>
              <a:cxnLst/>
              <a:rect l="l" t="t" r="r" b="b"/>
              <a:pathLst>
                <a:path w="1389" h="1103" extrusionOk="0">
                  <a:moveTo>
                    <a:pt x="695" y="0"/>
                  </a:moveTo>
                  <a:cubicBezTo>
                    <a:pt x="299" y="0"/>
                    <a:pt x="1" y="417"/>
                    <a:pt x="199" y="824"/>
                  </a:cubicBezTo>
                  <a:cubicBezTo>
                    <a:pt x="246" y="920"/>
                    <a:pt x="327" y="986"/>
                    <a:pt x="408" y="1032"/>
                  </a:cubicBezTo>
                  <a:cubicBezTo>
                    <a:pt x="504" y="1081"/>
                    <a:pt x="601" y="1103"/>
                    <a:pt x="692" y="1103"/>
                  </a:cubicBezTo>
                  <a:cubicBezTo>
                    <a:pt x="1088" y="1103"/>
                    <a:pt x="1389" y="696"/>
                    <a:pt x="1179" y="280"/>
                  </a:cubicBezTo>
                  <a:cubicBezTo>
                    <a:pt x="1133" y="184"/>
                    <a:pt x="1052" y="118"/>
                    <a:pt x="971" y="68"/>
                  </a:cubicBezTo>
                  <a:cubicBezTo>
                    <a:pt x="877" y="21"/>
                    <a:pt x="783" y="0"/>
                    <a:pt x="695"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3392850" y="2784595"/>
              <a:ext cx="76253" cy="60555"/>
            </a:xfrm>
            <a:custGeom>
              <a:avLst/>
              <a:gdLst/>
              <a:ahLst/>
              <a:cxnLst/>
              <a:rect l="l" t="t" r="r" b="b"/>
              <a:pathLst>
                <a:path w="1389" h="1103" extrusionOk="0">
                  <a:moveTo>
                    <a:pt x="692" y="1"/>
                  </a:moveTo>
                  <a:cubicBezTo>
                    <a:pt x="297" y="1"/>
                    <a:pt x="0" y="420"/>
                    <a:pt x="198" y="841"/>
                  </a:cubicBezTo>
                  <a:cubicBezTo>
                    <a:pt x="245" y="918"/>
                    <a:pt x="326" y="999"/>
                    <a:pt x="407" y="1034"/>
                  </a:cubicBezTo>
                  <a:cubicBezTo>
                    <a:pt x="502" y="1082"/>
                    <a:pt x="598" y="1103"/>
                    <a:pt x="688" y="1103"/>
                  </a:cubicBezTo>
                  <a:cubicBezTo>
                    <a:pt x="1085" y="1103"/>
                    <a:pt x="1388" y="696"/>
                    <a:pt x="1178" y="278"/>
                  </a:cubicBezTo>
                  <a:cubicBezTo>
                    <a:pt x="1132" y="197"/>
                    <a:pt x="1051" y="116"/>
                    <a:pt x="970" y="70"/>
                  </a:cubicBezTo>
                  <a:cubicBezTo>
                    <a:pt x="875" y="22"/>
                    <a:pt x="781" y="1"/>
                    <a:pt x="69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3392740" y="2843996"/>
              <a:ext cx="76362" cy="61104"/>
            </a:xfrm>
            <a:custGeom>
              <a:avLst/>
              <a:gdLst/>
              <a:ahLst/>
              <a:cxnLst/>
              <a:rect l="l" t="t" r="r" b="b"/>
              <a:pathLst>
                <a:path w="1391" h="1113" extrusionOk="0">
                  <a:moveTo>
                    <a:pt x="700" y="1"/>
                  </a:moveTo>
                  <a:cubicBezTo>
                    <a:pt x="302" y="1"/>
                    <a:pt x="1" y="411"/>
                    <a:pt x="200" y="835"/>
                  </a:cubicBezTo>
                  <a:cubicBezTo>
                    <a:pt x="247" y="916"/>
                    <a:pt x="328" y="994"/>
                    <a:pt x="409" y="1044"/>
                  </a:cubicBezTo>
                  <a:cubicBezTo>
                    <a:pt x="503" y="1091"/>
                    <a:pt x="597" y="1112"/>
                    <a:pt x="687" y="1112"/>
                  </a:cubicBezTo>
                  <a:cubicBezTo>
                    <a:pt x="1085" y="1112"/>
                    <a:pt x="1391" y="691"/>
                    <a:pt x="1180" y="272"/>
                  </a:cubicBezTo>
                  <a:cubicBezTo>
                    <a:pt x="1134" y="191"/>
                    <a:pt x="1053" y="110"/>
                    <a:pt x="972" y="64"/>
                  </a:cubicBezTo>
                  <a:cubicBezTo>
                    <a:pt x="879" y="20"/>
                    <a:pt x="788" y="1"/>
                    <a:pt x="700"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3392850" y="2903562"/>
              <a:ext cx="76253" cy="60610"/>
            </a:xfrm>
            <a:custGeom>
              <a:avLst/>
              <a:gdLst/>
              <a:ahLst/>
              <a:cxnLst/>
              <a:rect l="l" t="t" r="r" b="b"/>
              <a:pathLst>
                <a:path w="1389" h="1104" extrusionOk="0">
                  <a:moveTo>
                    <a:pt x="687" y="0"/>
                  </a:moveTo>
                  <a:cubicBezTo>
                    <a:pt x="295" y="0"/>
                    <a:pt x="1" y="410"/>
                    <a:pt x="198" y="827"/>
                  </a:cubicBezTo>
                  <a:cubicBezTo>
                    <a:pt x="245" y="923"/>
                    <a:pt x="326" y="989"/>
                    <a:pt x="407" y="1035"/>
                  </a:cubicBezTo>
                  <a:cubicBezTo>
                    <a:pt x="501" y="1082"/>
                    <a:pt x="595" y="1104"/>
                    <a:pt x="685" y="1104"/>
                  </a:cubicBezTo>
                  <a:cubicBezTo>
                    <a:pt x="1083" y="1104"/>
                    <a:pt x="1389" y="685"/>
                    <a:pt x="1178" y="279"/>
                  </a:cubicBezTo>
                  <a:cubicBezTo>
                    <a:pt x="1132" y="182"/>
                    <a:pt x="1051" y="101"/>
                    <a:pt x="970" y="71"/>
                  </a:cubicBezTo>
                  <a:cubicBezTo>
                    <a:pt x="874" y="22"/>
                    <a:pt x="778" y="0"/>
                    <a:pt x="687"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3631222" y="2547266"/>
              <a:ext cx="76253" cy="60555"/>
            </a:xfrm>
            <a:custGeom>
              <a:avLst/>
              <a:gdLst/>
              <a:ahLst/>
              <a:cxnLst/>
              <a:rect l="l" t="t" r="r" b="b"/>
              <a:pathLst>
                <a:path w="1389" h="1103" extrusionOk="0">
                  <a:moveTo>
                    <a:pt x="703" y="0"/>
                  </a:moveTo>
                  <a:cubicBezTo>
                    <a:pt x="305" y="0"/>
                    <a:pt x="0" y="419"/>
                    <a:pt x="211" y="841"/>
                  </a:cubicBezTo>
                  <a:cubicBezTo>
                    <a:pt x="261" y="922"/>
                    <a:pt x="338" y="999"/>
                    <a:pt x="419" y="1033"/>
                  </a:cubicBezTo>
                  <a:cubicBezTo>
                    <a:pt x="515" y="1081"/>
                    <a:pt x="611" y="1102"/>
                    <a:pt x="701" y="1102"/>
                  </a:cubicBezTo>
                  <a:cubicBezTo>
                    <a:pt x="1096" y="1102"/>
                    <a:pt x="1388" y="695"/>
                    <a:pt x="1191" y="277"/>
                  </a:cubicBezTo>
                  <a:cubicBezTo>
                    <a:pt x="1144" y="196"/>
                    <a:pt x="1063" y="115"/>
                    <a:pt x="982" y="69"/>
                  </a:cubicBezTo>
                  <a:cubicBezTo>
                    <a:pt x="888" y="21"/>
                    <a:pt x="793" y="0"/>
                    <a:pt x="70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3631113" y="2606667"/>
              <a:ext cx="76362" cy="61049"/>
            </a:xfrm>
            <a:custGeom>
              <a:avLst/>
              <a:gdLst/>
              <a:ahLst/>
              <a:cxnLst/>
              <a:rect l="l" t="t" r="r" b="b"/>
              <a:pathLst>
                <a:path w="1391" h="1112" extrusionOk="0">
                  <a:moveTo>
                    <a:pt x="713" y="0"/>
                  </a:moveTo>
                  <a:cubicBezTo>
                    <a:pt x="311" y="0"/>
                    <a:pt x="1" y="413"/>
                    <a:pt x="213" y="835"/>
                  </a:cubicBezTo>
                  <a:cubicBezTo>
                    <a:pt x="263" y="916"/>
                    <a:pt x="340" y="997"/>
                    <a:pt x="421" y="1043"/>
                  </a:cubicBezTo>
                  <a:cubicBezTo>
                    <a:pt x="516" y="1090"/>
                    <a:pt x="610" y="1112"/>
                    <a:pt x="699" y="1112"/>
                  </a:cubicBezTo>
                  <a:cubicBezTo>
                    <a:pt x="1096" y="1112"/>
                    <a:pt x="1391" y="690"/>
                    <a:pt x="1193" y="272"/>
                  </a:cubicBezTo>
                  <a:cubicBezTo>
                    <a:pt x="1146" y="191"/>
                    <a:pt x="1065" y="110"/>
                    <a:pt x="984" y="63"/>
                  </a:cubicBezTo>
                  <a:cubicBezTo>
                    <a:pt x="892" y="20"/>
                    <a:pt x="801" y="0"/>
                    <a:pt x="713"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3631222" y="2666287"/>
              <a:ext cx="76253" cy="60555"/>
            </a:xfrm>
            <a:custGeom>
              <a:avLst/>
              <a:gdLst/>
              <a:ahLst/>
              <a:cxnLst/>
              <a:rect l="l" t="t" r="r" b="b"/>
              <a:pathLst>
                <a:path w="1389" h="1103" extrusionOk="0">
                  <a:moveTo>
                    <a:pt x="700" y="0"/>
                  </a:moveTo>
                  <a:cubicBezTo>
                    <a:pt x="304" y="0"/>
                    <a:pt x="1" y="407"/>
                    <a:pt x="211" y="825"/>
                  </a:cubicBezTo>
                  <a:cubicBezTo>
                    <a:pt x="261" y="921"/>
                    <a:pt x="338" y="987"/>
                    <a:pt x="419" y="1033"/>
                  </a:cubicBezTo>
                  <a:cubicBezTo>
                    <a:pt x="515" y="1081"/>
                    <a:pt x="610" y="1102"/>
                    <a:pt x="699" y="1102"/>
                  </a:cubicBezTo>
                  <a:cubicBezTo>
                    <a:pt x="1095" y="1102"/>
                    <a:pt x="1389" y="686"/>
                    <a:pt x="1191" y="277"/>
                  </a:cubicBezTo>
                  <a:cubicBezTo>
                    <a:pt x="1144" y="181"/>
                    <a:pt x="1063" y="103"/>
                    <a:pt x="982" y="69"/>
                  </a:cubicBezTo>
                  <a:cubicBezTo>
                    <a:pt x="887" y="21"/>
                    <a:pt x="791" y="0"/>
                    <a:pt x="700"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3631167" y="2725414"/>
              <a:ext cx="76253" cy="60555"/>
            </a:xfrm>
            <a:custGeom>
              <a:avLst/>
              <a:gdLst/>
              <a:ahLst/>
              <a:cxnLst/>
              <a:rect l="l" t="t" r="r" b="b"/>
              <a:pathLst>
                <a:path w="1389" h="1103" extrusionOk="0">
                  <a:moveTo>
                    <a:pt x="706" y="0"/>
                  </a:moveTo>
                  <a:cubicBezTo>
                    <a:pt x="307" y="0"/>
                    <a:pt x="1" y="417"/>
                    <a:pt x="212" y="824"/>
                  </a:cubicBezTo>
                  <a:cubicBezTo>
                    <a:pt x="262" y="920"/>
                    <a:pt x="339" y="986"/>
                    <a:pt x="420" y="1032"/>
                  </a:cubicBezTo>
                  <a:cubicBezTo>
                    <a:pt x="517" y="1081"/>
                    <a:pt x="614" y="1103"/>
                    <a:pt x="705" y="1103"/>
                  </a:cubicBezTo>
                  <a:cubicBezTo>
                    <a:pt x="1098" y="1103"/>
                    <a:pt x="1389" y="696"/>
                    <a:pt x="1192" y="280"/>
                  </a:cubicBezTo>
                  <a:cubicBezTo>
                    <a:pt x="1145" y="184"/>
                    <a:pt x="1064" y="118"/>
                    <a:pt x="983" y="68"/>
                  </a:cubicBezTo>
                  <a:cubicBezTo>
                    <a:pt x="889" y="21"/>
                    <a:pt x="795" y="0"/>
                    <a:pt x="70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3631222" y="2784595"/>
              <a:ext cx="76253" cy="60555"/>
            </a:xfrm>
            <a:custGeom>
              <a:avLst/>
              <a:gdLst/>
              <a:ahLst/>
              <a:cxnLst/>
              <a:rect l="l" t="t" r="r" b="b"/>
              <a:pathLst>
                <a:path w="1389" h="1103" extrusionOk="0">
                  <a:moveTo>
                    <a:pt x="703" y="1"/>
                  </a:moveTo>
                  <a:cubicBezTo>
                    <a:pt x="305" y="1"/>
                    <a:pt x="0" y="420"/>
                    <a:pt x="211" y="841"/>
                  </a:cubicBezTo>
                  <a:cubicBezTo>
                    <a:pt x="261" y="918"/>
                    <a:pt x="338" y="999"/>
                    <a:pt x="419" y="1034"/>
                  </a:cubicBezTo>
                  <a:cubicBezTo>
                    <a:pt x="515" y="1082"/>
                    <a:pt x="611" y="1103"/>
                    <a:pt x="701" y="1103"/>
                  </a:cubicBezTo>
                  <a:cubicBezTo>
                    <a:pt x="1096" y="1103"/>
                    <a:pt x="1388" y="696"/>
                    <a:pt x="1191" y="278"/>
                  </a:cubicBezTo>
                  <a:cubicBezTo>
                    <a:pt x="1144" y="197"/>
                    <a:pt x="1063" y="116"/>
                    <a:pt x="982" y="70"/>
                  </a:cubicBezTo>
                  <a:cubicBezTo>
                    <a:pt x="888" y="22"/>
                    <a:pt x="793" y="1"/>
                    <a:pt x="70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7"/>
            <p:cNvSpPr/>
            <p:nvPr/>
          </p:nvSpPr>
          <p:spPr>
            <a:xfrm>
              <a:off x="3631113" y="2843996"/>
              <a:ext cx="76362" cy="61104"/>
            </a:xfrm>
            <a:custGeom>
              <a:avLst/>
              <a:gdLst/>
              <a:ahLst/>
              <a:cxnLst/>
              <a:rect l="l" t="t" r="r" b="b"/>
              <a:pathLst>
                <a:path w="1391" h="1113" extrusionOk="0">
                  <a:moveTo>
                    <a:pt x="712" y="1"/>
                  </a:moveTo>
                  <a:cubicBezTo>
                    <a:pt x="310" y="1"/>
                    <a:pt x="1" y="411"/>
                    <a:pt x="213" y="835"/>
                  </a:cubicBezTo>
                  <a:cubicBezTo>
                    <a:pt x="263" y="916"/>
                    <a:pt x="340" y="994"/>
                    <a:pt x="421" y="1044"/>
                  </a:cubicBezTo>
                  <a:cubicBezTo>
                    <a:pt x="516" y="1091"/>
                    <a:pt x="610" y="1112"/>
                    <a:pt x="699" y="1112"/>
                  </a:cubicBezTo>
                  <a:cubicBezTo>
                    <a:pt x="1096" y="1112"/>
                    <a:pt x="1391" y="691"/>
                    <a:pt x="1193" y="272"/>
                  </a:cubicBezTo>
                  <a:cubicBezTo>
                    <a:pt x="1146" y="191"/>
                    <a:pt x="1065" y="110"/>
                    <a:pt x="984" y="64"/>
                  </a:cubicBezTo>
                  <a:cubicBezTo>
                    <a:pt x="892" y="20"/>
                    <a:pt x="800" y="1"/>
                    <a:pt x="712"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7"/>
            <p:cNvSpPr/>
            <p:nvPr/>
          </p:nvSpPr>
          <p:spPr>
            <a:xfrm>
              <a:off x="3631222" y="2903562"/>
              <a:ext cx="76253" cy="60610"/>
            </a:xfrm>
            <a:custGeom>
              <a:avLst/>
              <a:gdLst/>
              <a:ahLst/>
              <a:cxnLst/>
              <a:rect l="l" t="t" r="r" b="b"/>
              <a:pathLst>
                <a:path w="1389" h="1104" extrusionOk="0">
                  <a:moveTo>
                    <a:pt x="699" y="0"/>
                  </a:moveTo>
                  <a:cubicBezTo>
                    <a:pt x="303" y="0"/>
                    <a:pt x="1" y="410"/>
                    <a:pt x="211" y="827"/>
                  </a:cubicBezTo>
                  <a:cubicBezTo>
                    <a:pt x="261" y="923"/>
                    <a:pt x="338" y="989"/>
                    <a:pt x="419" y="1035"/>
                  </a:cubicBezTo>
                  <a:cubicBezTo>
                    <a:pt x="514" y="1082"/>
                    <a:pt x="609" y="1104"/>
                    <a:pt x="698" y="1104"/>
                  </a:cubicBezTo>
                  <a:cubicBezTo>
                    <a:pt x="1094" y="1104"/>
                    <a:pt x="1389" y="685"/>
                    <a:pt x="1191" y="279"/>
                  </a:cubicBezTo>
                  <a:cubicBezTo>
                    <a:pt x="1144" y="182"/>
                    <a:pt x="1063" y="101"/>
                    <a:pt x="982" y="71"/>
                  </a:cubicBezTo>
                  <a:cubicBezTo>
                    <a:pt x="886" y="22"/>
                    <a:pt x="790" y="0"/>
                    <a:pt x="69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3392795" y="2534858"/>
              <a:ext cx="76253" cy="60555"/>
            </a:xfrm>
            <a:custGeom>
              <a:avLst/>
              <a:gdLst/>
              <a:ahLst/>
              <a:cxnLst/>
              <a:rect l="l" t="t" r="r" b="b"/>
              <a:pathLst>
                <a:path w="1389" h="1103" extrusionOk="0">
                  <a:moveTo>
                    <a:pt x="695" y="0"/>
                  </a:moveTo>
                  <a:cubicBezTo>
                    <a:pt x="299" y="0"/>
                    <a:pt x="1" y="420"/>
                    <a:pt x="199" y="839"/>
                  </a:cubicBezTo>
                  <a:cubicBezTo>
                    <a:pt x="246" y="920"/>
                    <a:pt x="327" y="1001"/>
                    <a:pt x="408" y="1032"/>
                  </a:cubicBezTo>
                  <a:cubicBezTo>
                    <a:pt x="504" y="1080"/>
                    <a:pt x="601" y="1102"/>
                    <a:pt x="692" y="1102"/>
                  </a:cubicBezTo>
                  <a:cubicBezTo>
                    <a:pt x="1088" y="1102"/>
                    <a:pt x="1389" y="696"/>
                    <a:pt x="1179" y="280"/>
                  </a:cubicBezTo>
                  <a:cubicBezTo>
                    <a:pt x="1133" y="199"/>
                    <a:pt x="1052" y="118"/>
                    <a:pt x="971" y="68"/>
                  </a:cubicBezTo>
                  <a:cubicBezTo>
                    <a:pt x="877" y="21"/>
                    <a:pt x="784" y="0"/>
                    <a:pt x="695" y="0"/>
                  </a:cubicBez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3452196" y="2534858"/>
              <a:ext cx="75923" cy="60555"/>
            </a:xfrm>
            <a:custGeom>
              <a:avLst/>
              <a:gdLst/>
              <a:ahLst/>
              <a:cxnLst/>
              <a:rect l="l" t="t" r="r" b="b"/>
              <a:pathLst>
                <a:path w="1383" h="1103" extrusionOk="0">
                  <a:moveTo>
                    <a:pt x="690" y="0"/>
                  </a:moveTo>
                  <a:cubicBezTo>
                    <a:pt x="295" y="0"/>
                    <a:pt x="1" y="420"/>
                    <a:pt x="209" y="839"/>
                  </a:cubicBezTo>
                  <a:cubicBezTo>
                    <a:pt x="244" y="920"/>
                    <a:pt x="321" y="1001"/>
                    <a:pt x="417" y="1032"/>
                  </a:cubicBezTo>
                  <a:cubicBezTo>
                    <a:pt x="511" y="1080"/>
                    <a:pt x="606" y="1102"/>
                    <a:pt x="696" y="1102"/>
                  </a:cubicBezTo>
                  <a:cubicBezTo>
                    <a:pt x="1084" y="1102"/>
                    <a:pt x="1383" y="696"/>
                    <a:pt x="1173" y="280"/>
                  </a:cubicBezTo>
                  <a:cubicBezTo>
                    <a:pt x="1127" y="199"/>
                    <a:pt x="1061" y="118"/>
                    <a:pt x="965" y="68"/>
                  </a:cubicBezTo>
                  <a:cubicBezTo>
                    <a:pt x="871" y="21"/>
                    <a:pt x="778" y="0"/>
                    <a:pt x="69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3511268" y="2534858"/>
              <a:ext cx="75923" cy="60555"/>
            </a:xfrm>
            <a:custGeom>
              <a:avLst/>
              <a:gdLst/>
              <a:ahLst/>
              <a:cxnLst/>
              <a:rect l="l" t="t" r="r" b="b"/>
              <a:pathLst>
                <a:path w="1383" h="1103" extrusionOk="0">
                  <a:moveTo>
                    <a:pt x="696" y="0"/>
                  </a:moveTo>
                  <a:cubicBezTo>
                    <a:pt x="306" y="0"/>
                    <a:pt x="1" y="420"/>
                    <a:pt x="209" y="839"/>
                  </a:cubicBezTo>
                  <a:cubicBezTo>
                    <a:pt x="259" y="920"/>
                    <a:pt x="325" y="1001"/>
                    <a:pt x="421" y="1032"/>
                  </a:cubicBezTo>
                  <a:cubicBezTo>
                    <a:pt x="518" y="1080"/>
                    <a:pt x="614" y="1102"/>
                    <a:pt x="704" y="1102"/>
                  </a:cubicBezTo>
                  <a:cubicBezTo>
                    <a:pt x="1095" y="1102"/>
                    <a:pt x="1383" y="696"/>
                    <a:pt x="1173" y="280"/>
                  </a:cubicBezTo>
                  <a:cubicBezTo>
                    <a:pt x="1127" y="199"/>
                    <a:pt x="1061" y="118"/>
                    <a:pt x="965" y="68"/>
                  </a:cubicBezTo>
                  <a:cubicBezTo>
                    <a:pt x="874" y="21"/>
                    <a:pt x="783" y="0"/>
                    <a:pt x="696"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3570394" y="2534858"/>
              <a:ext cx="76088" cy="60555"/>
            </a:xfrm>
            <a:custGeom>
              <a:avLst/>
              <a:gdLst/>
              <a:ahLst/>
              <a:cxnLst/>
              <a:rect l="l" t="t" r="r" b="b"/>
              <a:pathLst>
                <a:path w="1386" h="1103" extrusionOk="0">
                  <a:moveTo>
                    <a:pt x="705" y="0"/>
                  </a:moveTo>
                  <a:cubicBezTo>
                    <a:pt x="305" y="0"/>
                    <a:pt x="1" y="420"/>
                    <a:pt x="212" y="839"/>
                  </a:cubicBezTo>
                  <a:cubicBezTo>
                    <a:pt x="258" y="920"/>
                    <a:pt x="339" y="1001"/>
                    <a:pt x="420" y="1032"/>
                  </a:cubicBezTo>
                  <a:cubicBezTo>
                    <a:pt x="517" y="1080"/>
                    <a:pt x="613" y="1102"/>
                    <a:pt x="703" y="1102"/>
                  </a:cubicBezTo>
                  <a:cubicBezTo>
                    <a:pt x="1094" y="1102"/>
                    <a:pt x="1386" y="696"/>
                    <a:pt x="1192" y="280"/>
                  </a:cubicBezTo>
                  <a:cubicBezTo>
                    <a:pt x="1141" y="199"/>
                    <a:pt x="1060" y="118"/>
                    <a:pt x="983" y="68"/>
                  </a:cubicBezTo>
                  <a:cubicBezTo>
                    <a:pt x="889" y="21"/>
                    <a:pt x="795" y="0"/>
                    <a:pt x="705" y="0"/>
                  </a:cubicBez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3452251" y="2892198"/>
              <a:ext cx="75923" cy="60610"/>
            </a:xfrm>
            <a:custGeom>
              <a:avLst/>
              <a:gdLst/>
              <a:ahLst/>
              <a:cxnLst/>
              <a:rect l="l" t="t" r="r" b="b"/>
              <a:pathLst>
                <a:path w="1383" h="1104" extrusionOk="0">
                  <a:moveTo>
                    <a:pt x="687" y="0"/>
                  </a:moveTo>
                  <a:cubicBezTo>
                    <a:pt x="293" y="0"/>
                    <a:pt x="0" y="419"/>
                    <a:pt x="208" y="825"/>
                  </a:cubicBezTo>
                  <a:cubicBezTo>
                    <a:pt x="243" y="922"/>
                    <a:pt x="320" y="983"/>
                    <a:pt x="416" y="1034"/>
                  </a:cubicBezTo>
                  <a:cubicBezTo>
                    <a:pt x="510" y="1082"/>
                    <a:pt x="604" y="1104"/>
                    <a:pt x="694" y="1104"/>
                  </a:cubicBezTo>
                  <a:cubicBezTo>
                    <a:pt x="1083" y="1104"/>
                    <a:pt x="1382" y="694"/>
                    <a:pt x="1172" y="278"/>
                  </a:cubicBezTo>
                  <a:cubicBezTo>
                    <a:pt x="1126" y="181"/>
                    <a:pt x="1060" y="116"/>
                    <a:pt x="964" y="69"/>
                  </a:cubicBezTo>
                  <a:cubicBezTo>
                    <a:pt x="869" y="22"/>
                    <a:pt x="775" y="0"/>
                    <a:pt x="687"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7"/>
            <p:cNvSpPr/>
            <p:nvPr/>
          </p:nvSpPr>
          <p:spPr>
            <a:xfrm>
              <a:off x="3511322" y="2892198"/>
              <a:ext cx="75923" cy="60610"/>
            </a:xfrm>
            <a:custGeom>
              <a:avLst/>
              <a:gdLst/>
              <a:ahLst/>
              <a:cxnLst/>
              <a:rect l="l" t="t" r="r" b="b"/>
              <a:pathLst>
                <a:path w="1383" h="1104" extrusionOk="0">
                  <a:moveTo>
                    <a:pt x="693" y="0"/>
                  </a:moveTo>
                  <a:cubicBezTo>
                    <a:pt x="304" y="0"/>
                    <a:pt x="0" y="419"/>
                    <a:pt x="208" y="825"/>
                  </a:cubicBezTo>
                  <a:cubicBezTo>
                    <a:pt x="258" y="922"/>
                    <a:pt x="324" y="983"/>
                    <a:pt x="420" y="1034"/>
                  </a:cubicBezTo>
                  <a:cubicBezTo>
                    <a:pt x="516" y="1082"/>
                    <a:pt x="612" y="1104"/>
                    <a:pt x="702" y="1104"/>
                  </a:cubicBezTo>
                  <a:cubicBezTo>
                    <a:pt x="1093" y="1104"/>
                    <a:pt x="1382" y="694"/>
                    <a:pt x="1172" y="278"/>
                  </a:cubicBezTo>
                  <a:cubicBezTo>
                    <a:pt x="1126" y="181"/>
                    <a:pt x="1060" y="116"/>
                    <a:pt x="964" y="69"/>
                  </a:cubicBezTo>
                  <a:cubicBezTo>
                    <a:pt x="872" y="22"/>
                    <a:pt x="780" y="0"/>
                    <a:pt x="6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7"/>
            <p:cNvSpPr/>
            <p:nvPr/>
          </p:nvSpPr>
          <p:spPr>
            <a:xfrm>
              <a:off x="3570449" y="2892198"/>
              <a:ext cx="76033" cy="60610"/>
            </a:xfrm>
            <a:custGeom>
              <a:avLst/>
              <a:gdLst/>
              <a:ahLst/>
              <a:cxnLst/>
              <a:rect l="l" t="t" r="r" b="b"/>
              <a:pathLst>
                <a:path w="1385" h="1104" extrusionOk="0">
                  <a:moveTo>
                    <a:pt x="702" y="0"/>
                  </a:moveTo>
                  <a:cubicBezTo>
                    <a:pt x="303" y="0"/>
                    <a:pt x="0" y="419"/>
                    <a:pt x="211" y="825"/>
                  </a:cubicBezTo>
                  <a:cubicBezTo>
                    <a:pt x="257" y="922"/>
                    <a:pt x="338" y="983"/>
                    <a:pt x="419" y="1034"/>
                  </a:cubicBezTo>
                  <a:cubicBezTo>
                    <a:pt x="515" y="1082"/>
                    <a:pt x="611" y="1104"/>
                    <a:pt x="701" y="1104"/>
                  </a:cubicBezTo>
                  <a:cubicBezTo>
                    <a:pt x="1093" y="1104"/>
                    <a:pt x="1385" y="694"/>
                    <a:pt x="1191" y="278"/>
                  </a:cubicBezTo>
                  <a:cubicBezTo>
                    <a:pt x="1140" y="181"/>
                    <a:pt x="1059" y="116"/>
                    <a:pt x="982" y="69"/>
                  </a:cubicBezTo>
                  <a:cubicBezTo>
                    <a:pt x="887" y="22"/>
                    <a:pt x="792" y="0"/>
                    <a:pt x="702" y="0"/>
                  </a:cubicBez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3392740" y="2594369"/>
              <a:ext cx="76472" cy="60665"/>
            </a:xfrm>
            <a:custGeom>
              <a:avLst/>
              <a:gdLst/>
              <a:ahLst/>
              <a:cxnLst/>
              <a:rect l="l" t="t" r="r" b="b"/>
              <a:pathLst>
                <a:path w="1393" h="1105" extrusionOk="0">
                  <a:moveTo>
                    <a:pt x="700" y="0"/>
                  </a:moveTo>
                  <a:cubicBezTo>
                    <a:pt x="302" y="0"/>
                    <a:pt x="1" y="411"/>
                    <a:pt x="200" y="835"/>
                  </a:cubicBezTo>
                  <a:cubicBezTo>
                    <a:pt x="247" y="912"/>
                    <a:pt x="328" y="993"/>
                    <a:pt x="409" y="1043"/>
                  </a:cubicBezTo>
                  <a:cubicBezTo>
                    <a:pt x="500" y="1086"/>
                    <a:pt x="591" y="1105"/>
                    <a:pt x="678" y="1105"/>
                  </a:cubicBezTo>
                  <a:cubicBezTo>
                    <a:pt x="1081" y="1105"/>
                    <a:pt x="1392" y="694"/>
                    <a:pt x="1180" y="272"/>
                  </a:cubicBezTo>
                  <a:cubicBezTo>
                    <a:pt x="1134" y="191"/>
                    <a:pt x="1053" y="110"/>
                    <a:pt x="972" y="64"/>
                  </a:cubicBezTo>
                  <a:cubicBezTo>
                    <a:pt x="879" y="20"/>
                    <a:pt x="788" y="0"/>
                    <a:pt x="700"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3392850" y="2653880"/>
              <a:ext cx="76253" cy="60665"/>
            </a:xfrm>
            <a:custGeom>
              <a:avLst/>
              <a:gdLst/>
              <a:ahLst/>
              <a:cxnLst/>
              <a:rect l="l" t="t" r="r" b="b"/>
              <a:pathLst>
                <a:path w="1389" h="1105" extrusionOk="0">
                  <a:moveTo>
                    <a:pt x="686" y="1"/>
                  </a:moveTo>
                  <a:cubicBezTo>
                    <a:pt x="294" y="1"/>
                    <a:pt x="1" y="407"/>
                    <a:pt x="198" y="827"/>
                  </a:cubicBezTo>
                  <a:cubicBezTo>
                    <a:pt x="245" y="923"/>
                    <a:pt x="326" y="985"/>
                    <a:pt x="407" y="1035"/>
                  </a:cubicBezTo>
                  <a:cubicBezTo>
                    <a:pt x="501" y="1083"/>
                    <a:pt x="595" y="1104"/>
                    <a:pt x="685" y="1104"/>
                  </a:cubicBezTo>
                  <a:cubicBezTo>
                    <a:pt x="1083" y="1104"/>
                    <a:pt x="1389" y="685"/>
                    <a:pt x="1178" y="279"/>
                  </a:cubicBezTo>
                  <a:cubicBezTo>
                    <a:pt x="1132" y="183"/>
                    <a:pt x="1051" y="102"/>
                    <a:pt x="970" y="71"/>
                  </a:cubicBezTo>
                  <a:cubicBezTo>
                    <a:pt x="873" y="22"/>
                    <a:pt x="777" y="1"/>
                    <a:pt x="68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3392795" y="2713061"/>
              <a:ext cx="76253" cy="60610"/>
            </a:xfrm>
            <a:custGeom>
              <a:avLst/>
              <a:gdLst/>
              <a:ahLst/>
              <a:cxnLst/>
              <a:rect l="l" t="t" r="r" b="b"/>
              <a:pathLst>
                <a:path w="1389" h="1104" extrusionOk="0">
                  <a:moveTo>
                    <a:pt x="693" y="0"/>
                  </a:moveTo>
                  <a:cubicBezTo>
                    <a:pt x="298" y="0"/>
                    <a:pt x="1" y="419"/>
                    <a:pt x="199" y="825"/>
                  </a:cubicBezTo>
                  <a:cubicBezTo>
                    <a:pt x="246" y="922"/>
                    <a:pt x="327" y="987"/>
                    <a:pt x="408" y="1033"/>
                  </a:cubicBezTo>
                  <a:cubicBezTo>
                    <a:pt x="504" y="1082"/>
                    <a:pt x="601" y="1104"/>
                    <a:pt x="692" y="1104"/>
                  </a:cubicBezTo>
                  <a:cubicBezTo>
                    <a:pt x="1088" y="1104"/>
                    <a:pt x="1389" y="697"/>
                    <a:pt x="1179" y="277"/>
                  </a:cubicBezTo>
                  <a:cubicBezTo>
                    <a:pt x="1133" y="181"/>
                    <a:pt x="1052" y="119"/>
                    <a:pt x="971" y="69"/>
                  </a:cubicBezTo>
                  <a:cubicBezTo>
                    <a:pt x="876" y="22"/>
                    <a:pt x="782" y="0"/>
                    <a:pt x="693"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3392795" y="2772188"/>
              <a:ext cx="76253" cy="60610"/>
            </a:xfrm>
            <a:custGeom>
              <a:avLst/>
              <a:gdLst/>
              <a:ahLst/>
              <a:cxnLst/>
              <a:rect l="l" t="t" r="r" b="b"/>
              <a:pathLst>
                <a:path w="1389" h="1104" extrusionOk="0">
                  <a:moveTo>
                    <a:pt x="695" y="1"/>
                  </a:moveTo>
                  <a:cubicBezTo>
                    <a:pt x="299" y="1"/>
                    <a:pt x="1" y="420"/>
                    <a:pt x="199" y="840"/>
                  </a:cubicBezTo>
                  <a:cubicBezTo>
                    <a:pt x="246" y="921"/>
                    <a:pt x="327" y="1002"/>
                    <a:pt x="408" y="1033"/>
                  </a:cubicBezTo>
                  <a:cubicBezTo>
                    <a:pt x="504" y="1081"/>
                    <a:pt x="601" y="1103"/>
                    <a:pt x="692" y="1103"/>
                  </a:cubicBezTo>
                  <a:cubicBezTo>
                    <a:pt x="1088" y="1103"/>
                    <a:pt x="1389" y="696"/>
                    <a:pt x="1179" y="277"/>
                  </a:cubicBezTo>
                  <a:cubicBezTo>
                    <a:pt x="1133" y="199"/>
                    <a:pt x="1052" y="118"/>
                    <a:pt x="971" y="68"/>
                  </a:cubicBezTo>
                  <a:cubicBezTo>
                    <a:pt x="877" y="22"/>
                    <a:pt x="784" y="1"/>
                    <a:pt x="695" y="1"/>
                  </a:cubicBez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3392740" y="2831589"/>
              <a:ext cx="76472" cy="60829"/>
            </a:xfrm>
            <a:custGeom>
              <a:avLst/>
              <a:gdLst/>
              <a:ahLst/>
              <a:cxnLst/>
              <a:rect l="l" t="t" r="r" b="b"/>
              <a:pathLst>
                <a:path w="1393" h="1108" extrusionOk="0">
                  <a:moveTo>
                    <a:pt x="703" y="1"/>
                  </a:moveTo>
                  <a:cubicBezTo>
                    <a:pt x="304" y="1"/>
                    <a:pt x="0" y="412"/>
                    <a:pt x="200" y="834"/>
                  </a:cubicBezTo>
                  <a:cubicBezTo>
                    <a:pt x="247" y="915"/>
                    <a:pt x="328" y="996"/>
                    <a:pt x="409" y="1046"/>
                  </a:cubicBezTo>
                  <a:cubicBezTo>
                    <a:pt x="500" y="1088"/>
                    <a:pt x="591" y="1108"/>
                    <a:pt x="678" y="1108"/>
                  </a:cubicBezTo>
                  <a:cubicBezTo>
                    <a:pt x="1081" y="1108"/>
                    <a:pt x="1392" y="696"/>
                    <a:pt x="1180" y="275"/>
                  </a:cubicBezTo>
                  <a:cubicBezTo>
                    <a:pt x="1134" y="194"/>
                    <a:pt x="1053" y="113"/>
                    <a:pt x="972" y="62"/>
                  </a:cubicBezTo>
                  <a:cubicBezTo>
                    <a:pt x="880" y="20"/>
                    <a:pt x="790" y="1"/>
                    <a:pt x="703"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7"/>
            <p:cNvSpPr/>
            <p:nvPr/>
          </p:nvSpPr>
          <p:spPr>
            <a:xfrm>
              <a:off x="3392850" y="2891264"/>
              <a:ext cx="76308" cy="60555"/>
            </a:xfrm>
            <a:custGeom>
              <a:avLst/>
              <a:gdLst/>
              <a:ahLst/>
              <a:cxnLst/>
              <a:rect l="l" t="t" r="r" b="b"/>
              <a:pathLst>
                <a:path w="1390" h="1103" extrusionOk="0">
                  <a:moveTo>
                    <a:pt x="686" y="0"/>
                  </a:moveTo>
                  <a:cubicBezTo>
                    <a:pt x="294" y="0"/>
                    <a:pt x="1" y="407"/>
                    <a:pt x="198" y="827"/>
                  </a:cubicBezTo>
                  <a:cubicBezTo>
                    <a:pt x="245" y="923"/>
                    <a:pt x="326" y="985"/>
                    <a:pt x="407" y="1035"/>
                  </a:cubicBezTo>
                  <a:cubicBezTo>
                    <a:pt x="500" y="1082"/>
                    <a:pt x="594" y="1103"/>
                    <a:pt x="684" y="1103"/>
                  </a:cubicBezTo>
                  <a:cubicBezTo>
                    <a:pt x="1083" y="1103"/>
                    <a:pt x="1389" y="686"/>
                    <a:pt x="1178" y="279"/>
                  </a:cubicBezTo>
                  <a:cubicBezTo>
                    <a:pt x="1132" y="183"/>
                    <a:pt x="1051" y="102"/>
                    <a:pt x="970" y="71"/>
                  </a:cubicBezTo>
                  <a:cubicBezTo>
                    <a:pt x="873" y="22"/>
                    <a:pt x="777" y="0"/>
                    <a:pt x="686"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7"/>
            <p:cNvSpPr/>
            <p:nvPr/>
          </p:nvSpPr>
          <p:spPr>
            <a:xfrm>
              <a:off x="3631167" y="2534858"/>
              <a:ext cx="76253" cy="60555"/>
            </a:xfrm>
            <a:custGeom>
              <a:avLst/>
              <a:gdLst/>
              <a:ahLst/>
              <a:cxnLst/>
              <a:rect l="l" t="t" r="r" b="b"/>
              <a:pathLst>
                <a:path w="1389" h="1103" extrusionOk="0">
                  <a:moveTo>
                    <a:pt x="707" y="0"/>
                  </a:moveTo>
                  <a:cubicBezTo>
                    <a:pt x="307" y="0"/>
                    <a:pt x="1" y="420"/>
                    <a:pt x="212" y="839"/>
                  </a:cubicBezTo>
                  <a:cubicBezTo>
                    <a:pt x="262" y="920"/>
                    <a:pt x="339" y="1001"/>
                    <a:pt x="420" y="1032"/>
                  </a:cubicBezTo>
                  <a:cubicBezTo>
                    <a:pt x="517" y="1080"/>
                    <a:pt x="614" y="1102"/>
                    <a:pt x="705" y="1102"/>
                  </a:cubicBezTo>
                  <a:cubicBezTo>
                    <a:pt x="1098" y="1102"/>
                    <a:pt x="1389" y="696"/>
                    <a:pt x="1192" y="280"/>
                  </a:cubicBezTo>
                  <a:cubicBezTo>
                    <a:pt x="1145" y="199"/>
                    <a:pt x="1064" y="118"/>
                    <a:pt x="983" y="68"/>
                  </a:cubicBezTo>
                  <a:cubicBezTo>
                    <a:pt x="890" y="21"/>
                    <a:pt x="796" y="0"/>
                    <a:pt x="707"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3631113" y="2594369"/>
              <a:ext cx="76472" cy="60665"/>
            </a:xfrm>
            <a:custGeom>
              <a:avLst/>
              <a:gdLst/>
              <a:ahLst/>
              <a:cxnLst/>
              <a:rect l="l" t="t" r="r" b="b"/>
              <a:pathLst>
                <a:path w="1393" h="1105" extrusionOk="0">
                  <a:moveTo>
                    <a:pt x="712" y="0"/>
                  </a:moveTo>
                  <a:cubicBezTo>
                    <a:pt x="310" y="0"/>
                    <a:pt x="1" y="411"/>
                    <a:pt x="213" y="835"/>
                  </a:cubicBezTo>
                  <a:cubicBezTo>
                    <a:pt x="263" y="912"/>
                    <a:pt x="340" y="993"/>
                    <a:pt x="421" y="1043"/>
                  </a:cubicBezTo>
                  <a:cubicBezTo>
                    <a:pt x="513" y="1086"/>
                    <a:pt x="604" y="1105"/>
                    <a:pt x="691" y="1105"/>
                  </a:cubicBezTo>
                  <a:cubicBezTo>
                    <a:pt x="1091" y="1105"/>
                    <a:pt x="1392" y="694"/>
                    <a:pt x="1193" y="272"/>
                  </a:cubicBezTo>
                  <a:cubicBezTo>
                    <a:pt x="1146" y="191"/>
                    <a:pt x="1065" y="110"/>
                    <a:pt x="984" y="64"/>
                  </a:cubicBezTo>
                  <a:cubicBezTo>
                    <a:pt x="892" y="20"/>
                    <a:pt x="800" y="0"/>
                    <a:pt x="71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7"/>
            <p:cNvSpPr/>
            <p:nvPr/>
          </p:nvSpPr>
          <p:spPr>
            <a:xfrm>
              <a:off x="3631277" y="2653880"/>
              <a:ext cx="76198" cy="60665"/>
            </a:xfrm>
            <a:custGeom>
              <a:avLst/>
              <a:gdLst/>
              <a:ahLst/>
              <a:cxnLst/>
              <a:rect l="l" t="t" r="r" b="b"/>
              <a:pathLst>
                <a:path w="1388" h="1105" extrusionOk="0">
                  <a:moveTo>
                    <a:pt x="696" y="1"/>
                  </a:moveTo>
                  <a:cubicBezTo>
                    <a:pt x="301" y="1"/>
                    <a:pt x="0" y="407"/>
                    <a:pt x="210" y="827"/>
                  </a:cubicBezTo>
                  <a:cubicBezTo>
                    <a:pt x="260" y="923"/>
                    <a:pt x="337" y="985"/>
                    <a:pt x="418" y="1035"/>
                  </a:cubicBezTo>
                  <a:cubicBezTo>
                    <a:pt x="513" y="1083"/>
                    <a:pt x="608" y="1104"/>
                    <a:pt x="697" y="1104"/>
                  </a:cubicBezTo>
                  <a:cubicBezTo>
                    <a:pt x="1093" y="1104"/>
                    <a:pt x="1388" y="685"/>
                    <a:pt x="1190" y="279"/>
                  </a:cubicBezTo>
                  <a:cubicBezTo>
                    <a:pt x="1143" y="183"/>
                    <a:pt x="1062" y="102"/>
                    <a:pt x="981" y="71"/>
                  </a:cubicBezTo>
                  <a:cubicBezTo>
                    <a:pt x="885" y="22"/>
                    <a:pt x="788" y="1"/>
                    <a:pt x="696" y="1"/>
                  </a:cubicBez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a:off x="3631167" y="2713061"/>
              <a:ext cx="76253" cy="60610"/>
            </a:xfrm>
            <a:custGeom>
              <a:avLst/>
              <a:gdLst/>
              <a:ahLst/>
              <a:cxnLst/>
              <a:rect l="l" t="t" r="r" b="b"/>
              <a:pathLst>
                <a:path w="1389" h="1104" extrusionOk="0">
                  <a:moveTo>
                    <a:pt x="705" y="0"/>
                  </a:moveTo>
                  <a:cubicBezTo>
                    <a:pt x="306" y="0"/>
                    <a:pt x="1" y="419"/>
                    <a:pt x="212" y="825"/>
                  </a:cubicBezTo>
                  <a:cubicBezTo>
                    <a:pt x="262" y="922"/>
                    <a:pt x="339" y="987"/>
                    <a:pt x="420" y="1033"/>
                  </a:cubicBezTo>
                  <a:cubicBezTo>
                    <a:pt x="517" y="1082"/>
                    <a:pt x="614" y="1104"/>
                    <a:pt x="705" y="1104"/>
                  </a:cubicBezTo>
                  <a:cubicBezTo>
                    <a:pt x="1098" y="1104"/>
                    <a:pt x="1389" y="697"/>
                    <a:pt x="1192" y="277"/>
                  </a:cubicBezTo>
                  <a:cubicBezTo>
                    <a:pt x="1145" y="181"/>
                    <a:pt x="1064" y="119"/>
                    <a:pt x="983" y="69"/>
                  </a:cubicBezTo>
                  <a:cubicBezTo>
                    <a:pt x="889" y="22"/>
                    <a:pt x="794" y="0"/>
                    <a:pt x="705"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7"/>
            <p:cNvSpPr/>
            <p:nvPr/>
          </p:nvSpPr>
          <p:spPr>
            <a:xfrm>
              <a:off x="3631167" y="2772188"/>
              <a:ext cx="76253" cy="60610"/>
            </a:xfrm>
            <a:custGeom>
              <a:avLst/>
              <a:gdLst/>
              <a:ahLst/>
              <a:cxnLst/>
              <a:rect l="l" t="t" r="r" b="b"/>
              <a:pathLst>
                <a:path w="1389" h="1104" extrusionOk="0">
                  <a:moveTo>
                    <a:pt x="707" y="1"/>
                  </a:moveTo>
                  <a:cubicBezTo>
                    <a:pt x="307" y="1"/>
                    <a:pt x="1" y="420"/>
                    <a:pt x="212" y="840"/>
                  </a:cubicBezTo>
                  <a:cubicBezTo>
                    <a:pt x="262" y="921"/>
                    <a:pt x="339" y="1002"/>
                    <a:pt x="420" y="1033"/>
                  </a:cubicBezTo>
                  <a:cubicBezTo>
                    <a:pt x="517" y="1081"/>
                    <a:pt x="614" y="1103"/>
                    <a:pt x="705" y="1103"/>
                  </a:cubicBezTo>
                  <a:cubicBezTo>
                    <a:pt x="1098" y="1103"/>
                    <a:pt x="1389" y="696"/>
                    <a:pt x="1192" y="277"/>
                  </a:cubicBezTo>
                  <a:cubicBezTo>
                    <a:pt x="1145" y="199"/>
                    <a:pt x="1064" y="118"/>
                    <a:pt x="983" y="68"/>
                  </a:cubicBezTo>
                  <a:cubicBezTo>
                    <a:pt x="890" y="22"/>
                    <a:pt x="796" y="1"/>
                    <a:pt x="707"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7"/>
            <p:cNvSpPr/>
            <p:nvPr/>
          </p:nvSpPr>
          <p:spPr>
            <a:xfrm>
              <a:off x="3631113" y="2831589"/>
              <a:ext cx="76472" cy="60829"/>
            </a:xfrm>
            <a:custGeom>
              <a:avLst/>
              <a:gdLst/>
              <a:ahLst/>
              <a:cxnLst/>
              <a:rect l="l" t="t" r="r" b="b"/>
              <a:pathLst>
                <a:path w="1393" h="1108" extrusionOk="0">
                  <a:moveTo>
                    <a:pt x="715" y="1"/>
                  </a:moveTo>
                  <a:cubicBezTo>
                    <a:pt x="312" y="1"/>
                    <a:pt x="0" y="412"/>
                    <a:pt x="213" y="834"/>
                  </a:cubicBezTo>
                  <a:cubicBezTo>
                    <a:pt x="263" y="915"/>
                    <a:pt x="340" y="996"/>
                    <a:pt x="421" y="1046"/>
                  </a:cubicBezTo>
                  <a:cubicBezTo>
                    <a:pt x="513" y="1088"/>
                    <a:pt x="604" y="1108"/>
                    <a:pt x="691" y="1108"/>
                  </a:cubicBezTo>
                  <a:cubicBezTo>
                    <a:pt x="1091" y="1108"/>
                    <a:pt x="1392" y="696"/>
                    <a:pt x="1193" y="275"/>
                  </a:cubicBezTo>
                  <a:cubicBezTo>
                    <a:pt x="1146" y="194"/>
                    <a:pt x="1065" y="113"/>
                    <a:pt x="984" y="62"/>
                  </a:cubicBezTo>
                  <a:cubicBezTo>
                    <a:pt x="893" y="20"/>
                    <a:pt x="802" y="1"/>
                    <a:pt x="715" y="1"/>
                  </a:cubicBez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3631277" y="2891264"/>
              <a:ext cx="76253" cy="60555"/>
            </a:xfrm>
            <a:custGeom>
              <a:avLst/>
              <a:gdLst/>
              <a:ahLst/>
              <a:cxnLst/>
              <a:rect l="l" t="t" r="r" b="b"/>
              <a:pathLst>
                <a:path w="1389" h="1103" extrusionOk="0">
                  <a:moveTo>
                    <a:pt x="696" y="0"/>
                  </a:moveTo>
                  <a:cubicBezTo>
                    <a:pt x="301" y="0"/>
                    <a:pt x="0" y="407"/>
                    <a:pt x="210" y="827"/>
                  </a:cubicBezTo>
                  <a:cubicBezTo>
                    <a:pt x="260" y="923"/>
                    <a:pt x="337" y="985"/>
                    <a:pt x="418" y="1035"/>
                  </a:cubicBezTo>
                  <a:cubicBezTo>
                    <a:pt x="513" y="1082"/>
                    <a:pt x="607" y="1103"/>
                    <a:pt x="695" y="1103"/>
                  </a:cubicBezTo>
                  <a:cubicBezTo>
                    <a:pt x="1092" y="1103"/>
                    <a:pt x="1388" y="686"/>
                    <a:pt x="1190" y="279"/>
                  </a:cubicBezTo>
                  <a:cubicBezTo>
                    <a:pt x="1143" y="183"/>
                    <a:pt x="1062" y="102"/>
                    <a:pt x="981" y="71"/>
                  </a:cubicBezTo>
                  <a:cubicBezTo>
                    <a:pt x="885" y="22"/>
                    <a:pt x="788" y="0"/>
                    <a:pt x="696"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3490131" y="2643010"/>
              <a:ext cx="112101" cy="90420"/>
            </a:xfrm>
            <a:custGeom>
              <a:avLst/>
              <a:gdLst/>
              <a:ahLst/>
              <a:cxnLst/>
              <a:rect l="l" t="t" r="r" b="b"/>
              <a:pathLst>
                <a:path w="2042" h="1647" extrusionOk="0">
                  <a:moveTo>
                    <a:pt x="1021" y="0"/>
                  </a:moveTo>
                  <a:cubicBezTo>
                    <a:pt x="437" y="0"/>
                    <a:pt x="1" y="609"/>
                    <a:pt x="289" y="1218"/>
                  </a:cubicBezTo>
                  <a:cubicBezTo>
                    <a:pt x="355" y="1361"/>
                    <a:pt x="482" y="1492"/>
                    <a:pt x="629" y="1553"/>
                  </a:cubicBezTo>
                  <a:cubicBezTo>
                    <a:pt x="765" y="1617"/>
                    <a:pt x="900" y="1646"/>
                    <a:pt x="1028" y="1646"/>
                  </a:cubicBezTo>
                  <a:cubicBezTo>
                    <a:pt x="1609" y="1646"/>
                    <a:pt x="2042" y="1048"/>
                    <a:pt x="1751" y="431"/>
                  </a:cubicBezTo>
                  <a:cubicBezTo>
                    <a:pt x="1689" y="284"/>
                    <a:pt x="1558" y="157"/>
                    <a:pt x="1415" y="92"/>
                  </a:cubicBezTo>
                  <a:cubicBezTo>
                    <a:pt x="1281" y="29"/>
                    <a:pt x="1148" y="0"/>
                    <a:pt x="1021"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67"/>
          <p:cNvGrpSpPr/>
          <p:nvPr/>
        </p:nvGrpSpPr>
        <p:grpSpPr>
          <a:xfrm>
            <a:off x="3289812" y="2775339"/>
            <a:ext cx="917814" cy="1372257"/>
            <a:chOff x="2518800" y="1911313"/>
            <a:chExt cx="704115" cy="1174476"/>
          </a:xfrm>
        </p:grpSpPr>
        <p:sp>
          <p:nvSpPr>
            <p:cNvPr id="5776" name="Google Shape;5776;p67"/>
            <p:cNvSpPr/>
            <p:nvPr/>
          </p:nvSpPr>
          <p:spPr>
            <a:xfrm>
              <a:off x="2518800" y="1911313"/>
              <a:ext cx="704115" cy="1174476"/>
            </a:xfrm>
            <a:custGeom>
              <a:avLst/>
              <a:gdLst/>
              <a:ahLst/>
              <a:cxnLst/>
              <a:rect l="l" t="t" r="r" b="b"/>
              <a:pathLst>
                <a:path w="12826" h="21393" extrusionOk="0">
                  <a:moveTo>
                    <a:pt x="6234" y="1"/>
                  </a:moveTo>
                  <a:cubicBezTo>
                    <a:pt x="5127" y="1"/>
                    <a:pt x="3746" y="433"/>
                    <a:pt x="3746" y="433"/>
                  </a:cubicBezTo>
                  <a:cubicBezTo>
                    <a:pt x="2893" y="2925"/>
                    <a:pt x="1559" y="5239"/>
                    <a:pt x="1" y="7121"/>
                  </a:cubicBezTo>
                  <a:cubicBezTo>
                    <a:pt x="1046" y="7923"/>
                    <a:pt x="2168" y="8517"/>
                    <a:pt x="3360" y="8888"/>
                  </a:cubicBezTo>
                  <a:cubicBezTo>
                    <a:pt x="3341" y="8918"/>
                    <a:pt x="3325" y="8938"/>
                    <a:pt x="3325" y="8969"/>
                  </a:cubicBezTo>
                  <a:lnTo>
                    <a:pt x="3406" y="8999"/>
                  </a:lnTo>
                  <a:cubicBezTo>
                    <a:pt x="3422" y="8984"/>
                    <a:pt x="3437" y="8953"/>
                    <a:pt x="3457" y="8918"/>
                  </a:cubicBezTo>
                  <a:cubicBezTo>
                    <a:pt x="4162" y="9131"/>
                    <a:pt x="4884" y="9273"/>
                    <a:pt x="5609" y="9339"/>
                  </a:cubicBezTo>
                  <a:cubicBezTo>
                    <a:pt x="5578" y="9725"/>
                    <a:pt x="5528" y="10095"/>
                    <a:pt x="5431" y="10384"/>
                  </a:cubicBezTo>
                  <a:cubicBezTo>
                    <a:pt x="5366" y="10558"/>
                    <a:pt x="5304" y="10720"/>
                    <a:pt x="5208" y="10832"/>
                  </a:cubicBezTo>
                  <a:cubicBezTo>
                    <a:pt x="5142" y="10913"/>
                    <a:pt x="5061" y="10994"/>
                    <a:pt x="4980" y="11059"/>
                  </a:cubicBezTo>
                  <a:cubicBezTo>
                    <a:pt x="4756" y="11267"/>
                    <a:pt x="4498" y="11445"/>
                    <a:pt x="4305" y="11684"/>
                  </a:cubicBezTo>
                  <a:cubicBezTo>
                    <a:pt x="3919" y="12166"/>
                    <a:pt x="3904" y="12857"/>
                    <a:pt x="3889" y="13485"/>
                  </a:cubicBezTo>
                  <a:cubicBezTo>
                    <a:pt x="3842" y="16120"/>
                    <a:pt x="3665" y="18754"/>
                    <a:pt x="3360" y="21392"/>
                  </a:cubicBezTo>
                  <a:lnTo>
                    <a:pt x="9049" y="21392"/>
                  </a:lnTo>
                  <a:cubicBezTo>
                    <a:pt x="8741" y="18754"/>
                    <a:pt x="8567" y="16120"/>
                    <a:pt x="8517" y="13485"/>
                  </a:cubicBezTo>
                  <a:cubicBezTo>
                    <a:pt x="8517" y="12857"/>
                    <a:pt x="8486" y="12166"/>
                    <a:pt x="8100" y="11684"/>
                  </a:cubicBezTo>
                  <a:cubicBezTo>
                    <a:pt x="7908" y="11426"/>
                    <a:pt x="7618" y="11233"/>
                    <a:pt x="7391" y="11024"/>
                  </a:cubicBezTo>
                  <a:cubicBezTo>
                    <a:pt x="7329" y="10963"/>
                    <a:pt x="7263" y="10897"/>
                    <a:pt x="7198" y="10832"/>
                  </a:cubicBezTo>
                  <a:cubicBezTo>
                    <a:pt x="7101" y="10720"/>
                    <a:pt x="7024" y="10558"/>
                    <a:pt x="6974" y="10349"/>
                  </a:cubicBezTo>
                  <a:cubicBezTo>
                    <a:pt x="6878" y="10076"/>
                    <a:pt x="6831" y="9740"/>
                    <a:pt x="6797" y="9370"/>
                  </a:cubicBezTo>
                  <a:cubicBezTo>
                    <a:pt x="7634" y="9354"/>
                    <a:pt x="8471" y="9227"/>
                    <a:pt x="9288" y="8999"/>
                  </a:cubicBezTo>
                  <a:lnTo>
                    <a:pt x="9339" y="8984"/>
                  </a:lnTo>
                  <a:cubicBezTo>
                    <a:pt x="9994" y="8807"/>
                    <a:pt x="10654" y="8552"/>
                    <a:pt x="11283" y="8228"/>
                  </a:cubicBezTo>
                  <a:lnTo>
                    <a:pt x="11298" y="8228"/>
                  </a:lnTo>
                  <a:lnTo>
                    <a:pt x="11379" y="8182"/>
                  </a:lnTo>
                  <a:cubicBezTo>
                    <a:pt x="11877" y="7908"/>
                    <a:pt x="12359" y="7619"/>
                    <a:pt x="12825" y="7264"/>
                  </a:cubicBezTo>
                  <a:cubicBezTo>
                    <a:pt x="11151" y="5112"/>
                    <a:pt x="9771" y="2975"/>
                    <a:pt x="8567" y="356"/>
                  </a:cubicBezTo>
                  <a:cubicBezTo>
                    <a:pt x="8567" y="356"/>
                    <a:pt x="7344" y="1"/>
                    <a:pt x="623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2724397" y="1911313"/>
              <a:ext cx="264771" cy="127148"/>
            </a:xfrm>
            <a:custGeom>
              <a:avLst/>
              <a:gdLst/>
              <a:ahLst/>
              <a:cxnLst/>
              <a:rect l="l" t="t" r="r" b="b"/>
              <a:pathLst>
                <a:path w="4823" h="2316" extrusionOk="0">
                  <a:moveTo>
                    <a:pt x="2489" y="1"/>
                  </a:moveTo>
                  <a:cubicBezTo>
                    <a:pt x="1382" y="1"/>
                    <a:pt x="1" y="433"/>
                    <a:pt x="1" y="433"/>
                  </a:cubicBezTo>
                  <a:lnTo>
                    <a:pt x="2473" y="2315"/>
                  </a:lnTo>
                  <a:lnTo>
                    <a:pt x="4822" y="356"/>
                  </a:lnTo>
                  <a:cubicBezTo>
                    <a:pt x="4822" y="356"/>
                    <a:pt x="3599" y="1"/>
                    <a:pt x="248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7"/>
            <p:cNvSpPr/>
            <p:nvPr/>
          </p:nvSpPr>
          <p:spPr>
            <a:xfrm>
              <a:off x="2792198" y="2479465"/>
              <a:ext cx="132358" cy="71974"/>
            </a:xfrm>
            <a:custGeom>
              <a:avLst/>
              <a:gdLst/>
              <a:ahLst/>
              <a:cxnLst/>
              <a:rect l="l" t="t" r="r" b="b"/>
              <a:pathLst>
                <a:path w="2411" h="1311" extrusionOk="0">
                  <a:moveTo>
                    <a:pt x="1994" y="0"/>
                  </a:moveTo>
                  <a:cubicBezTo>
                    <a:pt x="1786" y="66"/>
                    <a:pt x="1562" y="112"/>
                    <a:pt x="1335" y="132"/>
                  </a:cubicBezTo>
                  <a:cubicBezTo>
                    <a:pt x="1263" y="139"/>
                    <a:pt x="1190" y="143"/>
                    <a:pt x="1117" y="143"/>
                  </a:cubicBezTo>
                  <a:cubicBezTo>
                    <a:pt x="895" y="143"/>
                    <a:pt x="669" y="108"/>
                    <a:pt x="451" y="35"/>
                  </a:cubicBezTo>
                  <a:cubicBezTo>
                    <a:pt x="386" y="228"/>
                    <a:pt x="324" y="371"/>
                    <a:pt x="228" y="483"/>
                  </a:cubicBezTo>
                  <a:cubicBezTo>
                    <a:pt x="162" y="564"/>
                    <a:pt x="81" y="645"/>
                    <a:pt x="0" y="710"/>
                  </a:cubicBezTo>
                  <a:cubicBezTo>
                    <a:pt x="193" y="884"/>
                    <a:pt x="421" y="1046"/>
                    <a:pt x="660" y="1158"/>
                  </a:cubicBezTo>
                  <a:cubicBezTo>
                    <a:pt x="854" y="1240"/>
                    <a:pt x="1067" y="1311"/>
                    <a:pt x="1277" y="1311"/>
                  </a:cubicBezTo>
                  <a:cubicBezTo>
                    <a:pt x="1313" y="1311"/>
                    <a:pt x="1349" y="1309"/>
                    <a:pt x="1385" y="1304"/>
                  </a:cubicBezTo>
                  <a:cubicBezTo>
                    <a:pt x="1609" y="1289"/>
                    <a:pt x="1817" y="1173"/>
                    <a:pt x="1994" y="1046"/>
                  </a:cubicBezTo>
                  <a:cubicBezTo>
                    <a:pt x="2141" y="949"/>
                    <a:pt x="2283" y="822"/>
                    <a:pt x="2411" y="675"/>
                  </a:cubicBezTo>
                  <a:cubicBezTo>
                    <a:pt x="2349" y="614"/>
                    <a:pt x="2283" y="548"/>
                    <a:pt x="2218" y="483"/>
                  </a:cubicBezTo>
                  <a:cubicBezTo>
                    <a:pt x="2121" y="371"/>
                    <a:pt x="2044" y="209"/>
                    <a:pt x="1994"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2816957" y="2327833"/>
              <a:ext cx="84762" cy="159539"/>
            </a:xfrm>
            <a:custGeom>
              <a:avLst/>
              <a:gdLst/>
              <a:ahLst/>
              <a:cxnLst/>
              <a:rect l="l" t="t" r="r" b="b"/>
              <a:pathLst>
                <a:path w="1544" h="2906" extrusionOk="0">
                  <a:moveTo>
                    <a:pt x="193" y="1"/>
                  </a:moveTo>
                  <a:cubicBezTo>
                    <a:pt x="224" y="626"/>
                    <a:pt x="259" y="1991"/>
                    <a:pt x="0" y="2797"/>
                  </a:cubicBezTo>
                  <a:cubicBezTo>
                    <a:pt x="218" y="2870"/>
                    <a:pt x="444" y="2905"/>
                    <a:pt x="666" y="2905"/>
                  </a:cubicBezTo>
                  <a:cubicBezTo>
                    <a:pt x="739" y="2905"/>
                    <a:pt x="812" y="2901"/>
                    <a:pt x="884" y="2894"/>
                  </a:cubicBezTo>
                  <a:cubicBezTo>
                    <a:pt x="1111" y="2874"/>
                    <a:pt x="1335" y="2828"/>
                    <a:pt x="1543" y="2762"/>
                  </a:cubicBezTo>
                  <a:cubicBezTo>
                    <a:pt x="1285" y="1960"/>
                    <a:pt x="1320" y="626"/>
                    <a:pt x="1366"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2703261" y="2516522"/>
              <a:ext cx="312367" cy="569258"/>
            </a:xfrm>
            <a:custGeom>
              <a:avLst/>
              <a:gdLst/>
              <a:ahLst/>
              <a:cxnLst/>
              <a:rect l="l" t="t" r="r" b="b"/>
              <a:pathLst>
                <a:path w="5690" h="10369" extrusionOk="0">
                  <a:moveTo>
                    <a:pt x="4031" y="0"/>
                  </a:moveTo>
                  <a:cubicBezTo>
                    <a:pt x="3903" y="147"/>
                    <a:pt x="3761" y="274"/>
                    <a:pt x="3614" y="371"/>
                  </a:cubicBezTo>
                  <a:cubicBezTo>
                    <a:pt x="3437" y="498"/>
                    <a:pt x="3229" y="614"/>
                    <a:pt x="3005" y="629"/>
                  </a:cubicBezTo>
                  <a:cubicBezTo>
                    <a:pt x="2969" y="634"/>
                    <a:pt x="2933" y="636"/>
                    <a:pt x="2897" y="636"/>
                  </a:cubicBezTo>
                  <a:cubicBezTo>
                    <a:pt x="2687" y="636"/>
                    <a:pt x="2474" y="565"/>
                    <a:pt x="2280" y="483"/>
                  </a:cubicBezTo>
                  <a:cubicBezTo>
                    <a:pt x="2041" y="371"/>
                    <a:pt x="1813" y="209"/>
                    <a:pt x="1620" y="35"/>
                  </a:cubicBezTo>
                  <a:cubicBezTo>
                    <a:pt x="1396" y="243"/>
                    <a:pt x="1138" y="421"/>
                    <a:pt x="945" y="660"/>
                  </a:cubicBezTo>
                  <a:cubicBezTo>
                    <a:pt x="559" y="1158"/>
                    <a:pt x="544" y="1833"/>
                    <a:pt x="529" y="2461"/>
                  </a:cubicBezTo>
                  <a:cubicBezTo>
                    <a:pt x="482" y="5096"/>
                    <a:pt x="305" y="7749"/>
                    <a:pt x="0" y="10368"/>
                  </a:cubicBezTo>
                  <a:lnTo>
                    <a:pt x="5689" y="10368"/>
                  </a:lnTo>
                  <a:cubicBezTo>
                    <a:pt x="5381" y="7749"/>
                    <a:pt x="5207" y="5096"/>
                    <a:pt x="5157" y="2461"/>
                  </a:cubicBezTo>
                  <a:cubicBezTo>
                    <a:pt x="5157" y="1833"/>
                    <a:pt x="5126" y="1158"/>
                    <a:pt x="4740" y="660"/>
                  </a:cubicBezTo>
                  <a:cubicBezTo>
                    <a:pt x="4548" y="402"/>
                    <a:pt x="4258" y="228"/>
                    <a:pt x="4031"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2778199" y="2593381"/>
              <a:ext cx="171994" cy="360858"/>
            </a:xfrm>
            <a:custGeom>
              <a:avLst/>
              <a:gdLst/>
              <a:ahLst/>
              <a:cxnLst/>
              <a:rect l="l" t="t" r="r" b="b"/>
              <a:pathLst>
                <a:path w="3133" h="6573" extrusionOk="0">
                  <a:moveTo>
                    <a:pt x="1559" y="1"/>
                  </a:moveTo>
                  <a:cubicBezTo>
                    <a:pt x="706" y="1"/>
                    <a:pt x="1" y="1478"/>
                    <a:pt x="1" y="3294"/>
                  </a:cubicBezTo>
                  <a:cubicBezTo>
                    <a:pt x="1" y="5111"/>
                    <a:pt x="706" y="6573"/>
                    <a:pt x="1559" y="6573"/>
                  </a:cubicBezTo>
                  <a:cubicBezTo>
                    <a:pt x="2427" y="6573"/>
                    <a:pt x="3132" y="5111"/>
                    <a:pt x="3132" y="3294"/>
                  </a:cubicBezTo>
                  <a:cubicBezTo>
                    <a:pt x="3132" y="1478"/>
                    <a:pt x="2427" y="1"/>
                    <a:pt x="1559"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7"/>
            <p:cNvSpPr/>
            <p:nvPr/>
          </p:nvSpPr>
          <p:spPr>
            <a:xfrm>
              <a:off x="2740483" y="2733758"/>
              <a:ext cx="99200" cy="80154"/>
            </a:xfrm>
            <a:custGeom>
              <a:avLst/>
              <a:gdLst/>
              <a:ahLst/>
              <a:cxnLst/>
              <a:rect l="l" t="t" r="r" b="b"/>
              <a:pathLst>
                <a:path w="1807" h="1460" extrusionOk="0">
                  <a:moveTo>
                    <a:pt x="909" y="0"/>
                  </a:moveTo>
                  <a:cubicBezTo>
                    <a:pt x="394" y="0"/>
                    <a:pt x="1" y="533"/>
                    <a:pt x="252" y="1073"/>
                  </a:cubicBezTo>
                  <a:cubicBezTo>
                    <a:pt x="317" y="1220"/>
                    <a:pt x="429" y="1316"/>
                    <a:pt x="556" y="1382"/>
                  </a:cubicBezTo>
                  <a:cubicBezTo>
                    <a:pt x="672" y="1435"/>
                    <a:pt x="788" y="1459"/>
                    <a:pt x="898" y="1459"/>
                  </a:cubicBezTo>
                  <a:cubicBezTo>
                    <a:pt x="1413" y="1459"/>
                    <a:pt x="1807" y="926"/>
                    <a:pt x="1555" y="383"/>
                  </a:cubicBezTo>
                  <a:cubicBezTo>
                    <a:pt x="1490" y="255"/>
                    <a:pt x="1378" y="143"/>
                    <a:pt x="1251" y="78"/>
                  </a:cubicBezTo>
                  <a:cubicBezTo>
                    <a:pt x="1135" y="24"/>
                    <a:pt x="1019" y="0"/>
                    <a:pt x="90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7"/>
            <p:cNvSpPr/>
            <p:nvPr/>
          </p:nvSpPr>
          <p:spPr>
            <a:xfrm>
              <a:off x="2882562" y="2733758"/>
              <a:ext cx="99200" cy="80154"/>
            </a:xfrm>
            <a:custGeom>
              <a:avLst/>
              <a:gdLst/>
              <a:ahLst/>
              <a:cxnLst/>
              <a:rect l="l" t="t" r="r" b="b"/>
              <a:pathLst>
                <a:path w="1807" h="1460" extrusionOk="0">
                  <a:moveTo>
                    <a:pt x="907" y="0"/>
                  </a:moveTo>
                  <a:cubicBezTo>
                    <a:pt x="394" y="0"/>
                    <a:pt x="1" y="533"/>
                    <a:pt x="252" y="1073"/>
                  </a:cubicBezTo>
                  <a:cubicBezTo>
                    <a:pt x="317" y="1220"/>
                    <a:pt x="429" y="1316"/>
                    <a:pt x="556" y="1382"/>
                  </a:cubicBezTo>
                  <a:cubicBezTo>
                    <a:pt x="672" y="1435"/>
                    <a:pt x="788" y="1459"/>
                    <a:pt x="898" y="1459"/>
                  </a:cubicBezTo>
                  <a:cubicBezTo>
                    <a:pt x="1413" y="1459"/>
                    <a:pt x="1807" y="926"/>
                    <a:pt x="1555" y="383"/>
                  </a:cubicBezTo>
                  <a:cubicBezTo>
                    <a:pt x="1490" y="255"/>
                    <a:pt x="1378" y="143"/>
                    <a:pt x="1247" y="78"/>
                  </a:cubicBezTo>
                  <a:cubicBezTo>
                    <a:pt x="1132" y="24"/>
                    <a:pt x="1017" y="0"/>
                    <a:pt x="90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2790496" y="2619019"/>
              <a:ext cx="147400" cy="310460"/>
            </a:xfrm>
            <a:custGeom>
              <a:avLst/>
              <a:gdLst/>
              <a:ahLst/>
              <a:cxnLst/>
              <a:rect l="l" t="t" r="r" b="b"/>
              <a:pathLst>
                <a:path w="2685" h="5655" extrusionOk="0">
                  <a:moveTo>
                    <a:pt x="1335" y="0"/>
                  </a:moveTo>
                  <a:cubicBezTo>
                    <a:pt x="594" y="0"/>
                    <a:pt x="0" y="1254"/>
                    <a:pt x="0" y="2827"/>
                  </a:cubicBezTo>
                  <a:cubicBezTo>
                    <a:pt x="0" y="4386"/>
                    <a:pt x="594" y="5655"/>
                    <a:pt x="1335" y="5655"/>
                  </a:cubicBezTo>
                  <a:cubicBezTo>
                    <a:pt x="2091" y="5655"/>
                    <a:pt x="2685" y="4386"/>
                    <a:pt x="2685" y="2827"/>
                  </a:cubicBezTo>
                  <a:cubicBezTo>
                    <a:pt x="2685" y="1254"/>
                    <a:pt x="2091" y="0"/>
                    <a:pt x="133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2751737" y="2503401"/>
              <a:ext cx="73288" cy="215208"/>
            </a:xfrm>
            <a:custGeom>
              <a:avLst/>
              <a:gdLst/>
              <a:ahLst/>
              <a:cxnLst/>
              <a:rect l="l" t="t" r="r" b="b"/>
              <a:pathLst>
                <a:path w="1335" h="3920" extrusionOk="0">
                  <a:moveTo>
                    <a:pt x="1335" y="0"/>
                  </a:moveTo>
                  <a:cubicBezTo>
                    <a:pt x="1335" y="0"/>
                    <a:pt x="1335" y="16"/>
                    <a:pt x="1316" y="47"/>
                  </a:cubicBezTo>
                  <a:cubicBezTo>
                    <a:pt x="1316" y="81"/>
                    <a:pt x="1285" y="128"/>
                    <a:pt x="1269" y="178"/>
                  </a:cubicBezTo>
                  <a:cubicBezTo>
                    <a:pt x="1239" y="224"/>
                    <a:pt x="1188" y="274"/>
                    <a:pt x="1142" y="336"/>
                  </a:cubicBezTo>
                  <a:cubicBezTo>
                    <a:pt x="1077" y="401"/>
                    <a:pt x="1011" y="448"/>
                    <a:pt x="930" y="513"/>
                  </a:cubicBezTo>
                  <a:cubicBezTo>
                    <a:pt x="853" y="579"/>
                    <a:pt x="772" y="641"/>
                    <a:pt x="675" y="722"/>
                  </a:cubicBezTo>
                  <a:cubicBezTo>
                    <a:pt x="594" y="787"/>
                    <a:pt x="483" y="884"/>
                    <a:pt x="402" y="980"/>
                  </a:cubicBezTo>
                  <a:cubicBezTo>
                    <a:pt x="321" y="1092"/>
                    <a:pt x="240" y="1204"/>
                    <a:pt x="193" y="1350"/>
                  </a:cubicBezTo>
                  <a:cubicBezTo>
                    <a:pt x="143" y="1478"/>
                    <a:pt x="128" y="1624"/>
                    <a:pt x="97" y="1751"/>
                  </a:cubicBezTo>
                  <a:cubicBezTo>
                    <a:pt x="81" y="1894"/>
                    <a:pt x="81" y="2025"/>
                    <a:pt x="62" y="2168"/>
                  </a:cubicBezTo>
                  <a:cubicBezTo>
                    <a:pt x="47" y="2299"/>
                    <a:pt x="47" y="2426"/>
                    <a:pt x="47" y="2554"/>
                  </a:cubicBezTo>
                  <a:cubicBezTo>
                    <a:pt x="31" y="2812"/>
                    <a:pt x="16" y="3036"/>
                    <a:pt x="16" y="3244"/>
                  </a:cubicBezTo>
                  <a:cubicBezTo>
                    <a:pt x="0" y="3649"/>
                    <a:pt x="16" y="3919"/>
                    <a:pt x="16" y="3919"/>
                  </a:cubicBezTo>
                  <a:cubicBezTo>
                    <a:pt x="16" y="3919"/>
                    <a:pt x="62" y="3664"/>
                    <a:pt x="128" y="3263"/>
                  </a:cubicBezTo>
                  <a:cubicBezTo>
                    <a:pt x="143" y="3051"/>
                    <a:pt x="178" y="2812"/>
                    <a:pt x="209" y="2569"/>
                  </a:cubicBezTo>
                  <a:cubicBezTo>
                    <a:pt x="224" y="2442"/>
                    <a:pt x="240" y="2315"/>
                    <a:pt x="240" y="2168"/>
                  </a:cubicBezTo>
                  <a:cubicBezTo>
                    <a:pt x="255" y="2041"/>
                    <a:pt x="274" y="1913"/>
                    <a:pt x="290" y="1782"/>
                  </a:cubicBezTo>
                  <a:cubicBezTo>
                    <a:pt x="305" y="1655"/>
                    <a:pt x="336" y="1528"/>
                    <a:pt x="371" y="1397"/>
                  </a:cubicBezTo>
                  <a:cubicBezTo>
                    <a:pt x="386" y="1350"/>
                    <a:pt x="417" y="1285"/>
                    <a:pt x="432" y="1238"/>
                  </a:cubicBezTo>
                  <a:cubicBezTo>
                    <a:pt x="448" y="1204"/>
                    <a:pt x="467" y="1188"/>
                    <a:pt x="483" y="1157"/>
                  </a:cubicBezTo>
                  <a:lnTo>
                    <a:pt x="498" y="1142"/>
                  </a:lnTo>
                  <a:lnTo>
                    <a:pt x="513" y="1123"/>
                  </a:lnTo>
                  <a:lnTo>
                    <a:pt x="529" y="1076"/>
                  </a:lnTo>
                  <a:cubicBezTo>
                    <a:pt x="610" y="980"/>
                    <a:pt x="691" y="899"/>
                    <a:pt x="772" y="818"/>
                  </a:cubicBezTo>
                  <a:cubicBezTo>
                    <a:pt x="853" y="737"/>
                    <a:pt x="930" y="675"/>
                    <a:pt x="1011" y="594"/>
                  </a:cubicBezTo>
                  <a:cubicBezTo>
                    <a:pt x="1077" y="529"/>
                    <a:pt x="1142" y="448"/>
                    <a:pt x="1188" y="386"/>
                  </a:cubicBezTo>
                  <a:cubicBezTo>
                    <a:pt x="1239" y="305"/>
                    <a:pt x="1269" y="239"/>
                    <a:pt x="1300" y="193"/>
                  </a:cubicBezTo>
                  <a:cubicBezTo>
                    <a:pt x="1316" y="128"/>
                    <a:pt x="1335" y="81"/>
                    <a:pt x="1335" y="47"/>
                  </a:cubicBezTo>
                  <a:lnTo>
                    <a:pt x="1335"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2963483" y="2830765"/>
              <a:ext cx="15097" cy="177272"/>
            </a:xfrm>
            <a:custGeom>
              <a:avLst/>
              <a:gdLst/>
              <a:ahLst/>
              <a:cxnLst/>
              <a:rect l="l" t="t" r="r" b="b"/>
              <a:pathLst>
                <a:path w="275" h="3229" extrusionOk="0">
                  <a:moveTo>
                    <a:pt x="81" y="0"/>
                  </a:moveTo>
                  <a:cubicBezTo>
                    <a:pt x="81" y="0"/>
                    <a:pt x="62" y="47"/>
                    <a:pt x="62" y="128"/>
                  </a:cubicBezTo>
                  <a:cubicBezTo>
                    <a:pt x="47" y="224"/>
                    <a:pt x="31" y="351"/>
                    <a:pt x="31" y="498"/>
                  </a:cubicBezTo>
                  <a:cubicBezTo>
                    <a:pt x="16" y="579"/>
                    <a:pt x="16" y="656"/>
                    <a:pt x="16" y="752"/>
                  </a:cubicBezTo>
                  <a:cubicBezTo>
                    <a:pt x="16" y="833"/>
                    <a:pt x="0" y="930"/>
                    <a:pt x="0" y="1026"/>
                  </a:cubicBezTo>
                  <a:cubicBezTo>
                    <a:pt x="16" y="1123"/>
                    <a:pt x="0" y="1219"/>
                    <a:pt x="16" y="1316"/>
                  </a:cubicBezTo>
                  <a:lnTo>
                    <a:pt x="16" y="1620"/>
                  </a:lnTo>
                  <a:cubicBezTo>
                    <a:pt x="31" y="1717"/>
                    <a:pt x="31" y="1813"/>
                    <a:pt x="47" y="1929"/>
                  </a:cubicBezTo>
                  <a:cubicBezTo>
                    <a:pt x="47" y="2025"/>
                    <a:pt x="62" y="2122"/>
                    <a:pt x="81" y="2218"/>
                  </a:cubicBezTo>
                  <a:cubicBezTo>
                    <a:pt x="97" y="2411"/>
                    <a:pt x="128" y="2585"/>
                    <a:pt x="159" y="2731"/>
                  </a:cubicBezTo>
                  <a:cubicBezTo>
                    <a:pt x="178" y="2874"/>
                    <a:pt x="209" y="3005"/>
                    <a:pt x="224" y="3086"/>
                  </a:cubicBezTo>
                  <a:cubicBezTo>
                    <a:pt x="255" y="3182"/>
                    <a:pt x="274" y="3229"/>
                    <a:pt x="274" y="3229"/>
                  </a:cubicBezTo>
                  <a:lnTo>
                    <a:pt x="274" y="3086"/>
                  </a:lnTo>
                  <a:cubicBezTo>
                    <a:pt x="274" y="3005"/>
                    <a:pt x="274" y="2874"/>
                    <a:pt x="255" y="2716"/>
                  </a:cubicBezTo>
                  <a:lnTo>
                    <a:pt x="255" y="2473"/>
                  </a:lnTo>
                  <a:cubicBezTo>
                    <a:pt x="255" y="2392"/>
                    <a:pt x="240" y="2295"/>
                    <a:pt x="240" y="2199"/>
                  </a:cubicBezTo>
                  <a:cubicBezTo>
                    <a:pt x="240" y="2102"/>
                    <a:pt x="240" y="2006"/>
                    <a:pt x="224" y="1910"/>
                  </a:cubicBezTo>
                  <a:cubicBezTo>
                    <a:pt x="224" y="1813"/>
                    <a:pt x="209" y="1701"/>
                    <a:pt x="209" y="1605"/>
                  </a:cubicBezTo>
                  <a:cubicBezTo>
                    <a:pt x="209" y="1508"/>
                    <a:pt x="193" y="1412"/>
                    <a:pt x="193" y="1300"/>
                  </a:cubicBezTo>
                  <a:cubicBezTo>
                    <a:pt x="193" y="1204"/>
                    <a:pt x="178" y="1107"/>
                    <a:pt x="178" y="1011"/>
                  </a:cubicBezTo>
                  <a:cubicBezTo>
                    <a:pt x="159" y="914"/>
                    <a:pt x="159" y="833"/>
                    <a:pt x="143" y="737"/>
                  </a:cubicBezTo>
                  <a:cubicBezTo>
                    <a:pt x="143" y="656"/>
                    <a:pt x="143" y="579"/>
                    <a:pt x="128" y="498"/>
                  </a:cubicBezTo>
                  <a:cubicBezTo>
                    <a:pt x="112" y="351"/>
                    <a:pt x="112" y="224"/>
                    <a:pt x="97" y="128"/>
                  </a:cubicBezTo>
                  <a:cubicBezTo>
                    <a:pt x="81" y="47"/>
                    <a:pt x="81" y="0"/>
                    <a:pt x="81"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2518800" y="1930802"/>
              <a:ext cx="704115" cy="495527"/>
            </a:xfrm>
            <a:custGeom>
              <a:avLst/>
              <a:gdLst/>
              <a:ahLst/>
              <a:cxnLst/>
              <a:rect l="l" t="t" r="r" b="b"/>
              <a:pathLst>
                <a:path w="12826" h="9026" extrusionOk="0">
                  <a:moveTo>
                    <a:pt x="8567" y="1"/>
                  </a:moveTo>
                  <a:cubicBezTo>
                    <a:pt x="7758" y="289"/>
                    <a:pt x="6880" y="439"/>
                    <a:pt x="6007" y="439"/>
                  </a:cubicBezTo>
                  <a:cubicBezTo>
                    <a:pt x="5233" y="439"/>
                    <a:pt x="4462" y="321"/>
                    <a:pt x="3746" y="78"/>
                  </a:cubicBezTo>
                  <a:cubicBezTo>
                    <a:pt x="2893" y="2570"/>
                    <a:pt x="1559" y="4884"/>
                    <a:pt x="1" y="6766"/>
                  </a:cubicBezTo>
                  <a:cubicBezTo>
                    <a:pt x="1956" y="8270"/>
                    <a:pt x="4240" y="9025"/>
                    <a:pt x="6522" y="9025"/>
                  </a:cubicBezTo>
                  <a:cubicBezTo>
                    <a:pt x="8723" y="9025"/>
                    <a:pt x="10924" y="8322"/>
                    <a:pt x="12825" y="6909"/>
                  </a:cubicBezTo>
                  <a:cubicBezTo>
                    <a:pt x="11151" y="4757"/>
                    <a:pt x="9771" y="2620"/>
                    <a:pt x="8567"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2606913" y="1937829"/>
              <a:ext cx="159916" cy="415483"/>
            </a:xfrm>
            <a:custGeom>
              <a:avLst/>
              <a:gdLst/>
              <a:ahLst/>
              <a:cxnLst/>
              <a:rect l="l" t="t" r="r" b="b"/>
              <a:pathLst>
                <a:path w="2913" h="7568" extrusionOk="0">
                  <a:moveTo>
                    <a:pt x="2816" y="0"/>
                  </a:moveTo>
                  <a:cubicBezTo>
                    <a:pt x="2446" y="1878"/>
                    <a:pt x="1882" y="3730"/>
                    <a:pt x="1177" y="5512"/>
                  </a:cubicBezTo>
                  <a:cubicBezTo>
                    <a:pt x="903" y="6171"/>
                    <a:pt x="563" y="6927"/>
                    <a:pt x="0" y="7506"/>
                  </a:cubicBezTo>
                  <a:lnTo>
                    <a:pt x="81" y="7568"/>
                  </a:lnTo>
                  <a:cubicBezTo>
                    <a:pt x="644" y="6989"/>
                    <a:pt x="984" y="6218"/>
                    <a:pt x="1254" y="5543"/>
                  </a:cubicBezTo>
                  <a:cubicBezTo>
                    <a:pt x="1979" y="3761"/>
                    <a:pt x="2542" y="1913"/>
                    <a:pt x="2912" y="16"/>
                  </a:cubicBezTo>
                  <a:lnTo>
                    <a:pt x="281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2701340" y="1945625"/>
              <a:ext cx="115669" cy="460611"/>
            </a:xfrm>
            <a:custGeom>
              <a:avLst/>
              <a:gdLst/>
              <a:ahLst/>
              <a:cxnLst/>
              <a:rect l="l" t="t" r="r" b="b"/>
              <a:pathLst>
                <a:path w="2107" h="8390" extrusionOk="0">
                  <a:moveTo>
                    <a:pt x="2010" y="1"/>
                  </a:moveTo>
                  <a:cubicBezTo>
                    <a:pt x="1721" y="2863"/>
                    <a:pt x="1046" y="5675"/>
                    <a:pt x="0" y="8344"/>
                  </a:cubicBezTo>
                  <a:lnTo>
                    <a:pt x="81" y="8390"/>
                  </a:lnTo>
                  <a:cubicBezTo>
                    <a:pt x="1142" y="5690"/>
                    <a:pt x="1817" y="2878"/>
                    <a:pt x="210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7"/>
            <p:cNvSpPr/>
            <p:nvPr/>
          </p:nvSpPr>
          <p:spPr>
            <a:xfrm>
              <a:off x="2917533" y="1945625"/>
              <a:ext cx="116492" cy="460611"/>
            </a:xfrm>
            <a:custGeom>
              <a:avLst/>
              <a:gdLst/>
              <a:ahLst/>
              <a:cxnLst/>
              <a:rect l="l" t="t" r="r" b="b"/>
              <a:pathLst>
                <a:path w="2122" h="8390" extrusionOk="0">
                  <a:moveTo>
                    <a:pt x="0" y="1"/>
                  </a:moveTo>
                  <a:cubicBezTo>
                    <a:pt x="290" y="2878"/>
                    <a:pt x="965" y="5690"/>
                    <a:pt x="2025" y="8390"/>
                  </a:cubicBezTo>
                  <a:lnTo>
                    <a:pt x="2122" y="8344"/>
                  </a:lnTo>
                  <a:cubicBezTo>
                    <a:pt x="1061" y="5675"/>
                    <a:pt x="386" y="2863"/>
                    <a:pt x="97"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2862030" y="1938653"/>
              <a:ext cx="5380" cy="484547"/>
            </a:xfrm>
            <a:custGeom>
              <a:avLst/>
              <a:gdLst/>
              <a:ahLst/>
              <a:cxnLst/>
              <a:rect l="l" t="t" r="r" b="b"/>
              <a:pathLst>
                <a:path w="98" h="8826" extrusionOk="0">
                  <a:moveTo>
                    <a:pt x="1" y="1"/>
                  </a:moveTo>
                  <a:lnTo>
                    <a:pt x="1" y="8825"/>
                  </a:lnTo>
                  <a:lnTo>
                    <a:pt x="97" y="8825"/>
                  </a:lnTo>
                  <a:lnTo>
                    <a:pt x="97"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2958213" y="1936127"/>
              <a:ext cx="185279" cy="426957"/>
            </a:xfrm>
            <a:custGeom>
              <a:avLst/>
              <a:gdLst/>
              <a:ahLst/>
              <a:cxnLst/>
              <a:rect l="l" t="t" r="r" b="b"/>
              <a:pathLst>
                <a:path w="3375" h="7777" extrusionOk="0">
                  <a:moveTo>
                    <a:pt x="96" y="0"/>
                  </a:moveTo>
                  <a:lnTo>
                    <a:pt x="0" y="16"/>
                  </a:lnTo>
                  <a:cubicBezTo>
                    <a:pt x="563" y="2777"/>
                    <a:pt x="1701" y="5462"/>
                    <a:pt x="3294" y="7776"/>
                  </a:cubicBezTo>
                  <a:lnTo>
                    <a:pt x="3375" y="7730"/>
                  </a:lnTo>
                  <a:cubicBezTo>
                    <a:pt x="1782" y="5416"/>
                    <a:pt x="660" y="2746"/>
                    <a:pt x="9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3" name="Google Shape;5793;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5794" name="Google Shape;5794;p67"/>
          <p:cNvGrpSpPr/>
          <p:nvPr/>
        </p:nvGrpSpPr>
        <p:grpSpPr>
          <a:xfrm>
            <a:off x="7771869" y="2407102"/>
            <a:ext cx="507066" cy="1105206"/>
            <a:chOff x="1095648" y="1689026"/>
            <a:chExt cx="389004" cy="847876"/>
          </a:xfrm>
        </p:grpSpPr>
        <p:sp>
          <p:nvSpPr>
            <p:cNvPr id="5795" name="Google Shape;5795;p67"/>
            <p:cNvSpPr/>
            <p:nvPr/>
          </p:nvSpPr>
          <p:spPr>
            <a:xfrm>
              <a:off x="1095648" y="1689026"/>
              <a:ext cx="389004" cy="847876"/>
            </a:xfrm>
            <a:custGeom>
              <a:avLst/>
              <a:gdLst/>
              <a:ahLst/>
              <a:cxnLst/>
              <a:rect l="l" t="t" r="r" b="b"/>
              <a:pathLst>
                <a:path w="7086" h="15444" extrusionOk="0">
                  <a:moveTo>
                    <a:pt x="3472" y="0"/>
                  </a:moveTo>
                  <a:lnTo>
                    <a:pt x="3472" y="6283"/>
                  </a:lnTo>
                  <a:lnTo>
                    <a:pt x="1127" y="6283"/>
                  </a:lnTo>
                  <a:lnTo>
                    <a:pt x="1127" y="7136"/>
                  </a:lnTo>
                  <a:lnTo>
                    <a:pt x="1802" y="7136"/>
                  </a:lnTo>
                  <a:cubicBezTo>
                    <a:pt x="1802" y="7298"/>
                    <a:pt x="1802" y="7456"/>
                    <a:pt x="1767" y="7618"/>
                  </a:cubicBezTo>
                  <a:cubicBezTo>
                    <a:pt x="1721" y="7953"/>
                    <a:pt x="1559" y="8293"/>
                    <a:pt x="1285" y="8486"/>
                  </a:cubicBezTo>
                  <a:cubicBezTo>
                    <a:pt x="1046" y="8663"/>
                    <a:pt x="722" y="8709"/>
                    <a:pt x="513" y="8937"/>
                  </a:cubicBezTo>
                  <a:cubicBezTo>
                    <a:pt x="321" y="9145"/>
                    <a:pt x="290" y="9434"/>
                    <a:pt x="259" y="9724"/>
                  </a:cubicBezTo>
                  <a:cubicBezTo>
                    <a:pt x="97" y="11282"/>
                    <a:pt x="16" y="12871"/>
                    <a:pt x="1" y="14449"/>
                  </a:cubicBezTo>
                  <a:cubicBezTo>
                    <a:pt x="1" y="14992"/>
                    <a:pt x="432" y="15444"/>
                    <a:pt x="980" y="15444"/>
                  </a:cubicBezTo>
                  <a:lnTo>
                    <a:pt x="6106" y="15444"/>
                  </a:lnTo>
                  <a:cubicBezTo>
                    <a:pt x="6654" y="15444"/>
                    <a:pt x="7086" y="14992"/>
                    <a:pt x="7086" y="14449"/>
                  </a:cubicBezTo>
                  <a:cubicBezTo>
                    <a:pt x="7070" y="12871"/>
                    <a:pt x="6989" y="11282"/>
                    <a:pt x="6831" y="9724"/>
                  </a:cubicBezTo>
                  <a:cubicBezTo>
                    <a:pt x="6797" y="9434"/>
                    <a:pt x="6766" y="9145"/>
                    <a:pt x="6573" y="8937"/>
                  </a:cubicBezTo>
                  <a:cubicBezTo>
                    <a:pt x="6365" y="8709"/>
                    <a:pt x="6044" y="8663"/>
                    <a:pt x="5801" y="8486"/>
                  </a:cubicBezTo>
                  <a:cubicBezTo>
                    <a:pt x="5528" y="8293"/>
                    <a:pt x="5370" y="7953"/>
                    <a:pt x="5319" y="7618"/>
                  </a:cubicBezTo>
                  <a:cubicBezTo>
                    <a:pt x="5289" y="7456"/>
                    <a:pt x="5289" y="7298"/>
                    <a:pt x="5289" y="7136"/>
                  </a:cubicBezTo>
                  <a:lnTo>
                    <a:pt x="5963" y="7136"/>
                  </a:lnTo>
                  <a:lnTo>
                    <a:pt x="5963" y="6283"/>
                  </a:lnTo>
                  <a:lnTo>
                    <a:pt x="3665" y="6283"/>
                  </a:lnTo>
                  <a:lnTo>
                    <a:pt x="3665" y="0"/>
                  </a:lnTo>
                  <a:close/>
                </a:path>
              </a:pathLst>
            </a:custGeom>
            <a:solidFill>
              <a:srgbClr val="38516A">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7"/>
            <p:cNvSpPr/>
            <p:nvPr/>
          </p:nvSpPr>
          <p:spPr>
            <a:xfrm>
              <a:off x="1095648" y="2483034"/>
              <a:ext cx="389004" cy="53857"/>
            </a:xfrm>
            <a:custGeom>
              <a:avLst/>
              <a:gdLst/>
              <a:ahLst/>
              <a:cxnLst/>
              <a:rect l="l" t="t" r="r" b="b"/>
              <a:pathLst>
                <a:path w="7086" h="981" extrusionOk="0">
                  <a:moveTo>
                    <a:pt x="7086" y="1"/>
                  </a:moveTo>
                  <a:cubicBezTo>
                    <a:pt x="7086" y="529"/>
                    <a:pt x="6654" y="981"/>
                    <a:pt x="6106" y="981"/>
                  </a:cubicBezTo>
                  <a:lnTo>
                    <a:pt x="980" y="981"/>
                  </a:lnTo>
                  <a:cubicBezTo>
                    <a:pt x="432" y="981"/>
                    <a:pt x="1" y="529"/>
                    <a:pt x="1" y="1"/>
                  </a:cubicBezTo>
                  <a:cubicBezTo>
                    <a:pt x="1" y="529"/>
                    <a:pt x="432" y="981"/>
                    <a:pt x="980" y="981"/>
                  </a:cubicBezTo>
                  <a:lnTo>
                    <a:pt x="6106" y="981"/>
                  </a:lnTo>
                  <a:cubicBezTo>
                    <a:pt x="6654" y="981"/>
                    <a:pt x="7086" y="529"/>
                    <a:pt x="7086" y="1"/>
                  </a:cubicBezTo>
                  <a:close/>
                </a:path>
              </a:pathLst>
            </a:custGeom>
            <a:solidFill>
              <a:srgbClr val="9B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7"/>
            <p:cNvSpPr/>
            <p:nvPr/>
          </p:nvSpPr>
          <p:spPr>
            <a:xfrm>
              <a:off x="1095648" y="2051526"/>
              <a:ext cx="389004" cy="485371"/>
            </a:xfrm>
            <a:custGeom>
              <a:avLst/>
              <a:gdLst/>
              <a:ahLst/>
              <a:cxnLst/>
              <a:rect l="l" t="t" r="r" b="b"/>
              <a:pathLst>
                <a:path w="7086" h="8841" extrusionOk="0">
                  <a:moveTo>
                    <a:pt x="1752" y="0"/>
                  </a:moveTo>
                  <a:cubicBezTo>
                    <a:pt x="1802" y="340"/>
                    <a:pt x="1833" y="675"/>
                    <a:pt x="1767" y="1015"/>
                  </a:cubicBezTo>
                  <a:cubicBezTo>
                    <a:pt x="1721" y="1350"/>
                    <a:pt x="1559" y="1690"/>
                    <a:pt x="1285" y="1883"/>
                  </a:cubicBezTo>
                  <a:cubicBezTo>
                    <a:pt x="1046" y="2060"/>
                    <a:pt x="722" y="2106"/>
                    <a:pt x="513" y="2334"/>
                  </a:cubicBezTo>
                  <a:cubicBezTo>
                    <a:pt x="321" y="2542"/>
                    <a:pt x="290" y="2831"/>
                    <a:pt x="259" y="3121"/>
                  </a:cubicBezTo>
                  <a:cubicBezTo>
                    <a:pt x="97" y="4679"/>
                    <a:pt x="16" y="6268"/>
                    <a:pt x="1" y="7846"/>
                  </a:cubicBezTo>
                  <a:lnTo>
                    <a:pt x="1" y="7861"/>
                  </a:lnTo>
                  <a:cubicBezTo>
                    <a:pt x="1" y="8389"/>
                    <a:pt x="432" y="8841"/>
                    <a:pt x="980" y="8841"/>
                  </a:cubicBezTo>
                  <a:lnTo>
                    <a:pt x="6106" y="8841"/>
                  </a:lnTo>
                  <a:cubicBezTo>
                    <a:pt x="6654" y="8841"/>
                    <a:pt x="7086" y="8389"/>
                    <a:pt x="7086" y="7861"/>
                  </a:cubicBezTo>
                  <a:lnTo>
                    <a:pt x="7086" y="7846"/>
                  </a:lnTo>
                  <a:cubicBezTo>
                    <a:pt x="7070" y="6268"/>
                    <a:pt x="6989" y="4679"/>
                    <a:pt x="6831" y="3121"/>
                  </a:cubicBezTo>
                  <a:cubicBezTo>
                    <a:pt x="6797" y="2831"/>
                    <a:pt x="6766" y="2542"/>
                    <a:pt x="6573" y="2334"/>
                  </a:cubicBezTo>
                  <a:cubicBezTo>
                    <a:pt x="6365" y="2106"/>
                    <a:pt x="6044" y="2060"/>
                    <a:pt x="5801" y="1883"/>
                  </a:cubicBezTo>
                  <a:cubicBezTo>
                    <a:pt x="5528" y="1690"/>
                    <a:pt x="5370" y="1350"/>
                    <a:pt x="5319" y="1015"/>
                  </a:cubicBezTo>
                  <a:cubicBezTo>
                    <a:pt x="5254" y="675"/>
                    <a:pt x="5289" y="340"/>
                    <a:pt x="5335" y="0"/>
                  </a:cubicBezTo>
                  <a:close/>
                </a:path>
              </a:pathLst>
            </a:custGeom>
            <a:solidFill>
              <a:srgbClr val="38516A">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1140556" y="2108895"/>
              <a:ext cx="79437" cy="228549"/>
            </a:xfrm>
            <a:custGeom>
              <a:avLst/>
              <a:gdLst/>
              <a:ahLst/>
              <a:cxnLst/>
              <a:rect l="l" t="t" r="r" b="b"/>
              <a:pathLst>
                <a:path w="1447" h="4163" extrusionOk="0">
                  <a:moveTo>
                    <a:pt x="1447" y="1"/>
                  </a:moveTo>
                  <a:cubicBezTo>
                    <a:pt x="1447" y="1"/>
                    <a:pt x="1416" y="82"/>
                    <a:pt x="1385" y="193"/>
                  </a:cubicBezTo>
                  <a:cubicBezTo>
                    <a:pt x="1350" y="305"/>
                    <a:pt x="1304" y="483"/>
                    <a:pt x="1192" y="660"/>
                  </a:cubicBezTo>
                  <a:cubicBezTo>
                    <a:pt x="1142" y="757"/>
                    <a:pt x="1080" y="838"/>
                    <a:pt x="984" y="919"/>
                  </a:cubicBezTo>
                  <a:cubicBezTo>
                    <a:pt x="903" y="980"/>
                    <a:pt x="791" y="1061"/>
                    <a:pt x="675" y="1142"/>
                  </a:cubicBezTo>
                  <a:cubicBezTo>
                    <a:pt x="579" y="1223"/>
                    <a:pt x="451" y="1320"/>
                    <a:pt x="370" y="1462"/>
                  </a:cubicBezTo>
                  <a:cubicBezTo>
                    <a:pt x="289" y="1594"/>
                    <a:pt x="259" y="1736"/>
                    <a:pt x="228" y="1883"/>
                  </a:cubicBezTo>
                  <a:cubicBezTo>
                    <a:pt x="212" y="1945"/>
                    <a:pt x="193" y="2026"/>
                    <a:pt x="178" y="2091"/>
                  </a:cubicBezTo>
                  <a:cubicBezTo>
                    <a:pt x="162" y="2157"/>
                    <a:pt x="147" y="2234"/>
                    <a:pt x="131" y="2299"/>
                  </a:cubicBezTo>
                  <a:cubicBezTo>
                    <a:pt x="116" y="2446"/>
                    <a:pt x="97" y="2573"/>
                    <a:pt x="81" y="2716"/>
                  </a:cubicBezTo>
                  <a:cubicBezTo>
                    <a:pt x="35" y="2974"/>
                    <a:pt x="19" y="3233"/>
                    <a:pt x="19" y="3441"/>
                  </a:cubicBezTo>
                  <a:cubicBezTo>
                    <a:pt x="0" y="3665"/>
                    <a:pt x="0" y="3842"/>
                    <a:pt x="0" y="3954"/>
                  </a:cubicBezTo>
                  <a:cubicBezTo>
                    <a:pt x="19" y="4020"/>
                    <a:pt x="19" y="4066"/>
                    <a:pt x="19" y="4116"/>
                  </a:cubicBezTo>
                  <a:lnTo>
                    <a:pt x="19" y="4162"/>
                  </a:lnTo>
                  <a:cubicBezTo>
                    <a:pt x="19" y="4162"/>
                    <a:pt x="35" y="4085"/>
                    <a:pt x="50" y="3969"/>
                  </a:cubicBezTo>
                  <a:cubicBezTo>
                    <a:pt x="66" y="3842"/>
                    <a:pt x="81" y="3665"/>
                    <a:pt x="116" y="3457"/>
                  </a:cubicBezTo>
                  <a:cubicBezTo>
                    <a:pt x="147" y="3248"/>
                    <a:pt x="178" y="2990"/>
                    <a:pt x="228" y="2735"/>
                  </a:cubicBezTo>
                  <a:cubicBezTo>
                    <a:pt x="259" y="2604"/>
                    <a:pt x="274" y="2477"/>
                    <a:pt x="309" y="2330"/>
                  </a:cubicBezTo>
                  <a:cubicBezTo>
                    <a:pt x="324" y="2269"/>
                    <a:pt x="340" y="2188"/>
                    <a:pt x="355" y="2122"/>
                  </a:cubicBezTo>
                  <a:cubicBezTo>
                    <a:pt x="355" y="2060"/>
                    <a:pt x="370" y="1995"/>
                    <a:pt x="386" y="1914"/>
                  </a:cubicBezTo>
                  <a:cubicBezTo>
                    <a:pt x="421" y="1786"/>
                    <a:pt x="467" y="1655"/>
                    <a:pt x="532" y="1543"/>
                  </a:cubicBezTo>
                  <a:cubicBezTo>
                    <a:pt x="579" y="1432"/>
                    <a:pt x="675" y="1351"/>
                    <a:pt x="772" y="1254"/>
                  </a:cubicBezTo>
                  <a:cubicBezTo>
                    <a:pt x="887" y="1173"/>
                    <a:pt x="984" y="1096"/>
                    <a:pt x="1080" y="1015"/>
                  </a:cubicBezTo>
                  <a:cubicBezTo>
                    <a:pt x="1096" y="980"/>
                    <a:pt x="1126" y="965"/>
                    <a:pt x="1142" y="934"/>
                  </a:cubicBezTo>
                  <a:cubicBezTo>
                    <a:pt x="1157" y="919"/>
                    <a:pt x="1192" y="884"/>
                    <a:pt x="1207" y="868"/>
                  </a:cubicBezTo>
                  <a:cubicBezTo>
                    <a:pt x="1238" y="822"/>
                    <a:pt x="1254" y="757"/>
                    <a:pt x="1288" y="710"/>
                  </a:cubicBezTo>
                  <a:cubicBezTo>
                    <a:pt x="1335" y="614"/>
                    <a:pt x="1369" y="517"/>
                    <a:pt x="1385" y="436"/>
                  </a:cubicBezTo>
                  <a:cubicBezTo>
                    <a:pt x="1400" y="340"/>
                    <a:pt x="1416" y="259"/>
                    <a:pt x="1416" y="209"/>
                  </a:cubicBezTo>
                  <a:cubicBezTo>
                    <a:pt x="1431" y="147"/>
                    <a:pt x="1431" y="97"/>
                    <a:pt x="1431" y="66"/>
                  </a:cubicBezTo>
                  <a:cubicBezTo>
                    <a:pt x="1447" y="16"/>
                    <a:pt x="1447" y="1"/>
                    <a:pt x="1447"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7"/>
            <p:cNvSpPr/>
            <p:nvPr/>
          </p:nvSpPr>
          <p:spPr>
            <a:xfrm>
              <a:off x="1317990" y="2401947"/>
              <a:ext cx="128790" cy="95087"/>
            </a:xfrm>
            <a:custGeom>
              <a:avLst/>
              <a:gdLst/>
              <a:ahLst/>
              <a:cxnLst/>
              <a:rect l="l" t="t" r="r" b="b"/>
              <a:pathLst>
                <a:path w="2346" h="1732" extrusionOk="0">
                  <a:moveTo>
                    <a:pt x="2284" y="1"/>
                  </a:moveTo>
                  <a:cubicBezTo>
                    <a:pt x="2284" y="1"/>
                    <a:pt x="2249" y="240"/>
                    <a:pt x="2218" y="579"/>
                  </a:cubicBezTo>
                  <a:cubicBezTo>
                    <a:pt x="2218" y="656"/>
                    <a:pt x="2203" y="753"/>
                    <a:pt x="2203" y="849"/>
                  </a:cubicBezTo>
                  <a:cubicBezTo>
                    <a:pt x="2187" y="946"/>
                    <a:pt x="2187" y="1061"/>
                    <a:pt x="2168" y="1158"/>
                  </a:cubicBezTo>
                  <a:cubicBezTo>
                    <a:pt x="2153" y="1254"/>
                    <a:pt x="2122" y="1331"/>
                    <a:pt x="2056" y="1412"/>
                  </a:cubicBezTo>
                  <a:cubicBezTo>
                    <a:pt x="1994" y="1478"/>
                    <a:pt x="1898" y="1524"/>
                    <a:pt x="1817" y="1544"/>
                  </a:cubicBezTo>
                  <a:cubicBezTo>
                    <a:pt x="1721" y="1559"/>
                    <a:pt x="1609" y="1559"/>
                    <a:pt x="1493" y="1559"/>
                  </a:cubicBezTo>
                  <a:cubicBezTo>
                    <a:pt x="1456" y="1554"/>
                    <a:pt x="1417" y="1552"/>
                    <a:pt x="1378" y="1552"/>
                  </a:cubicBezTo>
                  <a:cubicBezTo>
                    <a:pt x="1300" y="1552"/>
                    <a:pt x="1222" y="1559"/>
                    <a:pt x="1158" y="1559"/>
                  </a:cubicBezTo>
                  <a:cubicBezTo>
                    <a:pt x="934" y="1559"/>
                    <a:pt x="741" y="1574"/>
                    <a:pt x="564" y="1605"/>
                  </a:cubicBezTo>
                  <a:cubicBezTo>
                    <a:pt x="386" y="1621"/>
                    <a:pt x="240" y="1655"/>
                    <a:pt x="143" y="1671"/>
                  </a:cubicBezTo>
                  <a:cubicBezTo>
                    <a:pt x="97" y="1686"/>
                    <a:pt x="66" y="1702"/>
                    <a:pt x="31" y="1702"/>
                  </a:cubicBezTo>
                  <a:cubicBezTo>
                    <a:pt x="0" y="1702"/>
                    <a:pt x="0" y="1717"/>
                    <a:pt x="0" y="1717"/>
                  </a:cubicBezTo>
                  <a:cubicBezTo>
                    <a:pt x="0" y="1717"/>
                    <a:pt x="47" y="1717"/>
                    <a:pt x="143" y="1702"/>
                  </a:cubicBezTo>
                  <a:lnTo>
                    <a:pt x="1158" y="1702"/>
                  </a:lnTo>
                  <a:cubicBezTo>
                    <a:pt x="1254" y="1717"/>
                    <a:pt x="1366" y="1717"/>
                    <a:pt x="1478" y="1717"/>
                  </a:cubicBezTo>
                  <a:cubicBezTo>
                    <a:pt x="1534" y="1727"/>
                    <a:pt x="1594" y="1732"/>
                    <a:pt x="1657" y="1732"/>
                  </a:cubicBezTo>
                  <a:cubicBezTo>
                    <a:pt x="1720" y="1732"/>
                    <a:pt x="1784" y="1727"/>
                    <a:pt x="1848" y="1717"/>
                  </a:cubicBezTo>
                  <a:cubicBezTo>
                    <a:pt x="1975" y="1686"/>
                    <a:pt x="2091" y="1621"/>
                    <a:pt x="2187" y="1524"/>
                  </a:cubicBezTo>
                  <a:cubicBezTo>
                    <a:pt x="2264" y="1428"/>
                    <a:pt x="2315" y="1301"/>
                    <a:pt x="2330" y="1173"/>
                  </a:cubicBezTo>
                  <a:cubicBezTo>
                    <a:pt x="2345" y="1061"/>
                    <a:pt x="2330" y="946"/>
                    <a:pt x="2330" y="849"/>
                  </a:cubicBezTo>
                  <a:cubicBezTo>
                    <a:pt x="2330" y="753"/>
                    <a:pt x="2330" y="656"/>
                    <a:pt x="2315" y="579"/>
                  </a:cubicBezTo>
                  <a:cubicBezTo>
                    <a:pt x="2299" y="240"/>
                    <a:pt x="2284" y="1"/>
                    <a:pt x="228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7"/>
            <p:cNvSpPr/>
            <p:nvPr/>
          </p:nvSpPr>
          <p:spPr>
            <a:xfrm>
              <a:off x="1265890" y="2183833"/>
              <a:ext cx="41557" cy="13396"/>
            </a:xfrm>
            <a:custGeom>
              <a:avLst/>
              <a:gdLst/>
              <a:ahLst/>
              <a:cxnLst/>
              <a:rect l="l" t="t" r="r" b="b"/>
              <a:pathLst>
                <a:path w="757" h="244" extrusionOk="0">
                  <a:moveTo>
                    <a:pt x="82" y="1"/>
                  </a:moveTo>
                  <a:cubicBezTo>
                    <a:pt x="31" y="1"/>
                    <a:pt x="1" y="36"/>
                    <a:pt x="1" y="82"/>
                  </a:cubicBezTo>
                  <a:lnTo>
                    <a:pt x="1" y="244"/>
                  </a:lnTo>
                  <a:lnTo>
                    <a:pt x="757" y="244"/>
                  </a:lnTo>
                  <a:lnTo>
                    <a:pt x="757" y="82"/>
                  </a:lnTo>
                  <a:cubicBezTo>
                    <a:pt x="757" y="36"/>
                    <a:pt x="726" y="1"/>
                    <a:pt x="67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a:off x="1178656" y="2200797"/>
              <a:ext cx="218767" cy="266430"/>
            </a:xfrm>
            <a:custGeom>
              <a:avLst/>
              <a:gdLst/>
              <a:ahLst/>
              <a:cxnLst/>
              <a:rect l="l" t="t" r="r" b="b"/>
              <a:pathLst>
                <a:path w="3985" h="4853" extrusionOk="0">
                  <a:moveTo>
                    <a:pt x="2955" y="1"/>
                  </a:moveTo>
                  <a:lnTo>
                    <a:pt x="996" y="16"/>
                  </a:lnTo>
                  <a:lnTo>
                    <a:pt x="996" y="402"/>
                  </a:lnTo>
                  <a:cubicBezTo>
                    <a:pt x="996" y="818"/>
                    <a:pt x="849" y="1204"/>
                    <a:pt x="560" y="1509"/>
                  </a:cubicBezTo>
                  <a:cubicBezTo>
                    <a:pt x="224" y="1863"/>
                    <a:pt x="16" y="2330"/>
                    <a:pt x="16" y="2859"/>
                  </a:cubicBezTo>
                  <a:cubicBezTo>
                    <a:pt x="1" y="3945"/>
                    <a:pt x="899" y="4853"/>
                    <a:pt x="1979" y="4853"/>
                  </a:cubicBezTo>
                  <a:cubicBezTo>
                    <a:pt x="1988" y="4853"/>
                    <a:pt x="1997" y="4853"/>
                    <a:pt x="2006" y="4853"/>
                  </a:cubicBezTo>
                  <a:cubicBezTo>
                    <a:pt x="3102" y="4853"/>
                    <a:pt x="3985" y="3954"/>
                    <a:pt x="3985" y="2859"/>
                  </a:cubicBezTo>
                  <a:cubicBezTo>
                    <a:pt x="3969" y="2315"/>
                    <a:pt x="3761" y="1833"/>
                    <a:pt x="3406" y="1478"/>
                  </a:cubicBezTo>
                  <a:cubicBezTo>
                    <a:pt x="3117" y="1189"/>
                    <a:pt x="2955" y="803"/>
                    <a:pt x="2955" y="402"/>
                  </a:cubicBezTo>
                  <a:lnTo>
                    <a:pt x="2955"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7"/>
            <p:cNvSpPr/>
            <p:nvPr/>
          </p:nvSpPr>
          <p:spPr>
            <a:xfrm>
              <a:off x="1233280" y="2190201"/>
              <a:ext cx="68018" cy="19325"/>
            </a:xfrm>
            <a:custGeom>
              <a:avLst/>
              <a:gdLst/>
              <a:ahLst/>
              <a:cxnLst/>
              <a:rect l="l" t="t" r="r" b="b"/>
              <a:pathLst>
                <a:path w="1239" h="352" extrusionOk="0">
                  <a:moveTo>
                    <a:pt x="1239" y="1"/>
                  </a:moveTo>
                  <a:lnTo>
                    <a:pt x="240" y="16"/>
                  </a:lnTo>
                  <a:cubicBezTo>
                    <a:pt x="112" y="16"/>
                    <a:pt x="1" y="128"/>
                    <a:pt x="1" y="255"/>
                  </a:cubicBezTo>
                  <a:lnTo>
                    <a:pt x="1" y="352"/>
                  </a:lnTo>
                  <a:lnTo>
                    <a:pt x="1239"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7"/>
            <p:cNvSpPr/>
            <p:nvPr/>
          </p:nvSpPr>
          <p:spPr>
            <a:xfrm>
              <a:off x="1294054" y="2211392"/>
              <a:ext cx="46828" cy="12353"/>
            </a:xfrm>
            <a:custGeom>
              <a:avLst/>
              <a:gdLst/>
              <a:ahLst/>
              <a:cxnLst/>
              <a:rect l="l" t="t" r="r" b="b"/>
              <a:pathLst>
                <a:path w="853" h="225" extrusionOk="0">
                  <a:moveTo>
                    <a:pt x="853" y="0"/>
                  </a:moveTo>
                  <a:lnTo>
                    <a:pt x="1" y="224"/>
                  </a:lnTo>
                  <a:lnTo>
                    <a:pt x="853" y="224"/>
                  </a:lnTo>
                  <a:lnTo>
                    <a:pt x="853"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7"/>
            <p:cNvSpPr/>
            <p:nvPr/>
          </p:nvSpPr>
          <p:spPr>
            <a:xfrm>
              <a:off x="1233280" y="2190201"/>
              <a:ext cx="105074" cy="34367"/>
            </a:xfrm>
            <a:custGeom>
              <a:avLst/>
              <a:gdLst/>
              <a:ahLst/>
              <a:cxnLst/>
              <a:rect l="l" t="t" r="r" b="b"/>
              <a:pathLst>
                <a:path w="1914" h="626" extrusionOk="0">
                  <a:moveTo>
                    <a:pt x="1239" y="1"/>
                  </a:moveTo>
                  <a:lnTo>
                    <a:pt x="1" y="352"/>
                  </a:lnTo>
                  <a:lnTo>
                    <a:pt x="1" y="626"/>
                  </a:lnTo>
                  <a:lnTo>
                    <a:pt x="97" y="626"/>
                  </a:lnTo>
                  <a:lnTo>
                    <a:pt x="1914" y="113"/>
                  </a:lnTo>
                  <a:cubicBezTo>
                    <a:pt x="1864" y="47"/>
                    <a:pt x="1802" y="1"/>
                    <a:pt x="1705"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a:off x="1238606" y="2196350"/>
              <a:ext cx="102274" cy="28219"/>
            </a:xfrm>
            <a:custGeom>
              <a:avLst/>
              <a:gdLst/>
              <a:ahLst/>
              <a:cxnLst/>
              <a:rect l="l" t="t" r="r" b="b"/>
              <a:pathLst>
                <a:path w="1863" h="514" extrusionOk="0">
                  <a:moveTo>
                    <a:pt x="1817" y="1"/>
                  </a:moveTo>
                  <a:lnTo>
                    <a:pt x="0" y="514"/>
                  </a:lnTo>
                  <a:lnTo>
                    <a:pt x="1011" y="498"/>
                  </a:lnTo>
                  <a:lnTo>
                    <a:pt x="1863" y="274"/>
                  </a:lnTo>
                  <a:lnTo>
                    <a:pt x="1848" y="128"/>
                  </a:lnTo>
                  <a:cubicBezTo>
                    <a:pt x="1848" y="82"/>
                    <a:pt x="1848" y="31"/>
                    <a:pt x="1817"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1248323" y="2223690"/>
              <a:ext cx="82840" cy="172002"/>
            </a:xfrm>
            <a:custGeom>
              <a:avLst/>
              <a:gdLst/>
              <a:ahLst/>
              <a:cxnLst/>
              <a:rect l="l" t="t" r="r" b="b"/>
              <a:pathLst>
                <a:path w="1509" h="3133" extrusionOk="0">
                  <a:moveTo>
                    <a:pt x="965" y="1639"/>
                  </a:moveTo>
                  <a:lnTo>
                    <a:pt x="965" y="1639"/>
                  </a:lnTo>
                  <a:cubicBezTo>
                    <a:pt x="1011" y="1686"/>
                    <a:pt x="1046" y="1736"/>
                    <a:pt x="1077" y="1782"/>
                  </a:cubicBezTo>
                  <a:cubicBezTo>
                    <a:pt x="1300" y="2152"/>
                    <a:pt x="1412" y="2476"/>
                    <a:pt x="1397" y="2781"/>
                  </a:cubicBezTo>
                  <a:cubicBezTo>
                    <a:pt x="1397" y="2843"/>
                    <a:pt x="1366" y="2908"/>
                    <a:pt x="1335" y="2924"/>
                  </a:cubicBezTo>
                  <a:cubicBezTo>
                    <a:pt x="1316" y="2939"/>
                    <a:pt x="1300" y="2939"/>
                    <a:pt x="1300" y="2939"/>
                  </a:cubicBezTo>
                  <a:cubicBezTo>
                    <a:pt x="1269" y="2924"/>
                    <a:pt x="1254" y="2893"/>
                    <a:pt x="1239" y="2877"/>
                  </a:cubicBezTo>
                  <a:cubicBezTo>
                    <a:pt x="1142" y="2685"/>
                    <a:pt x="1092" y="2442"/>
                    <a:pt x="1061" y="2249"/>
                  </a:cubicBezTo>
                  <a:cubicBezTo>
                    <a:pt x="1011" y="2040"/>
                    <a:pt x="996" y="1848"/>
                    <a:pt x="965" y="1639"/>
                  </a:cubicBezTo>
                  <a:close/>
                  <a:moveTo>
                    <a:pt x="402" y="1767"/>
                  </a:moveTo>
                  <a:cubicBezTo>
                    <a:pt x="402" y="2056"/>
                    <a:pt x="417" y="2345"/>
                    <a:pt x="351" y="2604"/>
                  </a:cubicBezTo>
                  <a:cubicBezTo>
                    <a:pt x="336" y="2781"/>
                    <a:pt x="290" y="2908"/>
                    <a:pt x="224" y="3005"/>
                  </a:cubicBezTo>
                  <a:lnTo>
                    <a:pt x="209" y="3036"/>
                  </a:lnTo>
                  <a:cubicBezTo>
                    <a:pt x="209" y="3036"/>
                    <a:pt x="193" y="3020"/>
                    <a:pt x="178" y="3005"/>
                  </a:cubicBezTo>
                  <a:cubicBezTo>
                    <a:pt x="128" y="2877"/>
                    <a:pt x="97" y="2700"/>
                    <a:pt x="128" y="2492"/>
                  </a:cubicBezTo>
                  <a:cubicBezTo>
                    <a:pt x="159" y="2233"/>
                    <a:pt x="255" y="1994"/>
                    <a:pt x="402" y="1767"/>
                  </a:cubicBezTo>
                  <a:close/>
                  <a:moveTo>
                    <a:pt x="402" y="0"/>
                  </a:moveTo>
                  <a:lnTo>
                    <a:pt x="290" y="16"/>
                  </a:lnTo>
                  <a:cubicBezTo>
                    <a:pt x="336" y="594"/>
                    <a:pt x="371" y="1126"/>
                    <a:pt x="402" y="1608"/>
                  </a:cubicBezTo>
                  <a:cubicBezTo>
                    <a:pt x="371" y="1639"/>
                    <a:pt x="351" y="1655"/>
                    <a:pt x="336" y="1686"/>
                  </a:cubicBezTo>
                  <a:cubicBezTo>
                    <a:pt x="178" y="1929"/>
                    <a:pt x="62" y="2202"/>
                    <a:pt x="31" y="2476"/>
                  </a:cubicBezTo>
                  <a:cubicBezTo>
                    <a:pt x="0" y="2700"/>
                    <a:pt x="16" y="2893"/>
                    <a:pt x="97" y="3055"/>
                  </a:cubicBezTo>
                  <a:cubicBezTo>
                    <a:pt x="128" y="3117"/>
                    <a:pt x="178" y="3132"/>
                    <a:pt x="209" y="3132"/>
                  </a:cubicBezTo>
                  <a:cubicBezTo>
                    <a:pt x="255" y="3132"/>
                    <a:pt x="290" y="3086"/>
                    <a:pt x="305" y="3070"/>
                  </a:cubicBezTo>
                  <a:cubicBezTo>
                    <a:pt x="371" y="2939"/>
                    <a:pt x="417" y="2812"/>
                    <a:pt x="467" y="2634"/>
                  </a:cubicBezTo>
                  <a:cubicBezTo>
                    <a:pt x="513" y="2330"/>
                    <a:pt x="513" y="2025"/>
                    <a:pt x="498" y="1720"/>
                  </a:cubicBezTo>
                  <a:lnTo>
                    <a:pt x="498" y="1639"/>
                  </a:lnTo>
                  <a:cubicBezTo>
                    <a:pt x="564" y="1574"/>
                    <a:pt x="660" y="1512"/>
                    <a:pt x="756" y="1512"/>
                  </a:cubicBezTo>
                  <a:cubicBezTo>
                    <a:pt x="787" y="1512"/>
                    <a:pt x="818" y="1527"/>
                    <a:pt x="853" y="1543"/>
                  </a:cubicBezTo>
                  <a:cubicBezTo>
                    <a:pt x="884" y="1782"/>
                    <a:pt x="915" y="2025"/>
                    <a:pt x="965" y="2264"/>
                  </a:cubicBezTo>
                  <a:cubicBezTo>
                    <a:pt x="996" y="2476"/>
                    <a:pt x="1046" y="2715"/>
                    <a:pt x="1158" y="2924"/>
                  </a:cubicBezTo>
                  <a:cubicBezTo>
                    <a:pt x="1173" y="2958"/>
                    <a:pt x="1204" y="3005"/>
                    <a:pt x="1254" y="3020"/>
                  </a:cubicBezTo>
                  <a:cubicBezTo>
                    <a:pt x="1273" y="3027"/>
                    <a:pt x="1293" y="3030"/>
                    <a:pt x="1312" y="3030"/>
                  </a:cubicBezTo>
                  <a:cubicBezTo>
                    <a:pt x="1338" y="3030"/>
                    <a:pt x="1363" y="3023"/>
                    <a:pt x="1381" y="3005"/>
                  </a:cubicBezTo>
                  <a:cubicBezTo>
                    <a:pt x="1462" y="2958"/>
                    <a:pt x="1493" y="2862"/>
                    <a:pt x="1493" y="2781"/>
                  </a:cubicBezTo>
                  <a:cubicBezTo>
                    <a:pt x="1509" y="2457"/>
                    <a:pt x="1397" y="2106"/>
                    <a:pt x="1158" y="1720"/>
                  </a:cubicBezTo>
                  <a:cubicBezTo>
                    <a:pt x="1107" y="1655"/>
                    <a:pt x="1046" y="1558"/>
                    <a:pt x="949" y="1493"/>
                  </a:cubicBezTo>
                  <a:cubicBezTo>
                    <a:pt x="899" y="995"/>
                    <a:pt x="884" y="498"/>
                    <a:pt x="915" y="16"/>
                  </a:cubicBezTo>
                  <a:lnTo>
                    <a:pt x="818" y="16"/>
                  </a:lnTo>
                  <a:cubicBezTo>
                    <a:pt x="787" y="467"/>
                    <a:pt x="803" y="949"/>
                    <a:pt x="853" y="1431"/>
                  </a:cubicBezTo>
                  <a:cubicBezTo>
                    <a:pt x="818" y="1431"/>
                    <a:pt x="787" y="1416"/>
                    <a:pt x="756" y="1416"/>
                  </a:cubicBezTo>
                  <a:cubicBezTo>
                    <a:pt x="660" y="1416"/>
                    <a:pt x="579" y="1446"/>
                    <a:pt x="483" y="1512"/>
                  </a:cubicBezTo>
                  <a:cubicBezTo>
                    <a:pt x="467" y="1061"/>
                    <a:pt x="432" y="548"/>
                    <a:pt x="402"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a:off x="1212089" y="2329535"/>
              <a:ext cx="53031" cy="110404"/>
            </a:xfrm>
            <a:custGeom>
              <a:avLst/>
              <a:gdLst/>
              <a:ahLst/>
              <a:cxnLst/>
              <a:rect l="l" t="t" r="r" b="b"/>
              <a:pathLst>
                <a:path w="966" h="2011" extrusionOk="0">
                  <a:moveTo>
                    <a:pt x="113" y="1"/>
                  </a:moveTo>
                  <a:lnTo>
                    <a:pt x="97" y="16"/>
                  </a:lnTo>
                  <a:cubicBezTo>
                    <a:pt x="97" y="31"/>
                    <a:pt x="82" y="66"/>
                    <a:pt x="82" y="97"/>
                  </a:cubicBezTo>
                  <a:cubicBezTo>
                    <a:pt x="66" y="112"/>
                    <a:pt x="47" y="163"/>
                    <a:pt x="47" y="209"/>
                  </a:cubicBezTo>
                  <a:cubicBezTo>
                    <a:pt x="32" y="240"/>
                    <a:pt x="16" y="305"/>
                    <a:pt x="16" y="355"/>
                  </a:cubicBezTo>
                  <a:cubicBezTo>
                    <a:pt x="1" y="467"/>
                    <a:pt x="1" y="595"/>
                    <a:pt x="16" y="741"/>
                  </a:cubicBezTo>
                  <a:cubicBezTo>
                    <a:pt x="16" y="818"/>
                    <a:pt x="32" y="884"/>
                    <a:pt x="47" y="965"/>
                  </a:cubicBezTo>
                  <a:cubicBezTo>
                    <a:pt x="66" y="1030"/>
                    <a:pt x="97" y="1108"/>
                    <a:pt x="128" y="1173"/>
                  </a:cubicBezTo>
                  <a:cubicBezTo>
                    <a:pt x="144" y="1239"/>
                    <a:pt x="194" y="1320"/>
                    <a:pt x="225" y="1381"/>
                  </a:cubicBezTo>
                  <a:cubicBezTo>
                    <a:pt x="259" y="1447"/>
                    <a:pt x="306" y="1493"/>
                    <a:pt x="356" y="1559"/>
                  </a:cubicBezTo>
                  <a:cubicBezTo>
                    <a:pt x="452" y="1671"/>
                    <a:pt x="549" y="1752"/>
                    <a:pt x="626" y="1833"/>
                  </a:cubicBezTo>
                  <a:cubicBezTo>
                    <a:pt x="676" y="1864"/>
                    <a:pt x="722" y="1879"/>
                    <a:pt x="757" y="1914"/>
                  </a:cubicBezTo>
                  <a:cubicBezTo>
                    <a:pt x="803" y="1929"/>
                    <a:pt x="838" y="1945"/>
                    <a:pt x="869" y="1960"/>
                  </a:cubicBezTo>
                  <a:cubicBezTo>
                    <a:pt x="900" y="1975"/>
                    <a:pt x="915" y="1995"/>
                    <a:pt x="934" y="1995"/>
                  </a:cubicBezTo>
                  <a:cubicBezTo>
                    <a:pt x="950" y="2010"/>
                    <a:pt x="965" y="2010"/>
                    <a:pt x="965" y="2010"/>
                  </a:cubicBezTo>
                  <a:cubicBezTo>
                    <a:pt x="965" y="2010"/>
                    <a:pt x="934" y="1975"/>
                    <a:pt x="884" y="1945"/>
                  </a:cubicBezTo>
                  <a:cubicBezTo>
                    <a:pt x="853" y="1929"/>
                    <a:pt x="819" y="1898"/>
                    <a:pt x="788" y="1864"/>
                  </a:cubicBezTo>
                  <a:cubicBezTo>
                    <a:pt x="757" y="1848"/>
                    <a:pt x="722" y="1802"/>
                    <a:pt x="676" y="1767"/>
                  </a:cubicBezTo>
                  <a:cubicBezTo>
                    <a:pt x="645" y="1736"/>
                    <a:pt x="610" y="1686"/>
                    <a:pt x="564" y="1640"/>
                  </a:cubicBezTo>
                  <a:cubicBezTo>
                    <a:pt x="529" y="1590"/>
                    <a:pt x="483" y="1543"/>
                    <a:pt x="452" y="1493"/>
                  </a:cubicBezTo>
                  <a:cubicBezTo>
                    <a:pt x="402" y="1432"/>
                    <a:pt x="371" y="1366"/>
                    <a:pt x="336" y="1320"/>
                  </a:cubicBezTo>
                  <a:cubicBezTo>
                    <a:pt x="306" y="1254"/>
                    <a:pt x="275" y="1189"/>
                    <a:pt x="240" y="1127"/>
                  </a:cubicBezTo>
                  <a:cubicBezTo>
                    <a:pt x="209" y="1061"/>
                    <a:pt x="194" y="996"/>
                    <a:pt x="178" y="915"/>
                  </a:cubicBezTo>
                  <a:cubicBezTo>
                    <a:pt x="163" y="853"/>
                    <a:pt x="128" y="787"/>
                    <a:pt x="128" y="722"/>
                  </a:cubicBezTo>
                  <a:cubicBezTo>
                    <a:pt x="113" y="660"/>
                    <a:pt x="97" y="595"/>
                    <a:pt x="97" y="529"/>
                  </a:cubicBezTo>
                  <a:lnTo>
                    <a:pt x="97" y="355"/>
                  </a:lnTo>
                  <a:lnTo>
                    <a:pt x="97" y="209"/>
                  </a:lnTo>
                  <a:lnTo>
                    <a:pt x="97" y="97"/>
                  </a:lnTo>
                  <a:cubicBezTo>
                    <a:pt x="113" y="32"/>
                    <a:pt x="113" y="1"/>
                    <a:pt x="113"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a:off x="1286203" y="1689026"/>
              <a:ext cx="10650" cy="497669"/>
            </a:xfrm>
            <a:custGeom>
              <a:avLst/>
              <a:gdLst/>
              <a:ahLst/>
              <a:cxnLst/>
              <a:rect l="l" t="t" r="r" b="b"/>
              <a:pathLst>
                <a:path w="194" h="9065" extrusionOk="0">
                  <a:moveTo>
                    <a:pt x="1" y="0"/>
                  </a:moveTo>
                  <a:lnTo>
                    <a:pt x="1" y="9064"/>
                  </a:lnTo>
                  <a:lnTo>
                    <a:pt x="194" y="9064"/>
                  </a:lnTo>
                  <a:lnTo>
                    <a:pt x="1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1157465" y="2033958"/>
              <a:ext cx="265594" cy="46830"/>
            </a:xfrm>
            <a:custGeom>
              <a:avLst/>
              <a:gdLst/>
              <a:ahLst/>
              <a:cxnLst/>
              <a:rect l="l" t="t" r="r" b="b"/>
              <a:pathLst>
                <a:path w="4838" h="853" extrusionOk="0">
                  <a:moveTo>
                    <a:pt x="1" y="0"/>
                  </a:moveTo>
                  <a:lnTo>
                    <a:pt x="1" y="853"/>
                  </a:lnTo>
                  <a:lnTo>
                    <a:pt x="4837" y="853"/>
                  </a:lnTo>
                  <a:lnTo>
                    <a:pt x="4837"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7"/>
            <p:cNvSpPr/>
            <p:nvPr/>
          </p:nvSpPr>
          <p:spPr>
            <a:xfrm>
              <a:off x="1167017" y="2033958"/>
              <a:ext cx="8070" cy="46830"/>
            </a:xfrm>
            <a:custGeom>
              <a:avLst/>
              <a:gdLst/>
              <a:ahLst/>
              <a:cxnLst/>
              <a:rect l="l" t="t" r="r" b="b"/>
              <a:pathLst>
                <a:path w="147" h="853" extrusionOk="0">
                  <a:moveTo>
                    <a:pt x="0" y="0"/>
                  </a:moveTo>
                  <a:lnTo>
                    <a:pt x="0" y="853"/>
                  </a:lnTo>
                  <a:lnTo>
                    <a:pt x="147" y="85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7"/>
            <p:cNvSpPr/>
            <p:nvPr/>
          </p:nvSpPr>
          <p:spPr>
            <a:xfrm>
              <a:off x="1185628" y="2033958"/>
              <a:ext cx="7082" cy="46830"/>
            </a:xfrm>
            <a:custGeom>
              <a:avLst/>
              <a:gdLst/>
              <a:ahLst/>
              <a:cxnLst/>
              <a:rect l="l" t="t" r="r" b="b"/>
              <a:pathLst>
                <a:path w="129" h="853" extrusionOk="0">
                  <a:moveTo>
                    <a:pt x="1" y="0"/>
                  </a:moveTo>
                  <a:lnTo>
                    <a:pt x="1" y="853"/>
                  </a:lnTo>
                  <a:lnTo>
                    <a:pt x="128" y="853"/>
                  </a:lnTo>
                  <a:lnTo>
                    <a:pt x="12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7"/>
            <p:cNvSpPr/>
            <p:nvPr/>
          </p:nvSpPr>
          <p:spPr>
            <a:xfrm>
              <a:off x="1203196" y="2033958"/>
              <a:ext cx="8125" cy="46830"/>
            </a:xfrm>
            <a:custGeom>
              <a:avLst/>
              <a:gdLst/>
              <a:ahLst/>
              <a:cxnLst/>
              <a:rect l="l" t="t" r="r" b="b"/>
              <a:pathLst>
                <a:path w="148" h="853" extrusionOk="0">
                  <a:moveTo>
                    <a:pt x="1" y="0"/>
                  </a:moveTo>
                  <a:lnTo>
                    <a:pt x="1" y="853"/>
                  </a:lnTo>
                  <a:lnTo>
                    <a:pt x="147" y="85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1221861" y="2033958"/>
              <a:ext cx="7905" cy="46830"/>
            </a:xfrm>
            <a:custGeom>
              <a:avLst/>
              <a:gdLst/>
              <a:ahLst/>
              <a:cxnLst/>
              <a:rect l="l" t="t" r="r" b="b"/>
              <a:pathLst>
                <a:path w="144" h="853" extrusionOk="0">
                  <a:moveTo>
                    <a:pt x="0" y="0"/>
                  </a:moveTo>
                  <a:lnTo>
                    <a:pt x="0" y="853"/>
                  </a:lnTo>
                  <a:lnTo>
                    <a:pt x="143" y="853"/>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1240253" y="2033958"/>
              <a:ext cx="8125" cy="46830"/>
            </a:xfrm>
            <a:custGeom>
              <a:avLst/>
              <a:gdLst/>
              <a:ahLst/>
              <a:cxnLst/>
              <a:rect l="l" t="t" r="r" b="b"/>
              <a:pathLst>
                <a:path w="148" h="853" extrusionOk="0">
                  <a:moveTo>
                    <a:pt x="1" y="0"/>
                  </a:moveTo>
                  <a:lnTo>
                    <a:pt x="1" y="853"/>
                  </a:lnTo>
                  <a:lnTo>
                    <a:pt x="147" y="85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1258918" y="2033958"/>
              <a:ext cx="7850" cy="46830"/>
            </a:xfrm>
            <a:custGeom>
              <a:avLst/>
              <a:gdLst/>
              <a:ahLst/>
              <a:cxnLst/>
              <a:rect l="l" t="t" r="r" b="b"/>
              <a:pathLst>
                <a:path w="143" h="853" extrusionOk="0">
                  <a:moveTo>
                    <a:pt x="0" y="0"/>
                  </a:moveTo>
                  <a:lnTo>
                    <a:pt x="0" y="853"/>
                  </a:lnTo>
                  <a:lnTo>
                    <a:pt x="143" y="853"/>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1277309" y="2033958"/>
              <a:ext cx="7246" cy="46830"/>
            </a:xfrm>
            <a:custGeom>
              <a:avLst/>
              <a:gdLst/>
              <a:ahLst/>
              <a:cxnLst/>
              <a:rect l="l" t="t" r="r" b="b"/>
              <a:pathLst>
                <a:path w="132" h="853" extrusionOk="0">
                  <a:moveTo>
                    <a:pt x="1" y="0"/>
                  </a:moveTo>
                  <a:lnTo>
                    <a:pt x="1" y="853"/>
                  </a:lnTo>
                  <a:lnTo>
                    <a:pt x="132" y="853"/>
                  </a:lnTo>
                  <a:lnTo>
                    <a:pt x="13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7"/>
            <p:cNvSpPr/>
            <p:nvPr/>
          </p:nvSpPr>
          <p:spPr>
            <a:xfrm>
              <a:off x="1295975" y="2033958"/>
              <a:ext cx="7027" cy="46830"/>
            </a:xfrm>
            <a:custGeom>
              <a:avLst/>
              <a:gdLst/>
              <a:ahLst/>
              <a:cxnLst/>
              <a:rect l="l" t="t" r="r" b="b"/>
              <a:pathLst>
                <a:path w="128" h="853" extrusionOk="0">
                  <a:moveTo>
                    <a:pt x="0" y="0"/>
                  </a:moveTo>
                  <a:lnTo>
                    <a:pt x="0" y="853"/>
                  </a:lnTo>
                  <a:lnTo>
                    <a:pt x="128" y="853"/>
                  </a:lnTo>
                  <a:lnTo>
                    <a:pt x="12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7"/>
            <p:cNvSpPr/>
            <p:nvPr/>
          </p:nvSpPr>
          <p:spPr>
            <a:xfrm>
              <a:off x="1313543" y="2033958"/>
              <a:ext cx="8070" cy="46830"/>
            </a:xfrm>
            <a:custGeom>
              <a:avLst/>
              <a:gdLst/>
              <a:ahLst/>
              <a:cxnLst/>
              <a:rect l="l" t="t" r="r" b="b"/>
              <a:pathLst>
                <a:path w="147" h="853" extrusionOk="0">
                  <a:moveTo>
                    <a:pt x="0" y="0"/>
                  </a:moveTo>
                  <a:lnTo>
                    <a:pt x="0" y="853"/>
                  </a:lnTo>
                  <a:lnTo>
                    <a:pt x="147" y="85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1332154" y="2033958"/>
              <a:ext cx="7905" cy="46830"/>
            </a:xfrm>
            <a:custGeom>
              <a:avLst/>
              <a:gdLst/>
              <a:ahLst/>
              <a:cxnLst/>
              <a:rect l="l" t="t" r="r" b="b"/>
              <a:pathLst>
                <a:path w="144" h="853" extrusionOk="0">
                  <a:moveTo>
                    <a:pt x="1" y="0"/>
                  </a:moveTo>
                  <a:lnTo>
                    <a:pt x="1" y="853"/>
                  </a:lnTo>
                  <a:lnTo>
                    <a:pt x="144" y="853"/>
                  </a:lnTo>
                  <a:lnTo>
                    <a:pt x="14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1350600" y="2033958"/>
              <a:ext cx="8070" cy="46830"/>
            </a:xfrm>
            <a:custGeom>
              <a:avLst/>
              <a:gdLst/>
              <a:ahLst/>
              <a:cxnLst/>
              <a:rect l="l" t="t" r="r" b="b"/>
              <a:pathLst>
                <a:path w="147" h="853" extrusionOk="0">
                  <a:moveTo>
                    <a:pt x="0" y="0"/>
                  </a:moveTo>
                  <a:lnTo>
                    <a:pt x="0" y="853"/>
                  </a:lnTo>
                  <a:lnTo>
                    <a:pt x="147" y="85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1369211" y="2033958"/>
              <a:ext cx="7905" cy="46830"/>
            </a:xfrm>
            <a:custGeom>
              <a:avLst/>
              <a:gdLst/>
              <a:ahLst/>
              <a:cxnLst/>
              <a:rect l="l" t="t" r="r" b="b"/>
              <a:pathLst>
                <a:path w="144" h="853" extrusionOk="0">
                  <a:moveTo>
                    <a:pt x="1" y="0"/>
                  </a:moveTo>
                  <a:lnTo>
                    <a:pt x="1" y="853"/>
                  </a:lnTo>
                  <a:lnTo>
                    <a:pt x="144" y="853"/>
                  </a:lnTo>
                  <a:lnTo>
                    <a:pt x="14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1387657" y="2033958"/>
              <a:ext cx="7027" cy="46830"/>
            </a:xfrm>
            <a:custGeom>
              <a:avLst/>
              <a:gdLst/>
              <a:ahLst/>
              <a:cxnLst/>
              <a:rect l="l" t="t" r="r" b="b"/>
              <a:pathLst>
                <a:path w="128" h="853" extrusionOk="0">
                  <a:moveTo>
                    <a:pt x="0" y="0"/>
                  </a:moveTo>
                  <a:lnTo>
                    <a:pt x="0" y="853"/>
                  </a:lnTo>
                  <a:lnTo>
                    <a:pt x="128" y="853"/>
                  </a:lnTo>
                  <a:lnTo>
                    <a:pt x="12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7"/>
            <p:cNvSpPr/>
            <p:nvPr/>
          </p:nvSpPr>
          <p:spPr>
            <a:xfrm>
              <a:off x="1405225" y="2033958"/>
              <a:ext cx="8125" cy="46830"/>
            </a:xfrm>
            <a:custGeom>
              <a:avLst/>
              <a:gdLst/>
              <a:ahLst/>
              <a:cxnLst/>
              <a:rect l="l" t="t" r="r" b="b"/>
              <a:pathLst>
                <a:path w="148" h="853" extrusionOk="0">
                  <a:moveTo>
                    <a:pt x="1" y="0"/>
                  </a:moveTo>
                  <a:lnTo>
                    <a:pt x="1" y="853"/>
                  </a:lnTo>
                  <a:lnTo>
                    <a:pt x="147" y="85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67"/>
          <p:cNvGrpSpPr/>
          <p:nvPr/>
        </p:nvGrpSpPr>
        <p:grpSpPr>
          <a:xfrm>
            <a:off x="3105785" y="4129945"/>
            <a:ext cx="1243193" cy="705240"/>
            <a:chOff x="2377599" y="3650246"/>
            <a:chExt cx="953734" cy="541035"/>
          </a:xfrm>
        </p:grpSpPr>
        <p:sp>
          <p:nvSpPr>
            <p:cNvPr id="5825" name="Google Shape;5825;p67"/>
            <p:cNvSpPr/>
            <p:nvPr/>
          </p:nvSpPr>
          <p:spPr>
            <a:xfrm>
              <a:off x="2377599" y="3650246"/>
              <a:ext cx="953734" cy="539996"/>
            </a:xfrm>
            <a:custGeom>
              <a:avLst/>
              <a:gdLst/>
              <a:ahLst/>
              <a:cxnLst/>
              <a:rect l="l" t="t" r="r" b="b"/>
              <a:pathLst>
                <a:path w="17373" h="9836" extrusionOk="0">
                  <a:moveTo>
                    <a:pt x="498" y="0"/>
                  </a:moveTo>
                  <a:cubicBezTo>
                    <a:pt x="224" y="0"/>
                    <a:pt x="0" y="228"/>
                    <a:pt x="0" y="502"/>
                  </a:cubicBezTo>
                  <a:lnTo>
                    <a:pt x="0" y="2685"/>
                  </a:lnTo>
                  <a:lnTo>
                    <a:pt x="0" y="2928"/>
                  </a:lnTo>
                  <a:lnTo>
                    <a:pt x="0" y="4841"/>
                  </a:lnTo>
                  <a:cubicBezTo>
                    <a:pt x="0" y="5130"/>
                    <a:pt x="224" y="5354"/>
                    <a:pt x="498" y="5354"/>
                  </a:cubicBezTo>
                  <a:lnTo>
                    <a:pt x="2442" y="5354"/>
                  </a:lnTo>
                  <a:lnTo>
                    <a:pt x="2442" y="5917"/>
                  </a:lnTo>
                  <a:lnTo>
                    <a:pt x="3151" y="5917"/>
                  </a:lnTo>
                  <a:lnTo>
                    <a:pt x="3522" y="9836"/>
                  </a:lnTo>
                  <a:lnTo>
                    <a:pt x="4034" y="9836"/>
                  </a:lnTo>
                  <a:lnTo>
                    <a:pt x="4405" y="5917"/>
                  </a:lnTo>
                  <a:lnTo>
                    <a:pt x="5111" y="5917"/>
                  </a:lnTo>
                  <a:lnTo>
                    <a:pt x="5111" y="5354"/>
                  </a:lnTo>
                  <a:lnTo>
                    <a:pt x="12262" y="5354"/>
                  </a:lnTo>
                  <a:lnTo>
                    <a:pt x="12262" y="5917"/>
                  </a:lnTo>
                  <a:lnTo>
                    <a:pt x="12971" y="5917"/>
                  </a:lnTo>
                  <a:lnTo>
                    <a:pt x="13357" y="9836"/>
                  </a:lnTo>
                  <a:lnTo>
                    <a:pt x="13855" y="9836"/>
                  </a:lnTo>
                  <a:lnTo>
                    <a:pt x="14225" y="5917"/>
                  </a:lnTo>
                  <a:lnTo>
                    <a:pt x="14946" y="5917"/>
                  </a:lnTo>
                  <a:lnTo>
                    <a:pt x="14946" y="5354"/>
                  </a:lnTo>
                  <a:lnTo>
                    <a:pt x="16875" y="5354"/>
                  </a:lnTo>
                  <a:cubicBezTo>
                    <a:pt x="17148" y="5354"/>
                    <a:pt x="17372" y="5130"/>
                    <a:pt x="17372" y="4841"/>
                  </a:cubicBezTo>
                  <a:lnTo>
                    <a:pt x="17372" y="2928"/>
                  </a:lnTo>
                  <a:lnTo>
                    <a:pt x="17372" y="2685"/>
                  </a:lnTo>
                  <a:lnTo>
                    <a:pt x="17372" y="502"/>
                  </a:lnTo>
                  <a:cubicBezTo>
                    <a:pt x="17372" y="228"/>
                    <a:pt x="17148" y="0"/>
                    <a:pt x="1687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7"/>
            <p:cNvSpPr/>
            <p:nvPr/>
          </p:nvSpPr>
          <p:spPr>
            <a:xfrm>
              <a:off x="2547842" y="3949447"/>
              <a:ext cx="74167" cy="241835"/>
            </a:xfrm>
            <a:custGeom>
              <a:avLst/>
              <a:gdLst/>
              <a:ahLst/>
              <a:cxnLst/>
              <a:rect l="l" t="t" r="r" b="b"/>
              <a:pathLst>
                <a:path w="1351" h="4405" extrusionOk="0">
                  <a:moveTo>
                    <a:pt x="0" y="0"/>
                  </a:moveTo>
                  <a:lnTo>
                    <a:pt x="421" y="4405"/>
                  </a:lnTo>
                  <a:lnTo>
                    <a:pt x="933" y="4405"/>
                  </a:lnTo>
                  <a:lnTo>
                    <a:pt x="1350"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2511608" y="3928256"/>
              <a:ext cx="146576" cy="46830"/>
            </a:xfrm>
            <a:custGeom>
              <a:avLst/>
              <a:gdLst/>
              <a:ahLst/>
              <a:cxnLst/>
              <a:rect l="l" t="t" r="r" b="b"/>
              <a:pathLst>
                <a:path w="2670" h="853" extrusionOk="0">
                  <a:moveTo>
                    <a:pt x="1" y="0"/>
                  </a:moveTo>
                  <a:lnTo>
                    <a:pt x="1" y="853"/>
                  </a:lnTo>
                  <a:lnTo>
                    <a:pt x="2670" y="853"/>
                  </a:lnTo>
                  <a:lnTo>
                    <a:pt x="267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7"/>
            <p:cNvSpPr/>
            <p:nvPr/>
          </p:nvSpPr>
          <p:spPr>
            <a:xfrm>
              <a:off x="3087775" y="3949447"/>
              <a:ext cx="73343" cy="241835"/>
            </a:xfrm>
            <a:custGeom>
              <a:avLst/>
              <a:gdLst/>
              <a:ahLst/>
              <a:cxnLst/>
              <a:rect l="l" t="t" r="r" b="b"/>
              <a:pathLst>
                <a:path w="1336" h="4405" extrusionOk="0">
                  <a:moveTo>
                    <a:pt x="1" y="0"/>
                  </a:moveTo>
                  <a:lnTo>
                    <a:pt x="421" y="4405"/>
                  </a:lnTo>
                  <a:lnTo>
                    <a:pt x="919" y="4405"/>
                  </a:lnTo>
                  <a:lnTo>
                    <a:pt x="1335"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7"/>
            <p:cNvSpPr/>
            <p:nvPr/>
          </p:nvSpPr>
          <p:spPr>
            <a:xfrm>
              <a:off x="3050718" y="3928256"/>
              <a:ext cx="147455" cy="46830"/>
            </a:xfrm>
            <a:custGeom>
              <a:avLst/>
              <a:gdLst/>
              <a:ahLst/>
              <a:cxnLst/>
              <a:rect l="l" t="t" r="r" b="b"/>
              <a:pathLst>
                <a:path w="2686" h="853" extrusionOk="0">
                  <a:moveTo>
                    <a:pt x="1" y="0"/>
                  </a:moveTo>
                  <a:lnTo>
                    <a:pt x="1" y="853"/>
                  </a:lnTo>
                  <a:lnTo>
                    <a:pt x="2685" y="853"/>
                  </a:lnTo>
                  <a:lnTo>
                    <a:pt x="268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2377599" y="3650246"/>
              <a:ext cx="953734" cy="293935"/>
            </a:xfrm>
            <a:custGeom>
              <a:avLst/>
              <a:gdLst/>
              <a:ahLst/>
              <a:cxnLst/>
              <a:rect l="l" t="t" r="r" b="b"/>
              <a:pathLst>
                <a:path w="17373" h="5354" extrusionOk="0">
                  <a:moveTo>
                    <a:pt x="498" y="0"/>
                  </a:moveTo>
                  <a:cubicBezTo>
                    <a:pt x="224" y="0"/>
                    <a:pt x="0" y="228"/>
                    <a:pt x="0" y="502"/>
                  </a:cubicBezTo>
                  <a:lnTo>
                    <a:pt x="0" y="4856"/>
                  </a:lnTo>
                  <a:cubicBezTo>
                    <a:pt x="0" y="5130"/>
                    <a:pt x="224" y="5354"/>
                    <a:pt x="498" y="5354"/>
                  </a:cubicBezTo>
                  <a:lnTo>
                    <a:pt x="16875" y="5354"/>
                  </a:lnTo>
                  <a:cubicBezTo>
                    <a:pt x="17148" y="5354"/>
                    <a:pt x="17372" y="5130"/>
                    <a:pt x="17372" y="4856"/>
                  </a:cubicBezTo>
                  <a:lnTo>
                    <a:pt x="17372" y="502"/>
                  </a:lnTo>
                  <a:cubicBezTo>
                    <a:pt x="17372" y="228"/>
                    <a:pt x="17148" y="0"/>
                    <a:pt x="16875" y="0"/>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7"/>
            <p:cNvSpPr/>
            <p:nvPr/>
          </p:nvSpPr>
          <p:spPr>
            <a:xfrm>
              <a:off x="2377599" y="3798474"/>
              <a:ext cx="953734" cy="12517"/>
            </a:xfrm>
            <a:custGeom>
              <a:avLst/>
              <a:gdLst/>
              <a:ahLst/>
              <a:cxnLst/>
              <a:rect l="l" t="t" r="r" b="b"/>
              <a:pathLst>
                <a:path w="17373" h="228" extrusionOk="0">
                  <a:moveTo>
                    <a:pt x="0" y="0"/>
                  </a:moveTo>
                  <a:lnTo>
                    <a:pt x="0" y="228"/>
                  </a:lnTo>
                  <a:lnTo>
                    <a:pt x="17372" y="228"/>
                  </a:lnTo>
                  <a:lnTo>
                    <a:pt x="17372"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7"/>
            <p:cNvSpPr/>
            <p:nvPr/>
          </p:nvSpPr>
          <p:spPr>
            <a:xfrm>
              <a:off x="2742020" y="3780028"/>
              <a:ext cx="225958" cy="50233"/>
            </a:xfrm>
            <a:custGeom>
              <a:avLst/>
              <a:gdLst/>
              <a:ahLst/>
              <a:cxnLst/>
              <a:rect l="l" t="t" r="r" b="b"/>
              <a:pathLst>
                <a:path w="4116" h="915" extrusionOk="0">
                  <a:moveTo>
                    <a:pt x="0" y="0"/>
                  </a:moveTo>
                  <a:lnTo>
                    <a:pt x="0" y="915"/>
                  </a:lnTo>
                  <a:lnTo>
                    <a:pt x="4115" y="915"/>
                  </a:lnTo>
                  <a:lnTo>
                    <a:pt x="411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2497609" y="3650246"/>
              <a:ext cx="110399" cy="250728"/>
            </a:xfrm>
            <a:custGeom>
              <a:avLst/>
              <a:gdLst/>
              <a:ahLst/>
              <a:cxnLst/>
              <a:rect l="l" t="t" r="r" b="b"/>
              <a:pathLst>
                <a:path w="2011" h="4567" extrusionOk="0">
                  <a:moveTo>
                    <a:pt x="1" y="0"/>
                  </a:moveTo>
                  <a:lnTo>
                    <a:pt x="1" y="3568"/>
                  </a:lnTo>
                  <a:cubicBezTo>
                    <a:pt x="1" y="4116"/>
                    <a:pt x="448" y="4567"/>
                    <a:pt x="1012" y="4567"/>
                  </a:cubicBezTo>
                  <a:cubicBezTo>
                    <a:pt x="1559" y="4567"/>
                    <a:pt x="2010" y="4116"/>
                    <a:pt x="2010" y="3568"/>
                  </a:cubicBezTo>
                  <a:lnTo>
                    <a:pt x="201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7"/>
            <p:cNvSpPr/>
            <p:nvPr/>
          </p:nvSpPr>
          <p:spPr>
            <a:xfrm>
              <a:off x="2525772" y="3826802"/>
              <a:ext cx="53854" cy="53857"/>
            </a:xfrm>
            <a:custGeom>
              <a:avLst/>
              <a:gdLst/>
              <a:ahLst/>
              <a:cxnLst/>
              <a:rect l="l" t="t" r="r" b="b"/>
              <a:pathLst>
                <a:path w="981" h="981" extrusionOk="0">
                  <a:moveTo>
                    <a:pt x="483" y="1"/>
                  </a:moveTo>
                  <a:cubicBezTo>
                    <a:pt x="209" y="1"/>
                    <a:pt x="1" y="225"/>
                    <a:pt x="1" y="483"/>
                  </a:cubicBezTo>
                  <a:cubicBezTo>
                    <a:pt x="1" y="757"/>
                    <a:pt x="209" y="981"/>
                    <a:pt x="483" y="981"/>
                  </a:cubicBezTo>
                  <a:cubicBezTo>
                    <a:pt x="757" y="981"/>
                    <a:pt x="981" y="757"/>
                    <a:pt x="981" y="483"/>
                  </a:cubicBezTo>
                  <a:cubicBezTo>
                    <a:pt x="981" y="225"/>
                    <a:pt x="757" y="1"/>
                    <a:pt x="483"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7"/>
            <p:cNvSpPr/>
            <p:nvPr/>
          </p:nvSpPr>
          <p:spPr>
            <a:xfrm>
              <a:off x="3101116" y="3650246"/>
              <a:ext cx="110399" cy="250728"/>
            </a:xfrm>
            <a:custGeom>
              <a:avLst/>
              <a:gdLst/>
              <a:ahLst/>
              <a:cxnLst/>
              <a:rect l="l" t="t" r="r" b="b"/>
              <a:pathLst>
                <a:path w="2011" h="4567" extrusionOk="0">
                  <a:moveTo>
                    <a:pt x="1" y="0"/>
                  </a:moveTo>
                  <a:lnTo>
                    <a:pt x="1" y="3568"/>
                  </a:lnTo>
                  <a:cubicBezTo>
                    <a:pt x="1" y="4116"/>
                    <a:pt x="448" y="4567"/>
                    <a:pt x="1011" y="4567"/>
                  </a:cubicBezTo>
                  <a:cubicBezTo>
                    <a:pt x="1559" y="4567"/>
                    <a:pt x="2010" y="4116"/>
                    <a:pt x="2010" y="3568"/>
                  </a:cubicBezTo>
                  <a:lnTo>
                    <a:pt x="2010"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3128455" y="3826802"/>
              <a:ext cx="53800" cy="53857"/>
            </a:xfrm>
            <a:custGeom>
              <a:avLst/>
              <a:gdLst/>
              <a:ahLst/>
              <a:cxnLst/>
              <a:rect l="l" t="t" r="r" b="b"/>
              <a:pathLst>
                <a:path w="980" h="981" extrusionOk="0">
                  <a:moveTo>
                    <a:pt x="498" y="1"/>
                  </a:moveTo>
                  <a:cubicBezTo>
                    <a:pt x="224" y="1"/>
                    <a:pt x="0" y="225"/>
                    <a:pt x="0" y="483"/>
                  </a:cubicBezTo>
                  <a:cubicBezTo>
                    <a:pt x="0" y="757"/>
                    <a:pt x="224" y="981"/>
                    <a:pt x="498" y="981"/>
                  </a:cubicBezTo>
                  <a:cubicBezTo>
                    <a:pt x="772" y="981"/>
                    <a:pt x="980" y="757"/>
                    <a:pt x="980" y="483"/>
                  </a:cubicBezTo>
                  <a:cubicBezTo>
                    <a:pt x="980" y="225"/>
                    <a:pt x="772" y="1"/>
                    <a:pt x="498"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67"/>
          <p:cNvGrpSpPr/>
          <p:nvPr/>
        </p:nvGrpSpPr>
        <p:grpSpPr>
          <a:xfrm>
            <a:off x="1244650" y="3400725"/>
            <a:ext cx="1262625" cy="1426235"/>
            <a:chOff x="1244650" y="3400725"/>
            <a:chExt cx="1262625" cy="1426235"/>
          </a:xfrm>
        </p:grpSpPr>
        <p:sp>
          <p:nvSpPr>
            <p:cNvPr id="5838" name="Google Shape;5838;p67"/>
            <p:cNvSpPr/>
            <p:nvPr/>
          </p:nvSpPr>
          <p:spPr>
            <a:xfrm>
              <a:off x="1270324" y="3419389"/>
              <a:ext cx="1211073" cy="1407564"/>
            </a:xfrm>
            <a:custGeom>
              <a:avLst/>
              <a:gdLst/>
              <a:ahLst/>
              <a:cxnLst/>
              <a:rect l="l" t="t" r="r" b="b"/>
              <a:pathLst>
                <a:path w="10913" h="12683" extrusionOk="0">
                  <a:moveTo>
                    <a:pt x="0" y="0"/>
                  </a:moveTo>
                  <a:lnTo>
                    <a:pt x="0" y="320"/>
                  </a:lnTo>
                  <a:lnTo>
                    <a:pt x="0" y="691"/>
                  </a:lnTo>
                  <a:lnTo>
                    <a:pt x="0" y="1721"/>
                  </a:lnTo>
                  <a:lnTo>
                    <a:pt x="0" y="2461"/>
                  </a:lnTo>
                  <a:lnTo>
                    <a:pt x="0" y="3857"/>
                  </a:lnTo>
                  <a:lnTo>
                    <a:pt x="0" y="4582"/>
                  </a:lnTo>
                  <a:lnTo>
                    <a:pt x="0" y="5979"/>
                  </a:lnTo>
                  <a:lnTo>
                    <a:pt x="0" y="6719"/>
                  </a:lnTo>
                  <a:lnTo>
                    <a:pt x="0" y="8100"/>
                  </a:lnTo>
                  <a:lnTo>
                    <a:pt x="0" y="8841"/>
                  </a:lnTo>
                  <a:lnTo>
                    <a:pt x="0" y="10237"/>
                  </a:lnTo>
                  <a:lnTo>
                    <a:pt x="0" y="10977"/>
                  </a:lnTo>
                  <a:lnTo>
                    <a:pt x="0" y="11475"/>
                  </a:lnTo>
                  <a:lnTo>
                    <a:pt x="0" y="12358"/>
                  </a:lnTo>
                  <a:lnTo>
                    <a:pt x="0" y="12682"/>
                  </a:lnTo>
                  <a:lnTo>
                    <a:pt x="726" y="12682"/>
                  </a:lnTo>
                  <a:lnTo>
                    <a:pt x="726" y="12358"/>
                  </a:lnTo>
                  <a:lnTo>
                    <a:pt x="10191" y="12358"/>
                  </a:lnTo>
                  <a:lnTo>
                    <a:pt x="10191" y="12682"/>
                  </a:lnTo>
                  <a:lnTo>
                    <a:pt x="10912" y="12682"/>
                  </a:lnTo>
                  <a:lnTo>
                    <a:pt x="10912" y="12358"/>
                  </a:lnTo>
                  <a:lnTo>
                    <a:pt x="10912" y="11475"/>
                  </a:lnTo>
                  <a:lnTo>
                    <a:pt x="10912" y="10977"/>
                  </a:lnTo>
                  <a:lnTo>
                    <a:pt x="10912" y="10237"/>
                  </a:lnTo>
                  <a:lnTo>
                    <a:pt x="10912" y="8841"/>
                  </a:lnTo>
                  <a:lnTo>
                    <a:pt x="10912" y="8100"/>
                  </a:lnTo>
                  <a:lnTo>
                    <a:pt x="10912" y="6719"/>
                  </a:lnTo>
                  <a:lnTo>
                    <a:pt x="10912" y="5979"/>
                  </a:lnTo>
                  <a:lnTo>
                    <a:pt x="10912" y="4582"/>
                  </a:lnTo>
                  <a:lnTo>
                    <a:pt x="10912" y="3857"/>
                  </a:lnTo>
                  <a:lnTo>
                    <a:pt x="10912" y="2461"/>
                  </a:lnTo>
                  <a:lnTo>
                    <a:pt x="10912" y="1721"/>
                  </a:lnTo>
                  <a:lnTo>
                    <a:pt x="10912" y="691"/>
                  </a:lnTo>
                  <a:lnTo>
                    <a:pt x="10912" y="320"/>
                  </a:lnTo>
                  <a:lnTo>
                    <a:pt x="10912" y="0"/>
                  </a:lnTo>
                  <a:lnTo>
                    <a:pt x="10191" y="0"/>
                  </a:lnTo>
                  <a:lnTo>
                    <a:pt x="10191" y="320"/>
                  </a:lnTo>
                  <a:lnTo>
                    <a:pt x="726" y="320"/>
                  </a:lnTo>
                  <a:lnTo>
                    <a:pt x="726"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1270324" y="3495964"/>
              <a:ext cx="1211073" cy="1196923"/>
            </a:xfrm>
            <a:custGeom>
              <a:avLst/>
              <a:gdLst/>
              <a:ahLst/>
              <a:cxnLst/>
              <a:rect l="l" t="t" r="r" b="b"/>
              <a:pathLst>
                <a:path w="10913" h="10785" extrusionOk="0">
                  <a:moveTo>
                    <a:pt x="0" y="1"/>
                  </a:moveTo>
                  <a:lnTo>
                    <a:pt x="0" y="10785"/>
                  </a:lnTo>
                  <a:lnTo>
                    <a:pt x="10912" y="10785"/>
                  </a:lnTo>
                  <a:lnTo>
                    <a:pt x="1091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7"/>
            <p:cNvSpPr/>
            <p:nvPr/>
          </p:nvSpPr>
          <p:spPr>
            <a:xfrm>
              <a:off x="1270324" y="3454902"/>
              <a:ext cx="1211073" cy="155483"/>
            </a:xfrm>
            <a:custGeom>
              <a:avLst/>
              <a:gdLst/>
              <a:ahLst/>
              <a:cxnLst/>
              <a:rect l="l" t="t" r="r" b="b"/>
              <a:pathLst>
                <a:path w="10913" h="1401" extrusionOk="0">
                  <a:moveTo>
                    <a:pt x="0" y="0"/>
                  </a:moveTo>
                  <a:lnTo>
                    <a:pt x="0" y="1401"/>
                  </a:lnTo>
                  <a:lnTo>
                    <a:pt x="10912" y="1401"/>
                  </a:lnTo>
                  <a:lnTo>
                    <a:pt x="10912"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7"/>
            <p:cNvSpPr/>
            <p:nvPr/>
          </p:nvSpPr>
          <p:spPr>
            <a:xfrm>
              <a:off x="1270324" y="3692508"/>
              <a:ext cx="1211073" cy="155040"/>
            </a:xfrm>
            <a:custGeom>
              <a:avLst/>
              <a:gdLst/>
              <a:ahLst/>
              <a:cxnLst/>
              <a:rect l="l" t="t" r="r" b="b"/>
              <a:pathLst>
                <a:path w="10913" h="1397" extrusionOk="0">
                  <a:moveTo>
                    <a:pt x="0" y="0"/>
                  </a:moveTo>
                  <a:lnTo>
                    <a:pt x="0" y="1396"/>
                  </a:lnTo>
                  <a:lnTo>
                    <a:pt x="10912" y="1396"/>
                  </a:lnTo>
                  <a:lnTo>
                    <a:pt x="10912"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1270324" y="3927894"/>
              <a:ext cx="1211073" cy="155040"/>
            </a:xfrm>
            <a:custGeom>
              <a:avLst/>
              <a:gdLst/>
              <a:ahLst/>
              <a:cxnLst/>
              <a:rect l="l" t="t" r="r" b="b"/>
              <a:pathLst>
                <a:path w="10913" h="1397" extrusionOk="0">
                  <a:moveTo>
                    <a:pt x="0" y="0"/>
                  </a:moveTo>
                  <a:lnTo>
                    <a:pt x="0" y="1397"/>
                  </a:lnTo>
                  <a:lnTo>
                    <a:pt x="10912" y="1397"/>
                  </a:lnTo>
                  <a:lnTo>
                    <a:pt x="10912"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7"/>
            <p:cNvSpPr/>
            <p:nvPr/>
          </p:nvSpPr>
          <p:spPr>
            <a:xfrm>
              <a:off x="1270324" y="4165056"/>
              <a:ext cx="1211073" cy="153375"/>
            </a:xfrm>
            <a:custGeom>
              <a:avLst/>
              <a:gdLst/>
              <a:ahLst/>
              <a:cxnLst/>
              <a:rect l="l" t="t" r="r" b="b"/>
              <a:pathLst>
                <a:path w="10913" h="1382" extrusionOk="0">
                  <a:moveTo>
                    <a:pt x="0" y="0"/>
                  </a:moveTo>
                  <a:lnTo>
                    <a:pt x="0" y="1381"/>
                  </a:lnTo>
                  <a:lnTo>
                    <a:pt x="10912" y="1381"/>
                  </a:lnTo>
                  <a:lnTo>
                    <a:pt x="10912"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7"/>
            <p:cNvSpPr/>
            <p:nvPr/>
          </p:nvSpPr>
          <p:spPr>
            <a:xfrm>
              <a:off x="1270324" y="4400442"/>
              <a:ext cx="1211073" cy="155040"/>
            </a:xfrm>
            <a:custGeom>
              <a:avLst/>
              <a:gdLst/>
              <a:ahLst/>
              <a:cxnLst/>
              <a:rect l="l" t="t" r="r" b="b"/>
              <a:pathLst>
                <a:path w="10913" h="1397" extrusionOk="0">
                  <a:moveTo>
                    <a:pt x="0" y="1"/>
                  </a:moveTo>
                  <a:lnTo>
                    <a:pt x="0" y="1397"/>
                  </a:lnTo>
                  <a:lnTo>
                    <a:pt x="10912" y="1397"/>
                  </a:lnTo>
                  <a:lnTo>
                    <a:pt x="10912"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1270324" y="4637603"/>
              <a:ext cx="1211073" cy="153375"/>
            </a:xfrm>
            <a:custGeom>
              <a:avLst/>
              <a:gdLst/>
              <a:ahLst/>
              <a:cxnLst/>
              <a:rect l="l" t="t" r="r" b="b"/>
              <a:pathLst>
                <a:path w="10913" h="1382" extrusionOk="0">
                  <a:moveTo>
                    <a:pt x="0" y="0"/>
                  </a:moveTo>
                  <a:lnTo>
                    <a:pt x="0" y="1381"/>
                  </a:lnTo>
                  <a:lnTo>
                    <a:pt x="10912" y="1381"/>
                  </a:lnTo>
                  <a:lnTo>
                    <a:pt x="10912" y="0"/>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7"/>
            <p:cNvSpPr/>
            <p:nvPr/>
          </p:nvSpPr>
          <p:spPr>
            <a:xfrm>
              <a:off x="1244650" y="3400725"/>
              <a:ext cx="131949" cy="1426235"/>
            </a:xfrm>
            <a:custGeom>
              <a:avLst/>
              <a:gdLst/>
              <a:ahLst/>
              <a:cxnLst/>
              <a:rect l="l" t="t" r="r" b="b"/>
              <a:pathLst>
                <a:path w="726" h="12683" extrusionOk="0">
                  <a:moveTo>
                    <a:pt x="0" y="0"/>
                  </a:moveTo>
                  <a:lnTo>
                    <a:pt x="0" y="12682"/>
                  </a:lnTo>
                  <a:lnTo>
                    <a:pt x="726" y="12682"/>
                  </a:lnTo>
                  <a:lnTo>
                    <a:pt x="726"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7"/>
            <p:cNvSpPr/>
            <p:nvPr/>
          </p:nvSpPr>
          <p:spPr>
            <a:xfrm>
              <a:off x="2375328" y="3400725"/>
              <a:ext cx="131947" cy="1426235"/>
            </a:xfrm>
            <a:custGeom>
              <a:avLst/>
              <a:gdLst/>
              <a:ahLst/>
              <a:cxnLst/>
              <a:rect l="l" t="t" r="r" b="b"/>
              <a:pathLst>
                <a:path w="723" h="12683" extrusionOk="0">
                  <a:moveTo>
                    <a:pt x="1" y="0"/>
                  </a:moveTo>
                  <a:lnTo>
                    <a:pt x="1" y="12682"/>
                  </a:lnTo>
                  <a:lnTo>
                    <a:pt x="722" y="12682"/>
                  </a:lnTo>
                  <a:lnTo>
                    <a:pt x="722"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7"/>
            <p:cNvSpPr/>
            <p:nvPr/>
          </p:nvSpPr>
          <p:spPr>
            <a:xfrm>
              <a:off x="1586169" y="3564216"/>
              <a:ext cx="610142" cy="445586"/>
            </a:xfrm>
            <a:custGeom>
              <a:avLst/>
              <a:gdLst/>
              <a:ahLst/>
              <a:cxnLst/>
              <a:rect l="l" t="t" r="r" b="b"/>
              <a:pathLst>
                <a:path w="5498" h="4015" extrusionOk="0">
                  <a:moveTo>
                    <a:pt x="1736" y="0"/>
                  </a:moveTo>
                  <a:cubicBezTo>
                    <a:pt x="1495" y="0"/>
                    <a:pt x="1256" y="55"/>
                    <a:pt x="1046" y="173"/>
                  </a:cubicBezTo>
                  <a:cubicBezTo>
                    <a:pt x="387" y="558"/>
                    <a:pt x="128" y="1507"/>
                    <a:pt x="498" y="2167"/>
                  </a:cubicBezTo>
                  <a:cubicBezTo>
                    <a:pt x="225" y="2329"/>
                    <a:pt x="32" y="2633"/>
                    <a:pt x="16" y="2953"/>
                  </a:cubicBezTo>
                  <a:cubicBezTo>
                    <a:pt x="1" y="3277"/>
                    <a:pt x="144" y="3613"/>
                    <a:pt x="417" y="3790"/>
                  </a:cubicBezTo>
                  <a:lnTo>
                    <a:pt x="4919" y="4014"/>
                  </a:lnTo>
                  <a:cubicBezTo>
                    <a:pt x="5401" y="3663"/>
                    <a:pt x="5497" y="2892"/>
                    <a:pt x="5112" y="2440"/>
                  </a:cubicBezTo>
                  <a:cubicBezTo>
                    <a:pt x="5061" y="2375"/>
                    <a:pt x="4903" y="2329"/>
                    <a:pt x="4903" y="2329"/>
                  </a:cubicBezTo>
                  <a:cubicBezTo>
                    <a:pt x="4903" y="2329"/>
                    <a:pt x="4965" y="2101"/>
                    <a:pt x="4965" y="2039"/>
                  </a:cubicBezTo>
                  <a:cubicBezTo>
                    <a:pt x="4979" y="1699"/>
                    <a:pt x="4655" y="1394"/>
                    <a:pt x="4324" y="1394"/>
                  </a:cubicBezTo>
                  <a:cubicBezTo>
                    <a:pt x="4281" y="1394"/>
                    <a:pt x="4237" y="1399"/>
                    <a:pt x="4194" y="1411"/>
                  </a:cubicBezTo>
                  <a:cubicBezTo>
                    <a:pt x="4178" y="1137"/>
                    <a:pt x="4051" y="847"/>
                    <a:pt x="3823" y="689"/>
                  </a:cubicBezTo>
                  <a:cubicBezTo>
                    <a:pt x="3709" y="607"/>
                    <a:pt x="3560" y="562"/>
                    <a:pt x="3414" y="562"/>
                  </a:cubicBezTo>
                  <a:cubicBezTo>
                    <a:pt x="3275" y="562"/>
                    <a:pt x="3138" y="603"/>
                    <a:pt x="3036" y="689"/>
                  </a:cubicBezTo>
                  <a:cubicBezTo>
                    <a:pt x="2774" y="251"/>
                    <a:pt x="2251" y="0"/>
                    <a:pt x="17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7"/>
            <p:cNvSpPr/>
            <p:nvPr/>
          </p:nvSpPr>
          <p:spPr>
            <a:xfrm>
              <a:off x="1725337" y="3628251"/>
              <a:ext cx="190988" cy="76687"/>
            </a:xfrm>
            <a:custGeom>
              <a:avLst/>
              <a:gdLst/>
              <a:ahLst/>
              <a:cxnLst/>
              <a:rect l="l" t="t" r="r" b="b"/>
              <a:pathLst>
                <a:path w="1721" h="691" extrusionOk="0">
                  <a:moveTo>
                    <a:pt x="432" y="1"/>
                  </a:moveTo>
                  <a:cubicBezTo>
                    <a:pt x="402" y="1"/>
                    <a:pt x="371" y="1"/>
                    <a:pt x="351" y="16"/>
                  </a:cubicBezTo>
                  <a:cubicBezTo>
                    <a:pt x="321" y="16"/>
                    <a:pt x="290" y="16"/>
                    <a:pt x="274" y="31"/>
                  </a:cubicBezTo>
                  <a:cubicBezTo>
                    <a:pt x="240" y="31"/>
                    <a:pt x="209" y="47"/>
                    <a:pt x="193" y="62"/>
                  </a:cubicBezTo>
                  <a:cubicBezTo>
                    <a:pt x="159" y="78"/>
                    <a:pt x="143" y="97"/>
                    <a:pt x="112" y="112"/>
                  </a:cubicBezTo>
                  <a:cubicBezTo>
                    <a:pt x="97" y="128"/>
                    <a:pt x="62" y="143"/>
                    <a:pt x="47" y="159"/>
                  </a:cubicBezTo>
                  <a:cubicBezTo>
                    <a:pt x="31" y="174"/>
                    <a:pt x="16" y="193"/>
                    <a:pt x="0" y="224"/>
                  </a:cubicBezTo>
                  <a:cubicBezTo>
                    <a:pt x="16" y="193"/>
                    <a:pt x="31" y="174"/>
                    <a:pt x="62" y="159"/>
                  </a:cubicBezTo>
                  <a:cubicBezTo>
                    <a:pt x="81" y="143"/>
                    <a:pt x="97" y="128"/>
                    <a:pt x="128" y="128"/>
                  </a:cubicBezTo>
                  <a:cubicBezTo>
                    <a:pt x="143" y="112"/>
                    <a:pt x="178" y="97"/>
                    <a:pt x="193" y="78"/>
                  </a:cubicBezTo>
                  <a:cubicBezTo>
                    <a:pt x="224" y="78"/>
                    <a:pt x="255" y="62"/>
                    <a:pt x="274" y="62"/>
                  </a:cubicBezTo>
                  <a:cubicBezTo>
                    <a:pt x="305" y="62"/>
                    <a:pt x="321" y="47"/>
                    <a:pt x="351" y="47"/>
                  </a:cubicBezTo>
                  <a:lnTo>
                    <a:pt x="513" y="47"/>
                  </a:lnTo>
                  <a:cubicBezTo>
                    <a:pt x="544" y="47"/>
                    <a:pt x="564" y="62"/>
                    <a:pt x="594" y="62"/>
                  </a:cubicBezTo>
                  <a:lnTo>
                    <a:pt x="625" y="78"/>
                  </a:lnTo>
                  <a:lnTo>
                    <a:pt x="660" y="97"/>
                  </a:lnTo>
                  <a:cubicBezTo>
                    <a:pt x="691" y="97"/>
                    <a:pt x="706" y="112"/>
                    <a:pt x="737" y="128"/>
                  </a:cubicBezTo>
                  <a:cubicBezTo>
                    <a:pt x="756" y="143"/>
                    <a:pt x="772" y="159"/>
                    <a:pt x="803" y="174"/>
                  </a:cubicBezTo>
                  <a:cubicBezTo>
                    <a:pt x="818" y="193"/>
                    <a:pt x="834" y="209"/>
                    <a:pt x="853" y="224"/>
                  </a:cubicBezTo>
                  <a:cubicBezTo>
                    <a:pt x="899" y="255"/>
                    <a:pt x="930" y="305"/>
                    <a:pt x="949" y="351"/>
                  </a:cubicBezTo>
                  <a:cubicBezTo>
                    <a:pt x="965" y="367"/>
                    <a:pt x="980" y="402"/>
                    <a:pt x="996" y="417"/>
                  </a:cubicBezTo>
                  <a:cubicBezTo>
                    <a:pt x="996" y="448"/>
                    <a:pt x="1011" y="463"/>
                    <a:pt x="1011" y="498"/>
                  </a:cubicBezTo>
                  <a:lnTo>
                    <a:pt x="1026" y="544"/>
                  </a:lnTo>
                  <a:lnTo>
                    <a:pt x="1061" y="513"/>
                  </a:lnTo>
                  <a:cubicBezTo>
                    <a:pt x="1107" y="463"/>
                    <a:pt x="1158" y="432"/>
                    <a:pt x="1219" y="417"/>
                  </a:cubicBezTo>
                  <a:cubicBezTo>
                    <a:pt x="1285" y="417"/>
                    <a:pt x="1350" y="417"/>
                    <a:pt x="1412" y="432"/>
                  </a:cubicBezTo>
                  <a:cubicBezTo>
                    <a:pt x="1478" y="448"/>
                    <a:pt x="1543" y="483"/>
                    <a:pt x="1590" y="529"/>
                  </a:cubicBezTo>
                  <a:cubicBezTo>
                    <a:pt x="1640" y="579"/>
                    <a:pt x="1686" y="625"/>
                    <a:pt x="1721" y="691"/>
                  </a:cubicBezTo>
                  <a:cubicBezTo>
                    <a:pt x="1686" y="625"/>
                    <a:pt x="1655" y="560"/>
                    <a:pt x="1605" y="513"/>
                  </a:cubicBezTo>
                  <a:cubicBezTo>
                    <a:pt x="1574" y="483"/>
                    <a:pt x="1559" y="463"/>
                    <a:pt x="1528" y="448"/>
                  </a:cubicBezTo>
                  <a:cubicBezTo>
                    <a:pt x="1509" y="432"/>
                    <a:pt x="1493" y="432"/>
                    <a:pt x="1478" y="417"/>
                  </a:cubicBezTo>
                  <a:cubicBezTo>
                    <a:pt x="1462" y="417"/>
                    <a:pt x="1447" y="402"/>
                    <a:pt x="1431" y="402"/>
                  </a:cubicBezTo>
                  <a:cubicBezTo>
                    <a:pt x="1366" y="367"/>
                    <a:pt x="1285" y="367"/>
                    <a:pt x="1219" y="367"/>
                  </a:cubicBezTo>
                  <a:cubicBezTo>
                    <a:pt x="1188" y="367"/>
                    <a:pt x="1142" y="386"/>
                    <a:pt x="1107" y="402"/>
                  </a:cubicBezTo>
                  <a:cubicBezTo>
                    <a:pt x="1091" y="410"/>
                    <a:pt x="1074" y="418"/>
                    <a:pt x="1059" y="429"/>
                  </a:cubicBezTo>
                  <a:lnTo>
                    <a:pt x="1059" y="429"/>
                  </a:lnTo>
                  <a:cubicBezTo>
                    <a:pt x="1056" y="418"/>
                    <a:pt x="1052" y="408"/>
                    <a:pt x="1046" y="402"/>
                  </a:cubicBezTo>
                  <a:cubicBezTo>
                    <a:pt x="1026" y="367"/>
                    <a:pt x="1026" y="336"/>
                    <a:pt x="1011" y="321"/>
                  </a:cubicBezTo>
                  <a:cubicBezTo>
                    <a:pt x="996" y="290"/>
                    <a:pt x="980" y="270"/>
                    <a:pt x="965" y="240"/>
                  </a:cubicBezTo>
                  <a:cubicBezTo>
                    <a:pt x="949" y="224"/>
                    <a:pt x="915" y="209"/>
                    <a:pt x="899" y="174"/>
                  </a:cubicBezTo>
                  <a:cubicBezTo>
                    <a:pt x="884" y="159"/>
                    <a:pt x="868" y="143"/>
                    <a:pt x="834" y="128"/>
                  </a:cubicBezTo>
                  <a:cubicBezTo>
                    <a:pt x="818" y="112"/>
                    <a:pt x="787" y="97"/>
                    <a:pt x="772" y="78"/>
                  </a:cubicBezTo>
                  <a:cubicBezTo>
                    <a:pt x="737" y="62"/>
                    <a:pt x="706" y="47"/>
                    <a:pt x="691" y="31"/>
                  </a:cubicBezTo>
                  <a:lnTo>
                    <a:pt x="641" y="16"/>
                  </a:lnTo>
                  <a:lnTo>
                    <a:pt x="610" y="16"/>
                  </a:lnTo>
                  <a:cubicBezTo>
                    <a:pt x="579" y="1"/>
                    <a:pt x="544" y="1"/>
                    <a:pt x="513"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7"/>
            <p:cNvSpPr/>
            <p:nvPr/>
          </p:nvSpPr>
          <p:spPr>
            <a:xfrm>
              <a:off x="1960722" y="3763534"/>
              <a:ext cx="131950" cy="149934"/>
            </a:xfrm>
            <a:custGeom>
              <a:avLst/>
              <a:gdLst/>
              <a:ahLst/>
              <a:cxnLst/>
              <a:rect l="l" t="t" r="r" b="b"/>
              <a:pathLst>
                <a:path w="1189" h="1351" extrusionOk="0">
                  <a:moveTo>
                    <a:pt x="32" y="35"/>
                  </a:moveTo>
                  <a:lnTo>
                    <a:pt x="30" y="36"/>
                  </a:lnTo>
                  <a:lnTo>
                    <a:pt x="30" y="36"/>
                  </a:lnTo>
                  <a:cubicBezTo>
                    <a:pt x="31" y="36"/>
                    <a:pt x="32" y="35"/>
                    <a:pt x="33" y="35"/>
                  </a:cubicBezTo>
                  <a:close/>
                  <a:moveTo>
                    <a:pt x="30" y="36"/>
                  </a:moveTo>
                  <a:cubicBezTo>
                    <a:pt x="18" y="40"/>
                    <a:pt x="8" y="43"/>
                    <a:pt x="1" y="50"/>
                  </a:cubicBezTo>
                  <a:lnTo>
                    <a:pt x="30" y="36"/>
                  </a:lnTo>
                  <a:close/>
                  <a:moveTo>
                    <a:pt x="159" y="0"/>
                  </a:moveTo>
                  <a:cubicBezTo>
                    <a:pt x="144" y="0"/>
                    <a:pt x="113" y="0"/>
                    <a:pt x="82" y="16"/>
                  </a:cubicBezTo>
                  <a:cubicBezTo>
                    <a:pt x="64" y="26"/>
                    <a:pt x="47" y="31"/>
                    <a:pt x="33" y="35"/>
                  </a:cubicBezTo>
                  <a:lnTo>
                    <a:pt x="82" y="35"/>
                  </a:lnTo>
                  <a:cubicBezTo>
                    <a:pt x="113" y="16"/>
                    <a:pt x="144" y="16"/>
                    <a:pt x="159" y="16"/>
                  </a:cubicBezTo>
                  <a:cubicBezTo>
                    <a:pt x="194" y="16"/>
                    <a:pt x="225" y="16"/>
                    <a:pt x="255" y="35"/>
                  </a:cubicBezTo>
                  <a:cubicBezTo>
                    <a:pt x="290" y="35"/>
                    <a:pt x="306" y="35"/>
                    <a:pt x="336" y="50"/>
                  </a:cubicBezTo>
                  <a:cubicBezTo>
                    <a:pt x="402" y="66"/>
                    <a:pt x="448" y="97"/>
                    <a:pt x="498" y="131"/>
                  </a:cubicBezTo>
                  <a:cubicBezTo>
                    <a:pt x="514" y="147"/>
                    <a:pt x="545" y="162"/>
                    <a:pt x="564" y="178"/>
                  </a:cubicBezTo>
                  <a:cubicBezTo>
                    <a:pt x="579" y="193"/>
                    <a:pt x="610" y="209"/>
                    <a:pt x="626" y="243"/>
                  </a:cubicBezTo>
                  <a:cubicBezTo>
                    <a:pt x="641" y="259"/>
                    <a:pt x="660" y="290"/>
                    <a:pt x="676" y="305"/>
                  </a:cubicBezTo>
                  <a:cubicBezTo>
                    <a:pt x="691" y="324"/>
                    <a:pt x="707" y="355"/>
                    <a:pt x="722" y="386"/>
                  </a:cubicBezTo>
                  <a:cubicBezTo>
                    <a:pt x="738" y="436"/>
                    <a:pt x="757" y="482"/>
                    <a:pt x="772" y="548"/>
                  </a:cubicBezTo>
                  <a:cubicBezTo>
                    <a:pt x="788" y="594"/>
                    <a:pt x="803" y="660"/>
                    <a:pt x="803" y="710"/>
                  </a:cubicBezTo>
                  <a:lnTo>
                    <a:pt x="803" y="884"/>
                  </a:lnTo>
                  <a:lnTo>
                    <a:pt x="803" y="934"/>
                  </a:lnTo>
                  <a:lnTo>
                    <a:pt x="834" y="918"/>
                  </a:lnTo>
                  <a:lnTo>
                    <a:pt x="900" y="918"/>
                  </a:lnTo>
                  <a:cubicBezTo>
                    <a:pt x="915" y="934"/>
                    <a:pt x="950" y="949"/>
                    <a:pt x="965" y="949"/>
                  </a:cubicBezTo>
                  <a:cubicBezTo>
                    <a:pt x="981" y="965"/>
                    <a:pt x="996" y="980"/>
                    <a:pt x="1011" y="1015"/>
                  </a:cubicBezTo>
                  <a:lnTo>
                    <a:pt x="1077" y="1061"/>
                  </a:lnTo>
                  <a:cubicBezTo>
                    <a:pt x="1092" y="1076"/>
                    <a:pt x="1108" y="1096"/>
                    <a:pt x="1123" y="1127"/>
                  </a:cubicBezTo>
                  <a:cubicBezTo>
                    <a:pt x="1143" y="1142"/>
                    <a:pt x="1158" y="1157"/>
                    <a:pt x="1158" y="1192"/>
                  </a:cubicBezTo>
                  <a:cubicBezTo>
                    <a:pt x="1173" y="1238"/>
                    <a:pt x="1189" y="1289"/>
                    <a:pt x="1189" y="1350"/>
                  </a:cubicBezTo>
                  <a:cubicBezTo>
                    <a:pt x="1189" y="1289"/>
                    <a:pt x="1189" y="1238"/>
                    <a:pt x="1173" y="1192"/>
                  </a:cubicBezTo>
                  <a:cubicBezTo>
                    <a:pt x="1173" y="1157"/>
                    <a:pt x="1158" y="1127"/>
                    <a:pt x="1158" y="1111"/>
                  </a:cubicBezTo>
                  <a:cubicBezTo>
                    <a:pt x="1143" y="1076"/>
                    <a:pt x="1123" y="1061"/>
                    <a:pt x="1108" y="1046"/>
                  </a:cubicBezTo>
                  <a:lnTo>
                    <a:pt x="1046" y="980"/>
                  </a:lnTo>
                  <a:cubicBezTo>
                    <a:pt x="1027" y="965"/>
                    <a:pt x="1011" y="934"/>
                    <a:pt x="996" y="918"/>
                  </a:cubicBezTo>
                  <a:cubicBezTo>
                    <a:pt x="965" y="903"/>
                    <a:pt x="950" y="884"/>
                    <a:pt x="915" y="868"/>
                  </a:cubicBezTo>
                  <a:lnTo>
                    <a:pt x="857" y="868"/>
                  </a:lnTo>
                  <a:cubicBezTo>
                    <a:pt x="868" y="749"/>
                    <a:pt x="866" y="635"/>
                    <a:pt x="834" y="533"/>
                  </a:cubicBezTo>
                  <a:cubicBezTo>
                    <a:pt x="819" y="467"/>
                    <a:pt x="803" y="401"/>
                    <a:pt x="772" y="355"/>
                  </a:cubicBezTo>
                  <a:cubicBezTo>
                    <a:pt x="757" y="324"/>
                    <a:pt x="738" y="305"/>
                    <a:pt x="722" y="274"/>
                  </a:cubicBezTo>
                  <a:cubicBezTo>
                    <a:pt x="707" y="243"/>
                    <a:pt x="691" y="228"/>
                    <a:pt x="676" y="193"/>
                  </a:cubicBezTo>
                  <a:cubicBezTo>
                    <a:pt x="641" y="178"/>
                    <a:pt x="626" y="162"/>
                    <a:pt x="595" y="131"/>
                  </a:cubicBezTo>
                  <a:cubicBezTo>
                    <a:pt x="579" y="112"/>
                    <a:pt x="545" y="97"/>
                    <a:pt x="529" y="81"/>
                  </a:cubicBezTo>
                  <a:cubicBezTo>
                    <a:pt x="468" y="50"/>
                    <a:pt x="417" y="35"/>
                    <a:pt x="352" y="16"/>
                  </a:cubicBezTo>
                  <a:cubicBezTo>
                    <a:pt x="321" y="0"/>
                    <a:pt x="290" y="0"/>
                    <a:pt x="25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7"/>
            <p:cNvSpPr/>
            <p:nvPr/>
          </p:nvSpPr>
          <p:spPr>
            <a:xfrm>
              <a:off x="1719788" y="3842329"/>
              <a:ext cx="251803" cy="49719"/>
            </a:xfrm>
            <a:custGeom>
              <a:avLst/>
              <a:gdLst/>
              <a:ahLst/>
              <a:cxnLst/>
              <a:rect l="l" t="t" r="r" b="b"/>
              <a:pathLst>
                <a:path w="2269" h="448" extrusionOk="0">
                  <a:moveTo>
                    <a:pt x="1690" y="0"/>
                  </a:moveTo>
                  <a:cubicBezTo>
                    <a:pt x="1655" y="0"/>
                    <a:pt x="1624" y="0"/>
                    <a:pt x="1609" y="15"/>
                  </a:cubicBezTo>
                  <a:cubicBezTo>
                    <a:pt x="1578" y="15"/>
                    <a:pt x="1543" y="31"/>
                    <a:pt x="1528" y="46"/>
                  </a:cubicBezTo>
                  <a:cubicBezTo>
                    <a:pt x="1481" y="62"/>
                    <a:pt x="1431" y="96"/>
                    <a:pt x="1385" y="127"/>
                  </a:cubicBezTo>
                  <a:cubicBezTo>
                    <a:pt x="1300" y="185"/>
                    <a:pt x="1240" y="266"/>
                    <a:pt x="1192" y="350"/>
                  </a:cubicBezTo>
                  <a:lnTo>
                    <a:pt x="1192" y="350"/>
                  </a:lnTo>
                  <a:cubicBezTo>
                    <a:pt x="1118" y="270"/>
                    <a:pt x="1034" y="202"/>
                    <a:pt x="949" y="158"/>
                  </a:cubicBezTo>
                  <a:cubicBezTo>
                    <a:pt x="903" y="127"/>
                    <a:pt x="837" y="112"/>
                    <a:pt x="772" y="96"/>
                  </a:cubicBezTo>
                  <a:cubicBezTo>
                    <a:pt x="756" y="96"/>
                    <a:pt x="725" y="77"/>
                    <a:pt x="691" y="77"/>
                  </a:cubicBezTo>
                  <a:lnTo>
                    <a:pt x="614" y="77"/>
                  </a:lnTo>
                  <a:cubicBezTo>
                    <a:pt x="482" y="77"/>
                    <a:pt x="371" y="112"/>
                    <a:pt x="259" y="158"/>
                  </a:cubicBezTo>
                  <a:cubicBezTo>
                    <a:pt x="209" y="174"/>
                    <a:pt x="162" y="208"/>
                    <a:pt x="112" y="255"/>
                  </a:cubicBezTo>
                  <a:cubicBezTo>
                    <a:pt x="97" y="270"/>
                    <a:pt x="66" y="289"/>
                    <a:pt x="50" y="305"/>
                  </a:cubicBezTo>
                  <a:cubicBezTo>
                    <a:pt x="35" y="320"/>
                    <a:pt x="16" y="351"/>
                    <a:pt x="0" y="366"/>
                  </a:cubicBezTo>
                  <a:cubicBezTo>
                    <a:pt x="35" y="336"/>
                    <a:pt x="81" y="289"/>
                    <a:pt x="131" y="255"/>
                  </a:cubicBezTo>
                  <a:cubicBezTo>
                    <a:pt x="178" y="224"/>
                    <a:pt x="228" y="208"/>
                    <a:pt x="274" y="193"/>
                  </a:cubicBezTo>
                  <a:cubicBezTo>
                    <a:pt x="386" y="143"/>
                    <a:pt x="498" y="127"/>
                    <a:pt x="594" y="127"/>
                  </a:cubicBezTo>
                  <a:lnTo>
                    <a:pt x="644" y="127"/>
                  </a:lnTo>
                  <a:lnTo>
                    <a:pt x="691" y="143"/>
                  </a:lnTo>
                  <a:cubicBezTo>
                    <a:pt x="710" y="143"/>
                    <a:pt x="741" y="143"/>
                    <a:pt x="772" y="158"/>
                  </a:cubicBezTo>
                  <a:cubicBezTo>
                    <a:pt x="822" y="158"/>
                    <a:pt x="868" y="193"/>
                    <a:pt x="918" y="208"/>
                  </a:cubicBezTo>
                  <a:cubicBezTo>
                    <a:pt x="965" y="239"/>
                    <a:pt x="1015" y="270"/>
                    <a:pt x="1061" y="305"/>
                  </a:cubicBezTo>
                  <a:cubicBezTo>
                    <a:pt x="1076" y="320"/>
                    <a:pt x="1096" y="336"/>
                    <a:pt x="1127" y="351"/>
                  </a:cubicBezTo>
                  <a:cubicBezTo>
                    <a:pt x="1142" y="366"/>
                    <a:pt x="1157" y="401"/>
                    <a:pt x="1173" y="417"/>
                  </a:cubicBezTo>
                  <a:lnTo>
                    <a:pt x="1208" y="447"/>
                  </a:lnTo>
                  <a:lnTo>
                    <a:pt x="1223" y="417"/>
                  </a:lnTo>
                  <a:cubicBezTo>
                    <a:pt x="1269" y="320"/>
                    <a:pt x="1335" y="224"/>
                    <a:pt x="1416" y="174"/>
                  </a:cubicBezTo>
                  <a:cubicBezTo>
                    <a:pt x="1447" y="143"/>
                    <a:pt x="1497" y="112"/>
                    <a:pt x="1543" y="96"/>
                  </a:cubicBezTo>
                  <a:cubicBezTo>
                    <a:pt x="1578" y="77"/>
                    <a:pt x="1593" y="62"/>
                    <a:pt x="1624" y="62"/>
                  </a:cubicBezTo>
                  <a:cubicBezTo>
                    <a:pt x="1640" y="46"/>
                    <a:pt x="1674" y="46"/>
                    <a:pt x="1690" y="46"/>
                  </a:cubicBezTo>
                  <a:cubicBezTo>
                    <a:pt x="1721" y="46"/>
                    <a:pt x="1751" y="31"/>
                    <a:pt x="1771" y="31"/>
                  </a:cubicBezTo>
                  <a:lnTo>
                    <a:pt x="1848" y="31"/>
                  </a:lnTo>
                  <a:cubicBezTo>
                    <a:pt x="1883" y="46"/>
                    <a:pt x="1898" y="46"/>
                    <a:pt x="1929" y="46"/>
                  </a:cubicBezTo>
                  <a:cubicBezTo>
                    <a:pt x="1944" y="62"/>
                    <a:pt x="1979" y="62"/>
                    <a:pt x="1994" y="77"/>
                  </a:cubicBezTo>
                  <a:cubicBezTo>
                    <a:pt x="2060" y="96"/>
                    <a:pt x="2106" y="112"/>
                    <a:pt x="2137" y="143"/>
                  </a:cubicBezTo>
                  <a:cubicBezTo>
                    <a:pt x="2172" y="158"/>
                    <a:pt x="2187" y="174"/>
                    <a:pt x="2203" y="193"/>
                  </a:cubicBezTo>
                  <a:cubicBezTo>
                    <a:pt x="2234" y="208"/>
                    <a:pt x="2253" y="224"/>
                    <a:pt x="2268" y="239"/>
                  </a:cubicBezTo>
                  <a:cubicBezTo>
                    <a:pt x="2253" y="224"/>
                    <a:pt x="2234" y="208"/>
                    <a:pt x="2218" y="193"/>
                  </a:cubicBezTo>
                  <a:cubicBezTo>
                    <a:pt x="2187" y="158"/>
                    <a:pt x="2172" y="143"/>
                    <a:pt x="2156" y="127"/>
                  </a:cubicBezTo>
                  <a:cubicBezTo>
                    <a:pt x="2106" y="96"/>
                    <a:pt x="2060" y="62"/>
                    <a:pt x="2010" y="46"/>
                  </a:cubicBezTo>
                  <a:cubicBezTo>
                    <a:pt x="1994" y="31"/>
                    <a:pt x="1964" y="31"/>
                    <a:pt x="1929" y="15"/>
                  </a:cubicBezTo>
                  <a:cubicBezTo>
                    <a:pt x="1913" y="15"/>
                    <a:pt x="1883" y="0"/>
                    <a:pt x="184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7"/>
            <p:cNvSpPr/>
            <p:nvPr/>
          </p:nvSpPr>
          <p:spPr>
            <a:xfrm>
              <a:off x="1696704" y="3728021"/>
              <a:ext cx="198202" cy="71582"/>
            </a:xfrm>
            <a:custGeom>
              <a:avLst/>
              <a:gdLst/>
              <a:ahLst/>
              <a:cxnLst/>
              <a:rect l="l" t="t" r="r" b="b"/>
              <a:pathLst>
                <a:path w="1786" h="645" extrusionOk="0">
                  <a:moveTo>
                    <a:pt x="563" y="0"/>
                  </a:moveTo>
                  <a:lnTo>
                    <a:pt x="498" y="16"/>
                  </a:lnTo>
                  <a:lnTo>
                    <a:pt x="451" y="31"/>
                  </a:lnTo>
                  <a:lnTo>
                    <a:pt x="401" y="46"/>
                  </a:lnTo>
                  <a:lnTo>
                    <a:pt x="355" y="81"/>
                  </a:lnTo>
                  <a:lnTo>
                    <a:pt x="305" y="97"/>
                  </a:lnTo>
                  <a:lnTo>
                    <a:pt x="258" y="127"/>
                  </a:lnTo>
                  <a:lnTo>
                    <a:pt x="208" y="162"/>
                  </a:lnTo>
                  <a:lnTo>
                    <a:pt x="177" y="208"/>
                  </a:lnTo>
                  <a:lnTo>
                    <a:pt x="147" y="239"/>
                  </a:lnTo>
                  <a:lnTo>
                    <a:pt x="112" y="289"/>
                  </a:lnTo>
                  <a:lnTo>
                    <a:pt x="81" y="336"/>
                  </a:lnTo>
                  <a:lnTo>
                    <a:pt x="66" y="386"/>
                  </a:lnTo>
                  <a:cubicBezTo>
                    <a:pt x="50" y="417"/>
                    <a:pt x="31" y="451"/>
                    <a:pt x="15" y="482"/>
                  </a:cubicBezTo>
                  <a:lnTo>
                    <a:pt x="0" y="529"/>
                  </a:lnTo>
                  <a:lnTo>
                    <a:pt x="0" y="594"/>
                  </a:lnTo>
                  <a:lnTo>
                    <a:pt x="0" y="644"/>
                  </a:lnTo>
                  <a:lnTo>
                    <a:pt x="15" y="594"/>
                  </a:lnTo>
                  <a:lnTo>
                    <a:pt x="31" y="548"/>
                  </a:lnTo>
                  <a:lnTo>
                    <a:pt x="50" y="498"/>
                  </a:lnTo>
                  <a:lnTo>
                    <a:pt x="66" y="451"/>
                  </a:lnTo>
                  <a:lnTo>
                    <a:pt x="81" y="401"/>
                  </a:lnTo>
                  <a:lnTo>
                    <a:pt x="112" y="355"/>
                  </a:lnTo>
                  <a:lnTo>
                    <a:pt x="147" y="305"/>
                  </a:lnTo>
                  <a:lnTo>
                    <a:pt x="177" y="274"/>
                  </a:lnTo>
                  <a:lnTo>
                    <a:pt x="208" y="239"/>
                  </a:lnTo>
                  <a:lnTo>
                    <a:pt x="243" y="208"/>
                  </a:lnTo>
                  <a:lnTo>
                    <a:pt x="289" y="178"/>
                  </a:lnTo>
                  <a:lnTo>
                    <a:pt x="339" y="143"/>
                  </a:lnTo>
                  <a:lnTo>
                    <a:pt x="370" y="127"/>
                  </a:lnTo>
                  <a:lnTo>
                    <a:pt x="417" y="97"/>
                  </a:lnTo>
                  <a:lnTo>
                    <a:pt x="467" y="81"/>
                  </a:lnTo>
                  <a:lnTo>
                    <a:pt x="513" y="66"/>
                  </a:lnTo>
                  <a:lnTo>
                    <a:pt x="771" y="66"/>
                  </a:lnTo>
                  <a:lnTo>
                    <a:pt x="822" y="81"/>
                  </a:lnTo>
                  <a:lnTo>
                    <a:pt x="868" y="97"/>
                  </a:lnTo>
                  <a:lnTo>
                    <a:pt x="899" y="112"/>
                  </a:lnTo>
                  <a:lnTo>
                    <a:pt x="949" y="127"/>
                  </a:lnTo>
                  <a:lnTo>
                    <a:pt x="995" y="162"/>
                  </a:lnTo>
                  <a:lnTo>
                    <a:pt x="1045" y="193"/>
                  </a:lnTo>
                  <a:lnTo>
                    <a:pt x="1076" y="224"/>
                  </a:lnTo>
                  <a:lnTo>
                    <a:pt x="1111" y="259"/>
                  </a:lnTo>
                  <a:lnTo>
                    <a:pt x="1142" y="289"/>
                  </a:lnTo>
                  <a:lnTo>
                    <a:pt x="1173" y="336"/>
                  </a:lnTo>
                  <a:lnTo>
                    <a:pt x="1207" y="370"/>
                  </a:lnTo>
                  <a:lnTo>
                    <a:pt x="1223" y="320"/>
                  </a:lnTo>
                  <a:cubicBezTo>
                    <a:pt x="1238" y="289"/>
                    <a:pt x="1284" y="259"/>
                    <a:pt x="1335" y="239"/>
                  </a:cubicBezTo>
                  <a:cubicBezTo>
                    <a:pt x="1381" y="224"/>
                    <a:pt x="1446" y="224"/>
                    <a:pt x="1497" y="224"/>
                  </a:cubicBezTo>
                  <a:cubicBezTo>
                    <a:pt x="1543" y="224"/>
                    <a:pt x="1593" y="239"/>
                    <a:pt x="1639" y="274"/>
                  </a:cubicBezTo>
                  <a:cubicBezTo>
                    <a:pt x="1689" y="289"/>
                    <a:pt x="1736" y="320"/>
                    <a:pt x="1786" y="355"/>
                  </a:cubicBezTo>
                  <a:cubicBezTo>
                    <a:pt x="1736" y="320"/>
                    <a:pt x="1705" y="274"/>
                    <a:pt x="1655" y="259"/>
                  </a:cubicBezTo>
                  <a:cubicBezTo>
                    <a:pt x="1624" y="239"/>
                    <a:pt x="1608" y="224"/>
                    <a:pt x="1574" y="208"/>
                  </a:cubicBezTo>
                  <a:lnTo>
                    <a:pt x="1543" y="208"/>
                  </a:lnTo>
                  <a:cubicBezTo>
                    <a:pt x="1527" y="193"/>
                    <a:pt x="1512" y="193"/>
                    <a:pt x="1497" y="193"/>
                  </a:cubicBezTo>
                  <a:cubicBezTo>
                    <a:pt x="1431" y="193"/>
                    <a:pt x="1381" y="193"/>
                    <a:pt x="1319" y="208"/>
                  </a:cubicBezTo>
                  <a:cubicBezTo>
                    <a:pt x="1279" y="221"/>
                    <a:pt x="1232" y="233"/>
                    <a:pt x="1197" y="271"/>
                  </a:cubicBezTo>
                  <a:lnTo>
                    <a:pt x="1197" y="271"/>
                  </a:lnTo>
                  <a:lnTo>
                    <a:pt x="1188" y="259"/>
                  </a:lnTo>
                  <a:lnTo>
                    <a:pt x="1157" y="208"/>
                  </a:lnTo>
                  <a:lnTo>
                    <a:pt x="1111" y="178"/>
                  </a:lnTo>
                  <a:lnTo>
                    <a:pt x="1076" y="143"/>
                  </a:lnTo>
                  <a:lnTo>
                    <a:pt x="1030" y="112"/>
                  </a:lnTo>
                  <a:lnTo>
                    <a:pt x="980" y="81"/>
                  </a:lnTo>
                  <a:lnTo>
                    <a:pt x="933" y="66"/>
                  </a:lnTo>
                  <a:lnTo>
                    <a:pt x="883" y="31"/>
                  </a:lnTo>
                  <a:cubicBezTo>
                    <a:pt x="852" y="31"/>
                    <a:pt x="802" y="16"/>
                    <a:pt x="771" y="16"/>
                  </a:cubicBezTo>
                  <a:lnTo>
                    <a:pt x="72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7"/>
            <p:cNvSpPr/>
            <p:nvPr/>
          </p:nvSpPr>
          <p:spPr>
            <a:xfrm>
              <a:off x="1956949" y="3665540"/>
              <a:ext cx="45056" cy="35625"/>
            </a:xfrm>
            <a:custGeom>
              <a:avLst/>
              <a:gdLst/>
              <a:ahLst/>
              <a:cxnLst/>
              <a:rect l="l" t="t" r="r" b="b"/>
              <a:pathLst>
                <a:path w="406" h="321" extrusionOk="0">
                  <a:moveTo>
                    <a:pt x="212" y="0"/>
                  </a:moveTo>
                  <a:cubicBezTo>
                    <a:pt x="0" y="0"/>
                    <a:pt x="0" y="320"/>
                    <a:pt x="212" y="320"/>
                  </a:cubicBezTo>
                  <a:cubicBezTo>
                    <a:pt x="405" y="320"/>
                    <a:pt x="405" y="0"/>
                    <a:pt x="212"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7"/>
            <p:cNvSpPr/>
            <p:nvPr/>
          </p:nvSpPr>
          <p:spPr>
            <a:xfrm>
              <a:off x="2026644" y="3769083"/>
              <a:ext cx="44612" cy="33960"/>
            </a:xfrm>
            <a:custGeom>
              <a:avLst/>
              <a:gdLst/>
              <a:ahLst/>
              <a:cxnLst/>
              <a:rect l="l" t="t" r="r" b="b"/>
              <a:pathLst>
                <a:path w="402" h="306" extrusionOk="0">
                  <a:moveTo>
                    <a:pt x="209" y="0"/>
                  </a:moveTo>
                  <a:cubicBezTo>
                    <a:pt x="1" y="0"/>
                    <a:pt x="1" y="305"/>
                    <a:pt x="209" y="305"/>
                  </a:cubicBezTo>
                  <a:cubicBezTo>
                    <a:pt x="402" y="305"/>
                    <a:pt x="402" y="0"/>
                    <a:pt x="209"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7"/>
            <p:cNvSpPr/>
            <p:nvPr/>
          </p:nvSpPr>
          <p:spPr>
            <a:xfrm>
              <a:off x="1843085" y="3818691"/>
              <a:ext cx="44612" cy="34404"/>
            </a:xfrm>
            <a:custGeom>
              <a:avLst/>
              <a:gdLst/>
              <a:ahLst/>
              <a:cxnLst/>
              <a:rect l="l" t="t" r="r" b="b"/>
              <a:pathLst>
                <a:path w="402" h="310" extrusionOk="0">
                  <a:moveTo>
                    <a:pt x="193" y="1"/>
                  </a:moveTo>
                  <a:cubicBezTo>
                    <a:pt x="0" y="1"/>
                    <a:pt x="0" y="309"/>
                    <a:pt x="193" y="309"/>
                  </a:cubicBezTo>
                  <a:cubicBezTo>
                    <a:pt x="401" y="309"/>
                    <a:pt x="401" y="1"/>
                    <a:pt x="193"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7"/>
            <p:cNvSpPr/>
            <p:nvPr/>
          </p:nvSpPr>
          <p:spPr>
            <a:xfrm>
              <a:off x="1735991" y="3660324"/>
              <a:ext cx="44723" cy="35625"/>
            </a:xfrm>
            <a:custGeom>
              <a:avLst/>
              <a:gdLst/>
              <a:ahLst/>
              <a:cxnLst/>
              <a:rect l="l" t="t" r="r" b="b"/>
              <a:pathLst>
                <a:path w="403" h="321" extrusionOk="0">
                  <a:moveTo>
                    <a:pt x="209" y="1"/>
                  </a:moveTo>
                  <a:cubicBezTo>
                    <a:pt x="1" y="1"/>
                    <a:pt x="1" y="321"/>
                    <a:pt x="209" y="321"/>
                  </a:cubicBezTo>
                  <a:cubicBezTo>
                    <a:pt x="402" y="321"/>
                    <a:pt x="402" y="1"/>
                    <a:pt x="20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7"/>
            <p:cNvSpPr/>
            <p:nvPr/>
          </p:nvSpPr>
          <p:spPr>
            <a:xfrm>
              <a:off x="1648761" y="3842329"/>
              <a:ext cx="46277" cy="35625"/>
            </a:xfrm>
            <a:custGeom>
              <a:avLst/>
              <a:gdLst/>
              <a:ahLst/>
              <a:cxnLst/>
              <a:rect l="l" t="t" r="r" b="b"/>
              <a:pathLst>
                <a:path w="417" h="321" extrusionOk="0">
                  <a:moveTo>
                    <a:pt x="208" y="0"/>
                  </a:moveTo>
                  <a:cubicBezTo>
                    <a:pt x="0" y="0"/>
                    <a:pt x="0" y="320"/>
                    <a:pt x="208" y="320"/>
                  </a:cubicBezTo>
                  <a:cubicBezTo>
                    <a:pt x="417" y="320"/>
                    <a:pt x="417" y="0"/>
                    <a:pt x="20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7"/>
            <p:cNvSpPr/>
            <p:nvPr/>
          </p:nvSpPr>
          <p:spPr>
            <a:xfrm>
              <a:off x="2024979" y="3885056"/>
              <a:ext cx="46277" cy="33960"/>
            </a:xfrm>
            <a:custGeom>
              <a:avLst/>
              <a:gdLst/>
              <a:ahLst/>
              <a:cxnLst/>
              <a:rect l="l" t="t" r="r" b="b"/>
              <a:pathLst>
                <a:path w="417" h="306" extrusionOk="0">
                  <a:moveTo>
                    <a:pt x="209" y="1"/>
                  </a:moveTo>
                  <a:cubicBezTo>
                    <a:pt x="0" y="1"/>
                    <a:pt x="0" y="305"/>
                    <a:pt x="209" y="305"/>
                  </a:cubicBezTo>
                  <a:cubicBezTo>
                    <a:pt x="417" y="305"/>
                    <a:pt x="417" y="1"/>
                    <a:pt x="209"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7"/>
            <p:cNvSpPr/>
            <p:nvPr/>
          </p:nvSpPr>
          <p:spPr>
            <a:xfrm>
              <a:off x="1589610" y="3956193"/>
              <a:ext cx="577959" cy="665216"/>
            </a:xfrm>
            <a:custGeom>
              <a:avLst/>
              <a:gdLst/>
              <a:ahLst/>
              <a:cxnLst/>
              <a:rect l="l" t="t" r="r" b="b"/>
              <a:pathLst>
                <a:path w="5208" h="5994" extrusionOk="0">
                  <a:moveTo>
                    <a:pt x="1" y="0"/>
                  </a:moveTo>
                  <a:lnTo>
                    <a:pt x="1" y="5994"/>
                  </a:lnTo>
                  <a:lnTo>
                    <a:pt x="5208" y="5994"/>
                  </a:lnTo>
                  <a:lnTo>
                    <a:pt x="5208" y="0"/>
                  </a:ln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7"/>
            <p:cNvSpPr/>
            <p:nvPr/>
          </p:nvSpPr>
          <p:spPr>
            <a:xfrm>
              <a:off x="1571631" y="3952753"/>
              <a:ext cx="619131" cy="24860"/>
            </a:xfrm>
            <a:custGeom>
              <a:avLst/>
              <a:gdLst/>
              <a:ahLst/>
              <a:cxnLst/>
              <a:rect l="l" t="t" r="r" b="b"/>
              <a:pathLst>
                <a:path w="5579" h="224" extrusionOk="0">
                  <a:moveTo>
                    <a:pt x="132" y="0"/>
                  </a:moveTo>
                  <a:cubicBezTo>
                    <a:pt x="66" y="0"/>
                    <a:pt x="1" y="46"/>
                    <a:pt x="1" y="112"/>
                  </a:cubicBezTo>
                  <a:cubicBezTo>
                    <a:pt x="1" y="178"/>
                    <a:pt x="66" y="224"/>
                    <a:pt x="132" y="224"/>
                  </a:cubicBezTo>
                  <a:lnTo>
                    <a:pt x="5466" y="224"/>
                  </a:lnTo>
                  <a:cubicBezTo>
                    <a:pt x="5532" y="224"/>
                    <a:pt x="5578" y="178"/>
                    <a:pt x="5578" y="112"/>
                  </a:cubicBezTo>
                  <a:cubicBezTo>
                    <a:pt x="5578" y="46"/>
                    <a:pt x="5532" y="0"/>
                    <a:pt x="546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7"/>
            <p:cNvSpPr/>
            <p:nvPr/>
          </p:nvSpPr>
          <p:spPr>
            <a:xfrm>
              <a:off x="1571631" y="4025888"/>
              <a:ext cx="619131" cy="24971"/>
            </a:xfrm>
            <a:custGeom>
              <a:avLst/>
              <a:gdLst/>
              <a:ahLst/>
              <a:cxnLst/>
              <a:rect l="l" t="t" r="r" b="b"/>
              <a:pathLst>
                <a:path w="5579" h="225" extrusionOk="0">
                  <a:moveTo>
                    <a:pt x="132" y="1"/>
                  </a:moveTo>
                  <a:cubicBezTo>
                    <a:pt x="66" y="1"/>
                    <a:pt x="1" y="47"/>
                    <a:pt x="1" y="113"/>
                  </a:cubicBezTo>
                  <a:cubicBezTo>
                    <a:pt x="1" y="178"/>
                    <a:pt x="66" y="224"/>
                    <a:pt x="132" y="224"/>
                  </a:cubicBezTo>
                  <a:lnTo>
                    <a:pt x="5466" y="224"/>
                  </a:lnTo>
                  <a:cubicBezTo>
                    <a:pt x="5532" y="224"/>
                    <a:pt x="5578" y="178"/>
                    <a:pt x="5578" y="113"/>
                  </a:cubicBezTo>
                  <a:cubicBezTo>
                    <a:pt x="5578" y="47"/>
                    <a:pt x="5532" y="1"/>
                    <a:pt x="546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7"/>
            <p:cNvSpPr/>
            <p:nvPr/>
          </p:nvSpPr>
          <p:spPr>
            <a:xfrm>
              <a:off x="1571631" y="4099134"/>
              <a:ext cx="619131" cy="24860"/>
            </a:xfrm>
            <a:custGeom>
              <a:avLst/>
              <a:gdLst/>
              <a:ahLst/>
              <a:cxnLst/>
              <a:rect l="l" t="t" r="r" b="b"/>
              <a:pathLst>
                <a:path w="5579" h="224" extrusionOk="0">
                  <a:moveTo>
                    <a:pt x="132" y="0"/>
                  </a:moveTo>
                  <a:cubicBezTo>
                    <a:pt x="66" y="0"/>
                    <a:pt x="1" y="47"/>
                    <a:pt x="1" y="112"/>
                  </a:cubicBezTo>
                  <a:cubicBezTo>
                    <a:pt x="1" y="174"/>
                    <a:pt x="66" y="224"/>
                    <a:pt x="132" y="224"/>
                  </a:cubicBezTo>
                  <a:lnTo>
                    <a:pt x="5466" y="224"/>
                  </a:lnTo>
                  <a:cubicBezTo>
                    <a:pt x="5532" y="224"/>
                    <a:pt x="5578" y="174"/>
                    <a:pt x="5578" y="112"/>
                  </a:cubicBezTo>
                  <a:cubicBezTo>
                    <a:pt x="5578" y="47"/>
                    <a:pt x="5532" y="0"/>
                    <a:pt x="546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7"/>
            <p:cNvSpPr/>
            <p:nvPr/>
          </p:nvSpPr>
          <p:spPr>
            <a:xfrm>
              <a:off x="1571631" y="4171825"/>
              <a:ext cx="619131" cy="25415"/>
            </a:xfrm>
            <a:custGeom>
              <a:avLst/>
              <a:gdLst/>
              <a:ahLst/>
              <a:cxnLst/>
              <a:rect l="l" t="t" r="r" b="b"/>
              <a:pathLst>
                <a:path w="5579" h="229" extrusionOk="0">
                  <a:moveTo>
                    <a:pt x="117" y="1"/>
                  </a:moveTo>
                  <a:cubicBezTo>
                    <a:pt x="51" y="1"/>
                    <a:pt x="1" y="36"/>
                    <a:pt x="1" y="97"/>
                  </a:cubicBezTo>
                  <a:lnTo>
                    <a:pt x="1" y="132"/>
                  </a:lnTo>
                  <a:cubicBezTo>
                    <a:pt x="1" y="178"/>
                    <a:pt x="51" y="229"/>
                    <a:pt x="117" y="229"/>
                  </a:cubicBezTo>
                  <a:lnTo>
                    <a:pt x="5482" y="229"/>
                  </a:lnTo>
                  <a:cubicBezTo>
                    <a:pt x="5532" y="229"/>
                    <a:pt x="5578" y="178"/>
                    <a:pt x="5578" y="132"/>
                  </a:cubicBezTo>
                  <a:lnTo>
                    <a:pt x="5578" y="97"/>
                  </a:lnTo>
                  <a:cubicBezTo>
                    <a:pt x="5578" y="36"/>
                    <a:pt x="5532" y="1"/>
                    <a:pt x="5482"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7"/>
            <p:cNvSpPr/>
            <p:nvPr/>
          </p:nvSpPr>
          <p:spPr>
            <a:xfrm>
              <a:off x="1571631" y="4245071"/>
              <a:ext cx="619131" cy="25415"/>
            </a:xfrm>
            <a:custGeom>
              <a:avLst/>
              <a:gdLst/>
              <a:ahLst/>
              <a:cxnLst/>
              <a:rect l="l" t="t" r="r" b="b"/>
              <a:pathLst>
                <a:path w="5579" h="229" extrusionOk="0">
                  <a:moveTo>
                    <a:pt x="132" y="1"/>
                  </a:moveTo>
                  <a:cubicBezTo>
                    <a:pt x="66" y="1"/>
                    <a:pt x="1" y="51"/>
                    <a:pt x="1" y="112"/>
                  </a:cubicBezTo>
                  <a:cubicBezTo>
                    <a:pt x="1" y="178"/>
                    <a:pt x="66" y="228"/>
                    <a:pt x="132" y="228"/>
                  </a:cubicBezTo>
                  <a:lnTo>
                    <a:pt x="5466" y="228"/>
                  </a:lnTo>
                  <a:cubicBezTo>
                    <a:pt x="5532" y="228"/>
                    <a:pt x="5578" y="178"/>
                    <a:pt x="5578" y="112"/>
                  </a:cubicBezTo>
                  <a:cubicBezTo>
                    <a:pt x="5578" y="51"/>
                    <a:pt x="5532" y="1"/>
                    <a:pt x="546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7"/>
            <p:cNvSpPr/>
            <p:nvPr/>
          </p:nvSpPr>
          <p:spPr>
            <a:xfrm>
              <a:off x="1571631" y="4316542"/>
              <a:ext cx="619131" cy="26635"/>
            </a:xfrm>
            <a:custGeom>
              <a:avLst/>
              <a:gdLst/>
              <a:ahLst/>
              <a:cxnLst/>
              <a:rect l="l" t="t" r="r" b="b"/>
              <a:pathLst>
                <a:path w="5579" h="240" extrusionOk="0">
                  <a:moveTo>
                    <a:pt x="132" y="1"/>
                  </a:moveTo>
                  <a:cubicBezTo>
                    <a:pt x="66" y="1"/>
                    <a:pt x="1" y="66"/>
                    <a:pt x="1" y="128"/>
                  </a:cubicBezTo>
                  <a:cubicBezTo>
                    <a:pt x="1" y="194"/>
                    <a:pt x="66" y="240"/>
                    <a:pt x="132" y="240"/>
                  </a:cubicBezTo>
                  <a:lnTo>
                    <a:pt x="5466" y="240"/>
                  </a:lnTo>
                  <a:cubicBezTo>
                    <a:pt x="5532" y="240"/>
                    <a:pt x="5578" y="194"/>
                    <a:pt x="5578" y="128"/>
                  </a:cubicBezTo>
                  <a:cubicBezTo>
                    <a:pt x="5578" y="66"/>
                    <a:pt x="5532" y="1"/>
                    <a:pt x="546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7"/>
            <p:cNvSpPr/>
            <p:nvPr/>
          </p:nvSpPr>
          <p:spPr>
            <a:xfrm>
              <a:off x="1571631" y="4389788"/>
              <a:ext cx="619131" cy="26635"/>
            </a:xfrm>
            <a:custGeom>
              <a:avLst/>
              <a:gdLst/>
              <a:ahLst/>
              <a:cxnLst/>
              <a:rect l="l" t="t" r="r" b="b"/>
              <a:pathLst>
                <a:path w="5579" h="240" extrusionOk="0">
                  <a:moveTo>
                    <a:pt x="132" y="0"/>
                  </a:moveTo>
                  <a:cubicBezTo>
                    <a:pt x="66" y="0"/>
                    <a:pt x="1" y="62"/>
                    <a:pt x="1" y="127"/>
                  </a:cubicBezTo>
                  <a:cubicBezTo>
                    <a:pt x="1" y="193"/>
                    <a:pt x="66" y="239"/>
                    <a:pt x="132" y="239"/>
                  </a:cubicBezTo>
                  <a:lnTo>
                    <a:pt x="5466" y="239"/>
                  </a:lnTo>
                  <a:cubicBezTo>
                    <a:pt x="5532" y="239"/>
                    <a:pt x="5578" y="193"/>
                    <a:pt x="5578" y="127"/>
                  </a:cubicBezTo>
                  <a:cubicBezTo>
                    <a:pt x="5578" y="62"/>
                    <a:pt x="5532" y="0"/>
                    <a:pt x="546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7"/>
            <p:cNvSpPr/>
            <p:nvPr/>
          </p:nvSpPr>
          <p:spPr>
            <a:xfrm>
              <a:off x="1571631" y="4462923"/>
              <a:ext cx="619131" cy="26635"/>
            </a:xfrm>
            <a:custGeom>
              <a:avLst/>
              <a:gdLst/>
              <a:ahLst/>
              <a:cxnLst/>
              <a:rect l="l" t="t" r="r" b="b"/>
              <a:pathLst>
                <a:path w="5579" h="240" extrusionOk="0">
                  <a:moveTo>
                    <a:pt x="132" y="1"/>
                  </a:moveTo>
                  <a:cubicBezTo>
                    <a:pt x="66" y="1"/>
                    <a:pt x="1" y="47"/>
                    <a:pt x="1" y="113"/>
                  </a:cubicBezTo>
                  <a:cubicBezTo>
                    <a:pt x="1" y="174"/>
                    <a:pt x="66" y="240"/>
                    <a:pt x="132" y="240"/>
                  </a:cubicBezTo>
                  <a:lnTo>
                    <a:pt x="5466" y="240"/>
                  </a:lnTo>
                  <a:cubicBezTo>
                    <a:pt x="5532" y="240"/>
                    <a:pt x="5578" y="174"/>
                    <a:pt x="5578" y="113"/>
                  </a:cubicBezTo>
                  <a:cubicBezTo>
                    <a:pt x="5578" y="47"/>
                    <a:pt x="5532" y="1"/>
                    <a:pt x="5466"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7"/>
            <p:cNvSpPr/>
            <p:nvPr/>
          </p:nvSpPr>
          <p:spPr>
            <a:xfrm>
              <a:off x="1571631" y="4535725"/>
              <a:ext cx="619131" cy="27079"/>
            </a:xfrm>
            <a:custGeom>
              <a:avLst/>
              <a:gdLst/>
              <a:ahLst/>
              <a:cxnLst/>
              <a:rect l="l" t="t" r="r" b="b"/>
              <a:pathLst>
                <a:path w="5579" h="244" extrusionOk="0">
                  <a:moveTo>
                    <a:pt x="132" y="0"/>
                  </a:moveTo>
                  <a:cubicBezTo>
                    <a:pt x="66" y="0"/>
                    <a:pt x="1" y="51"/>
                    <a:pt x="1" y="116"/>
                  </a:cubicBezTo>
                  <a:cubicBezTo>
                    <a:pt x="1" y="178"/>
                    <a:pt x="66" y="243"/>
                    <a:pt x="132" y="243"/>
                  </a:cubicBezTo>
                  <a:lnTo>
                    <a:pt x="5466" y="243"/>
                  </a:lnTo>
                  <a:cubicBezTo>
                    <a:pt x="5532" y="243"/>
                    <a:pt x="5578" y="178"/>
                    <a:pt x="5578" y="116"/>
                  </a:cubicBezTo>
                  <a:cubicBezTo>
                    <a:pt x="5578" y="51"/>
                    <a:pt x="5532" y="0"/>
                    <a:pt x="546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7"/>
            <p:cNvSpPr/>
            <p:nvPr/>
          </p:nvSpPr>
          <p:spPr>
            <a:xfrm>
              <a:off x="1571631" y="4608971"/>
              <a:ext cx="619131" cy="25304"/>
            </a:xfrm>
            <a:custGeom>
              <a:avLst/>
              <a:gdLst/>
              <a:ahLst/>
              <a:cxnLst/>
              <a:rect l="l" t="t" r="r" b="b"/>
              <a:pathLst>
                <a:path w="5579" h="228" extrusionOk="0">
                  <a:moveTo>
                    <a:pt x="132" y="0"/>
                  </a:moveTo>
                  <a:cubicBezTo>
                    <a:pt x="66" y="0"/>
                    <a:pt x="1" y="50"/>
                    <a:pt x="1" y="112"/>
                  </a:cubicBezTo>
                  <a:cubicBezTo>
                    <a:pt x="1" y="177"/>
                    <a:pt x="66" y="228"/>
                    <a:pt x="132" y="228"/>
                  </a:cubicBezTo>
                  <a:lnTo>
                    <a:pt x="5466" y="228"/>
                  </a:lnTo>
                  <a:cubicBezTo>
                    <a:pt x="5532" y="228"/>
                    <a:pt x="5578" y="177"/>
                    <a:pt x="5578" y="112"/>
                  </a:cubicBezTo>
                  <a:cubicBezTo>
                    <a:pt x="5578" y="50"/>
                    <a:pt x="5532" y="0"/>
                    <a:pt x="5466"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67"/>
          <p:cNvGrpSpPr/>
          <p:nvPr/>
        </p:nvGrpSpPr>
        <p:grpSpPr>
          <a:xfrm>
            <a:off x="5016006" y="3074182"/>
            <a:ext cx="1887437" cy="1761860"/>
            <a:chOff x="6630091" y="2176037"/>
            <a:chExt cx="1447976" cy="1351638"/>
          </a:xfrm>
        </p:grpSpPr>
        <p:sp>
          <p:nvSpPr>
            <p:cNvPr id="5871" name="Google Shape;5871;p67"/>
            <p:cNvSpPr/>
            <p:nvPr/>
          </p:nvSpPr>
          <p:spPr>
            <a:xfrm>
              <a:off x="6630091" y="2176037"/>
              <a:ext cx="1447976" cy="1351638"/>
            </a:xfrm>
            <a:custGeom>
              <a:avLst/>
              <a:gdLst/>
              <a:ahLst/>
              <a:cxnLst/>
              <a:rect l="l" t="t" r="r" b="b"/>
              <a:pathLst>
                <a:path w="26376" h="24620" extrusionOk="0">
                  <a:moveTo>
                    <a:pt x="502" y="0"/>
                  </a:moveTo>
                  <a:cubicBezTo>
                    <a:pt x="229" y="0"/>
                    <a:pt x="1" y="209"/>
                    <a:pt x="1" y="482"/>
                  </a:cubicBezTo>
                  <a:lnTo>
                    <a:pt x="1" y="23447"/>
                  </a:lnTo>
                  <a:cubicBezTo>
                    <a:pt x="1" y="23721"/>
                    <a:pt x="229" y="23945"/>
                    <a:pt x="502" y="23945"/>
                  </a:cubicBezTo>
                  <a:lnTo>
                    <a:pt x="1015" y="23945"/>
                  </a:lnTo>
                  <a:lnTo>
                    <a:pt x="1336" y="24620"/>
                  </a:lnTo>
                  <a:lnTo>
                    <a:pt x="9196" y="24620"/>
                  </a:lnTo>
                  <a:lnTo>
                    <a:pt x="9532" y="23945"/>
                  </a:lnTo>
                  <a:lnTo>
                    <a:pt x="16860" y="23945"/>
                  </a:lnTo>
                  <a:lnTo>
                    <a:pt x="17184" y="24620"/>
                  </a:lnTo>
                  <a:lnTo>
                    <a:pt x="25041" y="24620"/>
                  </a:lnTo>
                  <a:lnTo>
                    <a:pt x="25380" y="23945"/>
                  </a:lnTo>
                  <a:lnTo>
                    <a:pt x="25878" y="23945"/>
                  </a:lnTo>
                  <a:cubicBezTo>
                    <a:pt x="26152" y="23945"/>
                    <a:pt x="26375" y="23721"/>
                    <a:pt x="26375" y="23447"/>
                  </a:cubicBezTo>
                  <a:lnTo>
                    <a:pt x="26375" y="482"/>
                  </a:lnTo>
                  <a:cubicBezTo>
                    <a:pt x="26375" y="209"/>
                    <a:pt x="26152" y="0"/>
                    <a:pt x="2587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7"/>
            <p:cNvSpPr/>
            <p:nvPr/>
          </p:nvSpPr>
          <p:spPr>
            <a:xfrm>
              <a:off x="6683069" y="3485274"/>
              <a:ext cx="472228" cy="42383"/>
            </a:xfrm>
            <a:custGeom>
              <a:avLst/>
              <a:gdLst/>
              <a:ahLst/>
              <a:cxnLst/>
              <a:rect l="l" t="t" r="r" b="b"/>
              <a:pathLst>
                <a:path w="8602" h="772" extrusionOk="0">
                  <a:moveTo>
                    <a:pt x="0" y="0"/>
                  </a:moveTo>
                  <a:lnTo>
                    <a:pt x="371" y="772"/>
                  </a:lnTo>
                  <a:lnTo>
                    <a:pt x="8231" y="772"/>
                  </a:lnTo>
                  <a:lnTo>
                    <a:pt x="860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7"/>
            <p:cNvSpPr/>
            <p:nvPr/>
          </p:nvSpPr>
          <p:spPr>
            <a:xfrm>
              <a:off x="7553111" y="3485274"/>
              <a:ext cx="472887" cy="42383"/>
            </a:xfrm>
            <a:custGeom>
              <a:avLst/>
              <a:gdLst/>
              <a:ahLst/>
              <a:cxnLst/>
              <a:rect l="l" t="t" r="r" b="b"/>
              <a:pathLst>
                <a:path w="8614" h="772" extrusionOk="0">
                  <a:moveTo>
                    <a:pt x="1" y="0"/>
                  </a:moveTo>
                  <a:lnTo>
                    <a:pt x="371" y="772"/>
                  </a:lnTo>
                  <a:lnTo>
                    <a:pt x="8228" y="772"/>
                  </a:lnTo>
                  <a:lnTo>
                    <a:pt x="861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7"/>
            <p:cNvSpPr/>
            <p:nvPr/>
          </p:nvSpPr>
          <p:spPr>
            <a:xfrm>
              <a:off x="6630091" y="2176037"/>
              <a:ext cx="1447976" cy="1314580"/>
            </a:xfrm>
            <a:custGeom>
              <a:avLst/>
              <a:gdLst/>
              <a:ahLst/>
              <a:cxnLst/>
              <a:rect l="l" t="t" r="r" b="b"/>
              <a:pathLst>
                <a:path w="26376" h="23945" extrusionOk="0">
                  <a:moveTo>
                    <a:pt x="502" y="0"/>
                  </a:moveTo>
                  <a:cubicBezTo>
                    <a:pt x="229" y="0"/>
                    <a:pt x="1" y="209"/>
                    <a:pt x="1" y="482"/>
                  </a:cubicBezTo>
                  <a:lnTo>
                    <a:pt x="1" y="23447"/>
                  </a:lnTo>
                  <a:cubicBezTo>
                    <a:pt x="1" y="23721"/>
                    <a:pt x="229" y="23945"/>
                    <a:pt x="502" y="23945"/>
                  </a:cubicBezTo>
                  <a:lnTo>
                    <a:pt x="25878" y="23945"/>
                  </a:lnTo>
                  <a:cubicBezTo>
                    <a:pt x="26152" y="23945"/>
                    <a:pt x="26375" y="23721"/>
                    <a:pt x="26375" y="23447"/>
                  </a:cubicBezTo>
                  <a:lnTo>
                    <a:pt x="26375" y="482"/>
                  </a:lnTo>
                  <a:cubicBezTo>
                    <a:pt x="26375" y="209"/>
                    <a:pt x="26152" y="0"/>
                    <a:pt x="25878"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7"/>
            <p:cNvSpPr/>
            <p:nvPr/>
          </p:nvSpPr>
          <p:spPr>
            <a:xfrm>
              <a:off x="6684935" y="3036143"/>
              <a:ext cx="1338511" cy="400715"/>
            </a:xfrm>
            <a:custGeom>
              <a:avLst/>
              <a:gdLst/>
              <a:ahLst/>
              <a:cxnLst/>
              <a:rect l="l" t="t" r="r" b="b"/>
              <a:pathLst>
                <a:path w="24382" h="7299" extrusionOk="0">
                  <a:moveTo>
                    <a:pt x="1" y="1"/>
                  </a:moveTo>
                  <a:lnTo>
                    <a:pt x="1" y="7298"/>
                  </a:lnTo>
                  <a:lnTo>
                    <a:pt x="24381" y="7298"/>
                  </a:lnTo>
                  <a:lnTo>
                    <a:pt x="243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7"/>
            <p:cNvSpPr/>
            <p:nvPr/>
          </p:nvSpPr>
          <p:spPr>
            <a:xfrm>
              <a:off x="6684935" y="2213918"/>
              <a:ext cx="1338511" cy="775737"/>
            </a:xfrm>
            <a:custGeom>
              <a:avLst/>
              <a:gdLst/>
              <a:ahLst/>
              <a:cxnLst/>
              <a:rect l="l" t="t" r="r" b="b"/>
              <a:pathLst>
                <a:path w="24382" h="14130" extrusionOk="0">
                  <a:moveTo>
                    <a:pt x="1" y="1"/>
                  </a:moveTo>
                  <a:lnTo>
                    <a:pt x="1" y="14129"/>
                  </a:lnTo>
                  <a:lnTo>
                    <a:pt x="24381" y="14129"/>
                  </a:lnTo>
                  <a:lnTo>
                    <a:pt x="24381"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7"/>
            <p:cNvSpPr/>
            <p:nvPr/>
          </p:nvSpPr>
          <p:spPr>
            <a:xfrm>
              <a:off x="6684935" y="3237294"/>
              <a:ext cx="1338511" cy="23168"/>
            </a:xfrm>
            <a:custGeom>
              <a:avLst/>
              <a:gdLst/>
              <a:ahLst/>
              <a:cxnLst/>
              <a:rect l="l" t="t" r="r" b="b"/>
              <a:pathLst>
                <a:path w="24382" h="422" extrusionOk="0">
                  <a:moveTo>
                    <a:pt x="1" y="1"/>
                  </a:moveTo>
                  <a:lnTo>
                    <a:pt x="1" y="421"/>
                  </a:lnTo>
                  <a:lnTo>
                    <a:pt x="24381" y="421"/>
                  </a:lnTo>
                  <a:lnTo>
                    <a:pt x="24381" y="1"/>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7"/>
            <p:cNvSpPr/>
            <p:nvPr/>
          </p:nvSpPr>
          <p:spPr>
            <a:xfrm>
              <a:off x="6684935" y="3353790"/>
              <a:ext cx="1338511" cy="23113"/>
            </a:xfrm>
            <a:custGeom>
              <a:avLst/>
              <a:gdLst/>
              <a:ahLst/>
              <a:cxnLst/>
              <a:rect l="l" t="t" r="r" b="b"/>
              <a:pathLst>
                <a:path w="24382" h="421" extrusionOk="0">
                  <a:moveTo>
                    <a:pt x="1" y="0"/>
                  </a:moveTo>
                  <a:lnTo>
                    <a:pt x="1" y="421"/>
                  </a:lnTo>
                  <a:lnTo>
                    <a:pt x="24381" y="421"/>
                  </a:lnTo>
                  <a:lnTo>
                    <a:pt x="24381"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7"/>
            <p:cNvSpPr/>
            <p:nvPr/>
          </p:nvSpPr>
          <p:spPr>
            <a:xfrm>
              <a:off x="7691622" y="2244002"/>
              <a:ext cx="303473" cy="704971"/>
            </a:xfrm>
            <a:custGeom>
              <a:avLst/>
              <a:gdLst/>
              <a:ahLst/>
              <a:cxnLst/>
              <a:rect l="l" t="t" r="r" b="b"/>
              <a:pathLst>
                <a:path w="5528" h="12841" extrusionOk="0">
                  <a:moveTo>
                    <a:pt x="0" y="0"/>
                  </a:moveTo>
                  <a:lnTo>
                    <a:pt x="0" y="12841"/>
                  </a:lnTo>
                  <a:lnTo>
                    <a:pt x="5527" y="12841"/>
                  </a:lnTo>
                  <a:lnTo>
                    <a:pt x="5527"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7"/>
            <p:cNvSpPr/>
            <p:nvPr/>
          </p:nvSpPr>
          <p:spPr>
            <a:xfrm>
              <a:off x="6716722" y="2244002"/>
              <a:ext cx="944841" cy="704971"/>
            </a:xfrm>
            <a:custGeom>
              <a:avLst/>
              <a:gdLst/>
              <a:ahLst/>
              <a:cxnLst/>
              <a:rect l="l" t="t" r="r" b="b"/>
              <a:pathLst>
                <a:path w="17211" h="12841" extrusionOk="0">
                  <a:moveTo>
                    <a:pt x="1" y="0"/>
                  </a:moveTo>
                  <a:lnTo>
                    <a:pt x="1" y="12841"/>
                  </a:lnTo>
                  <a:lnTo>
                    <a:pt x="17211" y="12841"/>
                  </a:lnTo>
                  <a:lnTo>
                    <a:pt x="17211" y="0"/>
                  </a:ln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7"/>
            <p:cNvSpPr/>
            <p:nvPr/>
          </p:nvSpPr>
          <p:spPr>
            <a:xfrm>
              <a:off x="7714405" y="2276612"/>
              <a:ext cx="253626" cy="204722"/>
            </a:xfrm>
            <a:custGeom>
              <a:avLst/>
              <a:gdLst/>
              <a:ahLst/>
              <a:cxnLst/>
              <a:rect l="l" t="t" r="r" b="b"/>
              <a:pathLst>
                <a:path w="4620" h="3729" extrusionOk="0">
                  <a:moveTo>
                    <a:pt x="2305" y="0"/>
                  </a:moveTo>
                  <a:cubicBezTo>
                    <a:pt x="989" y="0"/>
                    <a:pt x="0" y="1363"/>
                    <a:pt x="646" y="2747"/>
                  </a:cubicBezTo>
                  <a:cubicBezTo>
                    <a:pt x="808" y="3086"/>
                    <a:pt x="1078" y="3360"/>
                    <a:pt x="1417" y="3518"/>
                  </a:cubicBezTo>
                  <a:cubicBezTo>
                    <a:pt x="1724" y="3663"/>
                    <a:pt x="2028" y="3728"/>
                    <a:pt x="2316" y="3728"/>
                  </a:cubicBezTo>
                  <a:cubicBezTo>
                    <a:pt x="3633" y="3728"/>
                    <a:pt x="4619" y="2366"/>
                    <a:pt x="3971" y="980"/>
                  </a:cubicBezTo>
                  <a:cubicBezTo>
                    <a:pt x="3813" y="644"/>
                    <a:pt x="3539" y="371"/>
                    <a:pt x="3199" y="209"/>
                  </a:cubicBezTo>
                  <a:cubicBezTo>
                    <a:pt x="2895" y="65"/>
                    <a:pt x="2592" y="0"/>
                    <a:pt x="230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7"/>
            <p:cNvSpPr/>
            <p:nvPr/>
          </p:nvSpPr>
          <p:spPr>
            <a:xfrm>
              <a:off x="7737847" y="2296266"/>
              <a:ext cx="206524" cy="165414"/>
            </a:xfrm>
            <a:custGeom>
              <a:avLst/>
              <a:gdLst/>
              <a:ahLst/>
              <a:cxnLst/>
              <a:rect l="l" t="t" r="r" b="b"/>
              <a:pathLst>
                <a:path w="3762" h="3013" extrusionOk="0">
                  <a:moveTo>
                    <a:pt x="1884" y="0"/>
                  </a:moveTo>
                  <a:cubicBezTo>
                    <a:pt x="811" y="0"/>
                    <a:pt x="1" y="1113"/>
                    <a:pt x="555" y="2246"/>
                  </a:cubicBezTo>
                  <a:cubicBezTo>
                    <a:pt x="686" y="2504"/>
                    <a:pt x="894" y="2713"/>
                    <a:pt x="1152" y="2840"/>
                  </a:cubicBezTo>
                  <a:cubicBezTo>
                    <a:pt x="1401" y="2959"/>
                    <a:pt x="1649" y="3012"/>
                    <a:pt x="1884" y="3012"/>
                  </a:cubicBezTo>
                  <a:cubicBezTo>
                    <a:pt x="2954" y="3012"/>
                    <a:pt x="3762" y="1901"/>
                    <a:pt x="3208" y="769"/>
                  </a:cubicBezTo>
                  <a:cubicBezTo>
                    <a:pt x="3081" y="510"/>
                    <a:pt x="2869" y="302"/>
                    <a:pt x="2614" y="171"/>
                  </a:cubicBezTo>
                  <a:cubicBezTo>
                    <a:pt x="2366" y="53"/>
                    <a:pt x="2119" y="0"/>
                    <a:pt x="188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p:cNvSpPr/>
            <p:nvPr/>
          </p:nvSpPr>
          <p:spPr>
            <a:xfrm>
              <a:off x="7752395" y="2357699"/>
              <a:ext cx="103372" cy="104255"/>
            </a:xfrm>
            <a:custGeom>
              <a:avLst/>
              <a:gdLst/>
              <a:ahLst/>
              <a:cxnLst/>
              <a:rect l="l" t="t" r="r" b="b"/>
              <a:pathLst>
                <a:path w="1883" h="1899" extrusionOk="0">
                  <a:moveTo>
                    <a:pt x="50" y="1"/>
                  </a:moveTo>
                  <a:lnTo>
                    <a:pt x="0" y="51"/>
                  </a:lnTo>
                  <a:lnTo>
                    <a:pt x="1852" y="1898"/>
                  </a:lnTo>
                  <a:lnTo>
                    <a:pt x="1883" y="1848"/>
                  </a:lnTo>
                  <a:lnTo>
                    <a:pt x="50"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7"/>
            <p:cNvSpPr/>
            <p:nvPr/>
          </p:nvSpPr>
          <p:spPr>
            <a:xfrm>
              <a:off x="7760410" y="2334861"/>
              <a:ext cx="121818" cy="120945"/>
            </a:xfrm>
            <a:custGeom>
              <a:avLst/>
              <a:gdLst/>
              <a:ahLst/>
              <a:cxnLst/>
              <a:rect l="l" t="t" r="r" b="b"/>
              <a:pathLst>
                <a:path w="2219" h="2203" extrusionOk="0">
                  <a:moveTo>
                    <a:pt x="47" y="0"/>
                  </a:moveTo>
                  <a:lnTo>
                    <a:pt x="1" y="31"/>
                  </a:lnTo>
                  <a:lnTo>
                    <a:pt x="2169" y="2202"/>
                  </a:lnTo>
                  <a:lnTo>
                    <a:pt x="2219" y="2152"/>
                  </a:lnTo>
                  <a:lnTo>
                    <a:pt x="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7"/>
            <p:cNvSpPr/>
            <p:nvPr/>
          </p:nvSpPr>
          <p:spPr>
            <a:xfrm>
              <a:off x="7780778" y="2313669"/>
              <a:ext cx="125166" cy="126270"/>
            </a:xfrm>
            <a:custGeom>
              <a:avLst/>
              <a:gdLst/>
              <a:ahLst/>
              <a:cxnLst/>
              <a:rect l="l" t="t" r="r" b="b"/>
              <a:pathLst>
                <a:path w="2280" h="2300" extrusionOk="0">
                  <a:moveTo>
                    <a:pt x="31" y="0"/>
                  </a:moveTo>
                  <a:lnTo>
                    <a:pt x="0" y="47"/>
                  </a:lnTo>
                  <a:lnTo>
                    <a:pt x="2249" y="2299"/>
                  </a:lnTo>
                  <a:lnTo>
                    <a:pt x="2280" y="2249"/>
                  </a:lnTo>
                  <a:lnTo>
                    <a:pt x="3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7"/>
            <p:cNvSpPr/>
            <p:nvPr/>
          </p:nvSpPr>
          <p:spPr>
            <a:xfrm>
              <a:off x="7802793" y="2297804"/>
              <a:ext cx="118194" cy="118200"/>
            </a:xfrm>
            <a:custGeom>
              <a:avLst/>
              <a:gdLst/>
              <a:ahLst/>
              <a:cxnLst/>
              <a:rect l="l" t="t" r="r" b="b"/>
              <a:pathLst>
                <a:path w="2153" h="2153" extrusionOk="0">
                  <a:moveTo>
                    <a:pt x="47" y="0"/>
                  </a:moveTo>
                  <a:lnTo>
                    <a:pt x="0" y="46"/>
                  </a:lnTo>
                  <a:lnTo>
                    <a:pt x="2106" y="2152"/>
                  </a:lnTo>
                  <a:lnTo>
                    <a:pt x="2152" y="2106"/>
                  </a:lnTo>
                  <a:lnTo>
                    <a:pt x="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7"/>
            <p:cNvSpPr/>
            <p:nvPr/>
          </p:nvSpPr>
          <p:spPr>
            <a:xfrm>
              <a:off x="7837105" y="2291655"/>
              <a:ext cx="93600" cy="93440"/>
            </a:xfrm>
            <a:custGeom>
              <a:avLst/>
              <a:gdLst/>
              <a:ahLst/>
              <a:cxnLst/>
              <a:rect l="l" t="t" r="r" b="b"/>
              <a:pathLst>
                <a:path w="1705" h="1702" extrusionOk="0">
                  <a:moveTo>
                    <a:pt x="50" y="0"/>
                  </a:moveTo>
                  <a:lnTo>
                    <a:pt x="0" y="47"/>
                  </a:lnTo>
                  <a:lnTo>
                    <a:pt x="1659" y="1701"/>
                  </a:lnTo>
                  <a:lnTo>
                    <a:pt x="1705" y="1655"/>
                  </a:lnTo>
                  <a:lnTo>
                    <a:pt x="5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7"/>
            <p:cNvSpPr/>
            <p:nvPr/>
          </p:nvSpPr>
          <p:spPr>
            <a:xfrm>
              <a:off x="7752395" y="2389485"/>
              <a:ext cx="72465" cy="73292"/>
            </a:xfrm>
            <a:custGeom>
              <a:avLst/>
              <a:gdLst/>
              <a:ahLst/>
              <a:cxnLst/>
              <a:rect l="l" t="t" r="r" b="b"/>
              <a:pathLst>
                <a:path w="1320" h="1335" extrusionOk="0">
                  <a:moveTo>
                    <a:pt x="50" y="0"/>
                  </a:moveTo>
                  <a:lnTo>
                    <a:pt x="0" y="50"/>
                  </a:lnTo>
                  <a:lnTo>
                    <a:pt x="1289" y="1335"/>
                  </a:lnTo>
                  <a:lnTo>
                    <a:pt x="1319" y="1288"/>
                  </a:lnTo>
                  <a:lnTo>
                    <a:pt x="5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7"/>
            <p:cNvSpPr/>
            <p:nvPr/>
          </p:nvSpPr>
          <p:spPr>
            <a:xfrm>
              <a:off x="7751517" y="2290776"/>
              <a:ext cx="98980" cy="91738"/>
            </a:xfrm>
            <a:custGeom>
              <a:avLst/>
              <a:gdLst/>
              <a:ahLst/>
              <a:cxnLst/>
              <a:rect l="l" t="t" r="r" b="b"/>
              <a:pathLst>
                <a:path w="1803" h="1671" extrusionOk="0">
                  <a:moveTo>
                    <a:pt x="1752" y="1"/>
                  </a:moveTo>
                  <a:cubicBezTo>
                    <a:pt x="1158" y="529"/>
                    <a:pt x="579" y="1077"/>
                    <a:pt x="1" y="1621"/>
                  </a:cubicBezTo>
                  <a:lnTo>
                    <a:pt x="51" y="1671"/>
                  </a:lnTo>
                  <a:cubicBezTo>
                    <a:pt x="614" y="1123"/>
                    <a:pt x="1208" y="579"/>
                    <a:pt x="1802" y="47"/>
                  </a:cubicBezTo>
                  <a:lnTo>
                    <a:pt x="175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7"/>
            <p:cNvSpPr/>
            <p:nvPr/>
          </p:nvSpPr>
          <p:spPr>
            <a:xfrm>
              <a:off x="7758763" y="2296102"/>
              <a:ext cx="114571" cy="114576"/>
            </a:xfrm>
            <a:custGeom>
              <a:avLst/>
              <a:gdLst/>
              <a:ahLst/>
              <a:cxnLst/>
              <a:rect l="l" t="t" r="r" b="b"/>
              <a:pathLst>
                <a:path w="2087" h="2087" extrusionOk="0">
                  <a:moveTo>
                    <a:pt x="2040" y="0"/>
                  </a:moveTo>
                  <a:lnTo>
                    <a:pt x="0" y="2056"/>
                  </a:lnTo>
                  <a:lnTo>
                    <a:pt x="31" y="2087"/>
                  </a:lnTo>
                  <a:lnTo>
                    <a:pt x="2087" y="47"/>
                  </a:lnTo>
                  <a:lnTo>
                    <a:pt x="204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7"/>
            <p:cNvSpPr/>
            <p:nvPr/>
          </p:nvSpPr>
          <p:spPr>
            <a:xfrm>
              <a:off x="7770182" y="2306697"/>
              <a:ext cx="127088" cy="127094"/>
            </a:xfrm>
            <a:custGeom>
              <a:avLst/>
              <a:gdLst/>
              <a:ahLst/>
              <a:cxnLst/>
              <a:rect l="l" t="t" r="r" b="b"/>
              <a:pathLst>
                <a:path w="2315" h="2315" extrusionOk="0">
                  <a:moveTo>
                    <a:pt x="2264" y="0"/>
                  </a:moveTo>
                  <a:lnTo>
                    <a:pt x="0" y="2264"/>
                  </a:lnTo>
                  <a:lnTo>
                    <a:pt x="31" y="2314"/>
                  </a:lnTo>
                  <a:lnTo>
                    <a:pt x="2315" y="46"/>
                  </a:lnTo>
                  <a:lnTo>
                    <a:pt x="226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7"/>
            <p:cNvSpPr/>
            <p:nvPr/>
          </p:nvSpPr>
          <p:spPr>
            <a:xfrm>
              <a:off x="7786872" y="2322563"/>
              <a:ext cx="126264" cy="126050"/>
            </a:xfrm>
            <a:custGeom>
              <a:avLst/>
              <a:gdLst/>
              <a:ahLst/>
              <a:cxnLst/>
              <a:rect l="l" t="t" r="r" b="b"/>
              <a:pathLst>
                <a:path w="2300" h="2296" extrusionOk="0">
                  <a:moveTo>
                    <a:pt x="2265" y="0"/>
                  </a:moveTo>
                  <a:lnTo>
                    <a:pt x="1" y="2264"/>
                  </a:lnTo>
                  <a:lnTo>
                    <a:pt x="47" y="2295"/>
                  </a:lnTo>
                  <a:lnTo>
                    <a:pt x="2300" y="47"/>
                  </a:lnTo>
                  <a:lnTo>
                    <a:pt x="226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7"/>
            <p:cNvSpPr/>
            <p:nvPr/>
          </p:nvSpPr>
          <p:spPr>
            <a:xfrm>
              <a:off x="7808941" y="2350726"/>
              <a:ext cx="112869" cy="112929"/>
            </a:xfrm>
            <a:custGeom>
              <a:avLst/>
              <a:gdLst/>
              <a:ahLst/>
              <a:cxnLst/>
              <a:rect l="l" t="t" r="r" b="b"/>
              <a:pathLst>
                <a:path w="2056" h="2057" extrusionOk="0">
                  <a:moveTo>
                    <a:pt x="2010" y="0"/>
                  </a:moveTo>
                  <a:lnTo>
                    <a:pt x="0" y="2010"/>
                  </a:lnTo>
                  <a:lnTo>
                    <a:pt x="50" y="2056"/>
                  </a:lnTo>
                  <a:lnTo>
                    <a:pt x="2056" y="47"/>
                  </a:lnTo>
                  <a:lnTo>
                    <a:pt x="2010"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7"/>
            <p:cNvSpPr/>
            <p:nvPr/>
          </p:nvSpPr>
          <p:spPr>
            <a:xfrm>
              <a:off x="7846822" y="2382458"/>
              <a:ext cx="83883" cy="83942"/>
            </a:xfrm>
            <a:custGeom>
              <a:avLst/>
              <a:gdLst/>
              <a:ahLst/>
              <a:cxnLst/>
              <a:rect l="l" t="t" r="r" b="b"/>
              <a:pathLst>
                <a:path w="1528" h="1529" extrusionOk="0">
                  <a:moveTo>
                    <a:pt x="1482" y="1"/>
                  </a:moveTo>
                  <a:lnTo>
                    <a:pt x="35" y="1447"/>
                  </a:lnTo>
                  <a:cubicBezTo>
                    <a:pt x="35" y="1463"/>
                    <a:pt x="16" y="1463"/>
                    <a:pt x="16" y="1463"/>
                  </a:cubicBezTo>
                  <a:lnTo>
                    <a:pt x="1" y="1478"/>
                  </a:lnTo>
                  <a:lnTo>
                    <a:pt x="35" y="1528"/>
                  </a:lnTo>
                  <a:lnTo>
                    <a:pt x="51" y="1513"/>
                  </a:lnTo>
                  <a:cubicBezTo>
                    <a:pt x="66" y="1513"/>
                    <a:pt x="66" y="1513"/>
                    <a:pt x="82" y="1494"/>
                  </a:cubicBezTo>
                  <a:lnTo>
                    <a:pt x="1528" y="47"/>
                  </a:lnTo>
                  <a:lnTo>
                    <a:pt x="1482"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7"/>
            <p:cNvSpPr/>
            <p:nvPr/>
          </p:nvSpPr>
          <p:spPr>
            <a:xfrm>
              <a:off x="7758763" y="2522671"/>
              <a:ext cx="164967" cy="385618"/>
            </a:xfrm>
            <a:custGeom>
              <a:avLst/>
              <a:gdLst/>
              <a:ahLst/>
              <a:cxnLst/>
              <a:rect l="l" t="t" r="r" b="b"/>
              <a:pathLst>
                <a:path w="3005" h="7024" extrusionOk="0">
                  <a:moveTo>
                    <a:pt x="0" y="0"/>
                  </a:moveTo>
                  <a:lnTo>
                    <a:pt x="0" y="7024"/>
                  </a:lnTo>
                  <a:lnTo>
                    <a:pt x="3005" y="7024"/>
                  </a:lnTo>
                  <a:lnTo>
                    <a:pt x="3005"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7"/>
            <p:cNvSpPr/>
            <p:nvPr/>
          </p:nvSpPr>
          <p:spPr>
            <a:xfrm>
              <a:off x="7776331" y="2542160"/>
              <a:ext cx="127088" cy="257756"/>
            </a:xfrm>
            <a:custGeom>
              <a:avLst/>
              <a:gdLst/>
              <a:ahLst/>
              <a:cxnLst/>
              <a:rect l="l" t="t" r="r" b="b"/>
              <a:pathLst>
                <a:path w="2315" h="4695" extrusionOk="0">
                  <a:moveTo>
                    <a:pt x="0" y="0"/>
                  </a:moveTo>
                  <a:lnTo>
                    <a:pt x="0" y="4694"/>
                  </a:lnTo>
                  <a:lnTo>
                    <a:pt x="2314" y="4694"/>
                  </a:lnTo>
                  <a:lnTo>
                    <a:pt x="2314" y="0"/>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7"/>
            <p:cNvSpPr/>
            <p:nvPr/>
          </p:nvSpPr>
          <p:spPr>
            <a:xfrm>
              <a:off x="7776331" y="2822695"/>
              <a:ext cx="127088" cy="62751"/>
            </a:xfrm>
            <a:custGeom>
              <a:avLst/>
              <a:gdLst/>
              <a:ahLst/>
              <a:cxnLst/>
              <a:rect l="l" t="t" r="r" b="b"/>
              <a:pathLst>
                <a:path w="2315" h="1143" extrusionOk="0">
                  <a:moveTo>
                    <a:pt x="0" y="1"/>
                  </a:moveTo>
                  <a:lnTo>
                    <a:pt x="0" y="1142"/>
                  </a:lnTo>
                  <a:lnTo>
                    <a:pt x="2314" y="1142"/>
                  </a:lnTo>
                  <a:lnTo>
                    <a:pt x="2314"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7"/>
            <p:cNvSpPr/>
            <p:nvPr/>
          </p:nvSpPr>
          <p:spPr>
            <a:xfrm>
              <a:off x="7802683" y="2573398"/>
              <a:ext cx="77790" cy="62586"/>
            </a:xfrm>
            <a:custGeom>
              <a:avLst/>
              <a:gdLst/>
              <a:ahLst/>
              <a:cxnLst/>
              <a:rect l="l" t="t" r="r" b="b"/>
              <a:pathLst>
                <a:path w="1417" h="1140" extrusionOk="0">
                  <a:moveTo>
                    <a:pt x="696" y="0"/>
                  </a:moveTo>
                  <a:cubicBezTo>
                    <a:pt x="301" y="0"/>
                    <a:pt x="1" y="427"/>
                    <a:pt x="211" y="847"/>
                  </a:cubicBezTo>
                  <a:cubicBezTo>
                    <a:pt x="261" y="943"/>
                    <a:pt x="322" y="1024"/>
                    <a:pt x="419" y="1070"/>
                  </a:cubicBezTo>
                  <a:cubicBezTo>
                    <a:pt x="516" y="1118"/>
                    <a:pt x="613" y="1139"/>
                    <a:pt x="705" y="1139"/>
                  </a:cubicBezTo>
                  <a:cubicBezTo>
                    <a:pt x="1113" y="1139"/>
                    <a:pt x="1417" y="715"/>
                    <a:pt x="1206" y="284"/>
                  </a:cubicBezTo>
                  <a:cubicBezTo>
                    <a:pt x="1159" y="187"/>
                    <a:pt x="1078" y="106"/>
                    <a:pt x="982" y="75"/>
                  </a:cubicBezTo>
                  <a:cubicBezTo>
                    <a:pt x="885" y="24"/>
                    <a:pt x="788" y="0"/>
                    <a:pt x="696" y="0"/>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7"/>
            <p:cNvSpPr/>
            <p:nvPr/>
          </p:nvSpPr>
          <p:spPr>
            <a:xfrm>
              <a:off x="7802628" y="2654813"/>
              <a:ext cx="77845" cy="62257"/>
            </a:xfrm>
            <a:custGeom>
              <a:avLst/>
              <a:gdLst/>
              <a:ahLst/>
              <a:cxnLst/>
              <a:rect l="l" t="t" r="r" b="b"/>
              <a:pathLst>
                <a:path w="1418" h="1134" extrusionOk="0">
                  <a:moveTo>
                    <a:pt x="705" y="1"/>
                  </a:moveTo>
                  <a:cubicBezTo>
                    <a:pt x="306" y="1"/>
                    <a:pt x="1" y="422"/>
                    <a:pt x="212" y="841"/>
                  </a:cubicBezTo>
                  <a:cubicBezTo>
                    <a:pt x="262" y="937"/>
                    <a:pt x="323" y="1018"/>
                    <a:pt x="420" y="1065"/>
                  </a:cubicBezTo>
                  <a:cubicBezTo>
                    <a:pt x="518" y="1112"/>
                    <a:pt x="615" y="1134"/>
                    <a:pt x="707" y="1134"/>
                  </a:cubicBezTo>
                  <a:cubicBezTo>
                    <a:pt x="1115" y="1134"/>
                    <a:pt x="1418" y="712"/>
                    <a:pt x="1207" y="278"/>
                  </a:cubicBezTo>
                  <a:cubicBezTo>
                    <a:pt x="1160" y="181"/>
                    <a:pt x="1079" y="120"/>
                    <a:pt x="983" y="69"/>
                  </a:cubicBezTo>
                  <a:cubicBezTo>
                    <a:pt x="889" y="22"/>
                    <a:pt x="794" y="1"/>
                    <a:pt x="705"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7"/>
            <p:cNvSpPr/>
            <p:nvPr/>
          </p:nvSpPr>
          <p:spPr>
            <a:xfrm>
              <a:off x="7771006" y="2744134"/>
              <a:ext cx="142130" cy="17842"/>
            </a:xfrm>
            <a:custGeom>
              <a:avLst/>
              <a:gdLst/>
              <a:ahLst/>
              <a:cxnLst/>
              <a:rect l="l" t="t" r="r" b="b"/>
              <a:pathLst>
                <a:path w="2589" h="325" extrusionOk="0">
                  <a:moveTo>
                    <a:pt x="1" y="1"/>
                  </a:moveTo>
                  <a:lnTo>
                    <a:pt x="1" y="325"/>
                  </a:lnTo>
                  <a:lnTo>
                    <a:pt x="2589" y="325"/>
                  </a:lnTo>
                  <a:lnTo>
                    <a:pt x="2589"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7"/>
            <p:cNvSpPr/>
            <p:nvPr/>
          </p:nvSpPr>
          <p:spPr>
            <a:xfrm>
              <a:off x="6684935" y="3058377"/>
              <a:ext cx="1338511" cy="11474"/>
            </a:xfrm>
            <a:custGeom>
              <a:avLst/>
              <a:gdLst/>
              <a:ahLst/>
              <a:cxnLst/>
              <a:rect l="l" t="t" r="r" b="b"/>
              <a:pathLst>
                <a:path w="24382" h="209" extrusionOk="0">
                  <a:moveTo>
                    <a:pt x="1" y="1"/>
                  </a:moveTo>
                  <a:lnTo>
                    <a:pt x="1" y="209"/>
                  </a:lnTo>
                  <a:lnTo>
                    <a:pt x="24381" y="209"/>
                  </a:lnTo>
                  <a:lnTo>
                    <a:pt x="24381"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7"/>
            <p:cNvSpPr/>
            <p:nvPr/>
          </p:nvSpPr>
          <p:spPr>
            <a:xfrm>
              <a:off x="6684935" y="3083796"/>
              <a:ext cx="1338511" cy="11694"/>
            </a:xfrm>
            <a:custGeom>
              <a:avLst/>
              <a:gdLst/>
              <a:ahLst/>
              <a:cxnLst/>
              <a:rect l="l" t="t" r="r" b="b"/>
              <a:pathLst>
                <a:path w="24382" h="213" extrusionOk="0">
                  <a:moveTo>
                    <a:pt x="1" y="0"/>
                  </a:moveTo>
                  <a:lnTo>
                    <a:pt x="1" y="213"/>
                  </a:lnTo>
                  <a:lnTo>
                    <a:pt x="24381" y="213"/>
                  </a:lnTo>
                  <a:lnTo>
                    <a:pt x="2438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6684935" y="3109434"/>
              <a:ext cx="1338511" cy="11474"/>
            </a:xfrm>
            <a:custGeom>
              <a:avLst/>
              <a:gdLst/>
              <a:ahLst/>
              <a:cxnLst/>
              <a:rect l="l" t="t" r="r" b="b"/>
              <a:pathLst>
                <a:path w="24382" h="209" extrusionOk="0">
                  <a:moveTo>
                    <a:pt x="1" y="0"/>
                  </a:moveTo>
                  <a:lnTo>
                    <a:pt x="1" y="208"/>
                  </a:lnTo>
                  <a:lnTo>
                    <a:pt x="24381" y="208"/>
                  </a:lnTo>
                  <a:lnTo>
                    <a:pt x="2438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6684935" y="3135017"/>
              <a:ext cx="1338511" cy="11529"/>
            </a:xfrm>
            <a:custGeom>
              <a:avLst/>
              <a:gdLst/>
              <a:ahLst/>
              <a:cxnLst/>
              <a:rect l="l" t="t" r="r" b="b"/>
              <a:pathLst>
                <a:path w="24382" h="210" extrusionOk="0">
                  <a:moveTo>
                    <a:pt x="1" y="1"/>
                  </a:moveTo>
                  <a:lnTo>
                    <a:pt x="1" y="209"/>
                  </a:lnTo>
                  <a:lnTo>
                    <a:pt x="24381" y="209"/>
                  </a:lnTo>
                  <a:lnTo>
                    <a:pt x="24381"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6684935" y="3160655"/>
              <a:ext cx="1338511" cy="11474"/>
            </a:xfrm>
            <a:custGeom>
              <a:avLst/>
              <a:gdLst/>
              <a:ahLst/>
              <a:cxnLst/>
              <a:rect l="l" t="t" r="r" b="b"/>
              <a:pathLst>
                <a:path w="24382" h="209" extrusionOk="0">
                  <a:moveTo>
                    <a:pt x="1" y="1"/>
                  </a:moveTo>
                  <a:lnTo>
                    <a:pt x="1" y="209"/>
                  </a:lnTo>
                  <a:lnTo>
                    <a:pt x="24381" y="209"/>
                  </a:lnTo>
                  <a:lnTo>
                    <a:pt x="24381"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7"/>
            <p:cNvSpPr/>
            <p:nvPr/>
          </p:nvSpPr>
          <p:spPr>
            <a:xfrm>
              <a:off x="6684935" y="3186293"/>
              <a:ext cx="1338511" cy="11474"/>
            </a:xfrm>
            <a:custGeom>
              <a:avLst/>
              <a:gdLst/>
              <a:ahLst/>
              <a:cxnLst/>
              <a:rect l="l" t="t" r="r" b="b"/>
              <a:pathLst>
                <a:path w="24382" h="209" extrusionOk="0">
                  <a:moveTo>
                    <a:pt x="1" y="0"/>
                  </a:moveTo>
                  <a:lnTo>
                    <a:pt x="1" y="209"/>
                  </a:lnTo>
                  <a:lnTo>
                    <a:pt x="24381" y="209"/>
                  </a:lnTo>
                  <a:lnTo>
                    <a:pt x="2438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7"/>
            <p:cNvSpPr/>
            <p:nvPr/>
          </p:nvSpPr>
          <p:spPr>
            <a:xfrm>
              <a:off x="6684935" y="3211876"/>
              <a:ext cx="1338511" cy="10651"/>
            </a:xfrm>
            <a:custGeom>
              <a:avLst/>
              <a:gdLst/>
              <a:ahLst/>
              <a:cxnLst/>
              <a:rect l="l" t="t" r="r" b="b"/>
              <a:pathLst>
                <a:path w="24382" h="194" extrusionOk="0">
                  <a:moveTo>
                    <a:pt x="1" y="1"/>
                  </a:moveTo>
                  <a:lnTo>
                    <a:pt x="1" y="194"/>
                  </a:lnTo>
                  <a:lnTo>
                    <a:pt x="24381" y="194"/>
                  </a:lnTo>
                  <a:lnTo>
                    <a:pt x="24381"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p:nvPr/>
          </p:nvSpPr>
          <p:spPr>
            <a:xfrm>
              <a:off x="7046446" y="3051021"/>
              <a:ext cx="215582" cy="172551"/>
            </a:xfrm>
            <a:custGeom>
              <a:avLst/>
              <a:gdLst/>
              <a:ahLst/>
              <a:cxnLst/>
              <a:rect l="l" t="t" r="r" b="b"/>
              <a:pathLst>
                <a:path w="3927" h="3143" extrusionOk="0">
                  <a:moveTo>
                    <a:pt x="1969" y="1"/>
                  </a:moveTo>
                  <a:cubicBezTo>
                    <a:pt x="848" y="1"/>
                    <a:pt x="1" y="1163"/>
                    <a:pt x="567" y="2333"/>
                  </a:cubicBezTo>
                  <a:cubicBezTo>
                    <a:pt x="694" y="2607"/>
                    <a:pt x="922" y="2835"/>
                    <a:pt x="1192" y="2962"/>
                  </a:cubicBezTo>
                  <a:cubicBezTo>
                    <a:pt x="1452" y="3086"/>
                    <a:pt x="1712" y="3142"/>
                    <a:pt x="1958" y="3142"/>
                  </a:cubicBezTo>
                  <a:cubicBezTo>
                    <a:pt x="3079" y="3142"/>
                    <a:pt x="3927" y="1980"/>
                    <a:pt x="3348" y="810"/>
                  </a:cubicBezTo>
                  <a:cubicBezTo>
                    <a:pt x="3217" y="536"/>
                    <a:pt x="2993" y="308"/>
                    <a:pt x="2735" y="181"/>
                  </a:cubicBezTo>
                  <a:cubicBezTo>
                    <a:pt x="2474" y="57"/>
                    <a:pt x="2215"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7"/>
            <p:cNvSpPr/>
            <p:nvPr/>
          </p:nvSpPr>
          <p:spPr>
            <a:xfrm>
              <a:off x="7237056" y="3051021"/>
              <a:ext cx="215528" cy="172551"/>
            </a:xfrm>
            <a:custGeom>
              <a:avLst/>
              <a:gdLst/>
              <a:ahLst/>
              <a:cxnLst/>
              <a:rect l="l" t="t" r="r" b="b"/>
              <a:pathLst>
                <a:path w="3926" h="3143" extrusionOk="0">
                  <a:moveTo>
                    <a:pt x="1968" y="1"/>
                  </a:moveTo>
                  <a:cubicBezTo>
                    <a:pt x="847" y="1"/>
                    <a:pt x="0" y="1163"/>
                    <a:pt x="566" y="2333"/>
                  </a:cubicBezTo>
                  <a:cubicBezTo>
                    <a:pt x="694" y="2607"/>
                    <a:pt x="921" y="2835"/>
                    <a:pt x="1191" y="2962"/>
                  </a:cubicBezTo>
                  <a:cubicBezTo>
                    <a:pt x="1451" y="3086"/>
                    <a:pt x="1711" y="3142"/>
                    <a:pt x="1957" y="3142"/>
                  </a:cubicBezTo>
                  <a:cubicBezTo>
                    <a:pt x="3078" y="3142"/>
                    <a:pt x="3926" y="1980"/>
                    <a:pt x="3347" y="810"/>
                  </a:cubicBezTo>
                  <a:cubicBezTo>
                    <a:pt x="3216" y="536"/>
                    <a:pt x="3008" y="308"/>
                    <a:pt x="2734" y="181"/>
                  </a:cubicBezTo>
                  <a:cubicBezTo>
                    <a:pt x="2473" y="57"/>
                    <a:pt x="2214" y="1"/>
                    <a:pt x="1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7"/>
            <p:cNvSpPr/>
            <p:nvPr/>
          </p:nvSpPr>
          <p:spPr>
            <a:xfrm>
              <a:off x="7427776" y="3051021"/>
              <a:ext cx="215582" cy="172551"/>
            </a:xfrm>
            <a:custGeom>
              <a:avLst/>
              <a:gdLst/>
              <a:ahLst/>
              <a:cxnLst/>
              <a:rect l="l" t="t" r="r" b="b"/>
              <a:pathLst>
                <a:path w="3927" h="3143" extrusionOk="0">
                  <a:moveTo>
                    <a:pt x="1966" y="1"/>
                  </a:moveTo>
                  <a:cubicBezTo>
                    <a:pt x="845" y="1"/>
                    <a:pt x="0" y="1163"/>
                    <a:pt x="579" y="2333"/>
                  </a:cubicBezTo>
                  <a:cubicBezTo>
                    <a:pt x="706" y="2607"/>
                    <a:pt x="918" y="2835"/>
                    <a:pt x="1188" y="2962"/>
                  </a:cubicBezTo>
                  <a:cubicBezTo>
                    <a:pt x="1449" y="3086"/>
                    <a:pt x="1708" y="3142"/>
                    <a:pt x="1955" y="3142"/>
                  </a:cubicBezTo>
                  <a:cubicBezTo>
                    <a:pt x="3076" y="3142"/>
                    <a:pt x="3926" y="1980"/>
                    <a:pt x="3360" y="810"/>
                  </a:cubicBezTo>
                  <a:cubicBezTo>
                    <a:pt x="3213" y="536"/>
                    <a:pt x="3005" y="308"/>
                    <a:pt x="2731" y="181"/>
                  </a:cubicBezTo>
                  <a:cubicBezTo>
                    <a:pt x="2471" y="57"/>
                    <a:pt x="2212" y="1"/>
                    <a:pt x="1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7"/>
            <p:cNvSpPr/>
            <p:nvPr/>
          </p:nvSpPr>
          <p:spPr>
            <a:xfrm>
              <a:off x="6742360" y="2274911"/>
              <a:ext cx="883026" cy="631734"/>
            </a:xfrm>
            <a:custGeom>
              <a:avLst/>
              <a:gdLst/>
              <a:ahLst/>
              <a:cxnLst/>
              <a:rect l="l" t="t" r="r" b="b"/>
              <a:pathLst>
                <a:path w="16085" h="11507" extrusionOk="0">
                  <a:moveTo>
                    <a:pt x="945" y="1"/>
                  </a:moveTo>
                  <a:cubicBezTo>
                    <a:pt x="0" y="3665"/>
                    <a:pt x="31" y="7873"/>
                    <a:pt x="1061" y="11506"/>
                  </a:cubicBezTo>
                  <a:lnTo>
                    <a:pt x="15023" y="11506"/>
                  </a:lnTo>
                  <a:cubicBezTo>
                    <a:pt x="16053" y="7873"/>
                    <a:pt x="16084" y="3665"/>
                    <a:pt x="15120" y="1"/>
                  </a:cubicBezTo>
                  <a:close/>
                </a:path>
              </a:pathLst>
            </a:custGeom>
            <a:solidFill>
              <a:srgbClr val="CCE5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7"/>
            <p:cNvSpPr/>
            <p:nvPr/>
          </p:nvSpPr>
          <p:spPr>
            <a:xfrm>
              <a:off x="7431400" y="2332061"/>
              <a:ext cx="68018" cy="506562"/>
            </a:xfrm>
            <a:custGeom>
              <a:avLst/>
              <a:gdLst/>
              <a:ahLst/>
              <a:cxnLst/>
              <a:rect l="l" t="t" r="r" b="b"/>
              <a:pathLst>
                <a:path w="1239" h="9227" extrusionOk="0">
                  <a:moveTo>
                    <a:pt x="609" y="1"/>
                  </a:moveTo>
                  <a:lnTo>
                    <a:pt x="609" y="1"/>
                  </a:lnTo>
                  <a:cubicBezTo>
                    <a:pt x="255" y="518"/>
                    <a:pt x="224" y="1193"/>
                    <a:pt x="320" y="1818"/>
                  </a:cubicBezTo>
                  <a:cubicBezTo>
                    <a:pt x="401" y="2446"/>
                    <a:pt x="579" y="3056"/>
                    <a:pt x="544" y="3684"/>
                  </a:cubicBezTo>
                  <a:cubicBezTo>
                    <a:pt x="513" y="4680"/>
                    <a:pt x="0" y="5644"/>
                    <a:pt x="112" y="6623"/>
                  </a:cubicBezTo>
                  <a:cubicBezTo>
                    <a:pt x="158" y="7156"/>
                    <a:pt x="401" y="7638"/>
                    <a:pt x="513" y="8151"/>
                  </a:cubicBezTo>
                  <a:cubicBezTo>
                    <a:pt x="609" y="8521"/>
                    <a:pt x="594" y="8872"/>
                    <a:pt x="498" y="9227"/>
                  </a:cubicBezTo>
                  <a:cubicBezTo>
                    <a:pt x="1076" y="9100"/>
                    <a:pt x="1045" y="7715"/>
                    <a:pt x="949" y="7268"/>
                  </a:cubicBezTo>
                  <a:cubicBezTo>
                    <a:pt x="852" y="6882"/>
                    <a:pt x="690" y="6512"/>
                    <a:pt x="660" y="6110"/>
                  </a:cubicBezTo>
                  <a:cubicBezTo>
                    <a:pt x="579" y="5208"/>
                    <a:pt x="1238" y="4375"/>
                    <a:pt x="1238" y="3472"/>
                  </a:cubicBezTo>
                  <a:cubicBezTo>
                    <a:pt x="1238" y="2863"/>
                    <a:pt x="949" y="2315"/>
                    <a:pt x="721" y="1756"/>
                  </a:cubicBezTo>
                  <a:cubicBezTo>
                    <a:pt x="498" y="1193"/>
                    <a:pt x="351" y="549"/>
                    <a:pt x="60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7"/>
            <p:cNvSpPr/>
            <p:nvPr/>
          </p:nvSpPr>
          <p:spPr>
            <a:xfrm>
              <a:off x="7510784" y="2419515"/>
              <a:ext cx="55501" cy="411311"/>
            </a:xfrm>
            <a:custGeom>
              <a:avLst/>
              <a:gdLst/>
              <a:ahLst/>
              <a:cxnLst/>
              <a:rect l="l" t="t" r="r" b="b"/>
              <a:pathLst>
                <a:path w="1011" h="7492" extrusionOk="0">
                  <a:moveTo>
                    <a:pt x="513" y="1"/>
                  </a:moveTo>
                  <a:cubicBezTo>
                    <a:pt x="722" y="452"/>
                    <a:pt x="594" y="965"/>
                    <a:pt x="417" y="1432"/>
                  </a:cubicBezTo>
                  <a:cubicBezTo>
                    <a:pt x="224" y="1879"/>
                    <a:pt x="0" y="2331"/>
                    <a:pt x="0" y="2813"/>
                  </a:cubicBezTo>
                  <a:cubicBezTo>
                    <a:pt x="0" y="3553"/>
                    <a:pt x="529" y="4228"/>
                    <a:pt x="467" y="4965"/>
                  </a:cubicBezTo>
                  <a:cubicBezTo>
                    <a:pt x="448" y="5289"/>
                    <a:pt x="305" y="5594"/>
                    <a:pt x="240" y="5898"/>
                  </a:cubicBezTo>
                  <a:cubicBezTo>
                    <a:pt x="159" y="6269"/>
                    <a:pt x="128" y="7395"/>
                    <a:pt x="594" y="7491"/>
                  </a:cubicBezTo>
                  <a:cubicBezTo>
                    <a:pt x="513" y="7202"/>
                    <a:pt x="513" y="6913"/>
                    <a:pt x="579" y="6623"/>
                  </a:cubicBezTo>
                  <a:cubicBezTo>
                    <a:pt x="675" y="6203"/>
                    <a:pt x="868" y="5802"/>
                    <a:pt x="915" y="5385"/>
                  </a:cubicBezTo>
                  <a:cubicBezTo>
                    <a:pt x="1011" y="4579"/>
                    <a:pt x="579" y="3808"/>
                    <a:pt x="544" y="2990"/>
                  </a:cubicBezTo>
                  <a:cubicBezTo>
                    <a:pt x="529" y="2493"/>
                    <a:pt x="675" y="1995"/>
                    <a:pt x="737" y="1478"/>
                  </a:cubicBezTo>
                  <a:cubicBezTo>
                    <a:pt x="803" y="981"/>
                    <a:pt x="803" y="417"/>
                    <a:pt x="513"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7"/>
            <p:cNvSpPr/>
            <p:nvPr/>
          </p:nvSpPr>
          <p:spPr>
            <a:xfrm>
              <a:off x="6857758" y="2310924"/>
              <a:ext cx="68018" cy="507386"/>
            </a:xfrm>
            <a:custGeom>
              <a:avLst/>
              <a:gdLst/>
              <a:ahLst/>
              <a:cxnLst/>
              <a:rect l="l" t="t" r="r" b="b"/>
              <a:pathLst>
                <a:path w="1239" h="9242" extrusionOk="0">
                  <a:moveTo>
                    <a:pt x="614" y="0"/>
                  </a:moveTo>
                  <a:cubicBezTo>
                    <a:pt x="259" y="532"/>
                    <a:pt x="228" y="1207"/>
                    <a:pt x="324" y="1832"/>
                  </a:cubicBezTo>
                  <a:cubicBezTo>
                    <a:pt x="405" y="2446"/>
                    <a:pt x="579" y="3070"/>
                    <a:pt x="548" y="3699"/>
                  </a:cubicBezTo>
                  <a:cubicBezTo>
                    <a:pt x="517" y="4694"/>
                    <a:pt x="0" y="5643"/>
                    <a:pt x="116" y="6638"/>
                  </a:cubicBezTo>
                  <a:cubicBezTo>
                    <a:pt x="162" y="7155"/>
                    <a:pt x="405" y="7653"/>
                    <a:pt x="517" y="8150"/>
                  </a:cubicBezTo>
                  <a:cubicBezTo>
                    <a:pt x="614" y="8520"/>
                    <a:pt x="598" y="8871"/>
                    <a:pt x="502" y="9242"/>
                  </a:cubicBezTo>
                  <a:cubicBezTo>
                    <a:pt x="1080" y="9099"/>
                    <a:pt x="1046" y="7714"/>
                    <a:pt x="949" y="7282"/>
                  </a:cubicBezTo>
                  <a:cubicBezTo>
                    <a:pt x="853" y="6881"/>
                    <a:pt x="675" y="6511"/>
                    <a:pt x="660" y="6110"/>
                  </a:cubicBezTo>
                  <a:cubicBezTo>
                    <a:pt x="579" y="5207"/>
                    <a:pt x="1238" y="4390"/>
                    <a:pt x="1238" y="3472"/>
                  </a:cubicBezTo>
                  <a:cubicBezTo>
                    <a:pt x="1238" y="2878"/>
                    <a:pt x="949" y="2314"/>
                    <a:pt x="725" y="1755"/>
                  </a:cubicBezTo>
                  <a:cubicBezTo>
                    <a:pt x="502" y="1192"/>
                    <a:pt x="355" y="548"/>
                    <a:pt x="61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7"/>
            <p:cNvSpPr/>
            <p:nvPr/>
          </p:nvSpPr>
          <p:spPr>
            <a:xfrm>
              <a:off x="6804835" y="2393054"/>
              <a:ext cx="37111" cy="271755"/>
            </a:xfrm>
            <a:custGeom>
              <a:avLst/>
              <a:gdLst/>
              <a:ahLst/>
              <a:cxnLst/>
              <a:rect l="l" t="t" r="r" b="b"/>
              <a:pathLst>
                <a:path w="676" h="4950" extrusionOk="0">
                  <a:moveTo>
                    <a:pt x="339" y="1"/>
                  </a:moveTo>
                  <a:cubicBezTo>
                    <a:pt x="147" y="290"/>
                    <a:pt x="131" y="645"/>
                    <a:pt x="177" y="980"/>
                  </a:cubicBezTo>
                  <a:cubicBezTo>
                    <a:pt x="228" y="1320"/>
                    <a:pt x="324" y="1640"/>
                    <a:pt x="309" y="1976"/>
                  </a:cubicBezTo>
                  <a:cubicBezTo>
                    <a:pt x="289" y="2523"/>
                    <a:pt x="0" y="3036"/>
                    <a:pt x="66" y="3569"/>
                  </a:cubicBezTo>
                  <a:cubicBezTo>
                    <a:pt x="96" y="3842"/>
                    <a:pt x="228" y="4097"/>
                    <a:pt x="289" y="4371"/>
                  </a:cubicBezTo>
                  <a:cubicBezTo>
                    <a:pt x="339" y="4579"/>
                    <a:pt x="324" y="4756"/>
                    <a:pt x="274" y="4949"/>
                  </a:cubicBezTo>
                  <a:cubicBezTo>
                    <a:pt x="598" y="4888"/>
                    <a:pt x="563" y="4147"/>
                    <a:pt x="517" y="3904"/>
                  </a:cubicBezTo>
                  <a:cubicBezTo>
                    <a:pt x="467" y="3696"/>
                    <a:pt x="370" y="3488"/>
                    <a:pt x="355" y="3279"/>
                  </a:cubicBezTo>
                  <a:cubicBezTo>
                    <a:pt x="324" y="2797"/>
                    <a:pt x="675" y="2346"/>
                    <a:pt x="675" y="1864"/>
                  </a:cubicBezTo>
                  <a:cubicBezTo>
                    <a:pt x="675" y="1544"/>
                    <a:pt x="517" y="1239"/>
                    <a:pt x="405" y="950"/>
                  </a:cubicBezTo>
                  <a:cubicBezTo>
                    <a:pt x="274" y="645"/>
                    <a:pt x="193" y="290"/>
                    <a:pt x="339"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6934617" y="2435436"/>
              <a:ext cx="55501" cy="411256"/>
            </a:xfrm>
            <a:custGeom>
              <a:avLst/>
              <a:gdLst/>
              <a:ahLst/>
              <a:cxnLst/>
              <a:rect l="l" t="t" r="r" b="b"/>
              <a:pathLst>
                <a:path w="1011" h="7491" extrusionOk="0">
                  <a:moveTo>
                    <a:pt x="513" y="0"/>
                  </a:moveTo>
                  <a:cubicBezTo>
                    <a:pt x="722" y="432"/>
                    <a:pt x="594" y="964"/>
                    <a:pt x="417" y="1416"/>
                  </a:cubicBezTo>
                  <a:cubicBezTo>
                    <a:pt x="240" y="1863"/>
                    <a:pt x="0" y="2314"/>
                    <a:pt x="0" y="2812"/>
                  </a:cubicBezTo>
                  <a:cubicBezTo>
                    <a:pt x="0" y="3553"/>
                    <a:pt x="529" y="4212"/>
                    <a:pt x="483" y="4949"/>
                  </a:cubicBezTo>
                  <a:cubicBezTo>
                    <a:pt x="452" y="5273"/>
                    <a:pt x="321" y="5577"/>
                    <a:pt x="240" y="5898"/>
                  </a:cubicBezTo>
                  <a:cubicBezTo>
                    <a:pt x="162" y="6252"/>
                    <a:pt x="128" y="7375"/>
                    <a:pt x="594" y="7491"/>
                  </a:cubicBezTo>
                  <a:cubicBezTo>
                    <a:pt x="529" y="7182"/>
                    <a:pt x="513" y="6912"/>
                    <a:pt x="594" y="6603"/>
                  </a:cubicBezTo>
                  <a:cubicBezTo>
                    <a:pt x="691" y="6187"/>
                    <a:pt x="868" y="5801"/>
                    <a:pt x="915" y="5369"/>
                  </a:cubicBezTo>
                  <a:cubicBezTo>
                    <a:pt x="1011" y="4563"/>
                    <a:pt x="594" y="3792"/>
                    <a:pt x="564" y="2989"/>
                  </a:cubicBezTo>
                  <a:cubicBezTo>
                    <a:pt x="548" y="2476"/>
                    <a:pt x="691" y="1975"/>
                    <a:pt x="756" y="1477"/>
                  </a:cubicBezTo>
                  <a:cubicBezTo>
                    <a:pt x="818" y="964"/>
                    <a:pt x="803" y="417"/>
                    <a:pt x="513"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7231072" y="2368459"/>
              <a:ext cx="118194" cy="97063"/>
            </a:xfrm>
            <a:custGeom>
              <a:avLst/>
              <a:gdLst/>
              <a:ahLst/>
              <a:cxnLst/>
              <a:rect l="l" t="t" r="r" b="b"/>
              <a:pathLst>
                <a:path w="2153" h="1768" extrusionOk="0">
                  <a:moveTo>
                    <a:pt x="493" y="0"/>
                  </a:moveTo>
                  <a:cubicBezTo>
                    <a:pt x="471" y="0"/>
                    <a:pt x="451" y="4"/>
                    <a:pt x="432" y="13"/>
                  </a:cubicBezTo>
                  <a:cubicBezTo>
                    <a:pt x="401" y="48"/>
                    <a:pt x="386" y="63"/>
                    <a:pt x="371" y="94"/>
                  </a:cubicBezTo>
                  <a:cubicBezTo>
                    <a:pt x="239" y="287"/>
                    <a:pt x="112" y="480"/>
                    <a:pt x="0" y="672"/>
                  </a:cubicBezTo>
                  <a:lnTo>
                    <a:pt x="2152" y="1768"/>
                  </a:lnTo>
                  <a:cubicBezTo>
                    <a:pt x="2056" y="1301"/>
                    <a:pt x="1817" y="850"/>
                    <a:pt x="1478" y="514"/>
                  </a:cubicBezTo>
                  <a:cubicBezTo>
                    <a:pt x="1416" y="561"/>
                    <a:pt x="1366" y="611"/>
                    <a:pt x="1319" y="657"/>
                  </a:cubicBezTo>
                  <a:lnTo>
                    <a:pt x="1319" y="464"/>
                  </a:lnTo>
                  <a:cubicBezTo>
                    <a:pt x="1269" y="495"/>
                    <a:pt x="1223" y="545"/>
                    <a:pt x="1173" y="576"/>
                  </a:cubicBezTo>
                  <a:cubicBezTo>
                    <a:pt x="1142" y="495"/>
                    <a:pt x="1238" y="383"/>
                    <a:pt x="1188" y="321"/>
                  </a:cubicBezTo>
                  <a:cubicBezTo>
                    <a:pt x="1173" y="287"/>
                    <a:pt x="1142" y="271"/>
                    <a:pt x="1107" y="256"/>
                  </a:cubicBezTo>
                  <a:cubicBezTo>
                    <a:pt x="965" y="190"/>
                    <a:pt x="803" y="109"/>
                    <a:pt x="660" y="48"/>
                  </a:cubicBezTo>
                  <a:cubicBezTo>
                    <a:pt x="602" y="23"/>
                    <a:pt x="545" y="0"/>
                    <a:pt x="49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7211583" y="2523714"/>
              <a:ext cx="62748" cy="57206"/>
            </a:xfrm>
            <a:custGeom>
              <a:avLst/>
              <a:gdLst/>
              <a:ahLst/>
              <a:cxnLst/>
              <a:rect l="l" t="t" r="r" b="b"/>
              <a:pathLst>
                <a:path w="1143" h="1042" extrusionOk="0">
                  <a:moveTo>
                    <a:pt x="35" y="1"/>
                  </a:moveTo>
                  <a:lnTo>
                    <a:pt x="35" y="1"/>
                  </a:lnTo>
                  <a:cubicBezTo>
                    <a:pt x="0" y="271"/>
                    <a:pt x="132" y="560"/>
                    <a:pt x="340" y="737"/>
                  </a:cubicBezTo>
                  <a:cubicBezTo>
                    <a:pt x="548" y="930"/>
                    <a:pt x="837" y="1027"/>
                    <a:pt x="1111" y="1042"/>
                  </a:cubicBezTo>
                  <a:cubicBezTo>
                    <a:pt x="1142" y="691"/>
                    <a:pt x="1096" y="336"/>
                    <a:pt x="949" y="16"/>
                  </a:cubicBezTo>
                  <a:lnTo>
                    <a:pt x="35" y="1"/>
                  </a:ln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7119023" y="2399751"/>
              <a:ext cx="219645" cy="147736"/>
            </a:xfrm>
            <a:custGeom>
              <a:avLst/>
              <a:gdLst/>
              <a:ahLst/>
              <a:cxnLst/>
              <a:rect l="l" t="t" r="r" b="b"/>
              <a:pathLst>
                <a:path w="4001" h="2691" extrusionOk="0">
                  <a:moveTo>
                    <a:pt x="2040" y="1"/>
                  </a:moveTo>
                  <a:cubicBezTo>
                    <a:pt x="1991" y="1"/>
                    <a:pt x="1943" y="2"/>
                    <a:pt x="1895" y="6"/>
                  </a:cubicBezTo>
                  <a:cubicBezTo>
                    <a:pt x="1046" y="72"/>
                    <a:pt x="275" y="681"/>
                    <a:pt x="1" y="1487"/>
                  </a:cubicBezTo>
                  <a:cubicBezTo>
                    <a:pt x="225" y="1487"/>
                    <a:pt x="545" y="1406"/>
                    <a:pt x="691" y="1260"/>
                  </a:cubicBezTo>
                  <a:lnTo>
                    <a:pt x="691" y="1260"/>
                  </a:lnTo>
                  <a:cubicBezTo>
                    <a:pt x="662" y="1523"/>
                    <a:pt x="421" y="1758"/>
                    <a:pt x="145" y="1758"/>
                  </a:cubicBezTo>
                  <a:cubicBezTo>
                    <a:pt x="134" y="1758"/>
                    <a:pt x="124" y="1758"/>
                    <a:pt x="113" y="1757"/>
                  </a:cubicBezTo>
                  <a:lnTo>
                    <a:pt x="113" y="1757"/>
                  </a:lnTo>
                  <a:cubicBezTo>
                    <a:pt x="682" y="2250"/>
                    <a:pt x="1314" y="2691"/>
                    <a:pt x="2050" y="2691"/>
                  </a:cubicBezTo>
                  <a:cubicBezTo>
                    <a:pt x="2062" y="2691"/>
                    <a:pt x="2075" y="2691"/>
                    <a:pt x="2088" y="2691"/>
                  </a:cubicBezTo>
                  <a:cubicBezTo>
                    <a:pt x="2844" y="2660"/>
                    <a:pt x="3600" y="2289"/>
                    <a:pt x="4001" y="1630"/>
                  </a:cubicBezTo>
                  <a:lnTo>
                    <a:pt x="3985" y="1163"/>
                  </a:lnTo>
                  <a:cubicBezTo>
                    <a:pt x="3622" y="469"/>
                    <a:pt x="2830" y="1"/>
                    <a:pt x="2040"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7310457" y="2410621"/>
              <a:ext cx="83938" cy="146583"/>
            </a:xfrm>
            <a:custGeom>
              <a:avLst/>
              <a:gdLst/>
              <a:ahLst/>
              <a:cxnLst/>
              <a:rect l="l" t="t" r="r" b="b"/>
              <a:pathLst>
                <a:path w="1529" h="2670" extrusionOk="0">
                  <a:moveTo>
                    <a:pt x="1493" y="1"/>
                  </a:moveTo>
                  <a:cubicBezTo>
                    <a:pt x="1239" y="579"/>
                    <a:pt x="660" y="981"/>
                    <a:pt x="32" y="1031"/>
                  </a:cubicBezTo>
                  <a:cubicBezTo>
                    <a:pt x="32" y="1046"/>
                    <a:pt x="1" y="1112"/>
                    <a:pt x="1" y="1127"/>
                  </a:cubicBezTo>
                  <a:lnTo>
                    <a:pt x="1" y="1463"/>
                  </a:lnTo>
                  <a:cubicBezTo>
                    <a:pt x="691" y="1463"/>
                    <a:pt x="1254" y="2026"/>
                    <a:pt x="1528" y="2670"/>
                  </a:cubicBezTo>
                  <a:lnTo>
                    <a:pt x="1493" y="1"/>
                  </a:ln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7156080" y="2442408"/>
              <a:ext cx="31841" cy="25474"/>
            </a:xfrm>
            <a:custGeom>
              <a:avLst/>
              <a:gdLst/>
              <a:ahLst/>
              <a:cxnLst/>
              <a:rect l="l" t="t" r="r" b="b"/>
              <a:pathLst>
                <a:path w="580" h="464" extrusionOk="0">
                  <a:moveTo>
                    <a:pt x="579" y="0"/>
                  </a:moveTo>
                  <a:cubicBezTo>
                    <a:pt x="579" y="0"/>
                    <a:pt x="579" y="16"/>
                    <a:pt x="564" y="35"/>
                  </a:cubicBezTo>
                  <a:cubicBezTo>
                    <a:pt x="564" y="66"/>
                    <a:pt x="545" y="112"/>
                    <a:pt x="529" y="147"/>
                  </a:cubicBezTo>
                  <a:cubicBezTo>
                    <a:pt x="529" y="178"/>
                    <a:pt x="514" y="193"/>
                    <a:pt x="514" y="228"/>
                  </a:cubicBezTo>
                  <a:cubicBezTo>
                    <a:pt x="498" y="228"/>
                    <a:pt x="498" y="243"/>
                    <a:pt x="483" y="259"/>
                  </a:cubicBezTo>
                  <a:cubicBezTo>
                    <a:pt x="483" y="274"/>
                    <a:pt x="468" y="274"/>
                    <a:pt x="468" y="290"/>
                  </a:cubicBezTo>
                  <a:cubicBezTo>
                    <a:pt x="433" y="340"/>
                    <a:pt x="387" y="371"/>
                    <a:pt x="321" y="386"/>
                  </a:cubicBezTo>
                  <a:cubicBezTo>
                    <a:pt x="313" y="394"/>
                    <a:pt x="302" y="398"/>
                    <a:pt x="288" y="398"/>
                  </a:cubicBezTo>
                  <a:cubicBezTo>
                    <a:pt x="274" y="398"/>
                    <a:pt x="257" y="394"/>
                    <a:pt x="240" y="386"/>
                  </a:cubicBezTo>
                  <a:cubicBezTo>
                    <a:pt x="225" y="386"/>
                    <a:pt x="194" y="371"/>
                    <a:pt x="178" y="355"/>
                  </a:cubicBezTo>
                  <a:cubicBezTo>
                    <a:pt x="128" y="324"/>
                    <a:pt x="97" y="290"/>
                    <a:pt x="63" y="243"/>
                  </a:cubicBezTo>
                  <a:cubicBezTo>
                    <a:pt x="47" y="209"/>
                    <a:pt x="32" y="162"/>
                    <a:pt x="16" y="147"/>
                  </a:cubicBezTo>
                  <a:cubicBezTo>
                    <a:pt x="1" y="112"/>
                    <a:pt x="1" y="97"/>
                    <a:pt x="1" y="97"/>
                  </a:cubicBezTo>
                  <a:lnTo>
                    <a:pt x="1" y="147"/>
                  </a:lnTo>
                  <a:cubicBezTo>
                    <a:pt x="1" y="178"/>
                    <a:pt x="16" y="209"/>
                    <a:pt x="32" y="259"/>
                  </a:cubicBezTo>
                  <a:cubicBezTo>
                    <a:pt x="47" y="305"/>
                    <a:pt x="82" y="371"/>
                    <a:pt x="128" y="402"/>
                  </a:cubicBezTo>
                  <a:cubicBezTo>
                    <a:pt x="159" y="436"/>
                    <a:pt x="194" y="452"/>
                    <a:pt x="225" y="452"/>
                  </a:cubicBezTo>
                  <a:cubicBezTo>
                    <a:pt x="250" y="459"/>
                    <a:pt x="270" y="463"/>
                    <a:pt x="288" y="463"/>
                  </a:cubicBezTo>
                  <a:cubicBezTo>
                    <a:pt x="306" y="463"/>
                    <a:pt x="321" y="459"/>
                    <a:pt x="336" y="452"/>
                  </a:cubicBezTo>
                  <a:cubicBezTo>
                    <a:pt x="417" y="436"/>
                    <a:pt x="483" y="386"/>
                    <a:pt x="514" y="324"/>
                  </a:cubicBezTo>
                  <a:cubicBezTo>
                    <a:pt x="514" y="305"/>
                    <a:pt x="529" y="290"/>
                    <a:pt x="529" y="290"/>
                  </a:cubicBezTo>
                  <a:cubicBezTo>
                    <a:pt x="545" y="274"/>
                    <a:pt x="545" y="259"/>
                    <a:pt x="545" y="243"/>
                  </a:cubicBezTo>
                  <a:cubicBezTo>
                    <a:pt x="564" y="209"/>
                    <a:pt x="564" y="178"/>
                    <a:pt x="579" y="162"/>
                  </a:cubicBezTo>
                  <a:lnTo>
                    <a:pt x="579" y="35"/>
                  </a:lnTo>
                  <a:lnTo>
                    <a:pt x="579"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7"/>
            <p:cNvSpPr/>
            <p:nvPr/>
          </p:nvSpPr>
          <p:spPr>
            <a:xfrm>
              <a:off x="7209881" y="2413421"/>
              <a:ext cx="17622" cy="119023"/>
            </a:xfrm>
            <a:custGeom>
              <a:avLst/>
              <a:gdLst/>
              <a:ahLst/>
              <a:cxnLst/>
              <a:rect l="l" t="t" r="r" b="b"/>
              <a:pathLst>
                <a:path w="321" h="2168" extrusionOk="0">
                  <a:moveTo>
                    <a:pt x="1" y="0"/>
                  </a:moveTo>
                  <a:lnTo>
                    <a:pt x="1" y="0"/>
                  </a:lnTo>
                  <a:cubicBezTo>
                    <a:pt x="31" y="31"/>
                    <a:pt x="66" y="46"/>
                    <a:pt x="82" y="81"/>
                  </a:cubicBezTo>
                  <a:cubicBezTo>
                    <a:pt x="112" y="96"/>
                    <a:pt x="143" y="127"/>
                    <a:pt x="163" y="158"/>
                  </a:cubicBezTo>
                  <a:cubicBezTo>
                    <a:pt x="178" y="193"/>
                    <a:pt x="193" y="224"/>
                    <a:pt x="209" y="255"/>
                  </a:cubicBezTo>
                  <a:cubicBezTo>
                    <a:pt x="224" y="289"/>
                    <a:pt x="224" y="320"/>
                    <a:pt x="240" y="370"/>
                  </a:cubicBezTo>
                  <a:lnTo>
                    <a:pt x="240" y="417"/>
                  </a:lnTo>
                  <a:lnTo>
                    <a:pt x="240" y="467"/>
                  </a:lnTo>
                  <a:cubicBezTo>
                    <a:pt x="224" y="513"/>
                    <a:pt x="224" y="544"/>
                    <a:pt x="209" y="579"/>
                  </a:cubicBezTo>
                  <a:cubicBezTo>
                    <a:pt x="178" y="640"/>
                    <a:pt x="128" y="706"/>
                    <a:pt x="82" y="737"/>
                  </a:cubicBezTo>
                  <a:lnTo>
                    <a:pt x="47" y="771"/>
                  </a:lnTo>
                  <a:lnTo>
                    <a:pt x="82" y="802"/>
                  </a:lnTo>
                  <a:cubicBezTo>
                    <a:pt x="128" y="833"/>
                    <a:pt x="178" y="883"/>
                    <a:pt x="193" y="930"/>
                  </a:cubicBezTo>
                  <a:cubicBezTo>
                    <a:pt x="224" y="980"/>
                    <a:pt x="240" y="1045"/>
                    <a:pt x="240" y="1107"/>
                  </a:cubicBezTo>
                  <a:lnTo>
                    <a:pt x="240" y="1122"/>
                  </a:lnTo>
                  <a:lnTo>
                    <a:pt x="240" y="1157"/>
                  </a:lnTo>
                  <a:lnTo>
                    <a:pt x="240" y="1188"/>
                  </a:lnTo>
                  <a:cubicBezTo>
                    <a:pt x="224" y="1219"/>
                    <a:pt x="224" y="1254"/>
                    <a:pt x="209" y="1284"/>
                  </a:cubicBezTo>
                  <a:cubicBezTo>
                    <a:pt x="178" y="1335"/>
                    <a:pt x="143" y="1381"/>
                    <a:pt x="82" y="1412"/>
                  </a:cubicBezTo>
                  <a:lnTo>
                    <a:pt x="66" y="1431"/>
                  </a:lnTo>
                  <a:lnTo>
                    <a:pt x="82" y="1462"/>
                  </a:lnTo>
                  <a:lnTo>
                    <a:pt x="112" y="1493"/>
                  </a:lnTo>
                  <a:lnTo>
                    <a:pt x="143" y="1527"/>
                  </a:lnTo>
                  <a:lnTo>
                    <a:pt x="178" y="1574"/>
                  </a:lnTo>
                  <a:lnTo>
                    <a:pt x="193" y="1624"/>
                  </a:lnTo>
                  <a:lnTo>
                    <a:pt x="209" y="1655"/>
                  </a:lnTo>
                  <a:lnTo>
                    <a:pt x="224" y="1701"/>
                  </a:lnTo>
                  <a:lnTo>
                    <a:pt x="224" y="1751"/>
                  </a:lnTo>
                  <a:lnTo>
                    <a:pt x="240" y="1797"/>
                  </a:lnTo>
                  <a:lnTo>
                    <a:pt x="240" y="1848"/>
                  </a:lnTo>
                  <a:lnTo>
                    <a:pt x="240" y="1894"/>
                  </a:lnTo>
                  <a:lnTo>
                    <a:pt x="224" y="1944"/>
                  </a:lnTo>
                  <a:lnTo>
                    <a:pt x="209" y="1990"/>
                  </a:lnTo>
                  <a:lnTo>
                    <a:pt x="209" y="2040"/>
                  </a:lnTo>
                  <a:lnTo>
                    <a:pt x="178" y="2087"/>
                  </a:lnTo>
                  <a:lnTo>
                    <a:pt x="163" y="2121"/>
                  </a:lnTo>
                  <a:lnTo>
                    <a:pt x="128" y="2168"/>
                  </a:lnTo>
                  <a:lnTo>
                    <a:pt x="128" y="2168"/>
                  </a:lnTo>
                  <a:lnTo>
                    <a:pt x="163" y="2137"/>
                  </a:lnTo>
                  <a:lnTo>
                    <a:pt x="193" y="2087"/>
                  </a:lnTo>
                  <a:lnTo>
                    <a:pt x="224" y="2040"/>
                  </a:lnTo>
                  <a:lnTo>
                    <a:pt x="240" y="2010"/>
                  </a:lnTo>
                  <a:lnTo>
                    <a:pt x="259" y="1959"/>
                  </a:lnTo>
                  <a:lnTo>
                    <a:pt x="274" y="1894"/>
                  </a:lnTo>
                  <a:lnTo>
                    <a:pt x="274" y="1848"/>
                  </a:lnTo>
                  <a:lnTo>
                    <a:pt x="274" y="1797"/>
                  </a:lnTo>
                  <a:lnTo>
                    <a:pt x="274" y="1751"/>
                  </a:lnTo>
                  <a:lnTo>
                    <a:pt x="274" y="1701"/>
                  </a:lnTo>
                  <a:lnTo>
                    <a:pt x="259" y="1639"/>
                  </a:lnTo>
                  <a:lnTo>
                    <a:pt x="240" y="1589"/>
                  </a:lnTo>
                  <a:lnTo>
                    <a:pt x="224" y="1543"/>
                  </a:lnTo>
                  <a:lnTo>
                    <a:pt x="193" y="1493"/>
                  </a:lnTo>
                  <a:lnTo>
                    <a:pt x="163" y="1462"/>
                  </a:lnTo>
                  <a:lnTo>
                    <a:pt x="151" y="1445"/>
                  </a:lnTo>
                  <a:lnTo>
                    <a:pt x="151" y="1445"/>
                  </a:lnTo>
                  <a:cubicBezTo>
                    <a:pt x="192" y="1411"/>
                    <a:pt x="230" y="1355"/>
                    <a:pt x="259" y="1300"/>
                  </a:cubicBezTo>
                  <a:cubicBezTo>
                    <a:pt x="274" y="1284"/>
                    <a:pt x="290" y="1238"/>
                    <a:pt x="305" y="1203"/>
                  </a:cubicBezTo>
                  <a:lnTo>
                    <a:pt x="305" y="1157"/>
                  </a:lnTo>
                  <a:lnTo>
                    <a:pt x="321" y="1122"/>
                  </a:lnTo>
                  <a:lnTo>
                    <a:pt x="321" y="1107"/>
                  </a:lnTo>
                  <a:cubicBezTo>
                    <a:pt x="307" y="977"/>
                    <a:pt x="251" y="844"/>
                    <a:pt x="145" y="760"/>
                  </a:cubicBezTo>
                  <a:lnTo>
                    <a:pt x="145" y="760"/>
                  </a:lnTo>
                  <a:cubicBezTo>
                    <a:pt x="194" y="715"/>
                    <a:pt x="230" y="661"/>
                    <a:pt x="259" y="594"/>
                  </a:cubicBezTo>
                  <a:cubicBezTo>
                    <a:pt x="274" y="563"/>
                    <a:pt x="274" y="513"/>
                    <a:pt x="290" y="482"/>
                  </a:cubicBezTo>
                  <a:lnTo>
                    <a:pt x="290" y="417"/>
                  </a:lnTo>
                  <a:cubicBezTo>
                    <a:pt x="290" y="401"/>
                    <a:pt x="290" y="386"/>
                    <a:pt x="274" y="351"/>
                  </a:cubicBezTo>
                  <a:cubicBezTo>
                    <a:pt x="274" y="274"/>
                    <a:pt x="224" y="208"/>
                    <a:pt x="178" y="143"/>
                  </a:cubicBezTo>
                  <a:cubicBezTo>
                    <a:pt x="128" y="81"/>
                    <a:pt x="66" y="31"/>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7"/>
            <p:cNvSpPr/>
            <p:nvPr/>
          </p:nvSpPr>
          <p:spPr>
            <a:xfrm>
              <a:off x="7242491" y="2413421"/>
              <a:ext cx="17622" cy="119023"/>
            </a:xfrm>
            <a:custGeom>
              <a:avLst/>
              <a:gdLst/>
              <a:ahLst/>
              <a:cxnLst/>
              <a:rect l="l" t="t" r="r" b="b"/>
              <a:pathLst>
                <a:path w="321" h="2168" extrusionOk="0">
                  <a:moveTo>
                    <a:pt x="1" y="0"/>
                  </a:moveTo>
                  <a:cubicBezTo>
                    <a:pt x="31" y="31"/>
                    <a:pt x="66" y="46"/>
                    <a:pt x="82" y="81"/>
                  </a:cubicBezTo>
                  <a:cubicBezTo>
                    <a:pt x="112" y="96"/>
                    <a:pt x="147" y="127"/>
                    <a:pt x="163" y="158"/>
                  </a:cubicBezTo>
                  <a:cubicBezTo>
                    <a:pt x="178" y="193"/>
                    <a:pt x="193" y="224"/>
                    <a:pt x="209" y="255"/>
                  </a:cubicBezTo>
                  <a:cubicBezTo>
                    <a:pt x="224" y="289"/>
                    <a:pt x="244" y="320"/>
                    <a:pt x="244" y="370"/>
                  </a:cubicBezTo>
                  <a:lnTo>
                    <a:pt x="244" y="417"/>
                  </a:lnTo>
                  <a:lnTo>
                    <a:pt x="244" y="467"/>
                  </a:lnTo>
                  <a:cubicBezTo>
                    <a:pt x="224" y="513"/>
                    <a:pt x="224" y="544"/>
                    <a:pt x="209" y="579"/>
                  </a:cubicBezTo>
                  <a:cubicBezTo>
                    <a:pt x="178" y="640"/>
                    <a:pt x="128" y="706"/>
                    <a:pt x="82" y="737"/>
                  </a:cubicBezTo>
                  <a:lnTo>
                    <a:pt x="51" y="771"/>
                  </a:lnTo>
                  <a:lnTo>
                    <a:pt x="82" y="802"/>
                  </a:lnTo>
                  <a:cubicBezTo>
                    <a:pt x="128" y="833"/>
                    <a:pt x="178" y="883"/>
                    <a:pt x="193" y="930"/>
                  </a:cubicBezTo>
                  <a:cubicBezTo>
                    <a:pt x="224" y="980"/>
                    <a:pt x="244" y="1045"/>
                    <a:pt x="244" y="1107"/>
                  </a:cubicBezTo>
                  <a:lnTo>
                    <a:pt x="244" y="1122"/>
                  </a:lnTo>
                  <a:lnTo>
                    <a:pt x="244" y="1157"/>
                  </a:lnTo>
                  <a:lnTo>
                    <a:pt x="244" y="1188"/>
                  </a:lnTo>
                  <a:cubicBezTo>
                    <a:pt x="224" y="1219"/>
                    <a:pt x="224" y="1254"/>
                    <a:pt x="209" y="1284"/>
                  </a:cubicBezTo>
                  <a:cubicBezTo>
                    <a:pt x="178" y="1335"/>
                    <a:pt x="147" y="1381"/>
                    <a:pt x="82" y="1412"/>
                  </a:cubicBezTo>
                  <a:lnTo>
                    <a:pt x="66" y="1431"/>
                  </a:lnTo>
                  <a:lnTo>
                    <a:pt x="82" y="1462"/>
                  </a:lnTo>
                  <a:lnTo>
                    <a:pt x="112" y="1493"/>
                  </a:lnTo>
                  <a:lnTo>
                    <a:pt x="147" y="1527"/>
                  </a:lnTo>
                  <a:lnTo>
                    <a:pt x="178" y="1574"/>
                  </a:lnTo>
                  <a:lnTo>
                    <a:pt x="193" y="1624"/>
                  </a:lnTo>
                  <a:lnTo>
                    <a:pt x="209" y="1655"/>
                  </a:lnTo>
                  <a:lnTo>
                    <a:pt x="224" y="1701"/>
                  </a:lnTo>
                  <a:lnTo>
                    <a:pt x="224" y="1751"/>
                  </a:lnTo>
                  <a:lnTo>
                    <a:pt x="244" y="1797"/>
                  </a:lnTo>
                  <a:lnTo>
                    <a:pt x="244" y="1848"/>
                  </a:lnTo>
                  <a:lnTo>
                    <a:pt x="244" y="1894"/>
                  </a:lnTo>
                  <a:lnTo>
                    <a:pt x="224" y="1944"/>
                  </a:lnTo>
                  <a:lnTo>
                    <a:pt x="224" y="1990"/>
                  </a:lnTo>
                  <a:lnTo>
                    <a:pt x="209" y="2040"/>
                  </a:lnTo>
                  <a:lnTo>
                    <a:pt x="178" y="2087"/>
                  </a:lnTo>
                  <a:lnTo>
                    <a:pt x="163" y="2121"/>
                  </a:lnTo>
                  <a:lnTo>
                    <a:pt x="128" y="2168"/>
                  </a:lnTo>
                  <a:lnTo>
                    <a:pt x="163" y="2137"/>
                  </a:lnTo>
                  <a:lnTo>
                    <a:pt x="193" y="2087"/>
                  </a:lnTo>
                  <a:lnTo>
                    <a:pt x="224" y="2040"/>
                  </a:lnTo>
                  <a:lnTo>
                    <a:pt x="244" y="2010"/>
                  </a:lnTo>
                  <a:lnTo>
                    <a:pt x="259" y="1959"/>
                  </a:lnTo>
                  <a:lnTo>
                    <a:pt x="274" y="1894"/>
                  </a:lnTo>
                  <a:lnTo>
                    <a:pt x="274" y="1848"/>
                  </a:lnTo>
                  <a:lnTo>
                    <a:pt x="274" y="1797"/>
                  </a:lnTo>
                  <a:lnTo>
                    <a:pt x="274" y="1751"/>
                  </a:lnTo>
                  <a:lnTo>
                    <a:pt x="274" y="1701"/>
                  </a:lnTo>
                  <a:lnTo>
                    <a:pt x="259" y="1639"/>
                  </a:lnTo>
                  <a:lnTo>
                    <a:pt x="244" y="1589"/>
                  </a:lnTo>
                  <a:lnTo>
                    <a:pt x="224" y="1543"/>
                  </a:lnTo>
                  <a:lnTo>
                    <a:pt x="193" y="1493"/>
                  </a:lnTo>
                  <a:lnTo>
                    <a:pt x="163" y="1462"/>
                  </a:lnTo>
                  <a:lnTo>
                    <a:pt x="151" y="1445"/>
                  </a:lnTo>
                  <a:lnTo>
                    <a:pt x="151" y="1445"/>
                  </a:lnTo>
                  <a:cubicBezTo>
                    <a:pt x="192" y="1411"/>
                    <a:pt x="230" y="1355"/>
                    <a:pt x="259" y="1300"/>
                  </a:cubicBezTo>
                  <a:cubicBezTo>
                    <a:pt x="274" y="1284"/>
                    <a:pt x="290" y="1238"/>
                    <a:pt x="305" y="1203"/>
                  </a:cubicBezTo>
                  <a:lnTo>
                    <a:pt x="305" y="1157"/>
                  </a:lnTo>
                  <a:lnTo>
                    <a:pt x="321" y="1122"/>
                  </a:lnTo>
                  <a:lnTo>
                    <a:pt x="321" y="1107"/>
                  </a:lnTo>
                  <a:cubicBezTo>
                    <a:pt x="307" y="977"/>
                    <a:pt x="254" y="843"/>
                    <a:pt x="145" y="759"/>
                  </a:cubicBezTo>
                  <a:lnTo>
                    <a:pt x="145" y="759"/>
                  </a:lnTo>
                  <a:cubicBezTo>
                    <a:pt x="194" y="714"/>
                    <a:pt x="230" y="661"/>
                    <a:pt x="259" y="594"/>
                  </a:cubicBezTo>
                  <a:cubicBezTo>
                    <a:pt x="274" y="563"/>
                    <a:pt x="274" y="513"/>
                    <a:pt x="290" y="482"/>
                  </a:cubicBezTo>
                  <a:lnTo>
                    <a:pt x="290" y="417"/>
                  </a:lnTo>
                  <a:cubicBezTo>
                    <a:pt x="290" y="401"/>
                    <a:pt x="290" y="386"/>
                    <a:pt x="274" y="351"/>
                  </a:cubicBezTo>
                  <a:cubicBezTo>
                    <a:pt x="274" y="274"/>
                    <a:pt x="224" y="208"/>
                    <a:pt x="178" y="143"/>
                  </a:cubicBezTo>
                  <a:cubicBezTo>
                    <a:pt x="128" y="81"/>
                    <a:pt x="66" y="31"/>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7275102" y="2413421"/>
              <a:ext cx="17842" cy="119023"/>
            </a:xfrm>
            <a:custGeom>
              <a:avLst/>
              <a:gdLst/>
              <a:ahLst/>
              <a:cxnLst/>
              <a:rect l="l" t="t" r="r" b="b"/>
              <a:pathLst>
                <a:path w="325" h="2168" extrusionOk="0">
                  <a:moveTo>
                    <a:pt x="1" y="0"/>
                  </a:moveTo>
                  <a:lnTo>
                    <a:pt x="1" y="0"/>
                  </a:lnTo>
                  <a:cubicBezTo>
                    <a:pt x="35" y="31"/>
                    <a:pt x="66" y="46"/>
                    <a:pt x="82" y="81"/>
                  </a:cubicBezTo>
                  <a:cubicBezTo>
                    <a:pt x="112" y="96"/>
                    <a:pt x="147" y="127"/>
                    <a:pt x="163" y="158"/>
                  </a:cubicBezTo>
                  <a:cubicBezTo>
                    <a:pt x="178" y="193"/>
                    <a:pt x="193" y="224"/>
                    <a:pt x="209" y="255"/>
                  </a:cubicBezTo>
                  <a:cubicBezTo>
                    <a:pt x="228" y="289"/>
                    <a:pt x="244" y="320"/>
                    <a:pt x="244" y="370"/>
                  </a:cubicBezTo>
                  <a:lnTo>
                    <a:pt x="244" y="417"/>
                  </a:lnTo>
                  <a:lnTo>
                    <a:pt x="244" y="467"/>
                  </a:lnTo>
                  <a:cubicBezTo>
                    <a:pt x="228" y="513"/>
                    <a:pt x="228" y="544"/>
                    <a:pt x="209" y="579"/>
                  </a:cubicBezTo>
                  <a:cubicBezTo>
                    <a:pt x="178" y="640"/>
                    <a:pt x="132" y="706"/>
                    <a:pt x="82" y="737"/>
                  </a:cubicBezTo>
                  <a:lnTo>
                    <a:pt x="51" y="771"/>
                  </a:lnTo>
                  <a:lnTo>
                    <a:pt x="82" y="802"/>
                  </a:lnTo>
                  <a:cubicBezTo>
                    <a:pt x="132" y="833"/>
                    <a:pt x="178" y="883"/>
                    <a:pt x="209" y="930"/>
                  </a:cubicBezTo>
                  <a:cubicBezTo>
                    <a:pt x="228" y="980"/>
                    <a:pt x="244" y="1045"/>
                    <a:pt x="244" y="1107"/>
                  </a:cubicBezTo>
                  <a:lnTo>
                    <a:pt x="244" y="1122"/>
                  </a:lnTo>
                  <a:lnTo>
                    <a:pt x="244" y="1157"/>
                  </a:lnTo>
                  <a:lnTo>
                    <a:pt x="244" y="1188"/>
                  </a:lnTo>
                  <a:cubicBezTo>
                    <a:pt x="228" y="1219"/>
                    <a:pt x="228" y="1254"/>
                    <a:pt x="209" y="1284"/>
                  </a:cubicBezTo>
                  <a:cubicBezTo>
                    <a:pt x="178" y="1335"/>
                    <a:pt x="147" y="1381"/>
                    <a:pt x="82" y="1412"/>
                  </a:cubicBezTo>
                  <a:lnTo>
                    <a:pt x="66" y="1431"/>
                  </a:lnTo>
                  <a:lnTo>
                    <a:pt x="82" y="1462"/>
                  </a:lnTo>
                  <a:lnTo>
                    <a:pt x="112" y="1493"/>
                  </a:lnTo>
                  <a:lnTo>
                    <a:pt x="147" y="1527"/>
                  </a:lnTo>
                  <a:lnTo>
                    <a:pt x="178" y="1574"/>
                  </a:lnTo>
                  <a:lnTo>
                    <a:pt x="193" y="1624"/>
                  </a:lnTo>
                  <a:lnTo>
                    <a:pt x="209" y="1655"/>
                  </a:lnTo>
                  <a:lnTo>
                    <a:pt x="228" y="1701"/>
                  </a:lnTo>
                  <a:lnTo>
                    <a:pt x="228" y="1751"/>
                  </a:lnTo>
                  <a:lnTo>
                    <a:pt x="244" y="1797"/>
                  </a:lnTo>
                  <a:lnTo>
                    <a:pt x="244" y="1848"/>
                  </a:lnTo>
                  <a:lnTo>
                    <a:pt x="244" y="1894"/>
                  </a:lnTo>
                  <a:lnTo>
                    <a:pt x="228" y="1944"/>
                  </a:lnTo>
                  <a:lnTo>
                    <a:pt x="228" y="1990"/>
                  </a:lnTo>
                  <a:lnTo>
                    <a:pt x="209" y="2040"/>
                  </a:lnTo>
                  <a:lnTo>
                    <a:pt x="178" y="2087"/>
                  </a:lnTo>
                  <a:lnTo>
                    <a:pt x="163" y="2121"/>
                  </a:lnTo>
                  <a:lnTo>
                    <a:pt x="132" y="2168"/>
                  </a:lnTo>
                  <a:lnTo>
                    <a:pt x="163" y="2137"/>
                  </a:lnTo>
                  <a:lnTo>
                    <a:pt x="193" y="2087"/>
                  </a:lnTo>
                  <a:lnTo>
                    <a:pt x="228" y="2040"/>
                  </a:lnTo>
                  <a:lnTo>
                    <a:pt x="244" y="2010"/>
                  </a:lnTo>
                  <a:lnTo>
                    <a:pt x="259" y="1959"/>
                  </a:lnTo>
                  <a:lnTo>
                    <a:pt x="274" y="1894"/>
                  </a:lnTo>
                  <a:lnTo>
                    <a:pt x="274" y="1848"/>
                  </a:lnTo>
                  <a:lnTo>
                    <a:pt x="274" y="1797"/>
                  </a:lnTo>
                  <a:lnTo>
                    <a:pt x="274" y="1751"/>
                  </a:lnTo>
                  <a:lnTo>
                    <a:pt x="274" y="1701"/>
                  </a:lnTo>
                  <a:lnTo>
                    <a:pt x="259" y="1639"/>
                  </a:lnTo>
                  <a:lnTo>
                    <a:pt x="244" y="1589"/>
                  </a:lnTo>
                  <a:lnTo>
                    <a:pt x="228" y="1543"/>
                  </a:lnTo>
                  <a:lnTo>
                    <a:pt x="193" y="1493"/>
                  </a:lnTo>
                  <a:lnTo>
                    <a:pt x="163" y="1462"/>
                  </a:lnTo>
                  <a:lnTo>
                    <a:pt x="153" y="1446"/>
                  </a:lnTo>
                  <a:lnTo>
                    <a:pt x="153" y="1446"/>
                  </a:lnTo>
                  <a:cubicBezTo>
                    <a:pt x="193" y="1411"/>
                    <a:pt x="233" y="1356"/>
                    <a:pt x="259" y="1300"/>
                  </a:cubicBezTo>
                  <a:cubicBezTo>
                    <a:pt x="274" y="1284"/>
                    <a:pt x="290" y="1238"/>
                    <a:pt x="305" y="1203"/>
                  </a:cubicBezTo>
                  <a:lnTo>
                    <a:pt x="305" y="1157"/>
                  </a:lnTo>
                  <a:lnTo>
                    <a:pt x="325" y="1122"/>
                  </a:lnTo>
                  <a:lnTo>
                    <a:pt x="325" y="1107"/>
                  </a:lnTo>
                  <a:cubicBezTo>
                    <a:pt x="325" y="977"/>
                    <a:pt x="257" y="843"/>
                    <a:pt x="145" y="759"/>
                  </a:cubicBezTo>
                  <a:lnTo>
                    <a:pt x="145" y="759"/>
                  </a:lnTo>
                  <a:cubicBezTo>
                    <a:pt x="195" y="714"/>
                    <a:pt x="234" y="661"/>
                    <a:pt x="259" y="594"/>
                  </a:cubicBezTo>
                  <a:cubicBezTo>
                    <a:pt x="274" y="563"/>
                    <a:pt x="274" y="513"/>
                    <a:pt x="290" y="482"/>
                  </a:cubicBezTo>
                  <a:lnTo>
                    <a:pt x="290" y="417"/>
                  </a:lnTo>
                  <a:cubicBezTo>
                    <a:pt x="290" y="401"/>
                    <a:pt x="290" y="386"/>
                    <a:pt x="274" y="351"/>
                  </a:cubicBezTo>
                  <a:cubicBezTo>
                    <a:pt x="274" y="274"/>
                    <a:pt x="228" y="208"/>
                    <a:pt x="178" y="143"/>
                  </a:cubicBezTo>
                  <a:cubicBezTo>
                    <a:pt x="132" y="81"/>
                    <a:pt x="66" y="31"/>
                    <a:pt x="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7334173" y="2441585"/>
              <a:ext cx="59344" cy="30964"/>
            </a:xfrm>
            <a:custGeom>
              <a:avLst/>
              <a:gdLst/>
              <a:ahLst/>
              <a:cxnLst/>
              <a:rect l="l" t="t" r="r" b="b"/>
              <a:pathLst>
                <a:path w="1081" h="564" extrusionOk="0">
                  <a:moveTo>
                    <a:pt x="1081" y="0"/>
                  </a:moveTo>
                  <a:lnTo>
                    <a:pt x="1081" y="0"/>
                  </a:lnTo>
                  <a:cubicBezTo>
                    <a:pt x="1080" y="0"/>
                    <a:pt x="1061" y="16"/>
                    <a:pt x="1030" y="31"/>
                  </a:cubicBezTo>
                  <a:cubicBezTo>
                    <a:pt x="1015" y="66"/>
                    <a:pt x="984" y="96"/>
                    <a:pt x="934" y="147"/>
                  </a:cubicBezTo>
                  <a:cubicBezTo>
                    <a:pt x="919" y="162"/>
                    <a:pt x="888" y="177"/>
                    <a:pt x="868" y="208"/>
                  </a:cubicBezTo>
                  <a:cubicBezTo>
                    <a:pt x="838" y="224"/>
                    <a:pt x="807" y="243"/>
                    <a:pt x="791" y="258"/>
                  </a:cubicBezTo>
                  <a:cubicBezTo>
                    <a:pt x="726" y="305"/>
                    <a:pt x="660" y="355"/>
                    <a:pt x="598" y="386"/>
                  </a:cubicBezTo>
                  <a:cubicBezTo>
                    <a:pt x="517" y="417"/>
                    <a:pt x="452" y="451"/>
                    <a:pt x="386" y="482"/>
                  </a:cubicBezTo>
                  <a:cubicBezTo>
                    <a:pt x="340" y="482"/>
                    <a:pt x="309" y="498"/>
                    <a:pt x="274" y="498"/>
                  </a:cubicBezTo>
                  <a:cubicBezTo>
                    <a:pt x="244" y="513"/>
                    <a:pt x="213" y="532"/>
                    <a:pt x="193" y="532"/>
                  </a:cubicBezTo>
                  <a:cubicBezTo>
                    <a:pt x="132" y="548"/>
                    <a:pt x="82" y="548"/>
                    <a:pt x="51" y="548"/>
                  </a:cubicBezTo>
                  <a:cubicBezTo>
                    <a:pt x="20" y="563"/>
                    <a:pt x="1" y="563"/>
                    <a:pt x="1" y="563"/>
                  </a:cubicBezTo>
                  <a:lnTo>
                    <a:pt x="116" y="563"/>
                  </a:lnTo>
                  <a:cubicBezTo>
                    <a:pt x="132" y="548"/>
                    <a:pt x="163" y="548"/>
                    <a:pt x="193" y="548"/>
                  </a:cubicBezTo>
                  <a:cubicBezTo>
                    <a:pt x="228" y="548"/>
                    <a:pt x="259" y="532"/>
                    <a:pt x="290" y="532"/>
                  </a:cubicBezTo>
                  <a:cubicBezTo>
                    <a:pt x="325" y="532"/>
                    <a:pt x="355" y="513"/>
                    <a:pt x="386" y="498"/>
                  </a:cubicBezTo>
                  <a:cubicBezTo>
                    <a:pt x="467" y="482"/>
                    <a:pt x="533" y="451"/>
                    <a:pt x="614" y="417"/>
                  </a:cubicBezTo>
                  <a:cubicBezTo>
                    <a:pt x="676" y="370"/>
                    <a:pt x="741" y="339"/>
                    <a:pt x="807" y="289"/>
                  </a:cubicBezTo>
                  <a:cubicBezTo>
                    <a:pt x="822" y="274"/>
                    <a:pt x="853" y="243"/>
                    <a:pt x="888" y="224"/>
                  </a:cubicBezTo>
                  <a:cubicBezTo>
                    <a:pt x="903" y="193"/>
                    <a:pt x="934" y="177"/>
                    <a:pt x="949" y="162"/>
                  </a:cubicBezTo>
                  <a:cubicBezTo>
                    <a:pt x="965" y="127"/>
                    <a:pt x="984" y="112"/>
                    <a:pt x="1000" y="96"/>
                  </a:cubicBezTo>
                  <a:cubicBezTo>
                    <a:pt x="1015" y="81"/>
                    <a:pt x="1030" y="66"/>
                    <a:pt x="1046" y="50"/>
                  </a:cubicBezTo>
                  <a:cubicBezTo>
                    <a:pt x="1061" y="16"/>
                    <a:pt x="1080" y="0"/>
                    <a:pt x="1081"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7338620" y="2490061"/>
              <a:ext cx="56599" cy="23991"/>
            </a:xfrm>
            <a:custGeom>
              <a:avLst/>
              <a:gdLst/>
              <a:ahLst/>
              <a:cxnLst/>
              <a:rect l="l" t="t" r="r" b="b"/>
              <a:pathLst>
                <a:path w="1031" h="437" extrusionOk="0">
                  <a:moveTo>
                    <a:pt x="1" y="0"/>
                  </a:moveTo>
                  <a:cubicBezTo>
                    <a:pt x="35" y="0"/>
                    <a:pt x="82" y="16"/>
                    <a:pt x="147" y="16"/>
                  </a:cubicBezTo>
                  <a:cubicBezTo>
                    <a:pt x="163" y="35"/>
                    <a:pt x="193" y="35"/>
                    <a:pt x="228" y="50"/>
                  </a:cubicBezTo>
                  <a:cubicBezTo>
                    <a:pt x="259" y="50"/>
                    <a:pt x="290" y="66"/>
                    <a:pt x="325" y="66"/>
                  </a:cubicBezTo>
                  <a:cubicBezTo>
                    <a:pt x="386" y="81"/>
                    <a:pt x="452" y="112"/>
                    <a:pt x="533" y="131"/>
                  </a:cubicBezTo>
                  <a:cubicBezTo>
                    <a:pt x="595" y="162"/>
                    <a:pt x="660" y="193"/>
                    <a:pt x="726" y="228"/>
                  </a:cubicBezTo>
                  <a:cubicBezTo>
                    <a:pt x="741" y="243"/>
                    <a:pt x="772" y="259"/>
                    <a:pt x="807" y="274"/>
                  </a:cubicBezTo>
                  <a:cubicBezTo>
                    <a:pt x="838" y="290"/>
                    <a:pt x="853" y="305"/>
                    <a:pt x="884" y="324"/>
                  </a:cubicBezTo>
                  <a:cubicBezTo>
                    <a:pt x="919" y="355"/>
                    <a:pt x="965" y="386"/>
                    <a:pt x="980" y="401"/>
                  </a:cubicBezTo>
                  <a:cubicBezTo>
                    <a:pt x="1015" y="421"/>
                    <a:pt x="1030" y="436"/>
                    <a:pt x="1030" y="436"/>
                  </a:cubicBezTo>
                  <a:cubicBezTo>
                    <a:pt x="1030" y="436"/>
                    <a:pt x="1015" y="421"/>
                    <a:pt x="1000" y="401"/>
                  </a:cubicBezTo>
                  <a:cubicBezTo>
                    <a:pt x="965" y="371"/>
                    <a:pt x="934" y="340"/>
                    <a:pt x="884" y="305"/>
                  </a:cubicBezTo>
                  <a:cubicBezTo>
                    <a:pt x="853" y="274"/>
                    <a:pt x="787" y="243"/>
                    <a:pt x="741" y="209"/>
                  </a:cubicBezTo>
                  <a:cubicBezTo>
                    <a:pt x="676" y="162"/>
                    <a:pt x="614" y="131"/>
                    <a:pt x="533" y="97"/>
                  </a:cubicBezTo>
                  <a:cubicBezTo>
                    <a:pt x="467" y="81"/>
                    <a:pt x="402" y="50"/>
                    <a:pt x="325" y="35"/>
                  </a:cubicBezTo>
                  <a:cubicBezTo>
                    <a:pt x="259" y="16"/>
                    <a:pt x="193" y="16"/>
                    <a:pt x="14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7338620" y="2478587"/>
              <a:ext cx="53854" cy="1757"/>
            </a:xfrm>
            <a:custGeom>
              <a:avLst/>
              <a:gdLst/>
              <a:ahLst/>
              <a:cxnLst/>
              <a:rect l="l" t="t" r="r" b="b"/>
              <a:pathLst>
                <a:path w="981" h="32" extrusionOk="0">
                  <a:moveTo>
                    <a:pt x="305" y="1"/>
                  </a:moveTo>
                  <a:cubicBezTo>
                    <a:pt x="259" y="16"/>
                    <a:pt x="193" y="16"/>
                    <a:pt x="147" y="16"/>
                  </a:cubicBezTo>
                  <a:lnTo>
                    <a:pt x="1" y="16"/>
                  </a:lnTo>
                  <a:cubicBezTo>
                    <a:pt x="1" y="16"/>
                    <a:pt x="66" y="32"/>
                    <a:pt x="147" y="32"/>
                  </a:cubicBezTo>
                  <a:lnTo>
                    <a:pt x="838" y="32"/>
                  </a:lnTo>
                  <a:cubicBezTo>
                    <a:pt x="934" y="32"/>
                    <a:pt x="980" y="16"/>
                    <a:pt x="980" y="16"/>
                  </a:cubicBezTo>
                  <a:lnTo>
                    <a:pt x="838" y="16"/>
                  </a:lnTo>
                  <a:cubicBezTo>
                    <a:pt x="787" y="16"/>
                    <a:pt x="726" y="1"/>
                    <a:pt x="67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7237221" y="2546607"/>
              <a:ext cx="35409" cy="33489"/>
            </a:xfrm>
            <a:custGeom>
              <a:avLst/>
              <a:gdLst/>
              <a:ahLst/>
              <a:cxnLst/>
              <a:rect l="l" t="t" r="r" b="b"/>
              <a:pathLst>
                <a:path w="645" h="610" extrusionOk="0">
                  <a:moveTo>
                    <a:pt x="0" y="0"/>
                  </a:moveTo>
                  <a:lnTo>
                    <a:pt x="0" y="31"/>
                  </a:lnTo>
                  <a:cubicBezTo>
                    <a:pt x="16" y="66"/>
                    <a:pt x="31" y="97"/>
                    <a:pt x="50" y="127"/>
                  </a:cubicBezTo>
                  <a:cubicBezTo>
                    <a:pt x="66" y="178"/>
                    <a:pt x="97" y="224"/>
                    <a:pt x="127" y="259"/>
                  </a:cubicBezTo>
                  <a:cubicBezTo>
                    <a:pt x="147" y="289"/>
                    <a:pt x="162" y="305"/>
                    <a:pt x="178" y="320"/>
                  </a:cubicBezTo>
                  <a:cubicBezTo>
                    <a:pt x="193" y="355"/>
                    <a:pt x="208" y="370"/>
                    <a:pt x="243" y="386"/>
                  </a:cubicBezTo>
                  <a:cubicBezTo>
                    <a:pt x="259" y="401"/>
                    <a:pt x="274" y="432"/>
                    <a:pt x="305" y="451"/>
                  </a:cubicBezTo>
                  <a:cubicBezTo>
                    <a:pt x="320" y="467"/>
                    <a:pt x="355" y="482"/>
                    <a:pt x="370" y="498"/>
                  </a:cubicBezTo>
                  <a:cubicBezTo>
                    <a:pt x="417" y="529"/>
                    <a:pt x="467" y="548"/>
                    <a:pt x="498" y="563"/>
                  </a:cubicBezTo>
                  <a:cubicBezTo>
                    <a:pt x="548" y="579"/>
                    <a:pt x="579" y="594"/>
                    <a:pt x="594" y="594"/>
                  </a:cubicBezTo>
                  <a:cubicBezTo>
                    <a:pt x="629" y="610"/>
                    <a:pt x="644" y="610"/>
                    <a:pt x="644" y="610"/>
                  </a:cubicBezTo>
                  <a:lnTo>
                    <a:pt x="610" y="579"/>
                  </a:lnTo>
                  <a:cubicBezTo>
                    <a:pt x="579" y="579"/>
                    <a:pt x="563" y="548"/>
                    <a:pt x="513" y="529"/>
                  </a:cubicBezTo>
                  <a:cubicBezTo>
                    <a:pt x="498" y="513"/>
                    <a:pt x="482" y="498"/>
                    <a:pt x="467" y="498"/>
                  </a:cubicBezTo>
                  <a:cubicBezTo>
                    <a:pt x="451" y="482"/>
                    <a:pt x="436" y="467"/>
                    <a:pt x="401" y="451"/>
                  </a:cubicBezTo>
                  <a:cubicBezTo>
                    <a:pt x="370" y="417"/>
                    <a:pt x="320" y="386"/>
                    <a:pt x="289" y="336"/>
                  </a:cubicBezTo>
                  <a:cubicBezTo>
                    <a:pt x="243" y="305"/>
                    <a:pt x="208" y="259"/>
                    <a:pt x="178" y="224"/>
                  </a:cubicBezTo>
                  <a:cubicBezTo>
                    <a:pt x="162" y="208"/>
                    <a:pt x="127" y="193"/>
                    <a:pt x="127" y="162"/>
                  </a:cubicBezTo>
                  <a:cubicBezTo>
                    <a:pt x="112" y="143"/>
                    <a:pt x="97" y="127"/>
                    <a:pt x="81" y="112"/>
                  </a:cubicBezTo>
                  <a:cubicBezTo>
                    <a:pt x="50" y="81"/>
                    <a:pt x="31" y="46"/>
                    <a:pt x="16" y="31"/>
                  </a:cubicBezTo>
                  <a:cubicBezTo>
                    <a:pt x="0" y="16"/>
                    <a:pt x="0" y="0"/>
                    <a:pt x="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7250562" y="2547430"/>
              <a:ext cx="23771" cy="21246"/>
            </a:xfrm>
            <a:custGeom>
              <a:avLst/>
              <a:gdLst/>
              <a:ahLst/>
              <a:cxnLst/>
              <a:rect l="l" t="t" r="r" b="b"/>
              <a:pathLst>
                <a:path w="433" h="387" extrusionOk="0">
                  <a:moveTo>
                    <a:pt x="0" y="1"/>
                  </a:moveTo>
                  <a:cubicBezTo>
                    <a:pt x="0" y="1"/>
                    <a:pt x="16" y="31"/>
                    <a:pt x="46" y="82"/>
                  </a:cubicBezTo>
                  <a:cubicBezTo>
                    <a:pt x="77" y="128"/>
                    <a:pt x="127" y="193"/>
                    <a:pt x="174" y="244"/>
                  </a:cubicBezTo>
                  <a:cubicBezTo>
                    <a:pt x="239" y="290"/>
                    <a:pt x="305" y="321"/>
                    <a:pt x="351" y="355"/>
                  </a:cubicBezTo>
                  <a:cubicBezTo>
                    <a:pt x="401" y="371"/>
                    <a:pt x="432" y="386"/>
                    <a:pt x="432" y="386"/>
                  </a:cubicBezTo>
                  <a:cubicBezTo>
                    <a:pt x="432" y="386"/>
                    <a:pt x="417" y="355"/>
                    <a:pt x="367" y="321"/>
                  </a:cubicBezTo>
                  <a:cubicBezTo>
                    <a:pt x="336" y="274"/>
                    <a:pt x="270" y="224"/>
                    <a:pt x="224" y="178"/>
                  </a:cubicBezTo>
                  <a:cubicBezTo>
                    <a:pt x="174" y="147"/>
                    <a:pt x="112" y="97"/>
                    <a:pt x="77" y="51"/>
                  </a:cubicBezTo>
                  <a:cubicBezTo>
                    <a:pt x="31" y="16"/>
                    <a:pt x="0" y="1"/>
                    <a:pt x="0"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7"/>
            <p:cNvSpPr/>
            <p:nvPr/>
          </p:nvSpPr>
          <p:spPr>
            <a:xfrm>
              <a:off x="7072249" y="2582017"/>
              <a:ext cx="119073" cy="96953"/>
            </a:xfrm>
            <a:custGeom>
              <a:avLst/>
              <a:gdLst/>
              <a:ahLst/>
              <a:cxnLst/>
              <a:rect l="l" t="t" r="r" b="b"/>
              <a:pathLst>
                <a:path w="2169" h="1766" extrusionOk="0">
                  <a:moveTo>
                    <a:pt x="1659" y="0"/>
                  </a:moveTo>
                  <a:cubicBezTo>
                    <a:pt x="1609" y="0"/>
                    <a:pt x="1556" y="24"/>
                    <a:pt x="1512" y="46"/>
                  </a:cubicBezTo>
                  <a:cubicBezTo>
                    <a:pt x="1350" y="111"/>
                    <a:pt x="1204" y="192"/>
                    <a:pt x="1046" y="254"/>
                  </a:cubicBezTo>
                  <a:cubicBezTo>
                    <a:pt x="1011" y="269"/>
                    <a:pt x="980" y="289"/>
                    <a:pt x="965" y="319"/>
                  </a:cubicBezTo>
                  <a:cubicBezTo>
                    <a:pt x="915" y="385"/>
                    <a:pt x="1011" y="497"/>
                    <a:pt x="996" y="578"/>
                  </a:cubicBezTo>
                  <a:cubicBezTo>
                    <a:pt x="949" y="543"/>
                    <a:pt x="884" y="497"/>
                    <a:pt x="837" y="462"/>
                  </a:cubicBezTo>
                  <a:lnTo>
                    <a:pt x="837" y="462"/>
                  </a:lnTo>
                  <a:cubicBezTo>
                    <a:pt x="837" y="528"/>
                    <a:pt x="853" y="593"/>
                    <a:pt x="853" y="655"/>
                  </a:cubicBezTo>
                  <a:cubicBezTo>
                    <a:pt x="787" y="609"/>
                    <a:pt x="741" y="559"/>
                    <a:pt x="691" y="512"/>
                  </a:cubicBezTo>
                  <a:cubicBezTo>
                    <a:pt x="336" y="848"/>
                    <a:pt x="112" y="1299"/>
                    <a:pt x="0" y="1766"/>
                  </a:cubicBezTo>
                  <a:lnTo>
                    <a:pt x="2168" y="674"/>
                  </a:lnTo>
                  <a:cubicBezTo>
                    <a:pt x="2041" y="481"/>
                    <a:pt x="1914" y="289"/>
                    <a:pt x="1802" y="96"/>
                  </a:cubicBezTo>
                  <a:cubicBezTo>
                    <a:pt x="1782" y="61"/>
                    <a:pt x="1752" y="46"/>
                    <a:pt x="1721" y="15"/>
                  </a:cubicBezTo>
                  <a:cubicBezTo>
                    <a:pt x="1701" y="4"/>
                    <a:pt x="1681" y="0"/>
                    <a:pt x="1659"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7"/>
            <p:cNvSpPr/>
            <p:nvPr/>
          </p:nvSpPr>
          <p:spPr>
            <a:xfrm>
              <a:off x="7147186" y="2737162"/>
              <a:ext cx="62748" cy="56602"/>
            </a:xfrm>
            <a:custGeom>
              <a:avLst/>
              <a:gdLst/>
              <a:ahLst/>
              <a:cxnLst/>
              <a:rect l="l" t="t" r="r" b="b"/>
              <a:pathLst>
                <a:path w="1143" h="1031" extrusionOk="0">
                  <a:moveTo>
                    <a:pt x="1127" y="0"/>
                  </a:moveTo>
                  <a:lnTo>
                    <a:pt x="194" y="16"/>
                  </a:lnTo>
                  <a:cubicBezTo>
                    <a:pt x="66" y="336"/>
                    <a:pt x="1" y="691"/>
                    <a:pt x="32" y="1030"/>
                  </a:cubicBezTo>
                  <a:cubicBezTo>
                    <a:pt x="321" y="1030"/>
                    <a:pt x="595" y="934"/>
                    <a:pt x="803" y="741"/>
                  </a:cubicBezTo>
                  <a:cubicBezTo>
                    <a:pt x="1015" y="564"/>
                    <a:pt x="1143" y="274"/>
                    <a:pt x="1127"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7083668" y="2613364"/>
              <a:ext cx="218821" cy="147626"/>
            </a:xfrm>
            <a:custGeom>
              <a:avLst/>
              <a:gdLst/>
              <a:ahLst/>
              <a:cxnLst/>
              <a:rect l="l" t="t" r="r" b="b"/>
              <a:pathLst>
                <a:path w="3986" h="2689" extrusionOk="0">
                  <a:moveTo>
                    <a:pt x="1951" y="1"/>
                  </a:moveTo>
                  <a:cubicBezTo>
                    <a:pt x="1152" y="1"/>
                    <a:pt x="377" y="468"/>
                    <a:pt x="1" y="1164"/>
                  </a:cubicBezTo>
                  <a:lnTo>
                    <a:pt x="1" y="1627"/>
                  </a:lnTo>
                  <a:cubicBezTo>
                    <a:pt x="386" y="2286"/>
                    <a:pt x="1142" y="2657"/>
                    <a:pt x="1898" y="2687"/>
                  </a:cubicBezTo>
                  <a:cubicBezTo>
                    <a:pt x="1914" y="2688"/>
                    <a:pt x="1930" y="2688"/>
                    <a:pt x="1945" y="2688"/>
                  </a:cubicBezTo>
                  <a:cubicBezTo>
                    <a:pt x="2681" y="2688"/>
                    <a:pt x="3322" y="2245"/>
                    <a:pt x="3873" y="1758"/>
                  </a:cubicBezTo>
                  <a:lnTo>
                    <a:pt x="3873" y="1758"/>
                  </a:lnTo>
                  <a:cubicBezTo>
                    <a:pt x="3865" y="1758"/>
                    <a:pt x="3857" y="1759"/>
                    <a:pt x="3848" y="1759"/>
                  </a:cubicBezTo>
                  <a:cubicBezTo>
                    <a:pt x="3583" y="1759"/>
                    <a:pt x="3328" y="1522"/>
                    <a:pt x="3295" y="1260"/>
                  </a:cubicBezTo>
                  <a:lnTo>
                    <a:pt x="3295" y="1260"/>
                  </a:lnTo>
                  <a:cubicBezTo>
                    <a:pt x="3441" y="1403"/>
                    <a:pt x="3777" y="1484"/>
                    <a:pt x="3985" y="1484"/>
                  </a:cubicBezTo>
                  <a:cubicBezTo>
                    <a:pt x="3715" y="682"/>
                    <a:pt x="2944" y="69"/>
                    <a:pt x="2107" y="7"/>
                  </a:cubicBezTo>
                  <a:cubicBezTo>
                    <a:pt x="2055" y="3"/>
                    <a:pt x="2003" y="1"/>
                    <a:pt x="1951"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7028220" y="2624289"/>
              <a:ext cx="82840" cy="146363"/>
            </a:xfrm>
            <a:custGeom>
              <a:avLst/>
              <a:gdLst/>
              <a:ahLst/>
              <a:cxnLst/>
              <a:rect l="l" t="t" r="r" b="b"/>
              <a:pathLst>
                <a:path w="1509" h="2666" extrusionOk="0">
                  <a:moveTo>
                    <a:pt x="31" y="1"/>
                  </a:moveTo>
                  <a:lnTo>
                    <a:pt x="0" y="2666"/>
                  </a:lnTo>
                  <a:cubicBezTo>
                    <a:pt x="255" y="2026"/>
                    <a:pt x="818" y="1462"/>
                    <a:pt x="1508" y="1462"/>
                  </a:cubicBezTo>
                  <a:lnTo>
                    <a:pt x="1508" y="1123"/>
                  </a:lnTo>
                  <a:cubicBezTo>
                    <a:pt x="1508" y="1108"/>
                    <a:pt x="1477" y="1042"/>
                    <a:pt x="1477" y="1027"/>
                  </a:cubicBezTo>
                  <a:cubicBezTo>
                    <a:pt x="868" y="980"/>
                    <a:pt x="289" y="579"/>
                    <a:pt x="31" y="1"/>
                  </a:cubicBezTo>
                  <a:close/>
                </a:path>
              </a:pathLst>
            </a:custGeom>
            <a:solidFill>
              <a:srgbClr val="FB7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7194839" y="2626815"/>
              <a:ext cx="17622" cy="119298"/>
            </a:xfrm>
            <a:custGeom>
              <a:avLst/>
              <a:gdLst/>
              <a:ahLst/>
              <a:cxnLst/>
              <a:rect l="l" t="t" r="r" b="b"/>
              <a:pathLst>
                <a:path w="321" h="2173" extrusionOk="0">
                  <a:moveTo>
                    <a:pt x="321" y="1"/>
                  </a:moveTo>
                  <a:lnTo>
                    <a:pt x="321" y="1"/>
                  </a:lnTo>
                  <a:cubicBezTo>
                    <a:pt x="244" y="32"/>
                    <a:pt x="178" y="82"/>
                    <a:pt x="128" y="148"/>
                  </a:cubicBezTo>
                  <a:cubicBezTo>
                    <a:pt x="82" y="209"/>
                    <a:pt x="51" y="275"/>
                    <a:pt x="32" y="356"/>
                  </a:cubicBezTo>
                  <a:lnTo>
                    <a:pt x="32" y="418"/>
                  </a:lnTo>
                  <a:lnTo>
                    <a:pt x="32" y="483"/>
                  </a:lnTo>
                  <a:cubicBezTo>
                    <a:pt x="32" y="514"/>
                    <a:pt x="51" y="564"/>
                    <a:pt x="51" y="595"/>
                  </a:cubicBezTo>
                  <a:cubicBezTo>
                    <a:pt x="77" y="663"/>
                    <a:pt x="114" y="720"/>
                    <a:pt x="164" y="764"/>
                  </a:cubicBezTo>
                  <a:lnTo>
                    <a:pt x="164" y="764"/>
                  </a:lnTo>
                  <a:cubicBezTo>
                    <a:pt x="114" y="804"/>
                    <a:pt x="77" y="848"/>
                    <a:pt x="51" y="900"/>
                  </a:cubicBezTo>
                  <a:cubicBezTo>
                    <a:pt x="32" y="934"/>
                    <a:pt x="16" y="965"/>
                    <a:pt x="16" y="996"/>
                  </a:cubicBezTo>
                  <a:cubicBezTo>
                    <a:pt x="1" y="1015"/>
                    <a:pt x="1" y="1031"/>
                    <a:pt x="1" y="1046"/>
                  </a:cubicBezTo>
                  <a:lnTo>
                    <a:pt x="1" y="1112"/>
                  </a:lnTo>
                  <a:lnTo>
                    <a:pt x="1" y="1158"/>
                  </a:lnTo>
                  <a:cubicBezTo>
                    <a:pt x="1" y="1173"/>
                    <a:pt x="1" y="1189"/>
                    <a:pt x="16" y="1208"/>
                  </a:cubicBezTo>
                  <a:cubicBezTo>
                    <a:pt x="16" y="1239"/>
                    <a:pt x="32" y="1285"/>
                    <a:pt x="51" y="1305"/>
                  </a:cubicBezTo>
                  <a:cubicBezTo>
                    <a:pt x="77" y="1357"/>
                    <a:pt x="114" y="1411"/>
                    <a:pt x="164" y="1446"/>
                  </a:cubicBezTo>
                  <a:lnTo>
                    <a:pt x="164" y="1446"/>
                  </a:lnTo>
                  <a:lnTo>
                    <a:pt x="147" y="1463"/>
                  </a:lnTo>
                  <a:lnTo>
                    <a:pt x="113" y="1497"/>
                  </a:lnTo>
                  <a:lnTo>
                    <a:pt x="97" y="1544"/>
                  </a:lnTo>
                  <a:lnTo>
                    <a:pt x="82" y="1594"/>
                  </a:lnTo>
                  <a:lnTo>
                    <a:pt x="66" y="1640"/>
                  </a:lnTo>
                  <a:lnTo>
                    <a:pt x="51" y="1706"/>
                  </a:lnTo>
                  <a:lnTo>
                    <a:pt x="32" y="1752"/>
                  </a:lnTo>
                  <a:lnTo>
                    <a:pt x="32" y="1802"/>
                  </a:lnTo>
                  <a:lnTo>
                    <a:pt x="32" y="1848"/>
                  </a:lnTo>
                  <a:lnTo>
                    <a:pt x="51" y="1899"/>
                  </a:lnTo>
                  <a:lnTo>
                    <a:pt x="66" y="1960"/>
                  </a:lnTo>
                  <a:lnTo>
                    <a:pt x="82" y="2010"/>
                  </a:lnTo>
                  <a:lnTo>
                    <a:pt x="97" y="2041"/>
                  </a:lnTo>
                  <a:lnTo>
                    <a:pt x="113" y="2091"/>
                  </a:lnTo>
                  <a:lnTo>
                    <a:pt x="147" y="2138"/>
                  </a:lnTo>
                  <a:lnTo>
                    <a:pt x="178" y="2172"/>
                  </a:lnTo>
                  <a:lnTo>
                    <a:pt x="163" y="2122"/>
                  </a:lnTo>
                  <a:lnTo>
                    <a:pt x="128" y="2091"/>
                  </a:lnTo>
                  <a:lnTo>
                    <a:pt x="113" y="2041"/>
                  </a:lnTo>
                  <a:lnTo>
                    <a:pt x="97" y="1995"/>
                  </a:lnTo>
                  <a:lnTo>
                    <a:pt x="82" y="1945"/>
                  </a:lnTo>
                  <a:lnTo>
                    <a:pt x="82" y="1899"/>
                  </a:lnTo>
                  <a:lnTo>
                    <a:pt x="82" y="1848"/>
                  </a:lnTo>
                  <a:lnTo>
                    <a:pt x="82" y="1802"/>
                  </a:lnTo>
                  <a:lnTo>
                    <a:pt x="82" y="1752"/>
                  </a:lnTo>
                  <a:lnTo>
                    <a:pt x="97" y="1706"/>
                  </a:lnTo>
                  <a:lnTo>
                    <a:pt x="97" y="1656"/>
                  </a:lnTo>
                  <a:lnTo>
                    <a:pt x="113" y="1625"/>
                  </a:lnTo>
                  <a:lnTo>
                    <a:pt x="147" y="1575"/>
                  </a:lnTo>
                  <a:lnTo>
                    <a:pt x="163" y="1528"/>
                  </a:lnTo>
                  <a:lnTo>
                    <a:pt x="194" y="1497"/>
                  </a:lnTo>
                  <a:lnTo>
                    <a:pt x="224" y="1463"/>
                  </a:lnTo>
                  <a:lnTo>
                    <a:pt x="259" y="1432"/>
                  </a:lnTo>
                  <a:lnTo>
                    <a:pt x="224" y="1416"/>
                  </a:lnTo>
                  <a:cubicBezTo>
                    <a:pt x="178" y="1382"/>
                    <a:pt x="128" y="1335"/>
                    <a:pt x="113" y="1285"/>
                  </a:cubicBezTo>
                  <a:cubicBezTo>
                    <a:pt x="97" y="1254"/>
                    <a:pt x="82" y="1224"/>
                    <a:pt x="82" y="1189"/>
                  </a:cubicBezTo>
                  <a:cubicBezTo>
                    <a:pt x="66" y="1173"/>
                    <a:pt x="66" y="1158"/>
                    <a:pt x="66" y="1158"/>
                  </a:cubicBezTo>
                  <a:lnTo>
                    <a:pt x="66" y="1112"/>
                  </a:lnTo>
                  <a:lnTo>
                    <a:pt x="66" y="1062"/>
                  </a:lnTo>
                  <a:cubicBezTo>
                    <a:pt x="66" y="1046"/>
                    <a:pt x="82" y="1031"/>
                    <a:pt x="82" y="1015"/>
                  </a:cubicBezTo>
                  <a:cubicBezTo>
                    <a:pt x="82" y="981"/>
                    <a:pt x="97" y="965"/>
                    <a:pt x="113" y="934"/>
                  </a:cubicBezTo>
                  <a:cubicBezTo>
                    <a:pt x="147" y="884"/>
                    <a:pt x="178" y="838"/>
                    <a:pt x="224" y="803"/>
                  </a:cubicBezTo>
                  <a:lnTo>
                    <a:pt x="275" y="772"/>
                  </a:lnTo>
                  <a:lnTo>
                    <a:pt x="244" y="741"/>
                  </a:lnTo>
                  <a:cubicBezTo>
                    <a:pt x="178" y="707"/>
                    <a:pt x="128" y="645"/>
                    <a:pt x="113" y="579"/>
                  </a:cubicBezTo>
                  <a:cubicBezTo>
                    <a:pt x="97" y="549"/>
                    <a:pt x="82" y="514"/>
                    <a:pt x="82" y="468"/>
                  </a:cubicBezTo>
                  <a:lnTo>
                    <a:pt x="82" y="418"/>
                  </a:lnTo>
                  <a:lnTo>
                    <a:pt x="82" y="371"/>
                  </a:lnTo>
                  <a:cubicBezTo>
                    <a:pt x="82" y="321"/>
                    <a:pt x="82" y="290"/>
                    <a:pt x="97" y="259"/>
                  </a:cubicBezTo>
                  <a:cubicBezTo>
                    <a:pt x="113" y="225"/>
                    <a:pt x="128" y="194"/>
                    <a:pt x="147" y="163"/>
                  </a:cubicBezTo>
                  <a:cubicBezTo>
                    <a:pt x="178" y="128"/>
                    <a:pt x="194" y="97"/>
                    <a:pt x="224" y="82"/>
                  </a:cubicBezTo>
                  <a:cubicBezTo>
                    <a:pt x="259" y="51"/>
                    <a:pt x="290" y="32"/>
                    <a:pt x="32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7162229" y="2626815"/>
              <a:ext cx="17622" cy="119298"/>
            </a:xfrm>
            <a:custGeom>
              <a:avLst/>
              <a:gdLst/>
              <a:ahLst/>
              <a:cxnLst/>
              <a:rect l="l" t="t" r="r" b="b"/>
              <a:pathLst>
                <a:path w="321" h="2173" extrusionOk="0">
                  <a:moveTo>
                    <a:pt x="321" y="1"/>
                  </a:moveTo>
                  <a:lnTo>
                    <a:pt x="321" y="1"/>
                  </a:lnTo>
                  <a:cubicBezTo>
                    <a:pt x="240" y="32"/>
                    <a:pt x="178" y="82"/>
                    <a:pt x="128" y="148"/>
                  </a:cubicBezTo>
                  <a:cubicBezTo>
                    <a:pt x="82" y="209"/>
                    <a:pt x="47" y="275"/>
                    <a:pt x="32" y="356"/>
                  </a:cubicBezTo>
                  <a:lnTo>
                    <a:pt x="32" y="418"/>
                  </a:lnTo>
                  <a:lnTo>
                    <a:pt x="32" y="483"/>
                  </a:lnTo>
                  <a:cubicBezTo>
                    <a:pt x="32" y="514"/>
                    <a:pt x="47" y="564"/>
                    <a:pt x="47" y="595"/>
                  </a:cubicBezTo>
                  <a:cubicBezTo>
                    <a:pt x="76" y="663"/>
                    <a:pt x="113" y="720"/>
                    <a:pt x="164" y="764"/>
                  </a:cubicBezTo>
                  <a:lnTo>
                    <a:pt x="164" y="764"/>
                  </a:lnTo>
                  <a:cubicBezTo>
                    <a:pt x="113" y="804"/>
                    <a:pt x="76" y="848"/>
                    <a:pt x="47" y="900"/>
                  </a:cubicBezTo>
                  <a:cubicBezTo>
                    <a:pt x="32" y="934"/>
                    <a:pt x="16" y="965"/>
                    <a:pt x="16" y="996"/>
                  </a:cubicBezTo>
                  <a:cubicBezTo>
                    <a:pt x="1" y="1015"/>
                    <a:pt x="1" y="1031"/>
                    <a:pt x="1" y="1046"/>
                  </a:cubicBezTo>
                  <a:lnTo>
                    <a:pt x="1" y="1112"/>
                  </a:lnTo>
                  <a:lnTo>
                    <a:pt x="1" y="1158"/>
                  </a:lnTo>
                  <a:cubicBezTo>
                    <a:pt x="1" y="1173"/>
                    <a:pt x="1" y="1189"/>
                    <a:pt x="16" y="1208"/>
                  </a:cubicBezTo>
                  <a:cubicBezTo>
                    <a:pt x="16" y="1239"/>
                    <a:pt x="32" y="1285"/>
                    <a:pt x="47" y="1305"/>
                  </a:cubicBezTo>
                  <a:cubicBezTo>
                    <a:pt x="76" y="1356"/>
                    <a:pt x="113" y="1410"/>
                    <a:pt x="163" y="1445"/>
                  </a:cubicBezTo>
                  <a:lnTo>
                    <a:pt x="163" y="1445"/>
                  </a:lnTo>
                  <a:lnTo>
                    <a:pt x="143" y="1463"/>
                  </a:lnTo>
                  <a:lnTo>
                    <a:pt x="113" y="1497"/>
                  </a:lnTo>
                  <a:lnTo>
                    <a:pt x="97" y="1544"/>
                  </a:lnTo>
                  <a:lnTo>
                    <a:pt x="82" y="1594"/>
                  </a:lnTo>
                  <a:lnTo>
                    <a:pt x="66" y="1640"/>
                  </a:lnTo>
                  <a:lnTo>
                    <a:pt x="47" y="1706"/>
                  </a:lnTo>
                  <a:lnTo>
                    <a:pt x="32" y="1752"/>
                  </a:lnTo>
                  <a:lnTo>
                    <a:pt x="32" y="1802"/>
                  </a:lnTo>
                  <a:lnTo>
                    <a:pt x="32" y="1848"/>
                  </a:lnTo>
                  <a:lnTo>
                    <a:pt x="47" y="1899"/>
                  </a:lnTo>
                  <a:lnTo>
                    <a:pt x="66" y="1960"/>
                  </a:lnTo>
                  <a:lnTo>
                    <a:pt x="82" y="2010"/>
                  </a:lnTo>
                  <a:lnTo>
                    <a:pt x="97" y="2041"/>
                  </a:lnTo>
                  <a:lnTo>
                    <a:pt x="113" y="2091"/>
                  </a:lnTo>
                  <a:lnTo>
                    <a:pt x="143" y="2138"/>
                  </a:lnTo>
                  <a:lnTo>
                    <a:pt x="178" y="2172"/>
                  </a:lnTo>
                  <a:lnTo>
                    <a:pt x="163" y="2122"/>
                  </a:lnTo>
                  <a:lnTo>
                    <a:pt x="128" y="2091"/>
                  </a:lnTo>
                  <a:lnTo>
                    <a:pt x="113" y="2041"/>
                  </a:lnTo>
                  <a:lnTo>
                    <a:pt x="97" y="1995"/>
                  </a:lnTo>
                  <a:lnTo>
                    <a:pt x="82" y="1945"/>
                  </a:lnTo>
                  <a:lnTo>
                    <a:pt x="82" y="1899"/>
                  </a:lnTo>
                  <a:lnTo>
                    <a:pt x="82" y="1848"/>
                  </a:lnTo>
                  <a:lnTo>
                    <a:pt x="82" y="1802"/>
                  </a:lnTo>
                  <a:lnTo>
                    <a:pt x="82" y="1752"/>
                  </a:lnTo>
                  <a:lnTo>
                    <a:pt x="97" y="1706"/>
                  </a:lnTo>
                  <a:lnTo>
                    <a:pt x="97" y="1656"/>
                  </a:lnTo>
                  <a:lnTo>
                    <a:pt x="113" y="1625"/>
                  </a:lnTo>
                  <a:lnTo>
                    <a:pt x="143" y="1575"/>
                  </a:lnTo>
                  <a:lnTo>
                    <a:pt x="163" y="1528"/>
                  </a:lnTo>
                  <a:lnTo>
                    <a:pt x="194" y="1497"/>
                  </a:lnTo>
                  <a:lnTo>
                    <a:pt x="224" y="1463"/>
                  </a:lnTo>
                  <a:lnTo>
                    <a:pt x="259" y="1432"/>
                  </a:lnTo>
                  <a:lnTo>
                    <a:pt x="224" y="1416"/>
                  </a:lnTo>
                  <a:cubicBezTo>
                    <a:pt x="178" y="1382"/>
                    <a:pt x="128" y="1335"/>
                    <a:pt x="113" y="1285"/>
                  </a:cubicBezTo>
                  <a:cubicBezTo>
                    <a:pt x="97" y="1254"/>
                    <a:pt x="82" y="1224"/>
                    <a:pt x="82" y="1189"/>
                  </a:cubicBezTo>
                  <a:cubicBezTo>
                    <a:pt x="66" y="1173"/>
                    <a:pt x="66" y="1158"/>
                    <a:pt x="66" y="1158"/>
                  </a:cubicBezTo>
                  <a:lnTo>
                    <a:pt x="66" y="1112"/>
                  </a:lnTo>
                  <a:lnTo>
                    <a:pt x="66" y="1062"/>
                  </a:lnTo>
                  <a:cubicBezTo>
                    <a:pt x="66" y="1046"/>
                    <a:pt x="82" y="1031"/>
                    <a:pt x="82" y="1015"/>
                  </a:cubicBezTo>
                  <a:cubicBezTo>
                    <a:pt x="82" y="981"/>
                    <a:pt x="97" y="965"/>
                    <a:pt x="113" y="934"/>
                  </a:cubicBezTo>
                  <a:cubicBezTo>
                    <a:pt x="143" y="884"/>
                    <a:pt x="178" y="838"/>
                    <a:pt x="224" y="803"/>
                  </a:cubicBezTo>
                  <a:lnTo>
                    <a:pt x="275" y="772"/>
                  </a:lnTo>
                  <a:lnTo>
                    <a:pt x="240" y="741"/>
                  </a:lnTo>
                  <a:cubicBezTo>
                    <a:pt x="178" y="707"/>
                    <a:pt x="128" y="645"/>
                    <a:pt x="113" y="579"/>
                  </a:cubicBezTo>
                  <a:cubicBezTo>
                    <a:pt x="97" y="549"/>
                    <a:pt x="82" y="514"/>
                    <a:pt x="82" y="468"/>
                  </a:cubicBezTo>
                  <a:lnTo>
                    <a:pt x="82" y="418"/>
                  </a:lnTo>
                  <a:lnTo>
                    <a:pt x="82" y="371"/>
                  </a:lnTo>
                  <a:cubicBezTo>
                    <a:pt x="82" y="321"/>
                    <a:pt x="82" y="290"/>
                    <a:pt x="97" y="259"/>
                  </a:cubicBezTo>
                  <a:cubicBezTo>
                    <a:pt x="113" y="225"/>
                    <a:pt x="128" y="194"/>
                    <a:pt x="143" y="163"/>
                  </a:cubicBezTo>
                  <a:cubicBezTo>
                    <a:pt x="178" y="128"/>
                    <a:pt x="194" y="97"/>
                    <a:pt x="224" y="82"/>
                  </a:cubicBezTo>
                  <a:cubicBezTo>
                    <a:pt x="259" y="51"/>
                    <a:pt x="290" y="32"/>
                    <a:pt x="32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7129619" y="2626815"/>
              <a:ext cx="17622" cy="119298"/>
            </a:xfrm>
            <a:custGeom>
              <a:avLst/>
              <a:gdLst/>
              <a:ahLst/>
              <a:cxnLst/>
              <a:rect l="l" t="t" r="r" b="b"/>
              <a:pathLst>
                <a:path w="321" h="2173" extrusionOk="0">
                  <a:moveTo>
                    <a:pt x="321" y="1"/>
                  </a:moveTo>
                  <a:lnTo>
                    <a:pt x="321" y="1"/>
                  </a:lnTo>
                  <a:cubicBezTo>
                    <a:pt x="240" y="32"/>
                    <a:pt x="178" y="82"/>
                    <a:pt x="128" y="148"/>
                  </a:cubicBezTo>
                  <a:cubicBezTo>
                    <a:pt x="82" y="209"/>
                    <a:pt x="47" y="275"/>
                    <a:pt x="32" y="356"/>
                  </a:cubicBezTo>
                  <a:lnTo>
                    <a:pt x="32" y="418"/>
                  </a:lnTo>
                  <a:lnTo>
                    <a:pt x="32" y="483"/>
                  </a:lnTo>
                  <a:cubicBezTo>
                    <a:pt x="32" y="514"/>
                    <a:pt x="47" y="564"/>
                    <a:pt x="47" y="595"/>
                  </a:cubicBezTo>
                  <a:cubicBezTo>
                    <a:pt x="76" y="663"/>
                    <a:pt x="114" y="721"/>
                    <a:pt x="164" y="765"/>
                  </a:cubicBezTo>
                  <a:lnTo>
                    <a:pt x="164" y="765"/>
                  </a:lnTo>
                  <a:cubicBezTo>
                    <a:pt x="68" y="848"/>
                    <a:pt x="1" y="978"/>
                    <a:pt x="1" y="1112"/>
                  </a:cubicBezTo>
                  <a:lnTo>
                    <a:pt x="1" y="1127"/>
                  </a:lnTo>
                  <a:lnTo>
                    <a:pt x="1" y="1158"/>
                  </a:lnTo>
                  <a:cubicBezTo>
                    <a:pt x="1" y="1173"/>
                    <a:pt x="1" y="1189"/>
                    <a:pt x="16" y="1208"/>
                  </a:cubicBezTo>
                  <a:cubicBezTo>
                    <a:pt x="16" y="1239"/>
                    <a:pt x="32" y="1285"/>
                    <a:pt x="47" y="1305"/>
                  </a:cubicBezTo>
                  <a:cubicBezTo>
                    <a:pt x="76" y="1356"/>
                    <a:pt x="113" y="1410"/>
                    <a:pt x="163" y="1445"/>
                  </a:cubicBezTo>
                  <a:lnTo>
                    <a:pt x="163" y="1445"/>
                  </a:lnTo>
                  <a:lnTo>
                    <a:pt x="143" y="1463"/>
                  </a:lnTo>
                  <a:lnTo>
                    <a:pt x="113" y="1497"/>
                  </a:lnTo>
                  <a:lnTo>
                    <a:pt x="97" y="1544"/>
                  </a:lnTo>
                  <a:lnTo>
                    <a:pt x="62" y="1594"/>
                  </a:lnTo>
                  <a:lnTo>
                    <a:pt x="47" y="1640"/>
                  </a:lnTo>
                  <a:lnTo>
                    <a:pt x="47" y="1706"/>
                  </a:lnTo>
                  <a:lnTo>
                    <a:pt x="32" y="1752"/>
                  </a:lnTo>
                  <a:lnTo>
                    <a:pt x="32" y="1802"/>
                  </a:lnTo>
                  <a:lnTo>
                    <a:pt x="32" y="1848"/>
                  </a:lnTo>
                  <a:lnTo>
                    <a:pt x="47" y="1899"/>
                  </a:lnTo>
                  <a:lnTo>
                    <a:pt x="62" y="1960"/>
                  </a:lnTo>
                  <a:lnTo>
                    <a:pt x="82" y="2010"/>
                  </a:lnTo>
                  <a:lnTo>
                    <a:pt x="97" y="2041"/>
                  </a:lnTo>
                  <a:lnTo>
                    <a:pt x="113" y="2091"/>
                  </a:lnTo>
                  <a:lnTo>
                    <a:pt x="143" y="2138"/>
                  </a:lnTo>
                  <a:lnTo>
                    <a:pt x="178" y="2172"/>
                  </a:lnTo>
                  <a:lnTo>
                    <a:pt x="159" y="2122"/>
                  </a:lnTo>
                  <a:lnTo>
                    <a:pt x="128" y="2091"/>
                  </a:lnTo>
                  <a:lnTo>
                    <a:pt x="113" y="2041"/>
                  </a:lnTo>
                  <a:lnTo>
                    <a:pt x="97" y="1995"/>
                  </a:lnTo>
                  <a:lnTo>
                    <a:pt x="82" y="1945"/>
                  </a:lnTo>
                  <a:lnTo>
                    <a:pt x="82" y="1899"/>
                  </a:lnTo>
                  <a:lnTo>
                    <a:pt x="82" y="1848"/>
                  </a:lnTo>
                  <a:lnTo>
                    <a:pt x="82" y="1802"/>
                  </a:lnTo>
                  <a:lnTo>
                    <a:pt x="82" y="1752"/>
                  </a:lnTo>
                  <a:lnTo>
                    <a:pt x="97" y="1706"/>
                  </a:lnTo>
                  <a:lnTo>
                    <a:pt x="97" y="1656"/>
                  </a:lnTo>
                  <a:lnTo>
                    <a:pt x="113" y="1625"/>
                  </a:lnTo>
                  <a:lnTo>
                    <a:pt x="143" y="1575"/>
                  </a:lnTo>
                  <a:lnTo>
                    <a:pt x="159" y="1528"/>
                  </a:lnTo>
                  <a:lnTo>
                    <a:pt x="194" y="1497"/>
                  </a:lnTo>
                  <a:lnTo>
                    <a:pt x="224" y="1463"/>
                  </a:lnTo>
                  <a:lnTo>
                    <a:pt x="255" y="1432"/>
                  </a:lnTo>
                  <a:lnTo>
                    <a:pt x="224" y="1416"/>
                  </a:lnTo>
                  <a:cubicBezTo>
                    <a:pt x="178" y="1382"/>
                    <a:pt x="128" y="1335"/>
                    <a:pt x="113" y="1285"/>
                  </a:cubicBezTo>
                  <a:cubicBezTo>
                    <a:pt x="97" y="1254"/>
                    <a:pt x="82" y="1224"/>
                    <a:pt x="82" y="1189"/>
                  </a:cubicBezTo>
                  <a:cubicBezTo>
                    <a:pt x="62" y="1173"/>
                    <a:pt x="62" y="1158"/>
                    <a:pt x="62" y="1158"/>
                  </a:cubicBezTo>
                  <a:lnTo>
                    <a:pt x="62" y="1127"/>
                  </a:lnTo>
                  <a:lnTo>
                    <a:pt x="62" y="1112"/>
                  </a:lnTo>
                  <a:cubicBezTo>
                    <a:pt x="62" y="1046"/>
                    <a:pt x="82" y="981"/>
                    <a:pt x="113" y="934"/>
                  </a:cubicBezTo>
                  <a:cubicBezTo>
                    <a:pt x="143" y="884"/>
                    <a:pt x="178" y="838"/>
                    <a:pt x="224" y="803"/>
                  </a:cubicBezTo>
                  <a:lnTo>
                    <a:pt x="275" y="772"/>
                  </a:lnTo>
                  <a:lnTo>
                    <a:pt x="240" y="741"/>
                  </a:lnTo>
                  <a:cubicBezTo>
                    <a:pt x="178" y="707"/>
                    <a:pt x="128" y="645"/>
                    <a:pt x="113" y="579"/>
                  </a:cubicBezTo>
                  <a:cubicBezTo>
                    <a:pt x="97" y="549"/>
                    <a:pt x="82" y="514"/>
                    <a:pt x="82" y="468"/>
                  </a:cubicBezTo>
                  <a:lnTo>
                    <a:pt x="82" y="418"/>
                  </a:lnTo>
                  <a:cubicBezTo>
                    <a:pt x="62" y="402"/>
                    <a:pt x="82" y="387"/>
                    <a:pt x="82" y="371"/>
                  </a:cubicBezTo>
                  <a:cubicBezTo>
                    <a:pt x="82" y="321"/>
                    <a:pt x="82" y="290"/>
                    <a:pt x="97" y="259"/>
                  </a:cubicBezTo>
                  <a:cubicBezTo>
                    <a:pt x="113" y="225"/>
                    <a:pt x="128" y="194"/>
                    <a:pt x="143" y="163"/>
                  </a:cubicBezTo>
                  <a:cubicBezTo>
                    <a:pt x="178" y="128"/>
                    <a:pt x="194" y="97"/>
                    <a:pt x="224" y="82"/>
                  </a:cubicBezTo>
                  <a:cubicBezTo>
                    <a:pt x="255" y="51"/>
                    <a:pt x="290" y="32"/>
                    <a:pt x="32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7029043" y="2654978"/>
              <a:ext cx="59125" cy="31019"/>
            </a:xfrm>
            <a:custGeom>
              <a:avLst/>
              <a:gdLst/>
              <a:ahLst/>
              <a:cxnLst/>
              <a:rect l="l" t="t" r="r" b="b"/>
              <a:pathLst>
                <a:path w="1077" h="565" extrusionOk="0">
                  <a:moveTo>
                    <a:pt x="1" y="1"/>
                  </a:moveTo>
                  <a:lnTo>
                    <a:pt x="1" y="1"/>
                  </a:lnTo>
                  <a:cubicBezTo>
                    <a:pt x="1" y="1"/>
                    <a:pt x="16" y="21"/>
                    <a:pt x="31" y="51"/>
                  </a:cubicBezTo>
                  <a:cubicBezTo>
                    <a:pt x="31" y="66"/>
                    <a:pt x="47" y="82"/>
                    <a:pt x="62" y="97"/>
                  </a:cubicBezTo>
                  <a:cubicBezTo>
                    <a:pt x="82" y="117"/>
                    <a:pt x="97" y="132"/>
                    <a:pt x="112" y="163"/>
                  </a:cubicBezTo>
                  <a:cubicBezTo>
                    <a:pt x="143" y="178"/>
                    <a:pt x="159" y="194"/>
                    <a:pt x="193" y="228"/>
                  </a:cubicBezTo>
                  <a:cubicBezTo>
                    <a:pt x="209" y="244"/>
                    <a:pt x="240" y="275"/>
                    <a:pt x="274" y="290"/>
                  </a:cubicBezTo>
                  <a:cubicBezTo>
                    <a:pt x="321" y="340"/>
                    <a:pt x="402" y="371"/>
                    <a:pt x="467" y="421"/>
                  </a:cubicBezTo>
                  <a:cubicBezTo>
                    <a:pt x="529" y="452"/>
                    <a:pt x="610" y="483"/>
                    <a:pt x="676" y="502"/>
                  </a:cubicBezTo>
                  <a:cubicBezTo>
                    <a:pt x="706" y="518"/>
                    <a:pt x="757" y="533"/>
                    <a:pt x="787" y="533"/>
                  </a:cubicBezTo>
                  <a:cubicBezTo>
                    <a:pt x="818" y="533"/>
                    <a:pt x="853" y="549"/>
                    <a:pt x="868" y="549"/>
                  </a:cubicBezTo>
                  <a:cubicBezTo>
                    <a:pt x="899" y="549"/>
                    <a:pt x="930" y="549"/>
                    <a:pt x="949" y="564"/>
                  </a:cubicBezTo>
                  <a:lnTo>
                    <a:pt x="1077" y="564"/>
                  </a:lnTo>
                  <a:cubicBezTo>
                    <a:pt x="1077" y="564"/>
                    <a:pt x="1046" y="564"/>
                    <a:pt x="1011" y="549"/>
                  </a:cubicBezTo>
                  <a:cubicBezTo>
                    <a:pt x="980" y="549"/>
                    <a:pt x="930" y="549"/>
                    <a:pt x="884" y="533"/>
                  </a:cubicBezTo>
                  <a:cubicBezTo>
                    <a:pt x="853" y="533"/>
                    <a:pt x="818" y="518"/>
                    <a:pt x="787" y="502"/>
                  </a:cubicBezTo>
                  <a:cubicBezTo>
                    <a:pt x="757" y="502"/>
                    <a:pt x="722" y="483"/>
                    <a:pt x="691" y="468"/>
                  </a:cubicBezTo>
                  <a:cubicBezTo>
                    <a:pt x="625" y="452"/>
                    <a:pt x="544" y="421"/>
                    <a:pt x="483" y="387"/>
                  </a:cubicBezTo>
                  <a:cubicBezTo>
                    <a:pt x="417" y="356"/>
                    <a:pt x="336" y="309"/>
                    <a:pt x="290" y="259"/>
                  </a:cubicBezTo>
                  <a:cubicBezTo>
                    <a:pt x="255" y="244"/>
                    <a:pt x="224" y="228"/>
                    <a:pt x="209" y="194"/>
                  </a:cubicBezTo>
                  <a:cubicBezTo>
                    <a:pt x="178" y="178"/>
                    <a:pt x="159" y="163"/>
                    <a:pt x="128" y="147"/>
                  </a:cubicBezTo>
                  <a:cubicBezTo>
                    <a:pt x="97" y="97"/>
                    <a:pt x="47" y="66"/>
                    <a:pt x="31" y="36"/>
                  </a:cubicBezTo>
                  <a:cubicBezTo>
                    <a:pt x="16" y="20"/>
                    <a:pt x="1" y="1"/>
                    <a:pt x="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7"/>
            <p:cNvSpPr/>
            <p:nvPr/>
          </p:nvSpPr>
          <p:spPr>
            <a:xfrm>
              <a:off x="7029043" y="2703728"/>
              <a:ext cx="53854" cy="22070"/>
            </a:xfrm>
            <a:custGeom>
              <a:avLst/>
              <a:gdLst/>
              <a:ahLst/>
              <a:cxnLst/>
              <a:rect l="l" t="t" r="r" b="b"/>
              <a:pathLst>
                <a:path w="981" h="402" extrusionOk="0">
                  <a:moveTo>
                    <a:pt x="853" y="0"/>
                  </a:moveTo>
                  <a:cubicBezTo>
                    <a:pt x="787" y="15"/>
                    <a:pt x="722" y="15"/>
                    <a:pt x="660" y="31"/>
                  </a:cubicBezTo>
                  <a:cubicBezTo>
                    <a:pt x="595" y="46"/>
                    <a:pt x="514" y="77"/>
                    <a:pt x="448" y="96"/>
                  </a:cubicBezTo>
                  <a:cubicBezTo>
                    <a:pt x="386" y="127"/>
                    <a:pt x="321" y="158"/>
                    <a:pt x="255" y="208"/>
                  </a:cubicBezTo>
                  <a:cubicBezTo>
                    <a:pt x="193" y="239"/>
                    <a:pt x="143" y="270"/>
                    <a:pt x="97" y="305"/>
                  </a:cubicBezTo>
                  <a:cubicBezTo>
                    <a:pt x="47" y="336"/>
                    <a:pt x="16" y="366"/>
                    <a:pt x="1" y="401"/>
                  </a:cubicBezTo>
                  <a:cubicBezTo>
                    <a:pt x="31" y="386"/>
                    <a:pt x="62" y="351"/>
                    <a:pt x="112" y="320"/>
                  </a:cubicBezTo>
                  <a:cubicBezTo>
                    <a:pt x="128" y="305"/>
                    <a:pt x="159" y="289"/>
                    <a:pt x="178" y="270"/>
                  </a:cubicBezTo>
                  <a:cubicBezTo>
                    <a:pt x="209" y="255"/>
                    <a:pt x="240" y="239"/>
                    <a:pt x="274" y="224"/>
                  </a:cubicBezTo>
                  <a:cubicBezTo>
                    <a:pt x="321" y="193"/>
                    <a:pt x="402" y="158"/>
                    <a:pt x="467" y="127"/>
                  </a:cubicBezTo>
                  <a:cubicBezTo>
                    <a:pt x="529" y="112"/>
                    <a:pt x="595" y="77"/>
                    <a:pt x="660" y="62"/>
                  </a:cubicBezTo>
                  <a:cubicBezTo>
                    <a:pt x="706" y="62"/>
                    <a:pt x="737" y="46"/>
                    <a:pt x="757" y="31"/>
                  </a:cubicBezTo>
                  <a:cubicBezTo>
                    <a:pt x="787" y="31"/>
                    <a:pt x="818" y="31"/>
                    <a:pt x="853" y="15"/>
                  </a:cubicBezTo>
                  <a:cubicBezTo>
                    <a:pt x="899" y="15"/>
                    <a:pt x="949" y="0"/>
                    <a:pt x="98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7"/>
            <p:cNvSpPr/>
            <p:nvPr/>
          </p:nvSpPr>
          <p:spPr>
            <a:xfrm>
              <a:off x="7029043" y="2692035"/>
              <a:ext cx="54678" cy="1976"/>
            </a:xfrm>
            <a:custGeom>
              <a:avLst/>
              <a:gdLst/>
              <a:ahLst/>
              <a:cxnLst/>
              <a:rect l="l" t="t" r="r" b="b"/>
              <a:pathLst>
                <a:path w="996" h="36" extrusionOk="0">
                  <a:moveTo>
                    <a:pt x="321" y="1"/>
                  </a:moveTo>
                  <a:cubicBezTo>
                    <a:pt x="255" y="1"/>
                    <a:pt x="209" y="20"/>
                    <a:pt x="159" y="20"/>
                  </a:cubicBezTo>
                  <a:lnTo>
                    <a:pt x="1" y="20"/>
                  </a:lnTo>
                  <a:cubicBezTo>
                    <a:pt x="1" y="20"/>
                    <a:pt x="62" y="36"/>
                    <a:pt x="159" y="36"/>
                  </a:cubicBezTo>
                  <a:lnTo>
                    <a:pt x="834" y="36"/>
                  </a:lnTo>
                  <a:cubicBezTo>
                    <a:pt x="930" y="36"/>
                    <a:pt x="996" y="20"/>
                    <a:pt x="996" y="20"/>
                  </a:cubicBezTo>
                  <a:lnTo>
                    <a:pt x="834" y="20"/>
                  </a:lnTo>
                  <a:cubicBezTo>
                    <a:pt x="787" y="20"/>
                    <a:pt x="737" y="1"/>
                    <a:pt x="67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7149986" y="2760055"/>
              <a:ext cx="35189" cy="33709"/>
            </a:xfrm>
            <a:custGeom>
              <a:avLst/>
              <a:gdLst/>
              <a:ahLst/>
              <a:cxnLst/>
              <a:rect l="l" t="t" r="r" b="b"/>
              <a:pathLst>
                <a:path w="641" h="614" extrusionOk="0">
                  <a:moveTo>
                    <a:pt x="640" y="0"/>
                  </a:moveTo>
                  <a:cubicBezTo>
                    <a:pt x="640" y="0"/>
                    <a:pt x="625" y="16"/>
                    <a:pt x="609" y="35"/>
                  </a:cubicBezTo>
                  <a:cubicBezTo>
                    <a:pt x="594" y="50"/>
                    <a:pt x="579" y="81"/>
                    <a:pt x="544" y="112"/>
                  </a:cubicBezTo>
                  <a:cubicBezTo>
                    <a:pt x="544" y="131"/>
                    <a:pt x="528" y="147"/>
                    <a:pt x="513" y="162"/>
                  </a:cubicBezTo>
                  <a:cubicBezTo>
                    <a:pt x="498" y="193"/>
                    <a:pt x="482" y="208"/>
                    <a:pt x="463" y="228"/>
                  </a:cubicBezTo>
                  <a:cubicBezTo>
                    <a:pt x="432" y="258"/>
                    <a:pt x="386" y="305"/>
                    <a:pt x="351" y="339"/>
                  </a:cubicBezTo>
                  <a:cubicBezTo>
                    <a:pt x="305" y="386"/>
                    <a:pt x="270" y="420"/>
                    <a:pt x="224" y="451"/>
                  </a:cubicBezTo>
                  <a:cubicBezTo>
                    <a:pt x="208" y="467"/>
                    <a:pt x="193" y="482"/>
                    <a:pt x="158" y="498"/>
                  </a:cubicBezTo>
                  <a:cubicBezTo>
                    <a:pt x="143" y="498"/>
                    <a:pt x="127" y="517"/>
                    <a:pt x="112" y="532"/>
                  </a:cubicBezTo>
                  <a:cubicBezTo>
                    <a:pt x="77" y="548"/>
                    <a:pt x="46" y="579"/>
                    <a:pt x="31" y="579"/>
                  </a:cubicBezTo>
                  <a:cubicBezTo>
                    <a:pt x="0" y="594"/>
                    <a:pt x="0" y="613"/>
                    <a:pt x="0" y="613"/>
                  </a:cubicBezTo>
                  <a:lnTo>
                    <a:pt x="31" y="594"/>
                  </a:lnTo>
                  <a:cubicBezTo>
                    <a:pt x="46" y="594"/>
                    <a:pt x="96" y="579"/>
                    <a:pt x="127" y="563"/>
                  </a:cubicBezTo>
                  <a:cubicBezTo>
                    <a:pt x="174" y="548"/>
                    <a:pt x="208" y="532"/>
                    <a:pt x="255" y="498"/>
                  </a:cubicBezTo>
                  <a:cubicBezTo>
                    <a:pt x="289" y="482"/>
                    <a:pt x="305" y="467"/>
                    <a:pt x="336" y="451"/>
                  </a:cubicBezTo>
                  <a:cubicBezTo>
                    <a:pt x="351" y="436"/>
                    <a:pt x="366" y="401"/>
                    <a:pt x="401" y="386"/>
                  </a:cubicBezTo>
                  <a:cubicBezTo>
                    <a:pt x="417" y="370"/>
                    <a:pt x="432" y="355"/>
                    <a:pt x="447" y="324"/>
                  </a:cubicBezTo>
                  <a:cubicBezTo>
                    <a:pt x="482" y="305"/>
                    <a:pt x="498" y="289"/>
                    <a:pt x="513" y="258"/>
                  </a:cubicBezTo>
                  <a:cubicBezTo>
                    <a:pt x="544" y="228"/>
                    <a:pt x="559" y="177"/>
                    <a:pt x="594" y="131"/>
                  </a:cubicBezTo>
                  <a:cubicBezTo>
                    <a:pt x="609" y="96"/>
                    <a:pt x="625" y="66"/>
                    <a:pt x="625" y="35"/>
                  </a:cubicBezTo>
                  <a:cubicBezTo>
                    <a:pt x="625" y="16"/>
                    <a:pt x="640" y="0"/>
                    <a:pt x="64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7147186" y="2760879"/>
              <a:ext cx="23990" cy="21246"/>
            </a:xfrm>
            <a:custGeom>
              <a:avLst/>
              <a:gdLst/>
              <a:ahLst/>
              <a:cxnLst/>
              <a:rect l="l" t="t" r="r" b="b"/>
              <a:pathLst>
                <a:path w="437" h="387" extrusionOk="0">
                  <a:moveTo>
                    <a:pt x="437" y="0"/>
                  </a:moveTo>
                  <a:cubicBezTo>
                    <a:pt x="437" y="0"/>
                    <a:pt x="402" y="20"/>
                    <a:pt x="371" y="51"/>
                  </a:cubicBezTo>
                  <a:cubicBezTo>
                    <a:pt x="321" y="97"/>
                    <a:pt x="275" y="147"/>
                    <a:pt x="209" y="178"/>
                  </a:cubicBezTo>
                  <a:lnTo>
                    <a:pt x="66" y="324"/>
                  </a:lnTo>
                  <a:cubicBezTo>
                    <a:pt x="32" y="355"/>
                    <a:pt x="1" y="386"/>
                    <a:pt x="1" y="386"/>
                  </a:cubicBezTo>
                  <a:cubicBezTo>
                    <a:pt x="1" y="386"/>
                    <a:pt x="51" y="371"/>
                    <a:pt x="97" y="355"/>
                  </a:cubicBezTo>
                  <a:cubicBezTo>
                    <a:pt x="147" y="324"/>
                    <a:pt x="209" y="290"/>
                    <a:pt x="259" y="243"/>
                  </a:cubicBezTo>
                  <a:cubicBezTo>
                    <a:pt x="321" y="193"/>
                    <a:pt x="371" y="132"/>
                    <a:pt x="387" y="81"/>
                  </a:cubicBezTo>
                  <a:cubicBezTo>
                    <a:pt x="417" y="35"/>
                    <a:pt x="437" y="0"/>
                    <a:pt x="437"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7223935" y="2653660"/>
              <a:ext cx="30962" cy="25034"/>
            </a:xfrm>
            <a:custGeom>
              <a:avLst/>
              <a:gdLst/>
              <a:ahLst/>
              <a:cxnLst/>
              <a:rect l="l" t="t" r="r" b="b"/>
              <a:pathLst>
                <a:path w="564" h="456" extrusionOk="0">
                  <a:moveTo>
                    <a:pt x="283" y="1"/>
                  </a:moveTo>
                  <a:cubicBezTo>
                    <a:pt x="119" y="1"/>
                    <a:pt x="0" y="176"/>
                    <a:pt x="80" y="349"/>
                  </a:cubicBezTo>
                  <a:cubicBezTo>
                    <a:pt x="99" y="380"/>
                    <a:pt x="130" y="411"/>
                    <a:pt x="161" y="430"/>
                  </a:cubicBezTo>
                  <a:cubicBezTo>
                    <a:pt x="199" y="447"/>
                    <a:pt x="237" y="455"/>
                    <a:pt x="273" y="455"/>
                  </a:cubicBezTo>
                  <a:cubicBezTo>
                    <a:pt x="436" y="455"/>
                    <a:pt x="564" y="295"/>
                    <a:pt x="485" y="121"/>
                  </a:cubicBezTo>
                  <a:cubicBezTo>
                    <a:pt x="466" y="75"/>
                    <a:pt x="435" y="44"/>
                    <a:pt x="389" y="25"/>
                  </a:cubicBezTo>
                  <a:cubicBezTo>
                    <a:pt x="352" y="8"/>
                    <a:pt x="317" y="1"/>
                    <a:pt x="283"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7016581" y="2447678"/>
              <a:ext cx="32829" cy="32665"/>
            </a:xfrm>
            <a:custGeom>
              <a:avLst/>
              <a:gdLst/>
              <a:ahLst/>
              <a:cxnLst/>
              <a:rect l="l" t="t" r="r" b="b"/>
              <a:pathLst>
                <a:path w="598" h="595" extrusionOk="0">
                  <a:moveTo>
                    <a:pt x="309" y="1"/>
                  </a:moveTo>
                  <a:cubicBezTo>
                    <a:pt x="131" y="1"/>
                    <a:pt x="0" y="147"/>
                    <a:pt x="0" y="306"/>
                  </a:cubicBezTo>
                  <a:cubicBezTo>
                    <a:pt x="0" y="468"/>
                    <a:pt x="131" y="595"/>
                    <a:pt x="309" y="595"/>
                  </a:cubicBezTo>
                  <a:cubicBezTo>
                    <a:pt x="467" y="595"/>
                    <a:pt x="598" y="468"/>
                    <a:pt x="598" y="306"/>
                  </a:cubicBezTo>
                  <a:cubicBezTo>
                    <a:pt x="598" y="147"/>
                    <a:pt x="467" y="1"/>
                    <a:pt x="309"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7034204" y="2378505"/>
              <a:ext cx="81303" cy="65386"/>
            </a:xfrm>
            <a:custGeom>
              <a:avLst/>
              <a:gdLst/>
              <a:ahLst/>
              <a:cxnLst/>
              <a:rect l="l" t="t" r="r" b="b"/>
              <a:pathLst>
                <a:path w="1481" h="1191" extrusionOk="0">
                  <a:moveTo>
                    <a:pt x="735" y="0"/>
                  </a:moveTo>
                  <a:cubicBezTo>
                    <a:pt x="316" y="0"/>
                    <a:pt x="0" y="447"/>
                    <a:pt x="211" y="891"/>
                  </a:cubicBezTo>
                  <a:cubicBezTo>
                    <a:pt x="258" y="987"/>
                    <a:pt x="339" y="1068"/>
                    <a:pt x="435" y="1118"/>
                  </a:cubicBezTo>
                  <a:cubicBezTo>
                    <a:pt x="538" y="1168"/>
                    <a:pt x="641" y="1191"/>
                    <a:pt x="737" y="1191"/>
                  </a:cubicBezTo>
                  <a:cubicBezTo>
                    <a:pt x="1166" y="1191"/>
                    <a:pt x="1480" y="744"/>
                    <a:pt x="1257" y="297"/>
                  </a:cubicBezTo>
                  <a:cubicBezTo>
                    <a:pt x="1206" y="200"/>
                    <a:pt x="1125" y="119"/>
                    <a:pt x="1029" y="73"/>
                  </a:cubicBezTo>
                  <a:cubicBezTo>
                    <a:pt x="929" y="23"/>
                    <a:pt x="830" y="0"/>
                    <a:pt x="735"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7"/>
            <p:cNvSpPr/>
            <p:nvPr/>
          </p:nvSpPr>
          <p:spPr>
            <a:xfrm>
              <a:off x="7057207" y="2325967"/>
              <a:ext cx="29260" cy="29262"/>
            </a:xfrm>
            <a:custGeom>
              <a:avLst/>
              <a:gdLst/>
              <a:ahLst/>
              <a:cxnLst/>
              <a:rect l="l" t="t" r="r" b="b"/>
              <a:pathLst>
                <a:path w="533" h="533" extrusionOk="0">
                  <a:moveTo>
                    <a:pt x="274" y="0"/>
                  </a:moveTo>
                  <a:cubicBezTo>
                    <a:pt x="112" y="0"/>
                    <a:pt x="1" y="112"/>
                    <a:pt x="1" y="258"/>
                  </a:cubicBezTo>
                  <a:cubicBezTo>
                    <a:pt x="1" y="420"/>
                    <a:pt x="112" y="532"/>
                    <a:pt x="274" y="532"/>
                  </a:cubicBezTo>
                  <a:cubicBezTo>
                    <a:pt x="417" y="532"/>
                    <a:pt x="533" y="420"/>
                    <a:pt x="533" y="258"/>
                  </a:cubicBezTo>
                  <a:cubicBezTo>
                    <a:pt x="533" y="112"/>
                    <a:pt x="417" y="0"/>
                    <a:pt x="274"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7"/>
            <p:cNvSpPr/>
            <p:nvPr/>
          </p:nvSpPr>
          <p:spPr>
            <a:xfrm>
              <a:off x="7115619" y="2344468"/>
              <a:ext cx="49957" cy="38979"/>
            </a:xfrm>
            <a:custGeom>
              <a:avLst/>
              <a:gdLst/>
              <a:ahLst/>
              <a:cxnLst/>
              <a:rect l="l" t="t" r="r" b="b"/>
              <a:pathLst>
                <a:path w="910" h="710" extrusionOk="0">
                  <a:moveTo>
                    <a:pt x="452" y="0"/>
                  </a:moveTo>
                  <a:cubicBezTo>
                    <a:pt x="193" y="0"/>
                    <a:pt x="0" y="274"/>
                    <a:pt x="144" y="546"/>
                  </a:cubicBezTo>
                  <a:cubicBezTo>
                    <a:pt x="175" y="596"/>
                    <a:pt x="206" y="627"/>
                    <a:pt x="271" y="662"/>
                  </a:cubicBezTo>
                  <a:cubicBezTo>
                    <a:pt x="334" y="695"/>
                    <a:pt x="397" y="709"/>
                    <a:pt x="457" y="709"/>
                  </a:cubicBezTo>
                  <a:cubicBezTo>
                    <a:pt x="716" y="709"/>
                    <a:pt x="910" y="436"/>
                    <a:pt x="753" y="161"/>
                  </a:cubicBezTo>
                  <a:cubicBezTo>
                    <a:pt x="738" y="114"/>
                    <a:pt x="688" y="64"/>
                    <a:pt x="641" y="49"/>
                  </a:cubicBezTo>
                  <a:cubicBezTo>
                    <a:pt x="577" y="15"/>
                    <a:pt x="513" y="0"/>
                    <a:pt x="452"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7"/>
            <p:cNvSpPr/>
            <p:nvPr/>
          </p:nvSpPr>
          <p:spPr>
            <a:xfrm>
              <a:off x="6759927" y="2654319"/>
              <a:ext cx="841743" cy="253144"/>
            </a:xfrm>
            <a:custGeom>
              <a:avLst/>
              <a:gdLst/>
              <a:ahLst/>
              <a:cxnLst/>
              <a:rect l="l" t="t" r="r" b="b"/>
              <a:pathLst>
                <a:path w="15333" h="4611" extrusionOk="0">
                  <a:moveTo>
                    <a:pt x="1744" y="0"/>
                  </a:moveTo>
                  <a:cubicBezTo>
                    <a:pt x="1141" y="0"/>
                    <a:pt x="537" y="115"/>
                    <a:pt x="0" y="383"/>
                  </a:cubicBezTo>
                  <a:cubicBezTo>
                    <a:pt x="112" y="1830"/>
                    <a:pt x="355" y="3261"/>
                    <a:pt x="741" y="4611"/>
                  </a:cubicBezTo>
                  <a:lnTo>
                    <a:pt x="14703" y="4611"/>
                  </a:lnTo>
                  <a:cubicBezTo>
                    <a:pt x="14993" y="3581"/>
                    <a:pt x="15205" y="2520"/>
                    <a:pt x="15332" y="1428"/>
                  </a:cubicBezTo>
                  <a:cubicBezTo>
                    <a:pt x="14885" y="1267"/>
                    <a:pt x="14405" y="1200"/>
                    <a:pt x="13924" y="1200"/>
                  </a:cubicBezTo>
                  <a:cubicBezTo>
                    <a:pt x="13591" y="1200"/>
                    <a:pt x="13259" y="1232"/>
                    <a:pt x="12937" y="1286"/>
                  </a:cubicBezTo>
                  <a:cubicBezTo>
                    <a:pt x="11795" y="1479"/>
                    <a:pt x="10704" y="1926"/>
                    <a:pt x="9593" y="2265"/>
                  </a:cubicBezTo>
                  <a:cubicBezTo>
                    <a:pt x="9119" y="2403"/>
                    <a:pt x="8636" y="2520"/>
                    <a:pt x="8149" y="2520"/>
                  </a:cubicBezTo>
                  <a:cubicBezTo>
                    <a:pt x="8010" y="2520"/>
                    <a:pt x="7870" y="2511"/>
                    <a:pt x="7730" y="2489"/>
                  </a:cubicBezTo>
                  <a:cubicBezTo>
                    <a:pt x="6796" y="2362"/>
                    <a:pt x="6025" y="1733"/>
                    <a:pt x="5223" y="1220"/>
                  </a:cubicBezTo>
                  <a:cubicBezTo>
                    <a:pt x="4370" y="657"/>
                    <a:pt x="3422" y="206"/>
                    <a:pt x="2426" y="48"/>
                  </a:cubicBezTo>
                  <a:cubicBezTo>
                    <a:pt x="2201" y="17"/>
                    <a:pt x="1973" y="0"/>
                    <a:pt x="174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7"/>
            <p:cNvSpPr/>
            <p:nvPr/>
          </p:nvSpPr>
          <p:spPr>
            <a:xfrm>
              <a:off x="6784687" y="2843008"/>
              <a:ext cx="798319" cy="65276"/>
            </a:xfrm>
            <a:custGeom>
              <a:avLst/>
              <a:gdLst/>
              <a:ahLst/>
              <a:cxnLst/>
              <a:rect l="l" t="t" r="r" b="b"/>
              <a:pathLst>
                <a:path w="14542" h="1189" extrusionOk="0">
                  <a:moveTo>
                    <a:pt x="1" y="1"/>
                  </a:moveTo>
                  <a:cubicBezTo>
                    <a:pt x="78" y="402"/>
                    <a:pt x="193" y="803"/>
                    <a:pt x="305" y="1189"/>
                  </a:cubicBezTo>
                  <a:lnTo>
                    <a:pt x="14237" y="1189"/>
                  </a:lnTo>
                  <a:cubicBezTo>
                    <a:pt x="14349" y="803"/>
                    <a:pt x="14445" y="402"/>
                    <a:pt x="14542"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a:off x="6756304" y="2574221"/>
              <a:ext cx="341627" cy="334067"/>
            </a:xfrm>
            <a:custGeom>
              <a:avLst/>
              <a:gdLst/>
              <a:ahLst/>
              <a:cxnLst/>
              <a:rect l="l" t="t" r="r" b="b"/>
              <a:pathLst>
                <a:path w="6223" h="6085" extrusionOk="0">
                  <a:moveTo>
                    <a:pt x="4278" y="4480"/>
                  </a:moveTo>
                  <a:cubicBezTo>
                    <a:pt x="4278" y="4481"/>
                    <a:pt x="4278" y="4481"/>
                    <a:pt x="4278" y="4481"/>
                  </a:cubicBezTo>
                  <a:lnTo>
                    <a:pt x="4278" y="4481"/>
                  </a:lnTo>
                  <a:cubicBezTo>
                    <a:pt x="4278" y="4481"/>
                    <a:pt x="4278" y="4481"/>
                    <a:pt x="4278" y="4480"/>
                  </a:cubicBezTo>
                  <a:close/>
                  <a:moveTo>
                    <a:pt x="465" y="0"/>
                  </a:moveTo>
                  <a:cubicBezTo>
                    <a:pt x="308" y="0"/>
                    <a:pt x="152" y="24"/>
                    <a:pt x="1" y="76"/>
                  </a:cubicBezTo>
                  <a:cubicBezTo>
                    <a:pt x="1" y="832"/>
                    <a:pt x="35" y="1568"/>
                    <a:pt x="113" y="2309"/>
                  </a:cubicBezTo>
                  <a:cubicBezTo>
                    <a:pt x="244" y="3613"/>
                    <a:pt x="467" y="4882"/>
                    <a:pt x="822" y="6085"/>
                  </a:cubicBezTo>
                  <a:lnTo>
                    <a:pt x="6222" y="6085"/>
                  </a:lnTo>
                  <a:cubicBezTo>
                    <a:pt x="6207" y="5989"/>
                    <a:pt x="6187" y="5892"/>
                    <a:pt x="6172" y="5796"/>
                  </a:cubicBezTo>
                  <a:cubicBezTo>
                    <a:pt x="5979" y="5780"/>
                    <a:pt x="5771" y="5734"/>
                    <a:pt x="5609" y="5618"/>
                  </a:cubicBezTo>
                  <a:cubicBezTo>
                    <a:pt x="5339" y="5460"/>
                    <a:pt x="5146" y="5171"/>
                    <a:pt x="5096" y="4866"/>
                  </a:cubicBezTo>
                  <a:cubicBezTo>
                    <a:pt x="5096" y="5040"/>
                    <a:pt x="5065" y="5202"/>
                    <a:pt x="4999" y="5364"/>
                  </a:cubicBezTo>
                  <a:cubicBezTo>
                    <a:pt x="4984" y="5410"/>
                    <a:pt x="4969" y="5460"/>
                    <a:pt x="4934" y="5491"/>
                  </a:cubicBezTo>
                  <a:cubicBezTo>
                    <a:pt x="4905" y="5513"/>
                    <a:pt x="4874" y="5522"/>
                    <a:pt x="4841" y="5522"/>
                  </a:cubicBezTo>
                  <a:cubicBezTo>
                    <a:pt x="4731" y="5522"/>
                    <a:pt x="4611" y="5411"/>
                    <a:pt x="4548" y="5298"/>
                  </a:cubicBezTo>
                  <a:cubicBezTo>
                    <a:pt x="4406" y="5059"/>
                    <a:pt x="4309" y="4770"/>
                    <a:pt x="4278" y="4481"/>
                  </a:cubicBezTo>
                  <a:lnTo>
                    <a:pt x="4278" y="4481"/>
                  </a:lnTo>
                  <a:cubicBezTo>
                    <a:pt x="4293" y="4624"/>
                    <a:pt x="4212" y="4770"/>
                    <a:pt x="4085" y="4831"/>
                  </a:cubicBezTo>
                  <a:cubicBezTo>
                    <a:pt x="4030" y="4859"/>
                    <a:pt x="3967" y="4872"/>
                    <a:pt x="3903" y="4872"/>
                  </a:cubicBezTo>
                  <a:cubicBezTo>
                    <a:pt x="3816" y="4872"/>
                    <a:pt x="3730" y="4847"/>
                    <a:pt x="3665" y="4801"/>
                  </a:cubicBezTo>
                  <a:cubicBezTo>
                    <a:pt x="3553" y="4704"/>
                    <a:pt x="3507" y="4558"/>
                    <a:pt x="3472" y="4415"/>
                  </a:cubicBezTo>
                  <a:cubicBezTo>
                    <a:pt x="3329" y="3933"/>
                    <a:pt x="3279" y="3420"/>
                    <a:pt x="3329" y="2918"/>
                  </a:cubicBezTo>
                  <a:cubicBezTo>
                    <a:pt x="3311" y="2917"/>
                    <a:pt x="3293" y="2916"/>
                    <a:pt x="3275" y="2916"/>
                  </a:cubicBezTo>
                  <a:cubicBezTo>
                    <a:pt x="3104" y="2916"/>
                    <a:pt x="2950" y="2984"/>
                    <a:pt x="2863" y="3130"/>
                  </a:cubicBezTo>
                  <a:cubicBezTo>
                    <a:pt x="2813" y="2806"/>
                    <a:pt x="2751" y="2486"/>
                    <a:pt x="2654" y="2166"/>
                  </a:cubicBezTo>
                  <a:cubicBezTo>
                    <a:pt x="2523" y="1665"/>
                    <a:pt x="2330" y="1183"/>
                    <a:pt x="2010" y="797"/>
                  </a:cubicBezTo>
                  <a:cubicBezTo>
                    <a:pt x="1643" y="329"/>
                    <a:pt x="1048" y="0"/>
                    <a:pt x="465"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7"/>
            <p:cNvSpPr/>
            <p:nvPr/>
          </p:nvSpPr>
          <p:spPr>
            <a:xfrm>
              <a:off x="6762453" y="2644437"/>
              <a:ext cx="335479" cy="263849"/>
            </a:xfrm>
            <a:custGeom>
              <a:avLst/>
              <a:gdLst/>
              <a:ahLst/>
              <a:cxnLst/>
              <a:rect l="l" t="t" r="r" b="b"/>
              <a:pathLst>
                <a:path w="6111" h="4806" extrusionOk="0">
                  <a:moveTo>
                    <a:pt x="4166" y="3201"/>
                  </a:moveTo>
                  <a:cubicBezTo>
                    <a:pt x="4166" y="3202"/>
                    <a:pt x="4166" y="3202"/>
                    <a:pt x="4166" y="3202"/>
                  </a:cubicBezTo>
                  <a:lnTo>
                    <a:pt x="4166" y="3202"/>
                  </a:lnTo>
                  <a:cubicBezTo>
                    <a:pt x="4166" y="3202"/>
                    <a:pt x="4166" y="3202"/>
                    <a:pt x="4166" y="3201"/>
                  </a:cubicBezTo>
                  <a:close/>
                  <a:moveTo>
                    <a:pt x="1466" y="0"/>
                  </a:moveTo>
                  <a:lnTo>
                    <a:pt x="1466" y="0"/>
                  </a:lnTo>
                  <a:cubicBezTo>
                    <a:pt x="1482" y="212"/>
                    <a:pt x="1466" y="420"/>
                    <a:pt x="1401" y="629"/>
                  </a:cubicBezTo>
                  <a:cubicBezTo>
                    <a:pt x="1370" y="756"/>
                    <a:pt x="1289" y="887"/>
                    <a:pt x="1158" y="918"/>
                  </a:cubicBezTo>
                  <a:cubicBezTo>
                    <a:pt x="1143" y="921"/>
                    <a:pt x="1129" y="922"/>
                    <a:pt x="1114" y="922"/>
                  </a:cubicBezTo>
                  <a:cubicBezTo>
                    <a:pt x="975" y="922"/>
                    <a:pt x="859" y="793"/>
                    <a:pt x="772" y="660"/>
                  </a:cubicBezTo>
                  <a:cubicBezTo>
                    <a:pt x="695" y="501"/>
                    <a:pt x="614" y="324"/>
                    <a:pt x="579" y="147"/>
                  </a:cubicBezTo>
                  <a:cubicBezTo>
                    <a:pt x="548" y="339"/>
                    <a:pt x="517" y="532"/>
                    <a:pt x="436" y="694"/>
                  </a:cubicBezTo>
                  <a:cubicBezTo>
                    <a:pt x="355" y="868"/>
                    <a:pt x="213" y="1014"/>
                    <a:pt x="20" y="1030"/>
                  </a:cubicBezTo>
                  <a:lnTo>
                    <a:pt x="1" y="1030"/>
                  </a:lnTo>
                  <a:cubicBezTo>
                    <a:pt x="132" y="2334"/>
                    <a:pt x="355" y="3603"/>
                    <a:pt x="710" y="4806"/>
                  </a:cubicBezTo>
                  <a:lnTo>
                    <a:pt x="6110" y="4806"/>
                  </a:lnTo>
                  <a:cubicBezTo>
                    <a:pt x="6095" y="4710"/>
                    <a:pt x="6075" y="4613"/>
                    <a:pt x="6060" y="4517"/>
                  </a:cubicBezTo>
                  <a:cubicBezTo>
                    <a:pt x="5867" y="4501"/>
                    <a:pt x="5659" y="4455"/>
                    <a:pt x="5497" y="4339"/>
                  </a:cubicBezTo>
                  <a:cubicBezTo>
                    <a:pt x="5227" y="4181"/>
                    <a:pt x="5034" y="3892"/>
                    <a:pt x="4984" y="3587"/>
                  </a:cubicBezTo>
                  <a:cubicBezTo>
                    <a:pt x="4984" y="3761"/>
                    <a:pt x="4953" y="3923"/>
                    <a:pt x="4887" y="4085"/>
                  </a:cubicBezTo>
                  <a:cubicBezTo>
                    <a:pt x="4872" y="4131"/>
                    <a:pt x="4857" y="4181"/>
                    <a:pt x="4822" y="4212"/>
                  </a:cubicBezTo>
                  <a:cubicBezTo>
                    <a:pt x="4793" y="4234"/>
                    <a:pt x="4762" y="4243"/>
                    <a:pt x="4729" y="4243"/>
                  </a:cubicBezTo>
                  <a:cubicBezTo>
                    <a:pt x="4619" y="4243"/>
                    <a:pt x="4499" y="4132"/>
                    <a:pt x="4436" y="4019"/>
                  </a:cubicBezTo>
                  <a:cubicBezTo>
                    <a:pt x="4294" y="3780"/>
                    <a:pt x="4197" y="3491"/>
                    <a:pt x="4166" y="3202"/>
                  </a:cubicBezTo>
                  <a:lnTo>
                    <a:pt x="4166" y="3202"/>
                  </a:lnTo>
                  <a:cubicBezTo>
                    <a:pt x="4181" y="3345"/>
                    <a:pt x="4100" y="3491"/>
                    <a:pt x="3973" y="3552"/>
                  </a:cubicBezTo>
                  <a:cubicBezTo>
                    <a:pt x="3918" y="3580"/>
                    <a:pt x="3855" y="3593"/>
                    <a:pt x="3791" y="3593"/>
                  </a:cubicBezTo>
                  <a:cubicBezTo>
                    <a:pt x="3704" y="3593"/>
                    <a:pt x="3618" y="3568"/>
                    <a:pt x="3553" y="3522"/>
                  </a:cubicBezTo>
                  <a:cubicBezTo>
                    <a:pt x="3441" y="3425"/>
                    <a:pt x="3395" y="3279"/>
                    <a:pt x="3360" y="3136"/>
                  </a:cubicBezTo>
                  <a:cubicBezTo>
                    <a:pt x="3217" y="2654"/>
                    <a:pt x="3167" y="2141"/>
                    <a:pt x="3217" y="1639"/>
                  </a:cubicBezTo>
                  <a:cubicBezTo>
                    <a:pt x="3199" y="1638"/>
                    <a:pt x="3181" y="1637"/>
                    <a:pt x="3163" y="1637"/>
                  </a:cubicBezTo>
                  <a:cubicBezTo>
                    <a:pt x="2992" y="1637"/>
                    <a:pt x="2838" y="1705"/>
                    <a:pt x="2751" y="1851"/>
                  </a:cubicBezTo>
                  <a:cubicBezTo>
                    <a:pt x="2701" y="1527"/>
                    <a:pt x="2639" y="1207"/>
                    <a:pt x="2542" y="887"/>
                  </a:cubicBezTo>
                  <a:cubicBezTo>
                    <a:pt x="2510" y="892"/>
                    <a:pt x="2477" y="895"/>
                    <a:pt x="2445" y="895"/>
                  </a:cubicBezTo>
                  <a:cubicBezTo>
                    <a:pt x="2281" y="895"/>
                    <a:pt x="2114" y="834"/>
                    <a:pt x="1979" y="741"/>
                  </a:cubicBezTo>
                  <a:cubicBezTo>
                    <a:pt x="1721" y="563"/>
                    <a:pt x="1578" y="274"/>
                    <a:pt x="1466"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7"/>
            <p:cNvSpPr/>
            <p:nvPr/>
          </p:nvSpPr>
          <p:spPr>
            <a:xfrm>
              <a:off x="6756304" y="2574221"/>
              <a:ext cx="145753" cy="126764"/>
            </a:xfrm>
            <a:custGeom>
              <a:avLst/>
              <a:gdLst/>
              <a:ahLst/>
              <a:cxnLst/>
              <a:rect l="l" t="t" r="r" b="b"/>
              <a:pathLst>
                <a:path w="2655" h="2309" extrusionOk="0">
                  <a:moveTo>
                    <a:pt x="465" y="0"/>
                  </a:moveTo>
                  <a:cubicBezTo>
                    <a:pt x="308" y="0"/>
                    <a:pt x="152" y="24"/>
                    <a:pt x="1" y="76"/>
                  </a:cubicBezTo>
                  <a:cubicBezTo>
                    <a:pt x="1" y="832"/>
                    <a:pt x="35" y="1568"/>
                    <a:pt x="113" y="2309"/>
                  </a:cubicBezTo>
                  <a:lnTo>
                    <a:pt x="132" y="2309"/>
                  </a:lnTo>
                  <a:cubicBezTo>
                    <a:pt x="325" y="2293"/>
                    <a:pt x="467" y="2147"/>
                    <a:pt x="548" y="1973"/>
                  </a:cubicBezTo>
                  <a:cubicBezTo>
                    <a:pt x="629" y="1811"/>
                    <a:pt x="660" y="1618"/>
                    <a:pt x="691" y="1426"/>
                  </a:cubicBezTo>
                  <a:cubicBezTo>
                    <a:pt x="726" y="1603"/>
                    <a:pt x="807" y="1780"/>
                    <a:pt x="884" y="1939"/>
                  </a:cubicBezTo>
                  <a:cubicBezTo>
                    <a:pt x="971" y="2072"/>
                    <a:pt x="1087" y="2201"/>
                    <a:pt x="1226" y="2201"/>
                  </a:cubicBezTo>
                  <a:cubicBezTo>
                    <a:pt x="1241" y="2201"/>
                    <a:pt x="1255" y="2200"/>
                    <a:pt x="1270" y="2197"/>
                  </a:cubicBezTo>
                  <a:cubicBezTo>
                    <a:pt x="1401" y="2166"/>
                    <a:pt x="1482" y="2035"/>
                    <a:pt x="1513" y="1908"/>
                  </a:cubicBezTo>
                  <a:cubicBezTo>
                    <a:pt x="1578" y="1699"/>
                    <a:pt x="1594" y="1491"/>
                    <a:pt x="1578" y="1279"/>
                  </a:cubicBezTo>
                  <a:lnTo>
                    <a:pt x="1578" y="1279"/>
                  </a:lnTo>
                  <a:cubicBezTo>
                    <a:pt x="1690" y="1553"/>
                    <a:pt x="1833" y="1842"/>
                    <a:pt x="2091" y="2020"/>
                  </a:cubicBezTo>
                  <a:cubicBezTo>
                    <a:pt x="2226" y="2113"/>
                    <a:pt x="2393" y="2174"/>
                    <a:pt x="2557" y="2174"/>
                  </a:cubicBezTo>
                  <a:cubicBezTo>
                    <a:pt x="2589" y="2174"/>
                    <a:pt x="2622" y="2171"/>
                    <a:pt x="2654" y="2166"/>
                  </a:cubicBezTo>
                  <a:cubicBezTo>
                    <a:pt x="2523" y="1665"/>
                    <a:pt x="2330" y="1183"/>
                    <a:pt x="2010" y="797"/>
                  </a:cubicBezTo>
                  <a:cubicBezTo>
                    <a:pt x="1643" y="329"/>
                    <a:pt x="1048" y="0"/>
                    <a:pt x="465" y="0"/>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a:off x="7306888" y="2772133"/>
              <a:ext cx="289475" cy="136152"/>
            </a:xfrm>
            <a:custGeom>
              <a:avLst/>
              <a:gdLst/>
              <a:ahLst/>
              <a:cxnLst/>
              <a:rect l="l" t="t" r="r" b="b"/>
              <a:pathLst>
                <a:path w="5273" h="2480" extrusionOk="0">
                  <a:moveTo>
                    <a:pt x="5151" y="1"/>
                  </a:moveTo>
                  <a:cubicBezTo>
                    <a:pt x="4888" y="1"/>
                    <a:pt x="4635" y="97"/>
                    <a:pt x="4451" y="278"/>
                  </a:cubicBezTo>
                  <a:cubicBezTo>
                    <a:pt x="4374" y="200"/>
                    <a:pt x="4278" y="119"/>
                    <a:pt x="4181" y="69"/>
                  </a:cubicBezTo>
                  <a:cubicBezTo>
                    <a:pt x="4146" y="200"/>
                    <a:pt x="4116" y="328"/>
                    <a:pt x="4065" y="440"/>
                  </a:cubicBezTo>
                  <a:cubicBezTo>
                    <a:pt x="4004" y="602"/>
                    <a:pt x="3907" y="760"/>
                    <a:pt x="3745" y="825"/>
                  </a:cubicBezTo>
                  <a:cubicBezTo>
                    <a:pt x="3708" y="841"/>
                    <a:pt x="3667" y="848"/>
                    <a:pt x="3628" y="848"/>
                  </a:cubicBezTo>
                  <a:cubicBezTo>
                    <a:pt x="3497" y="848"/>
                    <a:pt x="3371" y="769"/>
                    <a:pt x="3360" y="632"/>
                  </a:cubicBezTo>
                  <a:cubicBezTo>
                    <a:pt x="3360" y="779"/>
                    <a:pt x="3344" y="937"/>
                    <a:pt x="3294" y="1084"/>
                  </a:cubicBezTo>
                  <a:cubicBezTo>
                    <a:pt x="3248" y="1226"/>
                    <a:pt x="3136" y="1358"/>
                    <a:pt x="2989" y="1388"/>
                  </a:cubicBezTo>
                  <a:cubicBezTo>
                    <a:pt x="2967" y="1392"/>
                    <a:pt x="2946" y="1394"/>
                    <a:pt x="2924" y="1394"/>
                  </a:cubicBezTo>
                  <a:cubicBezTo>
                    <a:pt x="2680" y="1394"/>
                    <a:pt x="2483" y="1161"/>
                    <a:pt x="2380" y="937"/>
                  </a:cubicBezTo>
                  <a:cubicBezTo>
                    <a:pt x="2330" y="1242"/>
                    <a:pt x="2268" y="1612"/>
                    <a:pt x="1979" y="1743"/>
                  </a:cubicBezTo>
                  <a:cubicBezTo>
                    <a:pt x="1911" y="1775"/>
                    <a:pt x="1839" y="1789"/>
                    <a:pt x="1765" y="1789"/>
                  </a:cubicBezTo>
                  <a:cubicBezTo>
                    <a:pt x="1662" y="1789"/>
                    <a:pt x="1557" y="1762"/>
                    <a:pt x="1462" y="1724"/>
                  </a:cubicBezTo>
                  <a:cubicBezTo>
                    <a:pt x="1416" y="1840"/>
                    <a:pt x="1385" y="1967"/>
                    <a:pt x="1350" y="2079"/>
                  </a:cubicBezTo>
                  <a:cubicBezTo>
                    <a:pt x="1231" y="2031"/>
                    <a:pt x="1105" y="2009"/>
                    <a:pt x="978" y="2009"/>
                  </a:cubicBezTo>
                  <a:cubicBezTo>
                    <a:pt x="677" y="2009"/>
                    <a:pt x="372" y="2134"/>
                    <a:pt x="147" y="2337"/>
                  </a:cubicBezTo>
                  <a:cubicBezTo>
                    <a:pt x="81" y="2384"/>
                    <a:pt x="35" y="2434"/>
                    <a:pt x="0" y="2480"/>
                  </a:cubicBezTo>
                  <a:lnTo>
                    <a:pt x="4725" y="2480"/>
                  </a:lnTo>
                  <a:cubicBezTo>
                    <a:pt x="4953" y="1693"/>
                    <a:pt x="5126" y="856"/>
                    <a:pt x="5273" y="8"/>
                  </a:cubicBezTo>
                  <a:cubicBezTo>
                    <a:pt x="5232" y="3"/>
                    <a:pt x="5191" y="1"/>
                    <a:pt x="515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7"/>
            <p:cNvSpPr/>
            <p:nvPr/>
          </p:nvSpPr>
          <p:spPr>
            <a:xfrm>
              <a:off x="7387096" y="2766314"/>
              <a:ext cx="149376" cy="104035"/>
            </a:xfrm>
            <a:custGeom>
              <a:avLst/>
              <a:gdLst/>
              <a:ahLst/>
              <a:cxnLst/>
              <a:rect l="l" t="t" r="r" b="b"/>
              <a:pathLst>
                <a:path w="2721" h="1895" extrusionOk="0">
                  <a:moveTo>
                    <a:pt x="2006" y="1"/>
                  </a:moveTo>
                  <a:cubicBezTo>
                    <a:pt x="1645" y="1"/>
                    <a:pt x="1279" y="118"/>
                    <a:pt x="984" y="337"/>
                  </a:cubicBezTo>
                  <a:cubicBezTo>
                    <a:pt x="483" y="692"/>
                    <a:pt x="178" y="1236"/>
                    <a:pt x="1" y="1830"/>
                  </a:cubicBezTo>
                  <a:cubicBezTo>
                    <a:pt x="96" y="1868"/>
                    <a:pt x="201" y="1895"/>
                    <a:pt x="304" y="1895"/>
                  </a:cubicBezTo>
                  <a:cubicBezTo>
                    <a:pt x="378" y="1895"/>
                    <a:pt x="450" y="1881"/>
                    <a:pt x="518" y="1849"/>
                  </a:cubicBezTo>
                  <a:cubicBezTo>
                    <a:pt x="807" y="1718"/>
                    <a:pt x="869" y="1348"/>
                    <a:pt x="919" y="1043"/>
                  </a:cubicBezTo>
                  <a:cubicBezTo>
                    <a:pt x="1022" y="1267"/>
                    <a:pt x="1219" y="1500"/>
                    <a:pt x="1463" y="1500"/>
                  </a:cubicBezTo>
                  <a:cubicBezTo>
                    <a:pt x="1485" y="1500"/>
                    <a:pt x="1506" y="1498"/>
                    <a:pt x="1528" y="1494"/>
                  </a:cubicBezTo>
                  <a:cubicBezTo>
                    <a:pt x="1675" y="1464"/>
                    <a:pt x="1787" y="1332"/>
                    <a:pt x="1833" y="1190"/>
                  </a:cubicBezTo>
                  <a:cubicBezTo>
                    <a:pt x="1883" y="1043"/>
                    <a:pt x="1899" y="900"/>
                    <a:pt x="1899" y="738"/>
                  </a:cubicBezTo>
                  <a:cubicBezTo>
                    <a:pt x="1911" y="881"/>
                    <a:pt x="2060" y="961"/>
                    <a:pt x="2193" y="961"/>
                  </a:cubicBezTo>
                  <a:cubicBezTo>
                    <a:pt x="2225" y="961"/>
                    <a:pt x="2256" y="957"/>
                    <a:pt x="2284" y="947"/>
                  </a:cubicBezTo>
                  <a:cubicBezTo>
                    <a:pt x="2446" y="885"/>
                    <a:pt x="2543" y="723"/>
                    <a:pt x="2604" y="561"/>
                  </a:cubicBezTo>
                  <a:cubicBezTo>
                    <a:pt x="2655" y="434"/>
                    <a:pt x="2685" y="306"/>
                    <a:pt x="2720" y="175"/>
                  </a:cubicBezTo>
                  <a:cubicBezTo>
                    <a:pt x="2502" y="57"/>
                    <a:pt x="2256" y="1"/>
                    <a:pt x="2006" y="1"/>
                  </a:cubicBezTo>
                  <a:close/>
                </a:path>
              </a:pathLst>
            </a:custGeom>
            <a:solidFill>
              <a:srgbClr val="5F8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7"/>
            <p:cNvSpPr/>
            <p:nvPr/>
          </p:nvSpPr>
          <p:spPr>
            <a:xfrm>
              <a:off x="6937142" y="2735460"/>
              <a:ext cx="158050" cy="156959"/>
            </a:xfrm>
            <a:custGeom>
              <a:avLst/>
              <a:gdLst/>
              <a:ahLst/>
              <a:cxnLst/>
              <a:rect l="l" t="t" r="r" b="b"/>
              <a:pathLst>
                <a:path w="2879" h="2859" extrusionOk="0">
                  <a:moveTo>
                    <a:pt x="35" y="1"/>
                  </a:moveTo>
                  <a:cubicBezTo>
                    <a:pt x="1" y="498"/>
                    <a:pt x="51" y="1011"/>
                    <a:pt x="178" y="1493"/>
                  </a:cubicBezTo>
                  <a:cubicBezTo>
                    <a:pt x="213" y="1621"/>
                    <a:pt x="259" y="1767"/>
                    <a:pt x="371" y="1864"/>
                  </a:cubicBezTo>
                  <a:cubicBezTo>
                    <a:pt x="438" y="1921"/>
                    <a:pt x="527" y="1950"/>
                    <a:pt x="617" y="1950"/>
                  </a:cubicBezTo>
                  <a:cubicBezTo>
                    <a:pt x="678" y="1950"/>
                    <a:pt x="738" y="1936"/>
                    <a:pt x="791" y="1910"/>
                  </a:cubicBezTo>
                  <a:cubicBezTo>
                    <a:pt x="919" y="1848"/>
                    <a:pt x="1000" y="1702"/>
                    <a:pt x="1000" y="1559"/>
                  </a:cubicBezTo>
                  <a:cubicBezTo>
                    <a:pt x="1031" y="1848"/>
                    <a:pt x="1127" y="2122"/>
                    <a:pt x="1274" y="2377"/>
                  </a:cubicBezTo>
                  <a:cubicBezTo>
                    <a:pt x="1333" y="2478"/>
                    <a:pt x="1443" y="2586"/>
                    <a:pt x="1548" y="2586"/>
                  </a:cubicBezTo>
                  <a:cubicBezTo>
                    <a:pt x="1580" y="2586"/>
                    <a:pt x="1611" y="2576"/>
                    <a:pt x="1640" y="2554"/>
                  </a:cubicBezTo>
                  <a:cubicBezTo>
                    <a:pt x="1675" y="2523"/>
                    <a:pt x="1705" y="2473"/>
                    <a:pt x="1721" y="2427"/>
                  </a:cubicBezTo>
                  <a:cubicBezTo>
                    <a:pt x="1771" y="2265"/>
                    <a:pt x="1802" y="2103"/>
                    <a:pt x="1802" y="1945"/>
                  </a:cubicBezTo>
                  <a:cubicBezTo>
                    <a:pt x="1852" y="2249"/>
                    <a:pt x="2045" y="2539"/>
                    <a:pt x="2315" y="2701"/>
                  </a:cubicBezTo>
                  <a:cubicBezTo>
                    <a:pt x="2477" y="2797"/>
                    <a:pt x="2685" y="2859"/>
                    <a:pt x="2878" y="2859"/>
                  </a:cubicBezTo>
                  <a:cubicBezTo>
                    <a:pt x="2766" y="2296"/>
                    <a:pt x="2492" y="1752"/>
                    <a:pt x="2107" y="1316"/>
                  </a:cubicBezTo>
                  <a:cubicBezTo>
                    <a:pt x="1948" y="1123"/>
                    <a:pt x="1756" y="965"/>
                    <a:pt x="1513" y="884"/>
                  </a:cubicBezTo>
                  <a:cubicBezTo>
                    <a:pt x="1437" y="858"/>
                    <a:pt x="1356" y="845"/>
                    <a:pt x="1276" y="845"/>
                  </a:cubicBezTo>
                  <a:cubicBezTo>
                    <a:pt x="1103" y="845"/>
                    <a:pt x="933" y="905"/>
                    <a:pt x="822" y="1027"/>
                  </a:cubicBezTo>
                  <a:cubicBezTo>
                    <a:pt x="757" y="722"/>
                    <a:pt x="660" y="386"/>
                    <a:pt x="421" y="159"/>
                  </a:cubicBezTo>
                  <a:cubicBezTo>
                    <a:pt x="325" y="62"/>
                    <a:pt x="178" y="1"/>
                    <a:pt x="35"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7"/>
            <p:cNvSpPr/>
            <p:nvPr/>
          </p:nvSpPr>
          <p:spPr>
            <a:xfrm>
              <a:off x="6741262" y="2272166"/>
              <a:ext cx="884124" cy="636126"/>
            </a:xfrm>
            <a:custGeom>
              <a:avLst/>
              <a:gdLst/>
              <a:ahLst/>
              <a:cxnLst/>
              <a:rect l="l" t="t" r="r" b="b"/>
              <a:pathLst>
                <a:path w="16105" h="11587" extrusionOk="0">
                  <a:moveTo>
                    <a:pt x="14835" y="371"/>
                  </a:moveTo>
                  <a:cubicBezTo>
                    <a:pt x="15703" y="3857"/>
                    <a:pt x="15672" y="7780"/>
                    <a:pt x="14739" y="11236"/>
                  </a:cubicBezTo>
                  <a:lnTo>
                    <a:pt x="1351" y="11236"/>
                  </a:lnTo>
                  <a:cubicBezTo>
                    <a:pt x="437" y="7780"/>
                    <a:pt x="387" y="3857"/>
                    <a:pt x="1254" y="371"/>
                  </a:cubicBezTo>
                  <a:close/>
                  <a:moveTo>
                    <a:pt x="984" y="0"/>
                  </a:moveTo>
                  <a:cubicBezTo>
                    <a:pt x="1" y="3695"/>
                    <a:pt x="36" y="7938"/>
                    <a:pt x="1081" y="11587"/>
                  </a:cubicBezTo>
                  <a:lnTo>
                    <a:pt x="15028" y="11587"/>
                  </a:lnTo>
                  <a:cubicBezTo>
                    <a:pt x="16058" y="7938"/>
                    <a:pt x="16104" y="3695"/>
                    <a:pt x="1512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6" name="Google Shape;5956;p67"/>
          <p:cNvSpPr txBox="1"/>
          <p:nvPr/>
        </p:nvSpPr>
        <p:spPr>
          <a:xfrm>
            <a:off x="720000" y="1215750"/>
            <a:ext cx="7704000" cy="110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Here’s an assortment of alternative resources whose style fits the one of this template:</a:t>
            </a:r>
            <a:endParaRPr>
              <a:solidFill>
                <a:schemeClr val="dk1"/>
              </a:solidFill>
              <a:latin typeface="Catamaran"/>
              <a:ea typeface="Catamaran"/>
              <a:cs typeface="Catamaran"/>
              <a:sym typeface="Catamaran"/>
            </a:endParaRPr>
          </a:p>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Vectors</a:t>
            </a:r>
            <a:endParaRPr sz="2600" b="1">
              <a:solidFill>
                <a:schemeClr val="dk1"/>
              </a:solidFill>
              <a:latin typeface="Anek Devanagari"/>
              <a:ea typeface="Anek Devanagari"/>
              <a:cs typeface="Anek Devanagari"/>
              <a:sym typeface="Anek Devanagari"/>
            </a:endParaRPr>
          </a:p>
          <a:p>
            <a:pPr marL="457200" lvl="0" indent="-317500" algn="l" rtl="0">
              <a:spcBef>
                <a:spcPts val="0"/>
              </a:spcBef>
              <a:spcAft>
                <a:spcPts val="0"/>
              </a:spcAft>
              <a:buClr>
                <a:schemeClr val="dk1"/>
              </a:buClr>
              <a:buSzPts val="1400"/>
              <a:buFont typeface="Catamaran"/>
              <a:buChar char="●"/>
            </a:pPr>
            <a:r>
              <a:rPr lang="en">
                <a:solidFill>
                  <a:schemeClr val="hlink"/>
                </a:solidFill>
                <a:uFill>
                  <a:noFill/>
                </a:uFill>
                <a:latin typeface="Catamaran"/>
                <a:ea typeface="Catamaran"/>
                <a:cs typeface="Catamaran"/>
                <a:sym typeface="Catamaran"/>
                <a:hlinkClick r:id="rId3"/>
              </a:rPr>
              <a:t>Hand drawn upcycle illustration</a:t>
            </a:r>
            <a:r>
              <a:rPr lang="en" b="1">
                <a:solidFill>
                  <a:schemeClr val="dk1"/>
                </a:solidFill>
                <a:latin typeface="Catamaran"/>
                <a:ea typeface="Catamaran"/>
                <a:cs typeface="Catamaran"/>
                <a:sym typeface="Catamaran"/>
              </a:rPr>
              <a:t> </a:t>
            </a:r>
            <a:r>
              <a:rPr lang="en">
                <a:solidFill>
                  <a:schemeClr val="dk1"/>
                </a:solidFill>
                <a:latin typeface="Catamaran"/>
                <a:ea typeface="Catamaran"/>
                <a:cs typeface="Catamaran"/>
                <a:sym typeface="Catamaran"/>
              </a:rPr>
              <a:t>(I)</a:t>
            </a:r>
            <a:endParaRPr>
              <a:solidFill>
                <a:schemeClr val="dk1"/>
              </a:solidFill>
              <a:latin typeface="Catamaran"/>
              <a:ea typeface="Catamaran"/>
              <a:cs typeface="Catamaran"/>
              <a:sym typeface="Catamaran"/>
            </a:endParaRPr>
          </a:p>
          <a:p>
            <a:pPr marL="457200" lvl="0" indent="-317500" algn="l" rtl="0">
              <a:spcBef>
                <a:spcPts val="0"/>
              </a:spcBef>
              <a:spcAft>
                <a:spcPts val="0"/>
              </a:spcAft>
              <a:buClr>
                <a:schemeClr val="dk1"/>
              </a:buClr>
              <a:buSzPts val="1400"/>
              <a:buFont typeface="Catamaran"/>
              <a:buChar char="●"/>
            </a:pPr>
            <a:r>
              <a:rPr lang="en">
                <a:solidFill>
                  <a:schemeClr val="hlink"/>
                </a:solidFill>
                <a:uFill>
                  <a:noFill/>
                </a:uFill>
                <a:latin typeface="Catamaran"/>
                <a:ea typeface="Catamaran"/>
                <a:cs typeface="Catamaran"/>
                <a:sym typeface="Catamaran"/>
                <a:hlinkClick r:id="rId4"/>
              </a:rPr>
              <a:t>Hand drawn upcycle illustration</a:t>
            </a:r>
            <a:r>
              <a:rPr lang="en" b="1">
                <a:solidFill>
                  <a:schemeClr val="dk1"/>
                </a:solidFill>
                <a:latin typeface="Catamaran"/>
                <a:ea typeface="Catamaran"/>
                <a:cs typeface="Catamaran"/>
                <a:sym typeface="Catamaran"/>
              </a:rPr>
              <a:t> </a:t>
            </a:r>
            <a:r>
              <a:rPr lang="en">
                <a:solidFill>
                  <a:schemeClr val="dk1"/>
                </a:solidFill>
                <a:latin typeface="Catamaran"/>
                <a:ea typeface="Catamaran"/>
                <a:cs typeface="Catamaran"/>
                <a:sym typeface="Catamaran"/>
              </a:rPr>
              <a:t>(II)</a:t>
            </a:r>
            <a:endParaRPr b="1">
              <a:solidFill>
                <a:schemeClr val="dk1"/>
              </a:solidFill>
              <a:latin typeface="Catamaran"/>
              <a:ea typeface="Catamaran"/>
              <a:cs typeface="Catamaran"/>
              <a:sym typeface="Catamaran"/>
            </a:endParaRPr>
          </a:p>
        </p:txBody>
      </p:sp>
      <p:grpSp>
        <p:nvGrpSpPr>
          <p:cNvPr id="5957" name="Google Shape;5957;p67"/>
          <p:cNvGrpSpPr/>
          <p:nvPr/>
        </p:nvGrpSpPr>
        <p:grpSpPr>
          <a:xfrm>
            <a:off x="7570464" y="4160864"/>
            <a:ext cx="523382" cy="675189"/>
            <a:chOff x="5676382" y="3012427"/>
            <a:chExt cx="401520" cy="517982"/>
          </a:xfrm>
        </p:grpSpPr>
        <p:sp>
          <p:nvSpPr>
            <p:cNvPr id="5958" name="Google Shape;5958;p67"/>
            <p:cNvSpPr/>
            <p:nvPr/>
          </p:nvSpPr>
          <p:spPr>
            <a:xfrm>
              <a:off x="5676382" y="3012427"/>
              <a:ext cx="401520" cy="517982"/>
            </a:xfrm>
            <a:custGeom>
              <a:avLst/>
              <a:gdLst/>
              <a:ahLst/>
              <a:cxnLst/>
              <a:rect l="l" t="t" r="r" b="b"/>
              <a:pathLst>
                <a:path w="7314" h="9435" extrusionOk="0">
                  <a:moveTo>
                    <a:pt x="1158" y="1"/>
                  </a:moveTo>
                  <a:lnTo>
                    <a:pt x="1158" y="868"/>
                  </a:lnTo>
                  <a:lnTo>
                    <a:pt x="1848" y="868"/>
                  </a:lnTo>
                  <a:cubicBezTo>
                    <a:pt x="1868" y="1046"/>
                    <a:pt x="1868" y="1204"/>
                    <a:pt x="1833" y="1381"/>
                  </a:cubicBezTo>
                  <a:cubicBezTo>
                    <a:pt x="1771" y="1721"/>
                    <a:pt x="1609" y="2072"/>
                    <a:pt x="1335" y="2265"/>
                  </a:cubicBezTo>
                  <a:cubicBezTo>
                    <a:pt x="1077" y="2442"/>
                    <a:pt x="741" y="2508"/>
                    <a:pt x="533" y="2731"/>
                  </a:cubicBezTo>
                  <a:cubicBezTo>
                    <a:pt x="340" y="2940"/>
                    <a:pt x="290" y="3248"/>
                    <a:pt x="259" y="3538"/>
                  </a:cubicBezTo>
                  <a:cubicBezTo>
                    <a:pt x="97" y="5158"/>
                    <a:pt x="16" y="6781"/>
                    <a:pt x="1" y="8421"/>
                  </a:cubicBezTo>
                  <a:cubicBezTo>
                    <a:pt x="1" y="8968"/>
                    <a:pt x="452" y="9435"/>
                    <a:pt x="1015" y="9435"/>
                  </a:cubicBezTo>
                  <a:lnTo>
                    <a:pt x="6303" y="9435"/>
                  </a:lnTo>
                  <a:cubicBezTo>
                    <a:pt x="6863" y="9435"/>
                    <a:pt x="7314" y="8968"/>
                    <a:pt x="7298" y="8421"/>
                  </a:cubicBezTo>
                  <a:cubicBezTo>
                    <a:pt x="7298" y="6781"/>
                    <a:pt x="7202" y="5158"/>
                    <a:pt x="7040" y="3538"/>
                  </a:cubicBezTo>
                  <a:cubicBezTo>
                    <a:pt x="7009" y="3248"/>
                    <a:pt x="6978" y="2940"/>
                    <a:pt x="6766" y="2731"/>
                  </a:cubicBezTo>
                  <a:cubicBezTo>
                    <a:pt x="6558" y="2508"/>
                    <a:pt x="6238" y="2442"/>
                    <a:pt x="5979" y="2265"/>
                  </a:cubicBezTo>
                  <a:cubicBezTo>
                    <a:pt x="5690" y="2072"/>
                    <a:pt x="5532" y="1721"/>
                    <a:pt x="5482" y="1381"/>
                  </a:cubicBezTo>
                  <a:cubicBezTo>
                    <a:pt x="5451" y="1204"/>
                    <a:pt x="5451" y="1046"/>
                    <a:pt x="5451" y="868"/>
                  </a:cubicBezTo>
                  <a:lnTo>
                    <a:pt x="6157" y="868"/>
                  </a:lnTo>
                  <a:lnTo>
                    <a:pt x="6157"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5676382" y="3029995"/>
              <a:ext cx="401520" cy="500414"/>
            </a:xfrm>
            <a:custGeom>
              <a:avLst/>
              <a:gdLst/>
              <a:ahLst/>
              <a:cxnLst/>
              <a:rect l="l" t="t" r="r" b="b"/>
              <a:pathLst>
                <a:path w="7314" h="9115" extrusionOk="0">
                  <a:moveTo>
                    <a:pt x="1818" y="1"/>
                  </a:moveTo>
                  <a:cubicBezTo>
                    <a:pt x="1848" y="356"/>
                    <a:pt x="1883" y="710"/>
                    <a:pt x="1833" y="1061"/>
                  </a:cubicBezTo>
                  <a:cubicBezTo>
                    <a:pt x="1771" y="1401"/>
                    <a:pt x="1609" y="1752"/>
                    <a:pt x="1335" y="1945"/>
                  </a:cubicBezTo>
                  <a:cubicBezTo>
                    <a:pt x="1077" y="2122"/>
                    <a:pt x="741" y="2188"/>
                    <a:pt x="533" y="2411"/>
                  </a:cubicBezTo>
                  <a:cubicBezTo>
                    <a:pt x="340" y="2620"/>
                    <a:pt x="290" y="2928"/>
                    <a:pt x="259" y="3218"/>
                  </a:cubicBezTo>
                  <a:cubicBezTo>
                    <a:pt x="97" y="4838"/>
                    <a:pt x="16" y="6461"/>
                    <a:pt x="1" y="8101"/>
                  </a:cubicBezTo>
                  <a:cubicBezTo>
                    <a:pt x="1" y="8648"/>
                    <a:pt x="452" y="9115"/>
                    <a:pt x="1015" y="9115"/>
                  </a:cubicBezTo>
                  <a:lnTo>
                    <a:pt x="6303" y="9115"/>
                  </a:lnTo>
                  <a:cubicBezTo>
                    <a:pt x="6863" y="9115"/>
                    <a:pt x="7314" y="8648"/>
                    <a:pt x="7298" y="8101"/>
                  </a:cubicBezTo>
                  <a:cubicBezTo>
                    <a:pt x="7298" y="6461"/>
                    <a:pt x="7202" y="4838"/>
                    <a:pt x="7040" y="3218"/>
                  </a:cubicBezTo>
                  <a:cubicBezTo>
                    <a:pt x="7009" y="2928"/>
                    <a:pt x="6978" y="2620"/>
                    <a:pt x="6766" y="2411"/>
                  </a:cubicBezTo>
                  <a:cubicBezTo>
                    <a:pt x="6558" y="2188"/>
                    <a:pt x="6238" y="2122"/>
                    <a:pt x="5979" y="1945"/>
                  </a:cubicBezTo>
                  <a:cubicBezTo>
                    <a:pt x="5690" y="1752"/>
                    <a:pt x="5532" y="1401"/>
                    <a:pt x="5482" y="1061"/>
                  </a:cubicBezTo>
                  <a:cubicBezTo>
                    <a:pt x="5416" y="710"/>
                    <a:pt x="5466" y="356"/>
                    <a:pt x="5497" y="1"/>
                  </a:cubicBezTo>
                  <a:close/>
                </a:path>
              </a:pathLst>
            </a:custGeom>
            <a:solidFill>
              <a:srgbClr val="385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5704765" y="3180913"/>
              <a:ext cx="344976" cy="323032"/>
            </a:xfrm>
            <a:custGeom>
              <a:avLst/>
              <a:gdLst/>
              <a:ahLst/>
              <a:cxnLst/>
              <a:rect l="l" t="t" r="r" b="b"/>
              <a:pathLst>
                <a:path w="6284" h="5884" extrusionOk="0">
                  <a:moveTo>
                    <a:pt x="2172" y="1"/>
                  </a:moveTo>
                  <a:cubicBezTo>
                    <a:pt x="2160" y="1"/>
                    <a:pt x="2149" y="1"/>
                    <a:pt x="2138" y="2"/>
                  </a:cubicBezTo>
                  <a:cubicBezTo>
                    <a:pt x="1833" y="2"/>
                    <a:pt x="1544" y="226"/>
                    <a:pt x="1447" y="515"/>
                  </a:cubicBezTo>
                  <a:cubicBezTo>
                    <a:pt x="1357" y="411"/>
                    <a:pt x="1218" y="358"/>
                    <a:pt x="1077" y="358"/>
                  </a:cubicBezTo>
                  <a:cubicBezTo>
                    <a:pt x="915" y="358"/>
                    <a:pt x="751" y="427"/>
                    <a:pt x="656" y="565"/>
                  </a:cubicBezTo>
                  <a:cubicBezTo>
                    <a:pt x="626" y="418"/>
                    <a:pt x="529" y="291"/>
                    <a:pt x="402" y="210"/>
                  </a:cubicBezTo>
                  <a:cubicBezTo>
                    <a:pt x="271" y="388"/>
                    <a:pt x="255" y="611"/>
                    <a:pt x="224" y="820"/>
                  </a:cubicBezTo>
                  <a:cubicBezTo>
                    <a:pt x="78" y="2204"/>
                    <a:pt x="16" y="3600"/>
                    <a:pt x="1" y="5001"/>
                  </a:cubicBezTo>
                  <a:cubicBezTo>
                    <a:pt x="1" y="5483"/>
                    <a:pt x="386" y="5884"/>
                    <a:pt x="869" y="5884"/>
                  </a:cubicBezTo>
                  <a:lnTo>
                    <a:pt x="5416" y="5884"/>
                  </a:lnTo>
                  <a:cubicBezTo>
                    <a:pt x="5883" y="5884"/>
                    <a:pt x="6284" y="5483"/>
                    <a:pt x="6268" y="5001"/>
                  </a:cubicBezTo>
                  <a:cubicBezTo>
                    <a:pt x="6268" y="3600"/>
                    <a:pt x="6187" y="2204"/>
                    <a:pt x="6041" y="820"/>
                  </a:cubicBezTo>
                  <a:cubicBezTo>
                    <a:pt x="6025" y="580"/>
                    <a:pt x="5995" y="307"/>
                    <a:pt x="5817" y="129"/>
                  </a:cubicBezTo>
                  <a:cubicBezTo>
                    <a:pt x="5777" y="120"/>
                    <a:pt x="5735" y="116"/>
                    <a:pt x="5693" y="116"/>
                  </a:cubicBezTo>
                  <a:cubicBezTo>
                    <a:pt x="5438" y="116"/>
                    <a:pt x="5178" y="282"/>
                    <a:pt x="5111" y="530"/>
                  </a:cubicBezTo>
                  <a:cubicBezTo>
                    <a:pt x="5002" y="366"/>
                    <a:pt x="4804" y="280"/>
                    <a:pt x="4610" y="280"/>
                  </a:cubicBezTo>
                  <a:cubicBezTo>
                    <a:pt x="4461" y="280"/>
                    <a:pt x="4314" y="330"/>
                    <a:pt x="4209" y="434"/>
                  </a:cubicBezTo>
                  <a:cubicBezTo>
                    <a:pt x="4139" y="349"/>
                    <a:pt x="4031" y="308"/>
                    <a:pt x="3922" y="308"/>
                  </a:cubicBezTo>
                  <a:cubicBezTo>
                    <a:pt x="3782" y="308"/>
                    <a:pt x="3640" y="374"/>
                    <a:pt x="3568" y="499"/>
                  </a:cubicBezTo>
                  <a:cubicBezTo>
                    <a:pt x="3472" y="403"/>
                    <a:pt x="3323" y="350"/>
                    <a:pt x="3179" y="350"/>
                  </a:cubicBezTo>
                  <a:cubicBezTo>
                    <a:pt x="3058" y="350"/>
                    <a:pt x="2940" y="388"/>
                    <a:pt x="2859" y="469"/>
                  </a:cubicBezTo>
                  <a:cubicBezTo>
                    <a:pt x="2751" y="190"/>
                    <a:pt x="2465" y="1"/>
                    <a:pt x="2172"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7"/>
            <p:cNvSpPr/>
            <p:nvPr/>
          </p:nvSpPr>
          <p:spPr>
            <a:xfrm>
              <a:off x="5739900" y="3013305"/>
              <a:ext cx="274488" cy="46830"/>
            </a:xfrm>
            <a:custGeom>
              <a:avLst/>
              <a:gdLst/>
              <a:ahLst/>
              <a:cxnLst/>
              <a:rect l="l" t="t" r="r" b="b"/>
              <a:pathLst>
                <a:path w="5000" h="853" extrusionOk="0">
                  <a:moveTo>
                    <a:pt x="1" y="0"/>
                  </a:moveTo>
                  <a:lnTo>
                    <a:pt x="1" y="852"/>
                  </a:lnTo>
                  <a:lnTo>
                    <a:pt x="5000" y="852"/>
                  </a:lnTo>
                  <a:lnTo>
                    <a:pt x="5000"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7"/>
            <p:cNvSpPr/>
            <p:nvPr/>
          </p:nvSpPr>
          <p:spPr>
            <a:xfrm>
              <a:off x="5749672" y="3013305"/>
              <a:ext cx="8070" cy="46830"/>
            </a:xfrm>
            <a:custGeom>
              <a:avLst/>
              <a:gdLst/>
              <a:ahLst/>
              <a:cxnLst/>
              <a:rect l="l" t="t" r="r" b="b"/>
              <a:pathLst>
                <a:path w="147" h="853" extrusionOk="0">
                  <a:moveTo>
                    <a:pt x="0" y="0"/>
                  </a:moveTo>
                  <a:lnTo>
                    <a:pt x="0"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7"/>
            <p:cNvSpPr/>
            <p:nvPr/>
          </p:nvSpPr>
          <p:spPr>
            <a:xfrm>
              <a:off x="5769162" y="3013305"/>
              <a:ext cx="7850" cy="46830"/>
            </a:xfrm>
            <a:custGeom>
              <a:avLst/>
              <a:gdLst/>
              <a:ahLst/>
              <a:cxnLst/>
              <a:rect l="l" t="t" r="r" b="b"/>
              <a:pathLst>
                <a:path w="143" h="853" extrusionOk="0">
                  <a:moveTo>
                    <a:pt x="0" y="0"/>
                  </a:moveTo>
                  <a:lnTo>
                    <a:pt x="0" y="852"/>
                  </a:lnTo>
                  <a:lnTo>
                    <a:pt x="143" y="852"/>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7"/>
            <p:cNvSpPr/>
            <p:nvPr/>
          </p:nvSpPr>
          <p:spPr>
            <a:xfrm>
              <a:off x="5787553" y="3013305"/>
              <a:ext cx="8125" cy="46830"/>
            </a:xfrm>
            <a:custGeom>
              <a:avLst/>
              <a:gdLst/>
              <a:ahLst/>
              <a:cxnLst/>
              <a:rect l="l" t="t" r="r" b="b"/>
              <a:pathLst>
                <a:path w="148" h="853" extrusionOk="0">
                  <a:moveTo>
                    <a:pt x="1" y="0"/>
                  </a:moveTo>
                  <a:lnTo>
                    <a:pt x="1"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7"/>
            <p:cNvSpPr/>
            <p:nvPr/>
          </p:nvSpPr>
          <p:spPr>
            <a:xfrm>
              <a:off x="5807042" y="3013305"/>
              <a:ext cx="7905" cy="46830"/>
            </a:xfrm>
            <a:custGeom>
              <a:avLst/>
              <a:gdLst/>
              <a:ahLst/>
              <a:cxnLst/>
              <a:rect l="l" t="t" r="r" b="b"/>
              <a:pathLst>
                <a:path w="144" h="853" extrusionOk="0">
                  <a:moveTo>
                    <a:pt x="1" y="0"/>
                  </a:moveTo>
                  <a:lnTo>
                    <a:pt x="1" y="852"/>
                  </a:lnTo>
                  <a:lnTo>
                    <a:pt x="143" y="852"/>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7"/>
            <p:cNvSpPr/>
            <p:nvPr/>
          </p:nvSpPr>
          <p:spPr>
            <a:xfrm>
              <a:off x="5825488" y="3013305"/>
              <a:ext cx="8070" cy="46830"/>
            </a:xfrm>
            <a:custGeom>
              <a:avLst/>
              <a:gdLst/>
              <a:ahLst/>
              <a:cxnLst/>
              <a:rect l="l" t="t" r="r" b="b"/>
              <a:pathLst>
                <a:path w="147" h="853" extrusionOk="0">
                  <a:moveTo>
                    <a:pt x="0" y="0"/>
                  </a:moveTo>
                  <a:lnTo>
                    <a:pt x="0"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7"/>
            <p:cNvSpPr/>
            <p:nvPr/>
          </p:nvSpPr>
          <p:spPr>
            <a:xfrm>
              <a:off x="5844977" y="3013305"/>
              <a:ext cx="8070" cy="46830"/>
            </a:xfrm>
            <a:custGeom>
              <a:avLst/>
              <a:gdLst/>
              <a:ahLst/>
              <a:cxnLst/>
              <a:rect l="l" t="t" r="r" b="b"/>
              <a:pathLst>
                <a:path w="147" h="853" extrusionOk="0">
                  <a:moveTo>
                    <a:pt x="0" y="0"/>
                  </a:moveTo>
                  <a:lnTo>
                    <a:pt x="0"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7"/>
            <p:cNvSpPr/>
            <p:nvPr/>
          </p:nvSpPr>
          <p:spPr>
            <a:xfrm>
              <a:off x="5863588" y="3013305"/>
              <a:ext cx="7905" cy="46830"/>
            </a:xfrm>
            <a:custGeom>
              <a:avLst/>
              <a:gdLst/>
              <a:ahLst/>
              <a:cxnLst/>
              <a:rect l="l" t="t" r="r" b="b"/>
              <a:pathLst>
                <a:path w="144" h="853" extrusionOk="0">
                  <a:moveTo>
                    <a:pt x="0" y="0"/>
                  </a:moveTo>
                  <a:lnTo>
                    <a:pt x="0" y="852"/>
                  </a:lnTo>
                  <a:lnTo>
                    <a:pt x="143" y="852"/>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7"/>
            <p:cNvSpPr/>
            <p:nvPr/>
          </p:nvSpPr>
          <p:spPr>
            <a:xfrm>
              <a:off x="5882034" y="3013305"/>
              <a:ext cx="8948" cy="46830"/>
            </a:xfrm>
            <a:custGeom>
              <a:avLst/>
              <a:gdLst/>
              <a:ahLst/>
              <a:cxnLst/>
              <a:rect l="l" t="t" r="r" b="b"/>
              <a:pathLst>
                <a:path w="163" h="853" extrusionOk="0">
                  <a:moveTo>
                    <a:pt x="0" y="0"/>
                  </a:moveTo>
                  <a:lnTo>
                    <a:pt x="0" y="852"/>
                  </a:lnTo>
                  <a:lnTo>
                    <a:pt x="162" y="852"/>
                  </a:lnTo>
                  <a:lnTo>
                    <a:pt x="16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7"/>
            <p:cNvSpPr/>
            <p:nvPr/>
          </p:nvSpPr>
          <p:spPr>
            <a:xfrm>
              <a:off x="5901469" y="3013305"/>
              <a:ext cx="7905" cy="46830"/>
            </a:xfrm>
            <a:custGeom>
              <a:avLst/>
              <a:gdLst/>
              <a:ahLst/>
              <a:cxnLst/>
              <a:rect l="l" t="t" r="r" b="b"/>
              <a:pathLst>
                <a:path w="144" h="853" extrusionOk="0">
                  <a:moveTo>
                    <a:pt x="1" y="0"/>
                  </a:moveTo>
                  <a:lnTo>
                    <a:pt x="1" y="852"/>
                  </a:lnTo>
                  <a:lnTo>
                    <a:pt x="144" y="852"/>
                  </a:lnTo>
                  <a:lnTo>
                    <a:pt x="14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7"/>
            <p:cNvSpPr/>
            <p:nvPr/>
          </p:nvSpPr>
          <p:spPr>
            <a:xfrm>
              <a:off x="5919915" y="3013305"/>
              <a:ext cx="8125" cy="46830"/>
            </a:xfrm>
            <a:custGeom>
              <a:avLst/>
              <a:gdLst/>
              <a:ahLst/>
              <a:cxnLst/>
              <a:rect l="l" t="t" r="r" b="b"/>
              <a:pathLst>
                <a:path w="148" h="853" extrusionOk="0">
                  <a:moveTo>
                    <a:pt x="0" y="0"/>
                  </a:moveTo>
                  <a:lnTo>
                    <a:pt x="0"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7"/>
            <p:cNvSpPr/>
            <p:nvPr/>
          </p:nvSpPr>
          <p:spPr>
            <a:xfrm>
              <a:off x="5939404" y="3013305"/>
              <a:ext cx="7905" cy="46830"/>
            </a:xfrm>
            <a:custGeom>
              <a:avLst/>
              <a:gdLst/>
              <a:ahLst/>
              <a:cxnLst/>
              <a:rect l="l" t="t" r="r" b="b"/>
              <a:pathLst>
                <a:path w="144" h="853" extrusionOk="0">
                  <a:moveTo>
                    <a:pt x="0" y="0"/>
                  </a:moveTo>
                  <a:lnTo>
                    <a:pt x="0" y="852"/>
                  </a:lnTo>
                  <a:lnTo>
                    <a:pt x="143" y="852"/>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7"/>
            <p:cNvSpPr/>
            <p:nvPr/>
          </p:nvSpPr>
          <p:spPr>
            <a:xfrm>
              <a:off x="5957795" y="3013305"/>
              <a:ext cx="8125" cy="46830"/>
            </a:xfrm>
            <a:custGeom>
              <a:avLst/>
              <a:gdLst/>
              <a:ahLst/>
              <a:cxnLst/>
              <a:rect l="l" t="t" r="r" b="b"/>
              <a:pathLst>
                <a:path w="148" h="853" extrusionOk="0">
                  <a:moveTo>
                    <a:pt x="1" y="0"/>
                  </a:moveTo>
                  <a:lnTo>
                    <a:pt x="1"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7"/>
            <p:cNvSpPr/>
            <p:nvPr/>
          </p:nvSpPr>
          <p:spPr>
            <a:xfrm>
              <a:off x="5977285" y="3013305"/>
              <a:ext cx="8125" cy="46830"/>
            </a:xfrm>
            <a:custGeom>
              <a:avLst/>
              <a:gdLst/>
              <a:ahLst/>
              <a:cxnLst/>
              <a:rect l="l" t="t" r="r" b="b"/>
              <a:pathLst>
                <a:path w="148" h="853" extrusionOk="0">
                  <a:moveTo>
                    <a:pt x="1" y="0"/>
                  </a:moveTo>
                  <a:lnTo>
                    <a:pt x="1" y="852"/>
                  </a:lnTo>
                  <a:lnTo>
                    <a:pt x="147" y="852"/>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7"/>
            <p:cNvSpPr/>
            <p:nvPr/>
          </p:nvSpPr>
          <p:spPr>
            <a:xfrm>
              <a:off x="5995950" y="3013305"/>
              <a:ext cx="7850" cy="46830"/>
            </a:xfrm>
            <a:custGeom>
              <a:avLst/>
              <a:gdLst/>
              <a:ahLst/>
              <a:cxnLst/>
              <a:rect l="l" t="t" r="r" b="b"/>
              <a:pathLst>
                <a:path w="143" h="853" extrusionOk="0">
                  <a:moveTo>
                    <a:pt x="0" y="0"/>
                  </a:moveTo>
                  <a:lnTo>
                    <a:pt x="0" y="852"/>
                  </a:lnTo>
                  <a:lnTo>
                    <a:pt x="143" y="852"/>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7"/>
            <p:cNvSpPr/>
            <p:nvPr/>
          </p:nvSpPr>
          <p:spPr>
            <a:xfrm>
              <a:off x="5745226" y="3151761"/>
              <a:ext cx="263892" cy="306232"/>
            </a:xfrm>
            <a:custGeom>
              <a:avLst/>
              <a:gdLst/>
              <a:ahLst/>
              <a:cxnLst/>
              <a:rect l="l" t="t" r="r" b="b"/>
              <a:pathLst>
                <a:path w="4807" h="5578" extrusionOk="0">
                  <a:moveTo>
                    <a:pt x="2396" y="1"/>
                  </a:moveTo>
                  <a:cubicBezTo>
                    <a:pt x="1077" y="1"/>
                    <a:pt x="0" y="1254"/>
                    <a:pt x="0" y="2782"/>
                  </a:cubicBezTo>
                  <a:cubicBezTo>
                    <a:pt x="0" y="4324"/>
                    <a:pt x="1077" y="5578"/>
                    <a:pt x="2396" y="5578"/>
                  </a:cubicBezTo>
                  <a:cubicBezTo>
                    <a:pt x="3730" y="5578"/>
                    <a:pt x="4806" y="4324"/>
                    <a:pt x="4806" y="2782"/>
                  </a:cubicBezTo>
                  <a:cubicBezTo>
                    <a:pt x="4806" y="1254"/>
                    <a:pt x="3730" y="1"/>
                    <a:pt x="239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7"/>
            <p:cNvSpPr/>
            <p:nvPr/>
          </p:nvSpPr>
          <p:spPr>
            <a:xfrm>
              <a:off x="5723211" y="3090164"/>
              <a:ext cx="81139" cy="234643"/>
            </a:xfrm>
            <a:custGeom>
              <a:avLst/>
              <a:gdLst/>
              <a:ahLst/>
              <a:cxnLst/>
              <a:rect l="l" t="t" r="r" b="b"/>
              <a:pathLst>
                <a:path w="1478" h="4274" extrusionOk="0">
                  <a:moveTo>
                    <a:pt x="1478" y="0"/>
                  </a:moveTo>
                  <a:cubicBezTo>
                    <a:pt x="1478" y="0"/>
                    <a:pt x="1462" y="62"/>
                    <a:pt x="1416" y="193"/>
                  </a:cubicBezTo>
                  <a:cubicBezTo>
                    <a:pt x="1381" y="320"/>
                    <a:pt x="1335" y="498"/>
                    <a:pt x="1223" y="675"/>
                  </a:cubicBezTo>
                  <a:cubicBezTo>
                    <a:pt x="1173" y="772"/>
                    <a:pt x="1111" y="849"/>
                    <a:pt x="1015" y="930"/>
                  </a:cubicBezTo>
                  <a:cubicBezTo>
                    <a:pt x="918" y="1011"/>
                    <a:pt x="803" y="1076"/>
                    <a:pt x="691" y="1173"/>
                  </a:cubicBezTo>
                  <a:cubicBezTo>
                    <a:pt x="579" y="1254"/>
                    <a:pt x="467" y="1350"/>
                    <a:pt x="386" y="1493"/>
                  </a:cubicBezTo>
                  <a:cubicBezTo>
                    <a:pt x="305" y="1620"/>
                    <a:pt x="259" y="1782"/>
                    <a:pt x="224" y="1929"/>
                  </a:cubicBezTo>
                  <a:cubicBezTo>
                    <a:pt x="209" y="2006"/>
                    <a:pt x="193" y="2071"/>
                    <a:pt x="178" y="2152"/>
                  </a:cubicBezTo>
                  <a:cubicBezTo>
                    <a:pt x="162" y="2218"/>
                    <a:pt x="147" y="2295"/>
                    <a:pt x="128" y="2361"/>
                  </a:cubicBezTo>
                  <a:cubicBezTo>
                    <a:pt x="112" y="2507"/>
                    <a:pt x="81" y="2650"/>
                    <a:pt x="66" y="2777"/>
                  </a:cubicBezTo>
                  <a:cubicBezTo>
                    <a:pt x="31" y="3051"/>
                    <a:pt x="16" y="3310"/>
                    <a:pt x="0" y="3533"/>
                  </a:cubicBezTo>
                  <a:lnTo>
                    <a:pt x="0" y="4081"/>
                  </a:lnTo>
                  <a:cubicBezTo>
                    <a:pt x="0" y="4147"/>
                    <a:pt x="0" y="4193"/>
                    <a:pt x="16" y="4224"/>
                  </a:cubicBezTo>
                  <a:lnTo>
                    <a:pt x="16" y="4274"/>
                  </a:lnTo>
                  <a:cubicBezTo>
                    <a:pt x="16" y="4274"/>
                    <a:pt x="16" y="4208"/>
                    <a:pt x="31" y="4081"/>
                  </a:cubicBezTo>
                  <a:cubicBezTo>
                    <a:pt x="50" y="3954"/>
                    <a:pt x="81" y="3761"/>
                    <a:pt x="112" y="3549"/>
                  </a:cubicBezTo>
                  <a:cubicBezTo>
                    <a:pt x="147" y="3325"/>
                    <a:pt x="178" y="3086"/>
                    <a:pt x="224" y="2812"/>
                  </a:cubicBezTo>
                  <a:cubicBezTo>
                    <a:pt x="259" y="2665"/>
                    <a:pt x="274" y="2538"/>
                    <a:pt x="305" y="2392"/>
                  </a:cubicBezTo>
                  <a:cubicBezTo>
                    <a:pt x="320" y="2330"/>
                    <a:pt x="340" y="2249"/>
                    <a:pt x="355" y="2183"/>
                  </a:cubicBezTo>
                  <a:cubicBezTo>
                    <a:pt x="371" y="2102"/>
                    <a:pt x="386" y="2041"/>
                    <a:pt x="401" y="1975"/>
                  </a:cubicBezTo>
                  <a:cubicBezTo>
                    <a:pt x="436" y="1832"/>
                    <a:pt x="467" y="1701"/>
                    <a:pt x="533" y="1574"/>
                  </a:cubicBezTo>
                  <a:cubicBezTo>
                    <a:pt x="594" y="1462"/>
                    <a:pt x="691" y="1381"/>
                    <a:pt x="787" y="1285"/>
                  </a:cubicBezTo>
                  <a:cubicBezTo>
                    <a:pt x="899" y="1204"/>
                    <a:pt x="1015" y="1123"/>
                    <a:pt x="1111" y="1026"/>
                  </a:cubicBezTo>
                  <a:lnTo>
                    <a:pt x="1173" y="964"/>
                  </a:lnTo>
                  <a:cubicBezTo>
                    <a:pt x="1188" y="930"/>
                    <a:pt x="1208" y="914"/>
                    <a:pt x="1223" y="883"/>
                  </a:cubicBezTo>
                  <a:cubicBezTo>
                    <a:pt x="1269" y="833"/>
                    <a:pt x="1285" y="772"/>
                    <a:pt x="1319" y="721"/>
                  </a:cubicBezTo>
                  <a:cubicBezTo>
                    <a:pt x="1366" y="625"/>
                    <a:pt x="1400" y="513"/>
                    <a:pt x="1416" y="432"/>
                  </a:cubicBezTo>
                  <a:cubicBezTo>
                    <a:pt x="1431" y="336"/>
                    <a:pt x="1447" y="270"/>
                    <a:pt x="1462" y="208"/>
                  </a:cubicBezTo>
                  <a:cubicBezTo>
                    <a:pt x="1462" y="143"/>
                    <a:pt x="1478" y="77"/>
                    <a:pt x="1478" y="46"/>
                  </a:cubicBezTo>
                  <a:lnTo>
                    <a:pt x="1478"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7"/>
            <p:cNvSpPr/>
            <p:nvPr/>
          </p:nvSpPr>
          <p:spPr>
            <a:xfrm>
              <a:off x="5904872" y="3391890"/>
              <a:ext cx="133456" cy="97667"/>
            </a:xfrm>
            <a:custGeom>
              <a:avLst/>
              <a:gdLst/>
              <a:ahLst/>
              <a:cxnLst/>
              <a:rect l="l" t="t" r="r" b="b"/>
              <a:pathLst>
                <a:path w="2431" h="1779" extrusionOk="0">
                  <a:moveTo>
                    <a:pt x="2365" y="0"/>
                  </a:moveTo>
                  <a:cubicBezTo>
                    <a:pt x="2365" y="0"/>
                    <a:pt x="2334" y="240"/>
                    <a:pt x="2299" y="594"/>
                  </a:cubicBezTo>
                  <a:cubicBezTo>
                    <a:pt x="2284" y="675"/>
                    <a:pt x="2284" y="772"/>
                    <a:pt x="2284" y="884"/>
                  </a:cubicBezTo>
                  <a:cubicBezTo>
                    <a:pt x="2269" y="980"/>
                    <a:pt x="2269" y="1092"/>
                    <a:pt x="2253" y="1188"/>
                  </a:cubicBezTo>
                  <a:cubicBezTo>
                    <a:pt x="2238" y="1285"/>
                    <a:pt x="2203" y="1366"/>
                    <a:pt x="2141" y="1447"/>
                  </a:cubicBezTo>
                  <a:cubicBezTo>
                    <a:pt x="2060" y="1509"/>
                    <a:pt x="1979" y="1574"/>
                    <a:pt x="1883" y="1590"/>
                  </a:cubicBezTo>
                  <a:cubicBezTo>
                    <a:pt x="1827" y="1597"/>
                    <a:pt x="1771" y="1601"/>
                    <a:pt x="1715" y="1601"/>
                  </a:cubicBezTo>
                  <a:cubicBezTo>
                    <a:pt x="1658" y="1601"/>
                    <a:pt x="1601" y="1597"/>
                    <a:pt x="1543" y="1590"/>
                  </a:cubicBezTo>
                  <a:lnTo>
                    <a:pt x="1208" y="1590"/>
                  </a:lnTo>
                  <a:cubicBezTo>
                    <a:pt x="984" y="1605"/>
                    <a:pt x="772" y="1620"/>
                    <a:pt x="598" y="1640"/>
                  </a:cubicBezTo>
                  <a:cubicBezTo>
                    <a:pt x="421" y="1671"/>
                    <a:pt x="274" y="1701"/>
                    <a:pt x="163" y="1717"/>
                  </a:cubicBezTo>
                  <a:cubicBezTo>
                    <a:pt x="116" y="1736"/>
                    <a:pt x="82" y="1736"/>
                    <a:pt x="51" y="1752"/>
                  </a:cubicBezTo>
                  <a:cubicBezTo>
                    <a:pt x="20" y="1752"/>
                    <a:pt x="1" y="1767"/>
                    <a:pt x="1" y="1767"/>
                  </a:cubicBezTo>
                  <a:cubicBezTo>
                    <a:pt x="1" y="1767"/>
                    <a:pt x="66" y="1767"/>
                    <a:pt x="163" y="1752"/>
                  </a:cubicBezTo>
                  <a:lnTo>
                    <a:pt x="1208" y="1752"/>
                  </a:lnTo>
                  <a:cubicBezTo>
                    <a:pt x="1304" y="1767"/>
                    <a:pt x="1416" y="1767"/>
                    <a:pt x="1543" y="1767"/>
                  </a:cubicBezTo>
                  <a:cubicBezTo>
                    <a:pt x="1601" y="1775"/>
                    <a:pt x="1662" y="1779"/>
                    <a:pt x="1724" y="1779"/>
                  </a:cubicBezTo>
                  <a:cubicBezTo>
                    <a:pt x="1786" y="1779"/>
                    <a:pt x="1850" y="1775"/>
                    <a:pt x="1914" y="1767"/>
                  </a:cubicBezTo>
                  <a:cubicBezTo>
                    <a:pt x="2045" y="1736"/>
                    <a:pt x="2172" y="1671"/>
                    <a:pt x="2269" y="1559"/>
                  </a:cubicBezTo>
                  <a:cubicBezTo>
                    <a:pt x="2350" y="1462"/>
                    <a:pt x="2396" y="1331"/>
                    <a:pt x="2411" y="1204"/>
                  </a:cubicBezTo>
                  <a:cubicBezTo>
                    <a:pt x="2431" y="1092"/>
                    <a:pt x="2411" y="980"/>
                    <a:pt x="2411" y="884"/>
                  </a:cubicBezTo>
                  <a:cubicBezTo>
                    <a:pt x="2411" y="772"/>
                    <a:pt x="2411" y="675"/>
                    <a:pt x="2396" y="594"/>
                  </a:cubicBezTo>
                  <a:cubicBezTo>
                    <a:pt x="2380" y="240"/>
                    <a:pt x="2365" y="0"/>
                    <a:pt x="2365"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7"/>
            <p:cNvSpPr/>
            <p:nvPr/>
          </p:nvSpPr>
          <p:spPr>
            <a:xfrm>
              <a:off x="5815936" y="3214456"/>
              <a:ext cx="29096" cy="41559"/>
            </a:xfrm>
            <a:custGeom>
              <a:avLst/>
              <a:gdLst/>
              <a:ahLst/>
              <a:cxnLst/>
              <a:rect l="l" t="t" r="r" b="b"/>
              <a:pathLst>
                <a:path w="530" h="757" extrusionOk="0">
                  <a:moveTo>
                    <a:pt x="1" y="0"/>
                  </a:moveTo>
                  <a:lnTo>
                    <a:pt x="1" y="756"/>
                  </a:lnTo>
                  <a:lnTo>
                    <a:pt x="224" y="756"/>
                  </a:lnTo>
                  <a:lnTo>
                    <a:pt x="224" y="482"/>
                  </a:lnTo>
                  <a:lnTo>
                    <a:pt x="448" y="482"/>
                  </a:lnTo>
                  <a:lnTo>
                    <a:pt x="448" y="290"/>
                  </a:lnTo>
                  <a:lnTo>
                    <a:pt x="224" y="290"/>
                  </a:lnTo>
                  <a:lnTo>
                    <a:pt x="224" y="193"/>
                  </a:lnTo>
                  <a:lnTo>
                    <a:pt x="529" y="193"/>
                  </a:lnTo>
                  <a:lnTo>
                    <a:pt x="529"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7"/>
            <p:cNvSpPr/>
            <p:nvPr/>
          </p:nvSpPr>
          <p:spPr>
            <a:xfrm>
              <a:off x="5849424" y="3214456"/>
              <a:ext cx="13175" cy="41559"/>
            </a:xfrm>
            <a:custGeom>
              <a:avLst/>
              <a:gdLst/>
              <a:ahLst/>
              <a:cxnLst/>
              <a:rect l="l" t="t" r="r" b="b"/>
              <a:pathLst>
                <a:path w="240" h="757" extrusionOk="0">
                  <a:moveTo>
                    <a:pt x="0" y="0"/>
                  </a:moveTo>
                  <a:lnTo>
                    <a:pt x="0" y="756"/>
                  </a:lnTo>
                  <a:lnTo>
                    <a:pt x="239" y="756"/>
                  </a:lnTo>
                  <a:lnTo>
                    <a:pt x="239"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7"/>
            <p:cNvSpPr/>
            <p:nvPr/>
          </p:nvSpPr>
          <p:spPr>
            <a:xfrm>
              <a:off x="5866992" y="3213578"/>
              <a:ext cx="33707" cy="43261"/>
            </a:xfrm>
            <a:custGeom>
              <a:avLst/>
              <a:gdLst/>
              <a:ahLst/>
              <a:cxnLst/>
              <a:rect l="l" t="t" r="r" b="b"/>
              <a:pathLst>
                <a:path w="614" h="788" extrusionOk="0">
                  <a:moveTo>
                    <a:pt x="289" y="1"/>
                  </a:moveTo>
                  <a:cubicBezTo>
                    <a:pt x="243" y="1"/>
                    <a:pt x="193" y="16"/>
                    <a:pt x="147" y="32"/>
                  </a:cubicBezTo>
                  <a:cubicBezTo>
                    <a:pt x="97" y="47"/>
                    <a:pt x="66" y="82"/>
                    <a:pt x="50" y="113"/>
                  </a:cubicBezTo>
                  <a:cubicBezTo>
                    <a:pt x="16" y="144"/>
                    <a:pt x="0" y="194"/>
                    <a:pt x="0" y="240"/>
                  </a:cubicBezTo>
                  <a:cubicBezTo>
                    <a:pt x="0" y="290"/>
                    <a:pt x="16" y="321"/>
                    <a:pt x="35" y="356"/>
                  </a:cubicBezTo>
                  <a:cubicBezTo>
                    <a:pt x="66" y="387"/>
                    <a:pt x="97" y="417"/>
                    <a:pt x="131" y="433"/>
                  </a:cubicBezTo>
                  <a:cubicBezTo>
                    <a:pt x="162" y="452"/>
                    <a:pt x="193" y="468"/>
                    <a:pt x="243" y="483"/>
                  </a:cubicBezTo>
                  <a:cubicBezTo>
                    <a:pt x="289" y="498"/>
                    <a:pt x="324" y="514"/>
                    <a:pt x="340" y="514"/>
                  </a:cubicBezTo>
                  <a:cubicBezTo>
                    <a:pt x="355" y="529"/>
                    <a:pt x="355" y="549"/>
                    <a:pt x="355" y="564"/>
                  </a:cubicBezTo>
                  <a:lnTo>
                    <a:pt x="355" y="595"/>
                  </a:lnTo>
                  <a:lnTo>
                    <a:pt x="324" y="595"/>
                  </a:lnTo>
                  <a:cubicBezTo>
                    <a:pt x="289" y="595"/>
                    <a:pt x="259" y="579"/>
                    <a:pt x="259" y="529"/>
                  </a:cubicBezTo>
                  <a:lnTo>
                    <a:pt x="0" y="529"/>
                  </a:lnTo>
                  <a:cubicBezTo>
                    <a:pt x="16" y="610"/>
                    <a:pt x="50" y="676"/>
                    <a:pt x="97" y="722"/>
                  </a:cubicBezTo>
                  <a:cubicBezTo>
                    <a:pt x="162" y="772"/>
                    <a:pt x="243" y="788"/>
                    <a:pt x="324" y="788"/>
                  </a:cubicBezTo>
                  <a:cubicBezTo>
                    <a:pt x="386" y="788"/>
                    <a:pt x="436" y="772"/>
                    <a:pt x="482" y="757"/>
                  </a:cubicBezTo>
                  <a:cubicBezTo>
                    <a:pt x="532" y="741"/>
                    <a:pt x="563" y="707"/>
                    <a:pt x="579" y="676"/>
                  </a:cubicBezTo>
                  <a:cubicBezTo>
                    <a:pt x="613" y="645"/>
                    <a:pt x="613" y="595"/>
                    <a:pt x="613" y="549"/>
                  </a:cubicBezTo>
                  <a:cubicBezTo>
                    <a:pt x="613" y="498"/>
                    <a:pt x="594" y="468"/>
                    <a:pt x="579" y="433"/>
                  </a:cubicBezTo>
                  <a:cubicBezTo>
                    <a:pt x="548" y="402"/>
                    <a:pt x="532" y="371"/>
                    <a:pt x="498" y="356"/>
                  </a:cubicBezTo>
                  <a:cubicBezTo>
                    <a:pt x="467" y="336"/>
                    <a:pt x="421" y="321"/>
                    <a:pt x="370" y="306"/>
                  </a:cubicBezTo>
                  <a:cubicBezTo>
                    <a:pt x="340" y="290"/>
                    <a:pt x="305" y="275"/>
                    <a:pt x="289" y="275"/>
                  </a:cubicBezTo>
                  <a:cubicBezTo>
                    <a:pt x="274" y="259"/>
                    <a:pt x="259" y="240"/>
                    <a:pt x="259" y="225"/>
                  </a:cubicBezTo>
                  <a:cubicBezTo>
                    <a:pt x="259" y="209"/>
                    <a:pt x="259" y="209"/>
                    <a:pt x="274" y="194"/>
                  </a:cubicBezTo>
                  <a:lnTo>
                    <a:pt x="289" y="194"/>
                  </a:lnTo>
                  <a:cubicBezTo>
                    <a:pt x="324" y="194"/>
                    <a:pt x="340" y="209"/>
                    <a:pt x="340" y="259"/>
                  </a:cubicBezTo>
                  <a:lnTo>
                    <a:pt x="594" y="259"/>
                  </a:lnTo>
                  <a:cubicBezTo>
                    <a:pt x="594" y="178"/>
                    <a:pt x="563" y="113"/>
                    <a:pt x="517" y="66"/>
                  </a:cubicBezTo>
                  <a:cubicBezTo>
                    <a:pt x="467" y="32"/>
                    <a:pt x="386" y="1"/>
                    <a:pt x="289"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7"/>
            <p:cNvSpPr/>
            <p:nvPr/>
          </p:nvSpPr>
          <p:spPr>
            <a:xfrm>
              <a:off x="5904872" y="3214456"/>
              <a:ext cx="39032" cy="41559"/>
            </a:xfrm>
            <a:custGeom>
              <a:avLst/>
              <a:gdLst/>
              <a:ahLst/>
              <a:cxnLst/>
              <a:rect l="l" t="t" r="r" b="b"/>
              <a:pathLst>
                <a:path w="711" h="757" extrusionOk="0">
                  <a:moveTo>
                    <a:pt x="1" y="0"/>
                  </a:moveTo>
                  <a:lnTo>
                    <a:pt x="1" y="756"/>
                  </a:lnTo>
                  <a:lnTo>
                    <a:pt x="244" y="756"/>
                  </a:lnTo>
                  <a:lnTo>
                    <a:pt x="244" y="467"/>
                  </a:lnTo>
                  <a:lnTo>
                    <a:pt x="467" y="467"/>
                  </a:lnTo>
                  <a:lnTo>
                    <a:pt x="467" y="756"/>
                  </a:lnTo>
                  <a:lnTo>
                    <a:pt x="710" y="756"/>
                  </a:lnTo>
                  <a:lnTo>
                    <a:pt x="710" y="0"/>
                  </a:lnTo>
                  <a:lnTo>
                    <a:pt x="467" y="0"/>
                  </a:lnTo>
                  <a:lnTo>
                    <a:pt x="467" y="274"/>
                  </a:lnTo>
                  <a:lnTo>
                    <a:pt x="244" y="274"/>
                  </a:lnTo>
                  <a:lnTo>
                    <a:pt x="244"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7"/>
            <p:cNvSpPr/>
            <p:nvPr/>
          </p:nvSpPr>
          <p:spPr>
            <a:xfrm>
              <a:off x="5797325" y="3260407"/>
              <a:ext cx="29260" cy="41559"/>
            </a:xfrm>
            <a:custGeom>
              <a:avLst/>
              <a:gdLst/>
              <a:ahLst/>
              <a:cxnLst/>
              <a:rect l="l" t="t" r="r" b="b"/>
              <a:pathLst>
                <a:path w="533" h="757" extrusionOk="0">
                  <a:moveTo>
                    <a:pt x="0" y="0"/>
                  </a:moveTo>
                  <a:lnTo>
                    <a:pt x="0" y="756"/>
                  </a:lnTo>
                  <a:lnTo>
                    <a:pt x="243" y="756"/>
                  </a:lnTo>
                  <a:lnTo>
                    <a:pt x="243" y="482"/>
                  </a:lnTo>
                  <a:lnTo>
                    <a:pt x="452" y="482"/>
                  </a:lnTo>
                  <a:lnTo>
                    <a:pt x="452" y="290"/>
                  </a:lnTo>
                  <a:lnTo>
                    <a:pt x="243" y="290"/>
                  </a:lnTo>
                  <a:lnTo>
                    <a:pt x="243" y="193"/>
                  </a:lnTo>
                  <a:lnTo>
                    <a:pt x="533" y="193"/>
                  </a:lnTo>
                  <a:lnTo>
                    <a:pt x="533"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7"/>
            <p:cNvSpPr/>
            <p:nvPr/>
          </p:nvSpPr>
          <p:spPr>
            <a:xfrm>
              <a:off x="5829935" y="3259528"/>
              <a:ext cx="43259" cy="43261"/>
            </a:xfrm>
            <a:custGeom>
              <a:avLst/>
              <a:gdLst/>
              <a:ahLst/>
              <a:cxnLst/>
              <a:rect l="l" t="t" r="r" b="b"/>
              <a:pathLst>
                <a:path w="788" h="788" extrusionOk="0">
                  <a:moveTo>
                    <a:pt x="401" y="225"/>
                  </a:moveTo>
                  <a:cubicBezTo>
                    <a:pt x="436" y="225"/>
                    <a:pt x="482" y="240"/>
                    <a:pt x="498" y="271"/>
                  </a:cubicBezTo>
                  <a:cubicBezTo>
                    <a:pt x="532" y="306"/>
                    <a:pt x="548" y="336"/>
                    <a:pt x="548" y="402"/>
                  </a:cubicBezTo>
                  <a:cubicBezTo>
                    <a:pt x="548" y="448"/>
                    <a:pt x="532" y="483"/>
                    <a:pt x="498" y="514"/>
                  </a:cubicBezTo>
                  <a:cubicBezTo>
                    <a:pt x="482" y="545"/>
                    <a:pt x="436" y="560"/>
                    <a:pt x="401" y="560"/>
                  </a:cubicBezTo>
                  <a:cubicBezTo>
                    <a:pt x="355" y="560"/>
                    <a:pt x="305" y="545"/>
                    <a:pt x="290" y="514"/>
                  </a:cubicBezTo>
                  <a:cubicBezTo>
                    <a:pt x="259" y="483"/>
                    <a:pt x="243" y="448"/>
                    <a:pt x="243" y="402"/>
                  </a:cubicBezTo>
                  <a:cubicBezTo>
                    <a:pt x="243" y="336"/>
                    <a:pt x="259" y="306"/>
                    <a:pt x="290" y="271"/>
                  </a:cubicBezTo>
                  <a:cubicBezTo>
                    <a:pt x="305" y="240"/>
                    <a:pt x="355" y="225"/>
                    <a:pt x="401" y="225"/>
                  </a:cubicBezTo>
                  <a:close/>
                  <a:moveTo>
                    <a:pt x="401" y="1"/>
                  </a:moveTo>
                  <a:cubicBezTo>
                    <a:pt x="324" y="1"/>
                    <a:pt x="259" y="16"/>
                    <a:pt x="193" y="47"/>
                  </a:cubicBezTo>
                  <a:cubicBezTo>
                    <a:pt x="147" y="78"/>
                    <a:pt x="97" y="128"/>
                    <a:pt x="50" y="194"/>
                  </a:cubicBezTo>
                  <a:cubicBezTo>
                    <a:pt x="16" y="255"/>
                    <a:pt x="0" y="321"/>
                    <a:pt x="0" y="402"/>
                  </a:cubicBezTo>
                  <a:cubicBezTo>
                    <a:pt x="0" y="464"/>
                    <a:pt x="16" y="529"/>
                    <a:pt x="50" y="595"/>
                  </a:cubicBezTo>
                  <a:cubicBezTo>
                    <a:pt x="97" y="657"/>
                    <a:pt x="147" y="707"/>
                    <a:pt x="193" y="738"/>
                  </a:cubicBezTo>
                  <a:cubicBezTo>
                    <a:pt x="259" y="772"/>
                    <a:pt x="324" y="788"/>
                    <a:pt x="401" y="788"/>
                  </a:cubicBezTo>
                  <a:cubicBezTo>
                    <a:pt x="467" y="788"/>
                    <a:pt x="532" y="772"/>
                    <a:pt x="594" y="738"/>
                  </a:cubicBezTo>
                  <a:cubicBezTo>
                    <a:pt x="644" y="707"/>
                    <a:pt x="691" y="657"/>
                    <a:pt x="741" y="595"/>
                  </a:cubicBezTo>
                  <a:cubicBezTo>
                    <a:pt x="772" y="529"/>
                    <a:pt x="787" y="464"/>
                    <a:pt x="787" y="402"/>
                  </a:cubicBezTo>
                  <a:cubicBezTo>
                    <a:pt x="787" y="321"/>
                    <a:pt x="772" y="255"/>
                    <a:pt x="741" y="194"/>
                  </a:cubicBezTo>
                  <a:cubicBezTo>
                    <a:pt x="691" y="128"/>
                    <a:pt x="644" y="78"/>
                    <a:pt x="594" y="47"/>
                  </a:cubicBezTo>
                  <a:cubicBezTo>
                    <a:pt x="532" y="16"/>
                    <a:pt x="467" y="1"/>
                    <a:pt x="401"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7"/>
            <p:cNvSpPr/>
            <p:nvPr/>
          </p:nvSpPr>
          <p:spPr>
            <a:xfrm>
              <a:off x="5876709" y="3259528"/>
              <a:ext cx="43259" cy="43261"/>
            </a:xfrm>
            <a:custGeom>
              <a:avLst/>
              <a:gdLst/>
              <a:ahLst/>
              <a:cxnLst/>
              <a:rect l="l" t="t" r="r" b="b"/>
              <a:pathLst>
                <a:path w="788" h="788" extrusionOk="0">
                  <a:moveTo>
                    <a:pt x="386" y="225"/>
                  </a:moveTo>
                  <a:cubicBezTo>
                    <a:pt x="436" y="225"/>
                    <a:pt x="467" y="240"/>
                    <a:pt x="498" y="271"/>
                  </a:cubicBezTo>
                  <a:cubicBezTo>
                    <a:pt x="533" y="306"/>
                    <a:pt x="533" y="336"/>
                    <a:pt x="533" y="402"/>
                  </a:cubicBezTo>
                  <a:cubicBezTo>
                    <a:pt x="533" y="448"/>
                    <a:pt x="533" y="483"/>
                    <a:pt x="498" y="514"/>
                  </a:cubicBezTo>
                  <a:cubicBezTo>
                    <a:pt x="467" y="545"/>
                    <a:pt x="436" y="560"/>
                    <a:pt x="386" y="560"/>
                  </a:cubicBezTo>
                  <a:cubicBezTo>
                    <a:pt x="340" y="560"/>
                    <a:pt x="305" y="545"/>
                    <a:pt x="274" y="514"/>
                  </a:cubicBezTo>
                  <a:cubicBezTo>
                    <a:pt x="259" y="483"/>
                    <a:pt x="244" y="448"/>
                    <a:pt x="244" y="402"/>
                  </a:cubicBezTo>
                  <a:cubicBezTo>
                    <a:pt x="244" y="336"/>
                    <a:pt x="259" y="306"/>
                    <a:pt x="274" y="271"/>
                  </a:cubicBezTo>
                  <a:cubicBezTo>
                    <a:pt x="305" y="240"/>
                    <a:pt x="340" y="225"/>
                    <a:pt x="386" y="225"/>
                  </a:cubicBezTo>
                  <a:close/>
                  <a:moveTo>
                    <a:pt x="386" y="1"/>
                  </a:moveTo>
                  <a:cubicBezTo>
                    <a:pt x="321" y="1"/>
                    <a:pt x="259" y="16"/>
                    <a:pt x="193" y="47"/>
                  </a:cubicBezTo>
                  <a:cubicBezTo>
                    <a:pt x="128" y="78"/>
                    <a:pt x="82" y="128"/>
                    <a:pt x="51" y="194"/>
                  </a:cubicBezTo>
                  <a:cubicBezTo>
                    <a:pt x="16" y="255"/>
                    <a:pt x="1" y="321"/>
                    <a:pt x="1" y="402"/>
                  </a:cubicBezTo>
                  <a:cubicBezTo>
                    <a:pt x="1" y="464"/>
                    <a:pt x="16" y="529"/>
                    <a:pt x="51" y="595"/>
                  </a:cubicBezTo>
                  <a:cubicBezTo>
                    <a:pt x="82" y="657"/>
                    <a:pt x="128" y="707"/>
                    <a:pt x="193" y="738"/>
                  </a:cubicBezTo>
                  <a:cubicBezTo>
                    <a:pt x="259" y="772"/>
                    <a:pt x="321" y="788"/>
                    <a:pt x="386" y="788"/>
                  </a:cubicBezTo>
                  <a:cubicBezTo>
                    <a:pt x="467" y="788"/>
                    <a:pt x="533" y="772"/>
                    <a:pt x="579" y="738"/>
                  </a:cubicBezTo>
                  <a:cubicBezTo>
                    <a:pt x="645" y="707"/>
                    <a:pt x="691" y="657"/>
                    <a:pt x="726" y="595"/>
                  </a:cubicBezTo>
                  <a:cubicBezTo>
                    <a:pt x="757" y="529"/>
                    <a:pt x="787" y="464"/>
                    <a:pt x="787" y="402"/>
                  </a:cubicBezTo>
                  <a:cubicBezTo>
                    <a:pt x="787" y="321"/>
                    <a:pt x="757" y="255"/>
                    <a:pt x="726" y="194"/>
                  </a:cubicBezTo>
                  <a:cubicBezTo>
                    <a:pt x="691" y="128"/>
                    <a:pt x="645" y="78"/>
                    <a:pt x="579" y="47"/>
                  </a:cubicBezTo>
                  <a:cubicBezTo>
                    <a:pt x="533" y="16"/>
                    <a:pt x="467" y="1"/>
                    <a:pt x="386"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5924362" y="3260407"/>
              <a:ext cx="38813" cy="41559"/>
            </a:xfrm>
            <a:custGeom>
              <a:avLst/>
              <a:gdLst/>
              <a:ahLst/>
              <a:cxnLst/>
              <a:rect l="l" t="t" r="r" b="b"/>
              <a:pathLst>
                <a:path w="707" h="757" extrusionOk="0">
                  <a:moveTo>
                    <a:pt x="290" y="209"/>
                  </a:moveTo>
                  <a:cubicBezTo>
                    <a:pt x="355" y="209"/>
                    <a:pt x="386" y="224"/>
                    <a:pt x="417" y="255"/>
                  </a:cubicBezTo>
                  <a:cubicBezTo>
                    <a:pt x="452" y="290"/>
                    <a:pt x="467" y="320"/>
                    <a:pt x="467" y="386"/>
                  </a:cubicBezTo>
                  <a:cubicBezTo>
                    <a:pt x="467" y="432"/>
                    <a:pt x="452" y="482"/>
                    <a:pt x="417" y="498"/>
                  </a:cubicBezTo>
                  <a:cubicBezTo>
                    <a:pt x="386" y="529"/>
                    <a:pt x="355" y="544"/>
                    <a:pt x="290" y="544"/>
                  </a:cubicBezTo>
                  <a:lnTo>
                    <a:pt x="243" y="544"/>
                  </a:lnTo>
                  <a:lnTo>
                    <a:pt x="243" y="209"/>
                  </a:lnTo>
                  <a:close/>
                  <a:moveTo>
                    <a:pt x="0" y="0"/>
                  </a:moveTo>
                  <a:lnTo>
                    <a:pt x="0" y="756"/>
                  </a:lnTo>
                  <a:lnTo>
                    <a:pt x="321" y="756"/>
                  </a:lnTo>
                  <a:cubicBezTo>
                    <a:pt x="402" y="756"/>
                    <a:pt x="467" y="737"/>
                    <a:pt x="533" y="706"/>
                  </a:cubicBezTo>
                  <a:cubicBezTo>
                    <a:pt x="579" y="675"/>
                    <a:pt x="629" y="625"/>
                    <a:pt x="660" y="579"/>
                  </a:cubicBezTo>
                  <a:cubicBezTo>
                    <a:pt x="691" y="513"/>
                    <a:pt x="706" y="448"/>
                    <a:pt x="706" y="386"/>
                  </a:cubicBezTo>
                  <a:cubicBezTo>
                    <a:pt x="706" y="305"/>
                    <a:pt x="691" y="239"/>
                    <a:pt x="660" y="178"/>
                  </a:cubicBezTo>
                  <a:cubicBezTo>
                    <a:pt x="629" y="128"/>
                    <a:pt x="579" y="81"/>
                    <a:pt x="533" y="47"/>
                  </a:cubicBezTo>
                  <a:cubicBezTo>
                    <a:pt x="467" y="16"/>
                    <a:pt x="402" y="0"/>
                    <a:pt x="321" y="0"/>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5814014" y="3324913"/>
              <a:ext cx="138561" cy="59896"/>
            </a:xfrm>
            <a:custGeom>
              <a:avLst/>
              <a:gdLst/>
              <a:ahLst/>
              <a:cxnLst/>
              <a:rect l="l" t="t" r="r" b="b"/>
              <a:pathLst>
                <a:path w="2524" h="1091" extrusionOk="0">
                  <a:moveTo>
                    <a:pt x="953" y="1"/>
                  </a:moveTo>
                  <a:cubicBezTo>
                    <a:pt x="702" y="1"/>
                    <a:pt x="414" y="59"/>
                    <a:pt x="97" y="222"/>
                  </a:cubicBezTo>
                  <a:cubicBezTo>
                    <a:pt x="194" y="272"/>
                    <a:pt x="325" y="495"/>
                    <a:pt x="325" y="495"/>
                  </a:cubicBezTo>
                  <a:cubicBezTo>
                    <a:pt x="325" y="495"/>
                    <a:pt x="148" y="607"/>
                    <a:pt x="1" y="657"/>
                  </a:cubicBezTo>
                  <a:cubicBezTo>
                    <a:pt x="264" y="920"/>
                    <a:pt x="615" y="1090"/>
                    <a:pt x="983" y="1090"/>
                  </a:cubicBezTo>
                  <a:cubicBezTo>
                    <a:pt x="999" y="1090"/>
                    <a:pt x="1015" y="1090"/>
                    <a:pt x="1031" y="1089"/>
                  </a:cubicBezTo>
                  <a:cubicBezTo>
                    <a:pt x="1416" y="1089"/>
                    <a:pt x="1802" y="912"/>
                    <a:pt x="2061" y="642"/>
                  </a:cubicBezTo>
                  <a:cubicBezTo>
                    <a:pt x="2188" y="688"/>
                    <a:pt x="2350" y="754"/>
                    <a:pt x="2462" y="835"/>
                  </a:cubicBezTo>
                  <a:cubicBezTo>
                    <a:pt x="2508" y="607"/>
                    <a:pt x="2523" y="29"/>
                    <a:pt x="2523" y="29"/>
                  </a:cubicBezTo>
                  <a:lnTo>
                    <a:pt x="2523" y="29"/>
                  </a:lnTo>
                  <a:lnTo>
                    <a:pt x="1995" y="384"/>
                  </a:lnTo>
                  <a:cubicBezTo>
                    <a:pt x="1995" y="384"/>
                    <a:pt x="1596" y="1"/>
                    <a:pt x="953"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67"/>
          <p:cNvGrpSpPr/>
          <p:nvPr/>
        </p:nvGrpSpPr>
        <p:grpSpPr>
          <a:xfrm>
            <a:off x="7085844" y="2407102"/>
            <a:ext cx="507066" cy="1426234"/>
            <a:chOff x="1297769" y="2326852"/>
            <a:chExt cx="507066" cy="1426234"/>
          </a:xfrm>
        </p:grpSpPr>
        <p:sp>
          <p:nvSpPr>
            <p:cNvPr id="5989" name="Google Shape;5989;p67"/>
            <p:cNvSpPr/>
            <p:nvPr/>
          </p:nvSpPr>
          <p:spPr>
            <a:xfrm>
              <a:off x="1297769" y="2326852"/>
              <a:ext cx="507066" cy="1426234"/>
            </a:xfrm>
            <a:custGeom>
              <a:avLst/>
              <a:gdLst/>
              <a:ahLst/>
              <a:cxnLst/>
              <a:rect l="l" t="t" r="r" b="b"/>
              <a:pathLst>
                <a:path w="7086" h="19930" extrusionOk="0">
                  <a:moveTo>
                    <a:pt x="3472" y="0"/>
                  </a:moveTo>
                  <a:lnTo>
                    <a:pt x="3472" y="10784"/>
                  </a:lnTo>
                  <a:lnTo>
                    <a:pt x="1127" y="10784"/>
                  </a:lnTo>
                  <a:lnTo>
                    <a:pt x="1127" y="11617"/>
                  </a:lnTo>
                  <a:lnTo>
                    <a:pt x="1802" y="11617"/>
                  </a:lnTo>
                  <a:cubicBezTo>
                    <a:pt x="1817" y="11779"/>
                    <a:pt x="1802" y="11941"/>
                    <a:pt x="1783" y="12100"/>
                  </a:cubicBezTo>
                  <a:cubicBezTo>
                    <a:pt x="1721" y="12439"/>
                    <a:pt x="1574" y="12775"/>
                    <a:pt x="1285" y="12967"/>
                  </a:cubicBezTo>
                  <a:cubicBezTo>
                    <a:pt x="1046" y="13145"/>
                    <a:pt x="722" y="13195"/>
                    <a:pt x="514" y="13419"/>
                  </a:cubicBezTo>
                  <a:cubicBezTo>
                    <a:pt x="321" y="13627"/>
                    <a:pt x="290" y="13916"/>
                    <a:pt x="259" y="14206"/>
                  </a:cubicBezTo>
                  <a:cubicBezTo>
                    <a:pt x="97" y="15783"/>
                    <a:pt x="16" y="17357"/>
                    <a:pt x="1" y="18930"/>
                  </a:cubicBezTo>
                  <a:cubicBezTo>
                    <a:pt x="1" y="19478"/>
                    <a:pt x="433" y="19929"/>
                    <a:pt x="980" y="19929"/>
                  </a:cubicBezTo>
                  <a:lnTo>
                    <a:pt x="6106" y="19929"/>
                  </a:lnTo>
                  <a:cubicBezTo>
                    <a:pt x="6654" y="19929"/>
                    <a:pt x="7086" y="19478"/>
                    <a:pt x="7086" y="18930"/>
                  </a:cubicBezTo>
                  <a:cubicBezTo>
                    <a:pt x="7086" y="17357"/>
                    <a:pt x="6990" y="15783"/>
                    <a:pt x="6831" y="14206"/>
                  </a:cubicBezTo>
                  <a:cubicBezTo>
                    <a:pt x="6816" y="13916"/>
                    <a:pt x="6766" y="13627"/>
                    <a:pt x="6573" y="13419"/>
                  </a:cubicBezTo>
                  <a:cubicBezTo>
                    <a:pt x="6365" y="13195"/>
                    <a:pt x="6045" y="13145"/>
                    <a:pt x="5802" y="12967"/>
                  </a:cubicBezTo>
                  <a:cubicBezTo>
                    <a:pt x="5528" y="12775"/>
                    <a:pt x="5370" y="12439"/>
                    <a:pt x="5319" y="12100"/>
                  </a:cubicBezTo>
                  <a:cubicBezTo>
                    <a:pt x="5289" y="11941"/>
                    <a:pt x="5289" y="11779"/>
                    <a:pt x="5289" y="11617"/>
                  </a:cubicBezTo>
                  <a:lnTo>
                    <a:pt x="5979" y="11617"/>
                  </a:lnTo>
                  <a:lnTo>
                    <a:pt x="5979" y="10784"/>
                  </a:lnTo>
                  <a:lnTo>
                    <a:pt x="3665" y="10784"/>
                  </a:lnTo>
                  <a:lnTo>
                    <a:pt x="3665" y="0"/>
                  </a:lnTo>
                  <a:close/>
                </a:path>
              </a:pathLst>
            </a:custGeom>
            <a:solidFill>
              <a:srgbClr val="38516A">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7"/>
            <p:cNvSpPr/>
            <p:nvPr/>
          </p:nvSpPr>
          <p:spPr>
            <a:xfrm>
              <a:off x="1297769" y="3120394"/>
              <a:ext cx="507066" cy="632681"/>
            </a:xfrm>
            <a:custGeom>
              <a:avLst/>
              <a:gdLst/>
              <a:ahLst/>
              <a:cxnLst/>
              <a:rect l="l" t="t" r="r" b="b"/>
              <a:pathLst>
                <a:path w="7086" h="8841" extrusionOk="0">
                  <a:moveTo>
                    <a:pt x="1752" y="0"/>
                  </a:moveTo>
                  <a:cubicBezTo>
                    <a:pt x="1802" y="336"/>
                    <a:pt x="1833" y="675"/>
                    <a:pt x="1783" y="1011"/>
                  </a:cubicBezTo>
                  <a:cubicBezTo>
                    <a:pt x="1721" y="1350"/>
                    <a:pt x="1574" y="1686"/>
                    <a:pt x="1285" y="1878"/>
                  </a:cubicBezTo>
                  <a:cubicBezTo>
                    <a:pt x="1046" y="2056"/>
                    <a:pt x="722" y="2106"/>
                    <a:pt x="514" y="2330"/>
                  </a:cubicBezTo>
                  <a:cubicBezTo>
                    <a:pt x="321" y="2538"/>
                    <a:pt x="290" y="2827"/>
                    <a:pt x="259" y="3117"/>
                  </a:cubicBezTo>
                  <a:cubicBezTo>
                    <a:pt x="97" y="4694"/>
                    <a:pt x="16" y="6268"/>
                    <a:pt x="1" y="7841"/>
                  </a:cubicBezTo>
                  <a:cubicBezTo>
                    <a:pt x="1" y="8389"/>
                    <a:pt x="433" y="8840"/>
                    <a:pt x="980" y="8840"/>
                  </a:cubicBezTo>
                  <a:lnTo>
                    <a:pt x="6106" y="8840"/>
                  </a:lnTo>
                  <a:cubicBezTo>
                    <a:pt x="6654" y="8840"/>
                    <a:pt x="7086" y="8389"/>
                    <a:pt x="7086" y="7841"/>
                  </a:cubicBezTo>
                  <a:cubicBezTo>
                    <a:pt x="7086" y="6268"/>
                    <a:pt x="6990" y="4694"/>
                    <a:pt x="6831" y="3117"/>
                  </a:cubicBezTo>
                  <a:cubicBezTo>
                    <a:pt x="6816" y="2827"/>
                    <a:pt x="6766" y="2538"/>
                    <a:pt x="6573" y="2330"/>
                  </a:cubicBezTo>
                  <a:cubicBezTo>
                    <a:pt x="6365" y="2106"/>
                    <a:pt x="6045" y="2056"/>
                    <a:pt x="5802" y="1878"/>
                  </a:cubicBezTo>
                  <a:cubicBezTo>
                    <a:pt x="5528" y="1686"/>
                    <a:pt x="5370" y="1350"/>
                    <a:pt x="5319" y="1011"/>
                  </a:cubicBezTo>
                  <a:cubicBezTo>
                    <a:pt x="5254" y="675"/>
                    <a:pt x="5304" y="336"/>
                    <a:pt x="5335" y="0"/>
                  </a:cubicBezTo>
                  <a:close/>
                </a:path>
              </a:pathLst>
            </a:custGeom>
            <a:solidFill>
              <a:srgbClr val="38516A">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7"/>
            <p:cNvSpPr/>
            <p:nvPr/>
          </p:nvSpPr>
          <p:spPr>
            <a:xfrm>
              <a:off x="1356306" y="3195175"/>
              <a:ext cx="103546" cy="297913"/>
            </a:xfrm>
            <a:custGeom>
              <a:avLst/>
              <a:gdLst/>
              <a:ahLst/>
              <a:cxnLst/>
              <a:rect l="l" t="t" r="r" b="b"/>
              <a:pathLst>
                <a:path w="1447" h="4163" extrusionOk="0">
                  <a:moveTo>
                    <a:pt x="1447" y="0"/>
                  </a:moveTo>
                  <a:cubicBezTo>
                    <a:pt x="1447" y="0"/>
                    <a:pt x="1431" y="81"/>
                    <a:pt x="1385" y="193"/>
                  </a:cubicBezTo>
                  <a:cubicBezTo>
                    <a:pt x="1350" y="320"/>
                    <a:pt x="1304" y="482"/>
                    <a:pt x="1208" y="660"/>
                  </a:cubicBezTo>
                  <a:cubicBezTo>
                    <a:pt x="1142" y="756"/>
                    <a:pt x="1080" y="833"/>
                    <a:pt x="999" y="914"/>
                  </a:cubicBezTo>
                  <a:cubicBezTo>
                    <a:pt x="903" y="995"/>
                    <a:pt x="791" y="1061"/>
                    <a:pt x="695" y="1142"/>
                  </a:cubicBezTo>
                  <a:cubicBezTo>
                    <a:pt x="579" y="1219"/>
                    <a:pt x="452" y="1316"/>
                    <a:pt x="386" y="1462"/>
                  </a:cubicBezTo>
                  <a:cubicBezTo>
                    <a:pt x="309" y="1589"/>
                    <a:pt x="259" y="1736"/>
                    <a:pt x="228" y="1879"/>
                  </a:cubicBezTo>
                  <a:cubicBezTo>
                    <a:pt x="212" y="1944"/>
                    <a:pt x="193" y="2025"/>
                    <a:pt x="178" y="2087"/>
                  </a:cubicBezTo>
                  <a:cubicBezTo>
                    <a:pt x="162" y="2153"/>
                    <a:pt x="147" y="2234"/>
                    <a:pt x="147" y="2299"/>
                  </a:cubicBezTo>
                  <a:cubicBezTo>
                    <a:pt x="116" y="2442"/>
                    <a:pt x="97" y="2569"/>
                    <a:pt x="81" y="2716"/>
                  </a:cubicBezTo>
                  <a:cubicBezTo>
                    <a:pt x="50" y="2974"/>
                    <a:pt x="20" y="3229"/>
                    <a:pt x="20" y="3437"/>
                  </a:cubicBezTo>
                  <a:cubicBezTo>
                    <a:pt x="0" y="3665"/>
                    <a:pt x="0" y="3842"/>
                    <a:pt x="20" y="3969"/>
                  </a:cubicBezTo>
                  <a:lnTo>
                    <a:pt x="20" y="4112"/>
                  </a:lnTo>
                  <a:lnTo>
                    <a:pt x="20" y="4162"/>
                  </a:lnTo>
                  <a:cubicBezTo>
                    <a:pt x="20" y="4162"/>
                    <a:pt x="35" y="4081"/>
                    <a:pt x="50" y="3969"/>
                  </a:cubicBezTo>
                  <a:cubicBezTo>
                    <a:pt x="66" y="3842"/>
                    <a:pt x="81" y="3665"/>
                    <a:pt x="116" y="3456"/>
                  </a:cubicBezTo>
                  <a:cubicBezTo>
                    <a:pt x="147" y="3244"/>
                    <a:pt x="178" y="2990"/>
                    <a:pt x="228" y="2731"/>
                  </a:cubicBezTo>
                  <a:cubicBezTo>
                    <a:pt x="259" y="2604"/>
                    <a:pt x="274" y="2473"/>
                    <a:pt x="309" y="2330"/>
                  </a:cubicBezTo>
                  <a:cubicBezTo>
                    <a:pt x="324" y="2264"/>
                    <a:pt x="340" y="2203"/>
                    <a:pt x="355" y="2122"/>
                  </a:cubicBezTo>
                  <a:cubicBezTo>
                    <a:pt x="371" y="2056"/>
                    <a:pt x="386" y="1991"/>
                    <a:pt x="405" y="1913"/>
                  </a:cubicBezTo>
                  <a:cubicBezTo>
                    <a:pt x="421" y="1782"/>
                    <a:pt x="467" y="1655"/>
                    <a:pt x="533" y="1543"/>
                  </a:cubicBezTo>
                  <a:cubicBezTo>
                    <a:pt x="598" y="1431"/>
                    <a:pt x="675" y="1350"/>
                    <a:pt x="772" y="1269"/>
                  </a:cubicBezTo>
                  <a:cubicBezTo>
                    <a:pt x="887" y="1173"/>
                    <a:pt x="984" y="1107"/>
                    <a:pt x="1080" y="1011"/>
                  </a:cubicBezTo>
                  <a:cubicBezTo>
                    <a:pt x="1111" y="980"/>
                    <a:pt x="1127" y="965"/>
                    <a:pt x="1142" y="949"/>
                  </a:cubicBezTo>
                  <a:cubicBezTo>
                    <a:pt x="1177" y="914"/>
                    <a:pt x="1192" y="884"/>
                    <a:pt x="1208" y="868"/>
                  </a:cubicBezTo>
                  <a:cubicBezTo>
                    <a:pt x="1238" y="818"/>
                    <a:pt x="1273" y="756"/>
                    <a:pt x="1289" y="706"/>
                  </a:cubicBezTo>
                  <a:cubicBezTo>
                    <a:pt x="1335" y="610"/>
                    <a:pt x="1370" y="513"/>
                    <a:pt x="1385" y="432"/>
                  </a:cubicBezTo>
                  <a:cubicBezTo>
                    <a:pt x="1400" y="336"/>
                    <a:pt x="1416" y="274"/>
                    <a:pt x="1431" y="209"/>
                  </a:cubicBezTo>
                  <a:cubicBezTo>
                    <a:pt x="1431" y="143"/>
                    <a:pt x="1431" y="97"/>
                    <a:pt x="1447" y="62"/>
                  </a:cubicBezTo>
                  <a:lnTo>
                    <a:pt x="1447"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7"/>
            <p:cNvSpPr/>
            <p:nvPr/>
          </p:nvSpPr>
          <p:spPr>
            <a:xfrm>
              <a:off x="1587592" y="3576882"/>
              <a:ext cx="167877" cy="124017"/>
            </a:xfrm>
            <a:custGeom>
              <a:avLst/>
              <a:gdLst/>
              <a:ahLst/>
              <a:cxnLst/>
              <a:rect l="l" t="t" r="r" b="b"/>
              <a:pathLst>
                <a:path w="2346" h="1733" extrusionOk="0">
                  <a:moveTo>
                    <a:pt x="2284" y="1"/>
                  </a:moveTo>
                  <a:cubicBezTo>
                    <a:pt x="2284" y="1"/>
                    <a:pt x="2249" y="244"/>
                    <a:pt x="2218" y="579"/>
                  </a:cubicBezTo>
                  <a:cubicBezTo>
                    <a:pt x="2218" y="660"/>
                    <a:pt x="2203" y="757"/>
                    <a:pt x="2203" y="853"/>
                  </a:cubicBezTo>
                  <a:cubicBezTo>
                    <a:pt x="2203" y="949"/>
                    <a:pt x="2187" y="1061"/>
                    <a:pt x="2187" y="1158"/>
                  </a:cubicBezTo>
                  <a:cubicBezTo>
                    <a:pt x="2168" y="1254"/>
                    <a:pt x="2122" y="1335"/>
                    <a:pt x="2056" y="1416"/>
                  </a:cubicBezTo>
                  <a:cubicBezTo>
                    <a:pt x="1995" y="1478"/>
                    <a:pt x="1914" y="1528"/>
                    <a:pt x="1817" y="1543"/>
                  </a:cubicBezTo>
                  <a:cubicBezTo>
                    <a:pt x="1721" y="1559"/>
                    <a:pt x="1609" y="1559"/>
                    <a:pt x="1493" y="1559"/>
                  </a:cubicBezTo>
                  <a:lnTo>
                    <a:pt x="1158" y="1559"/>
                  </a:lnTo>
                  <a:cubicBezTo>
                    <a:pt x="934" y="1559"/>
                    <a:pt x="741" y="1574"/>
                    <a:pt x="564" y="1609"/>
                  </a:cubicBezTo>
                  <a:cubicBezTo>
                    <a:pt x="386" y="1624"/>
                    <a:pt x="240" y="1655"/>
                    <a:pt x="143" y="1671"/>
                  </a:cubicBezTo>
                  <a:cubicBezTo>
                    <a:pt x="97" y="1690"/>
                    <a:pt x="66" y="1705"/>
                    <a:pt x="31" y="1705"/>
                  </a:cubicBezTo>
                  <a:cubicBezTo>
                    <a:pt x="16" y="1721"/>
                    <a:pt x="0" y="1721"/>
                    <a:pt x="0" y="1721"/>
                  </a:cubicBezTo>
                  <a:lnTo>
                    <a:pt x="162" y="1721"/>
                  </a:lnTo>
                  <a:cubicBezTo>
                    <a:pt x="259" y="1705"/>
                    <a:pt x="402" y="1705"/>
                    <a:pt x="564" y="1705"/>
                  </a:cubicBezTo>
                  <a:lnTo>
                    <a:pt x="853" y="1705"/>
                  </a:lnTo>
                  <a:cubicBezTo>
                    <a:pt x="949" y="1705"/>
                    <a:pt x="1046" y="1705"/>
                    <a:pt x="1158" y="1721"/>
                  </a:cubicBezTo>
                  <a:lnTo>
                    <a:pt x="1478" y="1721"/>
                  </a:lnTo>
                  <a:cubicBezTo>
                    <a:pt x="1534" y="1729"/>
                    <a:pt x="1594" y="1732"/>
                    <a:pt x="1657" y="1732"/>
                  </a:cubicBezTo>
                  <a:cubicBezTo>
                    <a:pt x="1720" y="1732"/>
                    <a:pt x="1784" y="1729"/>
                    <a:pt x="1848" y="1721"/>
                  </a:cubicBezTo>
                  <a:cubicBezTo>
                    <a:pt x="1975" y="1690"/>
                    <a:pt x="2106" y="1624"/>
                    <a:pt x="2187" y="1528"/>
                  </a:cubicBezTo>
                  <a:cubicBezTo>
                    <a:pt x="2284" y="1432"/>
                    <a:pt x="2330" y="1304"/>
                    <a:pt x="2330" y="1173"/>
                  </a:cubicBezTo>
                  <a:cubicBezTo>
                    <a:pt x="2346" y="1061"/>
                    <a:pt x="2330" y="965"/>
                    <a:pt x="2330" y="853"/>
                  </a:cubicBezTo>
                  <a:lnTo>
                    <a:pt x="2330" y="579"/>
                  </a:lnTo>
                  <a:cubicBezTo>
                    <a:pt x="2299" y="244"/>
                    <a:pt x="2284" y="1"/>
                    <a:pt x="2284"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7"/>
            <p:cNvSpPr/>
            <p:nvPr/>
          </p:nvSpPr>
          <p:spPr>
            <a:xfrm>
              <a:off x="1523258" y="3292856"/>
              <a:ext cx="55315" cy="17175"/>
            </a:xfrm>
            <a:custGeom>
              <a:avLst/>
              <a:gdLst/>
              <a:ahLst/>
              <a:cxnLst/>
              <a:rect l="l" t="t" r="r" b="b"/>
              <a:pathLst>
                <a:path w="773" h="240" extrusionOk="0">
                  <a:moveTo>
                    <a:pt x="97" y="1"/>
                  </a:moveTo>
                  <a:cubicBezTo>
                    <a:pt x="47" y="1"/>
                    <a:pt x="16" y="32"/>
                    <a:pt x="16" y="82"/>
                  </a:cubicBezTo>
                  <a:lnTo>
                    <a:pt x="1" y="240"/>
                  </a:lnTo>
                  <a:lnTo>
                    <a:pt x="772" y="240"/>
                  </a:lnTo>
                  <a:lnTo>
                    <a:pt x="772" y="82"/>
                  </a:lnTo>
                  <a:cubicBezTo>
                    <a:pt x="772" y="32"/>
                    <a:pt x="737" y="1"/>
                    <a:pt x="691"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7"/>
            <p:cNvSpPr/>
            <p:nvPr/>
          </p:nvSpPr>
          <p:spPr>
            <a:xfrm>
              <a:off x="1405969" y="3314682"/>
              <a:ext cx="285162" cy="348651"/>
            </a:xfrm>
            <a:custGeom>
              <a:avLst/>
              <a:gdLst/>
              <a:ahLst/>
              <a:cxnLst/>
              <a:rect l="l" t="t" r="r" b="b"/>
              <a:pathLst>
                <a:path w="3985" h="4872" extrusionOk="0">
                  <a:moveTo>
                    <a:pt x="1042" y="0"/>
                  </a:moveTo>
                  <a:lnTo>
                    <a:pt x="1042" y="402"/>
                  </a:lnTo>
                  <a:cubicBezTo>
                    <a:pt x="1042" y="803"/>
                    <a:pt x="884" y="1188"/>
                    <a:pt x="595" y="1478"/>
                  </a:cubicBezTo>
                  <a:cubicBezTo>
                    <a:pt x="240" y="1833"/>
                    <a:pt x="16" y="2315"/>
                    <a:pt x="16" y="2862"/>
                  </a:cubicBezTo>
                  <a:cubicBezTo>
                    <a:pt x="1" y="3954"/>
                    <a:pt x="884" y="4853"/>
                    <a:pt x="1991" y="4872"/>
                  </a:cubicBezTo>
                  <a:cubicBezTo>
                    <a:pt x="3086" y="4872"/>
                    <a:pt x="3985" y="3954"/>
                    <a:pt x="3985" y="2862"/>
                  </a:cubicBezTo>
                  <a:cubicBezTo>
                    <a:pt x="3985" y="2330"/>
                    <a:pt x="3777" y="1863"/>
                    <a:pt x="3437" y="1512"/>
                  </a:cubicBezTo>
                  <a:cubicBezTo>
                    <a:pt x="3148" y="1208"/>
                    <a:pt x="3005" y="822"/>
                    <a:pt x="3005" y="402"/>
                  </a:cubicBezTo>
                  <a:lnTo>
                    <a:pt x="3005" y="16"/>
                  </a:lnTo>
                  <a:lnTo>
                    <a:pt x="1042" y="0"/>
                  </a:lnTo>
                  <a:close/>
                </a:path>
              </a:pathLst>
            </a:custGeom>
            <a:solidFill>
              <a:srgbClr val="F9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7"/>
            <p:cNvSpPr/>
            <p:nvPr/>
          </p:nvSpPr>
          <p:spPr>
            <a:xfrm>
              <a:off x="1532418" y="3300871"/>
              <a:ext cx="88661" cy="25476"/>
            </a:xfrm>
            <a:custGeom>
              <a:avLst/>
              <a:gdLst/>
              <a:ahLst/>
              <a:cxnLst/>
              <a:rect l="l" t="t" r="r" b="b"/>
              <a:pathLst>
                <a:path w="1239" h="356" extrusionOk="0">
                  <a:moveTo>
                    <a:pt x="0" y="1"/>
                  </a:moveTo>
                  <a:lnTo>
                    <a:pt x="1238" y="355"/>
                  </a:lnTo>
                  <a:lnTo>
                    <a:pt x="1238" y="259"/>
                  </a:lnTo>
                  <a:cubicBezTo>
                    <a:pt x="1238" y="128"/>
                    <a:pt x="1126" y="16"/>
                    <a:pt x="995" y="16"/>
                  </a:cubicBezTo>
                  <a:lnTo>
                    <a:pt x="0" y="1"/>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7"/>
            <p:cNvSpPr/>
            <p:nvPr/>
          </p:nvSpPr>
          <p:spPr>
            <a:xfrm>
              <a:off x="1480465" y="3328493"/>
              <a:ext cx="59966" cy="17461"/>
            </a:xfrm>
            <a:custGeom>
              <a:avLst/>
              <a:gdLst/>
              <a:ahLst/>
              <a:cxnLst/>
              <a:rect l="l" t="t" r="r" b="b"/>
              <a:pathLst>
                <a:path w="838" h="244" extrusionOk="0">
                  <a:moveTo>
                    <a:pt x="1" y="0"/>
                  </a:moveTo>
                  <a:lnTo>
                    <a:pt x="1" y="224"/>
                  </a:lnTo>
                  <a:lnTo>
                    <a:pt x="838" y="243"/>
                  </a:lnTo>
                  <a:lnTo>
                    <a:pt x="1" y="0"/>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7"/>
            <p:cNvSpPr/>
            <p:nvPr/>
          </p:nvSpPr>
          <p:spPr>
            <a:xfrm>
              <a:off x="1484114" y="3300871"/>
              <a:ext cx="136964" cy="45084"/>
            </a:xfrm>
            <a:custGeom>
              <a:avLst/>
              <a:gdLst/>
              <a:ahLst/>
              <a:cxnLst/>
              <a:rect l="l" t="t" r="r" b="b"/>
              <a:pathLst>
                <a:path w="1914" h="630" extrusionOk="0">
                  <a:moveTo>
                    <a:pt x="208" y="1"/>
                  </a:moveTo>
                  <a:cubicBezTo>
                    <a:pt x="112" y="1"/>
                    <a:pt x="31" y="51"/>
                    <a:pt x="0" y="112"/>
                  </a:cubicBezTo>
                  <a:lnTo>
                    <a:pt x="1817" y="629"/>
                  </a:lnTo>
                  <a:lnTo>
                    <a:pt x="1913" y="629"/>
                  </a:lnTo>
                  <a:lnTo>
                    <a:pt x="1913" y="355"/>
                  </a:lnTo>
                  <a:lnTo>
                    <a:pt x="675" y="1"/>
                  </a:ln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7"/>
            <p:cNvSpPr/>
            <p:nvPr/>
          </p:nvSpPr>
          <p:spPr>
            <a:xfrm>
              <a:off x="1480465" y="3308886"/>
              <a:ext cx="133672" cy="37069"/>
            </a:xfrm>
            <a:custGeom>
              <a:avLst/>
              <a:gdLst/>
              <a:ahLst/>
              <a:cxnLst/>
              <a:rect l="l" t="t" r="r" b="b"/>
              <a:pathLst>
                <a:path w="1868" h="518" extrusionOk="0">
                  <a:moveTo>
                    <a:pt x="51" y="0"/>
                  </a:moveTo>
                  <a:cubicBezTo>
                    <a:pt x="20" y="51"/>
                    <a:pt x="1" y="81"/>
                    <a:pt x="1" y="132"/>
                  </a:cubicBezTo>
                  <a:lnTo>
                    <a:pt x="1" y="274"/>
                  </a:lnTo>
                  <a:lnTo>
                    <a:pt x="838" y="517"/>
                  </a:lnTo>
                  <a:lnTo>
                    <a:pt x="1868" y="517"/>
                  </a:lnTo>
                  <a:lnTo>
                    <a:pt x="51" y="0"/>
                  </a:ln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7"/>
            <p:cNvSpPr/>
            <p:nvPr/>
          </p:nvSpPr>
          <p:spPr>
            <a:xfrm>
              <a:off x="1493202" y="3344523"/>
              <a:ext cx="108269" cy="224419"/>
            </a:xfrm>
            <a:custGeom>
              <a:avLst/>
              <a:gdLst/>
              <a:ahLst/>
              <a:cxnLst/>
              <a:rect l="l" t="t" r="r" b="b"/>
              <a:pathLst>
                <a:path w="1513" h="3136" extrusionOk="0">
                  <a:moveTo>
                    <a:pt x="548" y="1639"/>
                  </a:moveTo>
                  <a:lnTo>
                    <a:pt x="548" y="1639"/>
                  </a:lnTo>
                  <a:cubicBezTo>
                    <a:pt x="517" y="1851"/>
                    <a:pt x="482" y="2044"/>
                    <a:pt x="452" y="2253"/>
                  </a:cubicBezTo>
                  <a:cubicBezTo>
                    <a:pt x="421" y="2461"/>
                    <a:pt x="371" y="2685"/>
                    <a:pt x="274" y="2877"/>
                  </a:cubicBezTo>
                  <a:cubicBezTo>
                    <a:pt x="259" y="2893"/>
                    <a:pt x="243" y="2928"/>
                    <a:pt x="209" y="2943"/>
                  </a:cubicBezTo>
                  <a:cubicBezTo>
                    <a:pt x="209" y="2943"/>
                    <a:pt x="193" y="2943"/>
                    <a:pt x="178" y="2928"/>
                  </a:cubicBezTo>
                  <a:cubicBezTo>
                    <a:pt x="147" y="2912"/>
                    <a:pt x="112" y="2847"/>
                    <a:pt x="112" y="2781"/>
                  </a:cubicBezTo>
                  <a:cubicBezTo>
                    <a:pt x="97" y="2476"/>
                    <a:pt x="209" y="2156"/>
                    <a:pt x="436" y="1786"/>
                  </a:cubicBezTo>
                  <a:cubicBezTo>
                    <a:pt x="467" y="1736"/>
                    <a:pt x="498" y="1689"/>
                    <a:pt x="548" y="1639"/>
                  </a:cubicBezTo>
                  <a:close/>
                  <a:moveTo>
                    <a:pt x="1111" y="1770"/>
                  </a:moveTo>
                  <a:lnTo>
                    <a:pt x="1111" y="1770"/>
                  </a:lnTo>
                  <a:cubicBezTo>
                    <a:pt x="1254" y="1994"/>
                    <a:pt x="1350" y="2237"/>
                    <a:pt x="1385" y="2492"/>
                  </a:cubicBezTo>
                  <a:cubicBezTo>
                    <a:pt x="1400" y="2700"/>
                    <a:pt x="1385" y="2877"/>
                    <a:pt x="1319" y="3009"/>
                  </a:cubicBezTo>
                  <a:cubicBezTo>
                    <a:pt x="1319" y="3024"/>
                    <a:pt x="1304" y="3039"/>
                    <a:pt x="1304" y="3039"/>
                  </a:cubicBezTo>
                  <a:lnTo>
                    <a:pt x="1289" y="3009"/>
                  </a:lnTo>
                  <a:cubicBezTo>
                    <a:pt x="1223" y="2912"/>
                    <a:pt x="1173" y="2781"/>
                    <a:pt x="1142" y="2623"/>
                  </a:cubicBezTo>
                  <a:cubicBezTo>
                    <a:pt x="1096" y="2349"/>
                    <a:pt x="1096" y="2060"/>
                    <a:pt x="1111" y="1770"/>
                  </a:cubicBezTo>
                  <a:close/>
                  <a:moveTo>
                    <a:pt x="1111" y="0"/>
                  </a:moveTo>
                  <a:cubicBezTo>
                    <a:pt x="1061" y="548"/>
                    <a:pt x="1046" y="1061"/>
                    <a:pt x="1015" y="1512"/>
                  </a:cubicBezTo>
                  <a:cubicBezTo>
                    <a:pt x="934" y="1446"/>
                    <a:pt x="853" y="1416"/>
                    <a:pt x="756" y="1416"/>
                  </a:cubicBezTo>
                  <a:cubicBezTo>
                    <a:pt x="725" y="1416"/>
                    <a:pt x="691" y="1431"/>
                    <a:pt x="660" y="1431"/>
                  </a:cubicBezTo>
                  <a:cubicBezTo>
                    <a:pt x="710" y="949"/>
                    <a:pt x="725" y="467"/>
                    <a:pt x="691" y="19"/>
                  </a:cubicBezTo>
                  <a:lnTo>
                    <a:pt x="594" y="19"/>
                  </a:lnTo>
                  <a:cubicBezTo>
                    <a:pt x="614" y="501"/>
                    <a:pt x="614" y="999"/>
                    <a:pt x="563" y="1497"/>
                  </a:cubicBezTo>
                  <a:cubicBezTo>
                    <a:pt x="467" y="1562"/>
                    <a:pt x="401" y="1659"/>
                    <a:pt x="355" y="1736"/>
                  </a:cubicBezTo>
                  <a:cubicBezTo>
                    <a:pt x="112" y="2121"/>
                    <a:pt x="0" y="2461"/>
                    <a:pt x="16" y="2781"/>
                  </a:cubicBezTo>
                  <a:cubicBezTo>
                    <a:pt x="16" y="2862"/>
                    <a:pt x="50" y="2974"/>
                    <a:pt x="131" y="3009"/>
                  </a:cubicBezTo>
                  <a:cubicBezTo>
                    <a:pt x="150" y="3027"/>
                    <a:pt x="173" y="3034"/>
                    <a:pt x="196" y="3034"/>
                  </a:cubicBezTo>
                  <a:cubicBezTo>
                    <a:pt x="213" y="3034"/>
                    <a:pt x="229" y="3030"/>
                    <a:pt x="243" y="3024"/>
                  </a:cubicBezTo>
                  <a:cubicBezTo>
                    <a:pt x="305" y="3009"/>
                    <a:pt x="340" y="2958"/>
                    <a:pt x="355" y="2928"/>
                  </a:cubicBezTo>
                  <a:cubicBezTo>
                    <a:pt x="467" y="2719"/>
                    <a:pt x="517" y="2476"/>
                    <a:pt x="548" y="2268"/>
                  </a:cubicBezTo>
                  <a:cubicBezTo>
                    <a:pt x="594" y="2025"/>
                    <a:pt x="629" y="1786"/>
                    <a:pt x="644" y="1543"/>
                  </a:cubicBezTo>
                  <a:cubicBezTo>
                    <a:pt x="675" y="1527"/>
                    <a:pt x="725" y="1512"/>
                    <a:pt x="756" y="1512"/>
                  </a:cubicBezTo>
                  <a:cubicBezTo>
                    <a:pt x="853" y="1512"/>
                    <a:pt x="949" y="1578"/>
                    <a:pt x="1015" y="1639"/>
                  </a:cubicBezTo>
                  <a:lnTo>
                    <a:pt x="1015" y="1720"/>
                  </a:lnTo>
                  <a:cubicBezTo>
                    <a:pt x="999" y="2025"/>
                    <a:pt x="999" y="2334"/>
                    <a:pt x="1046" y="2638"/>
                  </a:cubicBezTo>
                  <a:cubicBezTo>
                    <a:pt x="1076" y="2816"/>
                    <a:pt x="1127" y="2943"/>
                    <a:pt x="1208" y="3070"/>
                  </a:cubicBezTo>
                  <a:cubicBezTo>
                    <a:pt x="1208" y="3086"/>
                    <a:pt x="1238" y="3136"/>
                    <a:pt x="1304" y="3136"/>
                  </a:cubicBezTo>
                  <a:cubicBezTo>
                    <a:pt x="1335" y="3136"/>
                    <a:pt x="1385" y="3120"/>
                    <a:pt x="1416" y="3055"/>
                  </a:cubicBezTo>
                  <a:cubicBezTo>
                    <a:pt x="1481" y="2893"/>
                    <a:pt x="1512" y="2700"/>
                    <a:pt x="1481" y="2492"/>
                  </a:cubicBezTo>
                  <a:cubicBezTo>
                    <a:pt x="1447" y="2202"/>
                    <a:pt x="1335" y="1929"/>
                    <a:pt x="1173" y="1689"/>
                  </a:cubicBezTo>
                  <a:cubicBezTo>
                    <a:pt x="1157" y="1659"/>
                    <a:pt x="1142" y="1639"/>
                    <a:pt x="1111" y="1608"/>
                  </a:cubicBezTo>
                  <a:cubicBezTo>
                    <a:pt x="1127" y="1126"/>
                    <a:pt x="1157" y="598"/>
                    <a:pt x="1208" y="19"/>
                  </a:cubicBezTo>
                  <a:lnTo>
                    <a:pt x="1111"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7"/>
            <p:cNvSpPr/>
            <p:nvPr/>
          </p:nvSpPr>
          <p:spPr>
            <a:xfrm>
              <a:off x="1603621" y="3482493"/>
              <a:ext cx="69054" cy="143911"/>
            </a:xfrm>
            <a:custGeom>
              <a:avLst/>
              <a:gdLst/>
              <a:ahLst/>
              <a:cxnLst/>
              <a:rect l="l" t="t" r="r" b="b"/>
              <a:pathLst>
                <a:path w="965" h="2011" extrusionOk="0">
                  <a:moveTo>
                    <a:pt x="853" y="1"/>
                  </a:moveTo>
                  <a:lnTo>
                    <a:pt x="853" y="20"/>
                  </a:lnTo>
                  <a:cubicBezTo>
                    <a:pt x="853" y="20"/>
                    <a:pt x="854" y="21"/>
                    <a:pt x="854" y="21"/>
                  </a:cubicBezTo>
                  <a:lnTo>
                    <a:pt x="854" y="21"/>
                  </a:lnTo>
                  <a:cubicBezTo>
                    <a:pt x="853" y="8"/>
                    <a:pt x="853" y="1"/>
                    <a:pt x="853" y="1"/>
                  </a:cubicBezTo>
                  <a:close/>
                  <a:moveTo>
                    <a:pt x="854" y="21"/>
                  </a:moveTo>
                  <a:cubicBezTo>
                    <a:pt x="856" y="38"/>
                    <a:pt x="860" y="63"/>
                    <a:pt x="868" y="97"/>
                  </a:cubicBezTo>
                  <a:lnTo>
                    <a:pt x="868" y="213"/>
                  </a:lnTo>
                  <a:lnTo>
                    <a:pt x="868" y="355"/>
                  </a:lnTo>
                  <a:lnTo>
                    <a:pt x="868" y="533"/>
                  </a:lnTo>
                  <a:cubicBezTo>
                    <a:pt x="853" y="598"/>
                    <a:pt x="853" y="660"/>
                    <a:pt x="837" y="726"/>
                  </a:cubicBezTo>
                  <a:cubicBezTo>
                    <a:pt x="822" y="791"/>
                    <a:pt x="806" y="853"/>
                    <a:pt x="787" y="934"/>
                  </a:cubicBezTo>
                  <a:cubicBezTo>
                    <a:pt x="772" y="1000"/>
                    <a:pt x="741" y="1061"/>
                    <a:pt x="725" y="1127"/>
                  </a:cubicBezTo>
                  <a:cubicBezTo>
                    <a:pt x="691" y="1192"/>
                    <a:pt x="660" y="1254"/>
                    <a:pt x="629" y="1320"/>
                  </a:cubicBezTo>
                  <a:cubicBezTo>
                    <a:pt x="594" y="1385"/>
                    <a:pt x="563" y="1431"/>
                    <a:pt x="517" y="1497"/>
                  </a:cubicBezTo>
                  <a:cubicBezTo>
                    <a:pt x="482" y="1543"/>
                    <a:pt x="436" y="1593"/>
                    <a:pt x="401" y="1640"/>
                  </a:cubicBezTo>
                  <a:cubicBezTo>
                    <a:pt x="355" y="1690"/>
                    <a:pt x="324" y="1736"/>
                    <a:pt x="274" y="1771"/>
                  </a:cubicBezTo>
                  <a:cubicBezTo>
                    <a:pt x="243" y="1802"/>
                    <a:pt x="208" y="1852"/>
                    <a:pt x="178" y="1867"/>
                  </a:cubicBezTo>
                  <a:cubicBezTo>
                    <a:pt x="147" y="1898"/>
                    <a:pt x="112" y="1929"/>
                    <a:pt x="81" y="1948"/>
                  </a:cubicBezTo>
                  <a:cubicBezTo>
                    <a:pt x="35" y="1995"/>
                    <a:pt x="0" y="2010"/>
                    <a:pt x="0" y="2010"/>
                  </a:cubicBezTo>
                  <a:cubicBezTo>
                    <a:pt x="0" y="2010"/>
                    <a:pt x="16" y="2010"/>
                    <a:pt x="35" y="1995"/>
                  </a:cubicBezTo>
                  <a:cubicBezTo>
                    <a:pt x="50" y="1995"/>
                    <a:pt x="66" y="1979"/>
                    <a:pt x="97" y="1964"/>
                  </a:cubicBezTo>
                  <a:cubicBezTo>
                    <a:pt x="131" y="1964"/>
                    <a:pt x="162" y="1929"/>
                    <a:pt x="193" y="1914"/>
                  </a:cubicBezTo>
                  <a:cubicBezTo>
                    <a:pt x="243" y="1898"/>
                    <a:pt x="289" y="1867"/>
                    <a:pt x="324" y="1833"/>
                  </a:cubicBezTo>
                  <a:cubicBezTo>
                    <a:pt x="421" y="1771"/>
                    <a:pt x="517" y="1674"/>
                    <a:pt x="613" y="1563"/>
                  </a:cubicBezTo>
                  <a:cubicBezTo>
                    <a:pt x="660" y="1512"/>
                    <a:pt x="691" y="1447"/>
                    <a:pt x="741" y="1385"/>
                  </a:cubicBezTo>
                  <a:cubicBezTo>
                    <a:pt x="772" y="1320"/>
                    <a:pt x="806" y="1239"/>
                    <a:pt x="837" y="1177"/>
                  </a:cubicBezTo>
                  <a:cubicBezTo>
                    <a:pt x="868" y="1111"/>
                    <a:pt x="903" y="1030"/>
                    <a:pt x="918" y="965"/>
                  </a:cubicBezTo>
                  <a:cubicBezTo>
                    <a:pt x="934" y="888"/>
                    <a:pt x="949" y="822"/>
                    <a:pt x="949" y="741"/>
                  </a:cubicBezTo>
                  <a:cubicBezTo>
                    <a:pt x="964" y="598"/>
                    <a:pt x="964" y="467"/>
                    <a:pt x="949" y="355"/>
                  </a:cubicBezTo>
                  <a:cubicBezTo>
                    <a:pt x="949" y="309"/>
                    <a:pt x="934" y="244"/>
                    <a:pt x="918" y="213"/>
                  </a:cubicBezTo>
                  <a:cubicBezTo>
                    <a:pt x="903" y="163"/>
                    <a:pt x="903" y="132"/>
                    <a:pt x="883" y="97"/>
                  </a:cubicBezTo>
                  <a:cubicBezTo>
                    <a:pt x="869" y="67"/>
                    <a:pt x="868" y="37"/>
                    <a:pt x="854" y="2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7"/>
            <p:cNvSpPr/>
            <p:nvPr/>
          </p:nvSpPr>
          <p:spPr>
            <a:xfrm>
              <a:off x="1546158" y="2326852"/>
              <a:ext cx="13882" cy="969452"/>
            </a:xfrm>
            <a:custGeom>
              <a:avLst/>
              <a:gdLst/>
              <a:ahLst/>
              <a:cxnLst/>
              <a:rect l="l" t="t" r="r" b="b"/>
              <a:pathLst>
                <a:path w="194" h="13547" extrusionOk="0">
                  <a:moveTo>
                    <a:pt x="1" y="0"/>
                  </a:moveTo>
                  <a:lnTo>
                    <a:pt x="1" y="13546"/>
                  </a:lnTo>
                  <a:lnTo>
                    <a:pt x="194" y="13546"/>
                  </a:lnTo>
                  <a:lnTo>
                    <a:pt x="1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7"/>
            <p:cNvSpPr/>
            <p:nvPr/>
          </p:nvSpPr>
          <p:spPr>
            <a:xfrm>
              <a:off x="1378347" y="3098567"/>
              <a:ext cx="347275" cy="59683"/>
            </a:xfrm>
            <a:custGeom>
              <a:avLst/>
              <a:gdLst/>
              <a:ahLst/>
              <a:cxnLst/>
              <a:rect l="l" t="t" r="r" b="b"/>
              <a:pathLst>
                <a:path w="4853" h="834" extrusionOk="0">
                  <a:moveTo>
                    <a:pt x="1" y="0"/>
                  </a:moveTo>
                  <a:lnTo>
                    <a:pt x="1" y="833"/>
                  </a:lnTo>
                  <a:lnTo>
                    <a:pt x="4853" y="833"/>
                  </a:lnTo>
                  <a:lnTo>
                    <a:pt x="4853" y="0"/>
                  </a:ln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7"/>
            <p:cNvSpPr/>
            <p:nvPr/>
          </p:nvSpPr>
          <p:spPr>
            <a:xfrm>
              <a:off x="1390798" y="3098567"/>
              <a:ext cx="10519" cy="59683"/>
            </a:xfrm>
            <a:custGeom>
              <a:avLst/>
              <a:gdLst/>
              <a:ahLst/>
              <a:cxnLst/>
              <a:rect l="l" t="t" r="r" b="b"/>
              <a:pathLst>
                <a:path w="147" h="834" extrusionOk="0">
                  <a:moveTo>
                    <a:pt x="0" y="0"/>
                  </a:moveTo>
                  <a:lnTo>
                    <a:pt x="0" y="833"/>
                  </a:lnTo>
                  <a:lnTo>
                    <a:pt x="147" y="83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7"/>
            <p:cNvSpPr/>
            <p:nvPr/>
          </p:nvSpPr>
          <p:spPr>
            <a:xfrm>
              <a:off x="1415058" y="3098567"/>
              <a:ext cx="10304" cy="59683"/>
            </a:xfrm>
            <a:custGeom>
              <a:avLst/>
              <a:gdLst/>
              <a:ahLst/>
              <a:cxnLst/>
              <a:rect l="l" t="t" r="r" b="b"/>
              <a:pathLst>
                <a:path w="144" h="834" extrusionOk="0">
                  <a:moveTo>
                    <a:pt x="1" y="0"/>
                  </a:moveTo>
                  <a:lnTo>
                    <a:pt x="1" y="833"/>
                  </a:lnTo>
                  <a:lnTo>
                    <a:pt x="144" y="833"/>
                  </a:lnTo>
                  <a:lnTo>
                    <a:pt x="14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7"/>
            <p:cNvSpPr/>
            <p:nvPr/>
          </p:nvSpPr>
          <p:spPr>
            <a:xfrm>
              <a:off x="1439102" y="3098567"/>
              <a:ext cx="9446" cy="59683"/>
            </a:xfrm>
            <a:custGeom>
              <a:avLst/>
              <a:gdLst/>
              <a:ahLst/>
              <a:cxnLst/>
              <a:rect l="l" t="t" r="r" b="b"/>
              <a:pathLst>
                <a:path w="132" h="834" extrusionOk="0">
                  <a:moveTo>
                    <a:pt x="0" y="0"/>
                  </a:moveTo>
                  <a:lnTo>
                    <a:pt x="0" y="833"/>
                  </a:lnTo>
                  <a:lnTo>
                    <a:pt x="132" y="833"/>
                  </a:lnTo>
                  <a:lnTo>
                    <a:pt x="13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a:off x="1462288" y="3098567"/>
              <a:ext cx="10304" cy="59683"/>
            </a:xfrm>
            <a:custGeom>
              <a:avLst/>
              <a:gdLst/>
              <a:ahLst/>
              <a:cxnLst/>
              <a:rect l="l" t="t" r="r" b="b"/>
              <a:pathLst>
                <a:path w="144" h="834" extrusionOk="0">
                  <a:moveTo>
                    <a:pt x="0" y="0"/>
                  </a:moveTo>
                  <a:lnTo>
                    <a:pt x="0" y="833"/>
                  </a:lnTo>
                  <a:lnTo>
                    <a:pt x="143" y="833"/>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7"/>
            <p:cNvSpPr/>
            <p:nvPr/>
          </p:nvSpPr>
          <p:spPr>
            <a:xfrm>
              <a:off x="1486261" y="3098567"/>
              <a:ext cx="10591" cy="59683"/>
            </a:xfrm>
            <a:custGeom>
              <a:avLst/>
              <a:gdLst/>
              <a:ahLst/>
              <a:cxnLst/>
              <a:rect l="l" t="t" r="r" b="b"/>
              <a:pathLst>
                <a:path w="148" h="834" extrusionOk="0">
                  <a:moveTo>
                    <a:pt x="1" y="0"/>
                  </a:moveTo>
                  <a:lnTo>
                    <a:pt x="1" y="833"/>
                  </a:lnTo>
                  <a:lnTo>
                    <a:pt x="147" y="83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7"/>
            <p:cNvSpPr/>
            <p:nvPr/>
          </p:nvSpPr>
          <p:spPr>
            <a:xfrm>
              <a:off x="1510592" y="3098567"/>
              <a:ext cx="10304" cy="59683"/>
            </a:xfrm>
            <a:custGeom>
              <a:avLst/>
              <a:gdLst/>
              <a:ahLst/>
              <a:cxnLst/>
              <a:rect l="l" t="t" r="r" b="b"/>
              <a:pathLst>
                <a:path w="144" h="834" extrusionOk="0">
                  <a:moveTo>
                    <a:pt x="0" y="0"/>
                  </a:moveTo>
                  <a:lnTo>
                    <a:pt x="0" y="833"/>
                  </a:lnTo>
                  <a:lnTo>
                    <a:pt x="143" y="833"/>
                  </a:lnTo>
                  <a:lnTo>
                    <a:pt x="143"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7"/>
            <p:cNvSpPr/>
            <p:nvPr/>
          </p:nvSpPr>
          <p:spPr>
            <a:xfrm>
              <a:off x="1534565" y="3098567"/>
              <a:ext cx="10591" cy="59683"/>
            </a:xfrm>
            <a:custGeom>
              <a:avLst/>
              <a:gdLst/>
              <a:ahLst/>
              <a:cxnLst/>
              <a:rect l="l" t="t" r="r" b="b"/>
              <a:pathLst>
                <a:path w="148" h="834" extrusionOk="0">
                  <a:moveTo>
                    <a:pt x="1" y="0"/>
                  </a:moveTo>
                  <a:lnTo>
                    <a:pt x="1" y="833"/>
                  </a:lnTo>
                  <a:lnTo>
                    <a:pt x="147" y="83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7"/>
            <p:cNvSpPr/>
            <p:nvPr/>
          </p:nvSpPr>
          <p:spPr>
            <a:xfrm>
              <a:off x="1558895" y="3098567"/>
              <a:ext cx="9160" cy="59683"/>
            </a:xfrm>
            <a:custGeom>
              <a:avLst/>
              <a:gdLst/>
              <a:ahLst/>
              <a:cxnLst/>
              <a:rect l="l" t="t" r="r" b="b"/>
              <a:pathLst>
                <a:path w="128" h="834" extrusionOk="0">
                  <a:moveTo>
                    <a:pt x="0" y="0"/>
                  </a:moveTo>
                  <a:lnTo>
                    <a:pt x="0" y="833"/>
                  </a:lnTo>
                  <a:lnTo>
                    <a:pt x="128" y="833"/>
                  </a:lnTo>
                  <a:lnTo>
                    <a:pt x="128"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7"/>
            <p:cNvSpPr/>
            <p:nvPr/>
          </p:nvSpPr>
          <p:spPr>
            <a:xfrm>
              <a:off x="1582868" y="3098567"/>
              <a:ext cx="9517" cy="59683"/>
            </a:xfrm>
            <a:custGeom>
              <a:avLst/>
              <a:gdLst/>
              <a:ahLst/>
              <a:cxnLst/>
              <a:rect l="l" t="t" r="r" b="b"/>
              <a:pathLst>
                <a:path w="133" h="834" extrusionOk="0">
                  <a:moveTo>
                    <a:pt x="1" y="0"/>
                  </a:moveTo>
                  <a:lnTo>
                    <a:pt x="1" y="833"/>
                  </a:lnTo>
                  <a:lnTo>
                    <a:pt x="132" y="833"/>
                  </a:lnTo>
                  <a:lnTo>
                    <a:pt x="132"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7"/>
            <p:cNvSpPr/>
            <p:nvPr/>
          </p:nvSpPr>
          <p:spPr>
            <a:xfrm>
              <a:off x="1606054" y="3098567"/>
              <a:ext cx="10304" cy="59683"/>
            </a:xfrm>
            <a:custGeom>
              <a:avLst/>
              <a:gdLst/>
              <a:ahLst/>
              <a:cxnLst/>
              <a:rect l="l" t="t" r="r" b="b"/>
              <a:pathLst>
                <a:path w="144" h="834" extrusionOk="0">
                  <a:moveTo>
                    <a:pt x="1" y="0"/>
                  </a:moveTo>
                  <a:lnTo>
                    <a:pt x="1" y="833"/>
                  </a:lnTo>
                  <a:lnTo>
                    <a:pt x="144" y="833"/>
                  </a:lnTo>
                  <a:lnTo>
                    <a:pt x="14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7"/>
            <p:cNvSpPr/>
            <p:nvPr/>
          </p:nvSpPr>
          <p:spPr>
            <a:xfrm>
              <a:off x="1630099" y="3098567"/>
              <a:ext cx="10591" cy="59683"/>
            </a:xfrm>
            <a:custGeom>
              <a:avLst/>
              <a:gdLst/>
              <a:ahLst/>
              <a:cxnLst/>
              <a:rect l="l" t="t" r="r" b="b"/>
              <a:pathLst>
                <a:path w="148" h="834" extrusionOk="0">
                  <a:moveTo>
                    <a:pt x="0" y="0"/>
                  </a:moveTo>
                  <a:lnTo>
                    <a:pt x="0" y="833"/>
                  </a:lnTo>
                  <a:lnTo>
                    <a:pt x="147" y="83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7"/>
            <p:cNvSpPr/>
            <p:nvPr/>
          </p:nvSpPr>
          <p:spPr>
            <a:xfrm>
              <a:off x="1654358" y="3098567"/>
              <a:ext cx="10304" cy="59683"/>
            </a:xfrm>
            <a:custGeom>
              <a:avLst/>
              <a:gdLst/>
              <a:ahLst/>
              <a:cxnLst/>
              <a:rect l="l" t="t" r="r" b="b"/>
              <a:pathLst>
                <a:path w="144" h="834" extrusionOk="0">
                  <a:moveTo>
                    <a:pt x="1" y="0"/>
                  </a:moveTo>
                  <a:lnTo>
                    <a:pt x="1" y="833"/>
                  </a:lnTo>
                  <a:lnTo>
                    <a:pt x="144" y="833"/>
                  </a:lnTo>
                  <a:lnTo>
                    <a:pt x="144"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7"/>
            <p:cNvSpPr/>
            <p:nvPr/>
          </p:nvSpPr>
          <p:spPr>
            <a:xfrm>
              <a:off x="1678403" y="3098567"/>
              <a:ext cx="10519" cy="59683"/>
            </a:xfrm>
            <a:custGeom>
              <a:avLst/>
              <a:gdLst/>
              <a:ahLst/>
              <a:cxnLst/>
              <a:rect l="l" t="t" r="r" b="b"/>
              <a:pathLst>
                <a:path w="147" h="834" extrusionOk="0">
                  <a:moveTo>
                    <a:pt x="0" y="0"/>
                  </a:moveTo>
                  <a:lnTo>
                    <a:pt x="0" y="833"/>
                  </a:lnTo>
                  <a:lnTo>
                    <a:pt x="147" y="83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7"/>
            <p:cNvSpPr/>
            <p:nvPr/>
          </p:nvSpPr>
          <p:spPr>
            <a:xfrm>
              <a:off x="1700428" y="3098567"/>
              <a:ext cx="10519" cy="59683"/>
            </a:xfrm>
            <a:custGeom>
              <a:avLst/>
              <a:gdLst/>
              <a:ahLst/>
              <a:cxnLst/>
              <a:rect l="l" t="t" r="r" b="b"/>
              <a:pathLst>
                <a:path w="147" h="834" extrusionOk="0">
                  <a:moveTo>
                    <a:pt x="0" y="0"/>
                  </a:moveTo>
                  <a:lnTo>
                    <a:pt x="0" y="833"/>
                  </a:lnTo>
                  <a:lnTo>
                    <a:pt x="147" y="833"/>
                  </a:lnTo>
                  <a:lnTo>
                    <a:pt x="147" y="0"/>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txBox="1">
            <a:spLocks noGrp="1"/>
          </p:cNvSpPr>
          <p:nvPr>
            <p:ph type="title"/>
          </p:nvPr>
        </p:nvSpPr>
        <p:spPr>
          <a:xfrm>
            <a:off x="569777" y="642452"/>
            <a:ext cx="3072776" cy="895402"/>
          </a:xfrm>
          <a:prstGeom prst="wedgeEllipseCallout">
            <a:avLst>
              <a:gd name="adj1" fmla="val -35494"/>
              <a:gd name="adj2" fmla="val -97646"/>
            </a:avLst>
          </a:prstGeom>
          <a:solidFill>
            <a:schemeClr val="accent4">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spcFirstLastPara="1" wrap="square" lIns="91425" tIns="91425" rIns="91425" bIns="91425" anchor="t" anchorCtr="0">
            <a:noAutofit/>
          </a:bodyPr>
          <a:lstStyle/>
          <a:p>
            <a:pPr marL="0" lvl="0" indent="0" algn="ctr" rtl="0">
              <a:spcBef>
                <a:spcPts val="0"/>
              </a:spcBef>
              <a:spcAft>
                <a:spcPts val="0"/>
              </a:spcAft>
              <a:buNone/>
            </a:pPr>
            <a:r>
              <a:rPr lang="en-US" sz="2000" smtClean="0">
                <a:solidFill>
                  <a:srgbClr val="080808"/>
                </a:solidFill>
                <a:latin typeface="+mj-lt"/>
              </a:rPr>
              <a:t>Thảo luận nhóm</a:t>
            </a:r>
            <a:endParaRPr lang="en-US" sz="2000">
              <a:solidFill>
                <a:srgbClr val="080808"/>
              </a:solidFill>
              <a:latin typeface="+mj-lt"/>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86769" y="3654507"/>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9" name="Picture 4"/>
          <p:cNvPicPr>
            <a:picLocks noChangeAspect="1"/>
          </p:cNvPicPr>
          <p:nvPr/>
        </p:nvPicPr>
        <p:blipFill>
          <a:blip r:embed="rId3"/>
          <a:srcRect/>
          <a:stretch>
            <a:fillRect/>
          </a:stretch>
        </p:blipFill>
        <p:spPr>
          <a:xfrm>
            <a:off x="633139" y="1887687"/>
            <a:ext cx="3592652" cy="2698980"/>
          </a:xfrm>
          <a:prstGeom prst="rect">
            <a:avLst/>
          </a:prstGeom>
        </p:spPr>
      </p:pic>
      <p:sp>
        <p:nvSpPr>
          <p:cNvPr id="2" name="TextBox 1"/>
          <p:cNvSpPr txBox="1"/>
          <p:nvPr/>
        </p:nvSpPr>
        <p:spPr>
          <a:xfrm>
            <a:off x="4879532" y="1243941"/>
            <a:ext cx="3421823" cy="2656046"/>
          </a:xfrm>
          <a:prstGeom prst="wedgeRoundRectCallout">
            <a:avLst>
              <a:gd name="adj1" fmla="val 75125"/>
              <a:gd name="adj2" fmla="val -71296"/>
              <a:gd name="adj3" fmla="val 16667"/>
            </a:avLst>
          </a:prstGeom>
          <a:solidFill>
            <a:schemeClr val="accent5">
              <a:lumMod val="60000"/>
              <a:lumOff val="40000"/>
            </a:schemeClr>
          </a:solidFill>
        </p:spPr>
        <p:txBody>
          <a:bodyPr wrap="square" rtlCol="0">
            <a:spAutoFit/>
          </a:bodyPr>
          <a:lstStyle/>
          <a:p>
            <a:pPr>
              <a:lnSpc>
                <a:spcPct val="150000"/>
              </a:lnSpc>
            </a:pPr>
            <a:r>
              <a:rPr lang="en-US" sz="2000"/>
              <a:t>Sử dụng internet, sách, báo... để tìm hiểu về </a:t>
            </a:r>
            <a:r>
              <a:rPr lang="en-US" sz="2000" smtClean="0"/>
              <a:t>khái niệm của phân </a:t>
            </a:r>
            <a:r>
              <a:rPr lang="en-US" sz="2000"/>
              <a:t>bón </a:t>
            </a:r>
            <a:r>
              <a:rPr lang="en-US" sz="2000" smtClean="0"/>
              <a:t>và </a:t>
            </a:r>
            <a:r>
              <a:rPr lang="en-US" sz="2000"/>
              <a:t>vai trò của phân bón lá đối với cây trồng</a:t>
            </a:r>
            <a:r>
              <a:rPr lang="en-US" sz="2000" smtClean="0"/>
              <a:t>.	</a:t>
            </a:r>
            <a:endParaRPr lang="en-US" sz="2000"/>
          </a:p>
        </p:txBody>
      </p:sp>
      <p:pic>
        <p:nvPicPr>
          <p:cNvPr id="102" name="Picture 13"/>
          <p:cNvPicPr>
            <a:picLocks noChangeAspect="1"/>
          </p:cNvPicPr>
          <p:nvPr/>
        </p:nvPicPr>
        <p:blipFill>
          <a:blip r:embed="rId4">
            <a:extLst>
              <a:ext uri="{28A0092B-C50C-407E-A947-70E740481C1C}">
                <a14:useLocalDpi xmlns:a14="http://schemas.microsoft.com/office/drawing/2010/main" val="0"/>
              </a:ext>
              <a:ext uri="{96DAC541-7B7A-43D3-8B79-37D633B846F1}">
                <asvg:svgBlip xmlns="" xmlns:asvg="http://schemas.microsoft.com/office/drawing/2016/SVG/main" r:embed="rId23"/>
              </a:ext>
            </a:extLst>
          </a:blip>
          <a:srcRect/>
          <a:stretch>
            <a:fillRect/>
          </a:stretch>
        </p:blipFill>
        <p:spPr>
          <a:xfrm rot="19957798">
            <a:off x="4421862" y="706737"/>
            <a:ext cx="1229651" cy="1074408"/>
          </a:xfrm>
          <a:prstGeom prst="rect">
            <a:avLst/>
          </a:prstGeom>
        </p:spPr>
      </p:pic>
    </p:spTree>
    <p:extLst>
      <p:ext uri="{BB962C8B-B14F-4D97-AF65-F5344CB8AC3E}">
        <p14:creationId xmlns:p14="http://schemas.microsoft.com/office/powerpoint/2010/main" val="228119785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25"/>
                                        </p:tgtEl>
                                        <p:attrNameLst>
                                          <p:attrName>style.visibility</p:attrName>
                                        </p:attrNameLst>
                                      </p:cBhvr>
                                      <p:to>
                                        <p:strVal val="visible"/>
                                      </p:to>
                                    </p:set>
                                    <p:anim calcmode="lin" valueType="num">
                                      <p:cBhvr additive="base">
                                        <p:cTn id="7" dur="500" fill="hold"/>
                                        <p:tgtEl>
                                          <p:spTgt spid="1125"/>
                                        </p:tgtEl>
                                        <p:attrNameLst>
                                          <p:attrName>ppt_x</p:attrName>
                                        </p:attrNameLst>
                                      </p:cBhvr>
                                      <p:tavLst>
                                        <p:tav tm="0">
                                          <p:val>
                                            <p:strVal val="#ppt_x"/>
                                          </p:val>
                                        </p:tav>
                                        <p:tav tm="100000">
                                          <p:val>
                                            <p:strVal val="#ppt_x"/>
                                          </p:val>
                                        </p:tav>
                                      </p:tavLst>
                                    </p:anim>
                                    <p:anim calcmode="lin" valueType="num">
                                      <p:cBhvr additive="base">
                                        <p:cTn id="8" dur="500" fill="hold"/>
                                        <p:tgtEl>
                                          <p:spTgt spid="1125"/>
                                        </p:tgtEl>
                                        <p:attrNameLst>
                                          <p:attrName>ppt_y</p:attrName>
                                        </p:attrNameLst>
                                      </p:cBhvr>
                                      <p:tavLst>
                                        <p:tav tm="0">
                                          <p:val>
                                            <p:strVal val="1+#ppt_h/2"/>
                                          </p:val>
                                        </p:tav>
                                        <p:tav tm="100000">
                                          <p:val>
                                            <p:strVal val="#ppt_y"/>
                                          </p:val>
                                        </p:tav>
                                      </p:tavLst>
                                    </p:anim>
                                  </p:childTnLst>
                                </p:cTn>
                              </p:par>
                              <p:par>
                                <p:cTn id="9" presetID="16" presetClass="entr" presetSubtype="21" fill="hold" nodeType="with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barn(inVertical)">
                                      <p:cBhvr>
                                        <p:cTn id="11" dur="500"/>
                                        <p:tgtEl>
                                          <p:spTgt spid="99"/>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barn(inVertical)">
                                      <p:cBhvr>
                                        <p:cTn id="16" dur="500"/>
                                        <p:tgtEl>
                                          <p:spTgt spid="2"/>
                                        </p:tgtEl>
                                      </p:cBhvr>
                                    </p:animEffect>
                                  </p:childTnLst>
                                </p:cTn>
                              </p:par>
                              <p:par>
                                <p:cTn id="17" presetID="16" presetClass="entr" presetSubtype="21"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barn(inVertical)">
                                      <p:cBhvr>
                                        <p:cTn id="19"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5" grpId="0" animBg="1"/>
      <p:bldP spid="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020"/>
        <p:cNvGrpSpPr/>
        <p:nvPr/>
      </p:nvGrpSpPr>
      <p:grpSpPr>
        <a:xfrm>
          <a:off x="0" y="0"/>
          <a:ext cx="0" cy="0"/>
          <a:chOff x="0" y="0"/>
          <a:chExt cx="0" cy="0"/>
        </a:xfrm>
      </p:grpSpPr>
      <p:sp>
        <p:nvSpPr>
          <p:cNvPr id="6021" name="Google Shape;6021;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6022" name="Google Shape;6022;p68"/>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Did you like the resources on this template? Get them for free at our other websites:</a:t>
            </a:r>
            <a:br>
              <a:rPr lang="en" sz="1400">
                <a:solidFill>
                  <a:schemeClr val="dk1"/>
                </a:solidFill>
              </a:rPr>
            </a:br>
            <a:r>
              <a:rPr lang="en" sz="2600" b="1">
                <a:solidFill>
                  <a:schemeClr val="dk1"/>
                </a:solidFill>
                <a:latin typeface="Anek Devanagari"/>
                <a:ea typeface="Anek Devanagari"/>
                <a:cs typeface="Anek Devanagari"/>
                <a:sym typeface="Anek Devanagari"/>
              </a:rPr>
              <a:t>Photos</a:t>
            </a:r>
            <a:endParaRPr sz="2600" b="1">
              <a:solidFill>
                <a:schemeClr val="dk1"/>
              </a:solidFill>
              <a:latin typeface="Anek Devanagari"/>
              <a:ea typeface="Anek Devanagari"/>
              <a:cs typeface="Anek Devanagari"/>
              <a:sym typeface="Anek Devanagari"/>
            </a:endParaRPr>
          </a:p>
          <a:p>
            <a:pPr marL="457200" lvl="0" indent="-317500" algn="l" rtl="0">
              <a:spcBef>
                <a:spcPts val="0"/>
              </a:spcBef>
              <a:spcAft>
                <a:spcPts val="0"/>
              </a:spcAft>
              <a:buClr>
                <a:schemeClr val="dk1"/>
              </a:buClr>
              <a:buSzPts val="1400"/>
              <a:buChar char="●"/>
            </a:pPr>
            <a:r>
              <a:rPr lang="en" sz="1400">
                <a:solidFill>
                  <a:schemeClr val="hlink"/>
                </a:solidFill>
                <a:uFill>
                  <a:noFill/>
                </a:uFill>
                <a:hlinkClick r:id="rId3"/>
              </a:rPr>
              <a:t>Adult reusing materials in creative ways</a:t>
            </a:r>
            <a:endParaRPr sz="1400">
              <a:solidFill>
                <a:schemeClr val="dk1"/>
              </a:solidFill>
            </a:endParaRPr>
          </a:p>
          <a:p>
            <a:pPr marL="457200" lvl="0" indent="-317500" algn="l" rtl="0">
              <a:spcBef>
                <a:spcPts val="0"/>
              </a:spcBef>
              <a:spcAft>
                <a:spcPts val="0"/>
              </a:spcAft>
              <a:buClr>
                <a:schemeClr val="dk1"/>
              </a:buClr>
              <a:buSzPts val="1400"/>
              <a:buChar char="●"/>
            </a:pPr>
            <a:r>
              <a:rPr lang="en" sz="1400">
                <a:solidFill>
                  <a:schemeClr val="hlink"/>
                </a:solidFill>
                <a:uFill>
                  <a:noFill/>
                </a:uFill>
                <a:hlinkClick r:id="rId4"/>
              </a:rPr>
              <a:t>Young adult reusing cans for planting</a:t>
            </a:r>
            <a:endParaRPr sz="1400">
              <a:solidFill>
                <a:schemeClr val="dk1"/>
              </a:solidFill>
            </a:endParaRPr>
          </a:p>
          <a:p>
            <a:pPr marL="0" lvl="0" indent="0" algn="l" rtl="0">
              <a:spcBef>
                <a:spcPts val="0"/>
              </a:spcBef>
              <a:spcAft>
                <a:spcPts val="0"/>
              </a:spcAft>
              <a:buNone/>
            </a:pPr>
            <a:endParaRPr sz="1400">
              <a:solidFill>
                <a:schemeClr val="dk1"/>
              </a:solidFill>
            </a:endParaRPr>
          </a:p>
          <a:p>
            <a:pPr marL="0" lvl="0" indent="0" algn="l" rtl="0">
              <a:spcBef>
                <a:spcPts val="0"/>
              </a:spcBef>
              <a:spcAft>
                <a:spcPts val="0"/>
              </a:spcAft>
              <a:buNone/>
            </a:pPr>
            <a:r>
              <a:rPr lang="en" sz="2600" b="1">
                <a:solidFill>
                  <a:schemeClr val="dk1"/>
                </a:solidFill>
                <a:latin typeface="Anek Devanagari"/>
                <a:ea typeface="Anek Devanagari"/>
                <a:cs typeface="Anek Devanagari"/>
                <a:sym typeface="Anek Devanagari"/>
              </a:rPr>
              <a:t>Vectors</a:t>
            </a:r>
            <a:endParaRPr sz="2600" b="1">
              <a:solidFill>
                <a:schemeClr val="dk1"/>
              </a:solidFill>
              <a:latin typeface="Anek Devanagari"/>
              <a:ea typeface="Anek Devanagari"/>
              <a:cs typeface="Anek Devanagari"/>
              <a:sym typeface="Anek Devanagari"/>
            </a:endParaRPr>
          </a:p>
          <a:p>
            <a:pPr marL="457200" lvl="0" indent="-317500" algn="l" rtl="0">
              <a:spcBef>
                <a:spcPts val="0"/>
              </a:spcBef>
              <a:spcAft>
                <a:spcPts val="0"/>
              </a:spcAft>
              <a:buClr>
                <a:schemeClr val="dk1"/>
              </a:buClr>
              <a:buSzPts val="1400"/>
              <a:buChar char="●"/>
            </a:pPr>
            <a:r>
              <a:rPr lang="en" sz="1400">
                <a:solidFill>
                  <a:schemeClr val="hlink"/>
                </a:solidFill>
                <a:uFill>
                  <a:noFill/>
                </a:uFill>
                <a:hlinkClick r:id="rId5"/>
              </a:rPr>
              <a:t>Hand drawn upcycle illustration</a:t>
            </a:r>
            <a:r>
              <a:rPr lang="en" sz="1400" b="1">
                <a:solidFill>
                  <a:schemeClr val="dk1"/>
                </a:solidFill>
              </a:rPr>
              <a:t> </a:t>
            </a:r>
            <a:r>
              <a:rPr lang="en" sz="1400">
                <a:solidFill>
                  <a:schemeClr val="dk1"/>
                </a:solidFill>
              </a:rPr>
              <a:t>(I)</a:t>
            </a:r>
            <a:endParaRPr sz="1400" b="1">
              <a:solidFill>
                <a:schemeClr val="dk1"/>
              </a:solidFill>
            </a:endParaRPr>
          </a:p>
          <a:p>
            <a:pPr marL="457200" lvl="0" indent="-317500" algn="l" rtl="0">
              <a:spcBef>
                <a:spcPts val="0"/>
              </a:spcBef>
              <a:spcAft>
                <a:spcPts val="0"/>
              </a:spcAft>
              <a:buClr>
                <a:schemeClr val="dk1"/>
              </a:buClr>
              <a:buSzPts val="1400"/>
              <a:buChar char="●"/>
            </a:pPr>
            <a:r>
              <a:rPr lang="en" sz="1400">
                <a:solidFill>
                  <a:schemeClr val="hlink"/>
                </a:solidFill>
                <a:uFill>
                  <a:noFill/>
                </a:uFill>
                <a:hlinkClick r:id="rId6"/>
              </a:rPr>
              <a:t>Hand drawn upcycle illustration</a:t>
            </a:r>
            <a:r>
              <a:rPr lang="en" sz="1400" b="1">
                <a:solidFill>
                  <a:schemeClr val="dk1"/>
                </a:solidFill>
              </a:rPr>
              <a:t> </a:t>
            </a:r>
            <a:r>
              <a:rPr lang="en" sz="1400">
                <a:solidFill>
                  <a:schemeClr val="dk1"/>
                </a:solidFill>
              </a:rPr>
              <a:t>(II)</a:t>
            </a:r>
            <a:endParaRPr sz="1400" b="1">
              <a:solidFill>
                <a:schemeClr val="dk1"/>
              </a:solidFill>
            </a:endParaRPr>
          </a:p>
          <a:p>
            <a:pPr marL="457200" lvl="0" indent="-317500" algn="l" rtl="0">
              <a:spcBef>
                <a:spcPts val="0"/>
              </a:spcBef>
              <a:spcAft>
                <a:spcPts val="0"/>
              </a:spcAft>
              <a:buClr>
                <a:schemeClr val="dk1"/>
              </a:buClr>
              <a:buSzPts val="1400"/>
              <a:buChar char="●"/>
            </a:pPr>
            <a:r>
              <a:rPr lang="en" sz="1400">
                <a:solidFill>
                  <a:schemeClr val="hlink"/>
                </a:solidFill>
                <a:uFill>
                  <a:noFill/>
                </a:uFill>
                <a:hlinkClick r:id="rId7"/>
              </a:rPr>
              <a:t>Hand drawn upcycle illustration</a:t>
            </a:r>
            <a:r>
              <a:rPr lang="en" sz="1400" b="1">
                <a:solidFill>
                  <a:schemeClr val="dk1"/>
                </a:solidFill>
              </a:rPr>
              <a:t> </a:t>
            </a:r>
            <a:r>
              <a:rPr lang="en" sz="1400">
                <a:solidFill>
                  <a:schemeClr val="dk1"/>
                </a:solidFill>
              </a:rPr>
              <a:t>(III)</a:t>
            </a:r>
            <a:endParaRPr sz="1400" b="1">
              <a:solidFill>
                <a:schemeClr val="dk1"/>
              </a:solidFill>
            </a:endParaRPr>
          </a:p>
          <a:p>
            <a:pPr marL="457200" lvl="0" indent="-317500" algn="l" rtl="0">
              <a:spcBef>
                <a:spcPts val="0"/>
              </a:spcBef>
              <a:spcAft>
                <a:spcPts val="0"/>
              </a:spcAft>
              <a:buClr>
                <a:schemeClr val="dk1"/>
              </a:buClr>
              <a:buSzPts val="1400"/>
              <a:buChar char="●"/>
            </a:pPr>
            <a:r>
              <a:rPr lang="en" sz="1400">
                <a:solidFill>
                  <a:schemeClr val="hlink"/>
                </a:solidFill>
                <a:uFill>
                  <a:noFill/>
                </a:uFill>
                <a:hlinkClick r:id="rId8"/>
              </a:rPr>
              <a:t>Hand drawn upcycle illustration</a:t>
            </a:r>
            <a:r>
              <a:rPr lang="en" sz="1400" b="1">
                <a:solidFill>
                  <a:schemeClr val="dk1"/>
                </a:solidFill>
              </a:rPr>
              <a:t> </a:t>
            </a:r>
            <a:r>
              <a:rPr lang="en" sz="1400">
                <a:solidFill>
                  <a:schemeClr val="dk1"/>
                </a:solidFill>
              </a:rPr>
              <a:t>(IV)</a:t>
            </a:r>
            <a:endParaRPr sz="1400">
              <a:solidFill>
                <a:schemeClr val="dk1"/>
              </a:solidFill>
            </a:endParaRPr>
          </a:p>
          <a:p>
            <a:pPr marL="0" lvl="0" indent="0" algn="l" rtl="0">
              <a:spcBef>
                <a:spcPts val="0"/>
              </a:spcBef>
              <a:spcAft>
                <a:spcPts val="0"/>
              </a:spcAft>
              <a:buNone/>
            </a:pPr>
            <a:endParaRPr/>
          </a:p>
          <a:p>
            <a:pPr marL="0" lvl="0" indent="0" algn="l" rtl="0">
              <a:spcBef>
                <a:spcPts val="0"/>
              </a:spcBef>
              <a:spcAft>
                <a:spcPts val="0"/>
              </a:spcAft>
              <a:buNone/>
            </a:pPr>
            <a:r>
              <a:rPr lang="en" sz="2600" b="1">
                <a:latin typeface="Anek Devanagari"/>
                <a:ea typeface="Anek Devanagari"/>
                <a:cs typeface="Anek Devanagari"/>
                <a:sym typeface="Anek Devanagari"/>
              </a:rPr>
              <a:t>Icons</a:t>
            </a:r>
            <a:endParaRPr sz="2600" b="1">
              <a:latin typeface="Anek Devanagari"/>
              <a:ea typeface="Anek Devanagari"/>
              <a:cs typeface="Anek Devanagari"/>
              <a:sym typeface="Anek Devanagari"/>
            </a:endParaRPr>
          </a:p>
          <a:p>
            <a:pPr marL="457200" lvl="0" indent="-317500" algn="l" rtl="0">
              <a:spcBef>
                <a:spcPts val="0"/>
              </a:spcBef>
              <a:spcAft>
                <a:spcPts val="0"/>
              </a:spcAft>
              <a:buSzPts val="1400"/>
              <a:buChar char="●"/>
            </a:pPr>
            <a:r>
              <a:rPr lang="en">
                <a:solidFill>
                  <a:schemeClr val="hlink"/>
                </a:solidFill>
                <a:uFill>
                  <a:noFill/>
                </a:uFill>
                <a:hlinkClick r:id="rId9"/>
              </a:rPr>
              <a:t>Icon Pack: Ecology | Flat</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26"/>
        <p:cNvGrpSpPr/>
        <p:nvPr/>
      </p:nvGrpSpPr>
      <p:grpSpPr>
        <a:xfrm>
          <a:off x="0" y="0"/>
          <a:ext cx="0" cy="0"/>
          <a:chOff x="0" y="0"/>
          <a:chExt cx="0" cy="0"/>
        </a:xfrm>
      </p:grpSpPr>
      <p:sp>
        <p:nvSpPr>
          <p:cNvPr id="6027" name="Google Shape;6027;p69"/>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a:solidFill>
                  <a:srgbClr val="869FB2"/>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a:solidFill>
                <a:srgbClr val="869FB2"/>
              </a:solidFill>
            </a:endParaRPr>
          </a:p>
        </p:txBody>
      </p:sp>
      <p:sp>
        <p:nvSpPr>
          <p:cNvPr id="6028" name="Google Shape;6028;p6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6029" name="Google Shape;6029;p69"/>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a:solidFill>
                  <a:srgbClr val="435D74"/>
                </a:solidFill>
              </a:rPr>
              <a:t> </a:t>
            </a:r>
            <a:r>
              <a:rPr lang="en" sz="1000">
                <a:solidFill>
                  <a:srgbClr val="FFFFFF"/>
                </a:solidFill>
              </a:rPr>
              <a:t>by keeping the </a:t>
            </a:r>
            <a:r>
              <a:rPr lang="en" sz="1000" b="1">
                <a:solidFill>
                  <a:schemeClr val="hlink"/>
                </a:solidFill>
                <a:uFill>
                  <a:noFill/>
                </a:u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33"/>
        <p:cNvGrpSpPr/>
        <p:nvPr/>
      </p:nvGrpSpPr>
      <p:grpSpPr>
        <a:xfrm>
          <a:off x="0" y="0"/>
          <a:ext cx="0" cy="0"/>
          <a:chOff x="0" y="0"/>
          <a:chExt cx="0" cy="0"/>
        </a:xfrm>
      </p:grpSpPr>
      <p:sp>
        <p:nvSpPr>
          <p:cNvPr id="6034" name="Google Shape;6034;p70"/>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a:solidFill>
                  <a:schemeClr val="hlink"/>
                </a:solidFill>
                <a:uFill>
                  <a:noFill/>
                </a:u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6035" name="Google Shape;6035;p7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6036" name="Google Shape;6036;p7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40"/>
        <p:cNvGrpSpPr/>
        <p:nvPr/>
      </p:nvGrpSpPr>
      <p:grpSpPr>
        <a:xfrm>
          <a:off x="0" y="0"/>
          <a:ext cx="0" cy="0"/>
          <a:chOff x="0" y="0"/>
          <a:chExt cx="0" cy="0"/>
        </a:xfrm>
      </p:grpSpPr>
      <p:sp>
        <p:nvSpPr>
          <p:cNvPr id="6041" name="Google Shape;6041;p71"/>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6042" name="Google Shape;6042;p71"/>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Anek Devanagari</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https://fonts.google.com/specimen/Anek+Devanagari</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Catamaran</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https://fonts.google.com/specimen/Catamaran</a:t>
            </a:r>
            <a:r>
              <a:rPr lang="en" sz="1100">
                <a:solidFill>
                  <a:schemeClr val="lt1"/>
                </a:solidFill>
              </a:rPr>
              <a:t>)</a:t>
            </a:r>
            <a:endParaRPr sz="1100">
              <a:solidFill>
                <a:schemeClr val="lt1"/>
              </a:solidFill>
            </a:endParaRPr>
          </a:p>
        </p:txBody>
      </p:sp>
      <p:sp>
        <p:nvSpPr>
          <p:cNvPr id="6043" name="Google Shape;6043;p71"/>
          <p:cNvSpPr/>
          <p:nvPr/>
        </p:nvSpPr>
        <p:spPr>
          <a:xfrm>
            <a:off x="2052650" y="2988225"/>
            <a:ext cx="791400" cy="754200"/>
          </a:xfrm>
          <a:prstGeom prst="roundRect">
            <a:avLst>
              <a:gd name="adj" fmla="val 16667"/>
            </a:avLst>
          </a:prstGeom>
          <a:solidFill>
            <a:srgbClr val="1330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3114470" y="2988225"/>
            <a:ext cx="791400" cy="754200"/>
          </a:xfrm>
          <a:prstGeom prst="roundRect">
            <a:avLst>
              <a:gd name="adj" fmla="val 16667"/>
            </a:avLst>
          </a:prstGeom>
          <a:solidFill>
            <a:srgbClr val="38516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4176289" y="2988225"/>
            <a:ext cx="791400" cy="754200"/>
          </a:xfrm>
          <a:prstGeom prst="roundRect">
            <a:avLst>
              <a:gd name="adj" fmla="val 16667"/>
            </a:avLst>
          </a:prstGeom>
          <a:solidFill>
            <a:srgbClr val="F4FC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#13304e</a:t>
            </a:r>
            <a:endParaRPr sz="1000">
              <a:solidFill>
                <a:srgbClr val="FFFFFF"/>
              </a:solidFill>
            </a:endParaRPr>
          </a:p>
        </p:txBody>
      </p:sp>
      <p:sp>
        <p:nvSpPr>
          <p:cNvPr id="6047" name="Google Shape;6047;p71"/>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#38516a</a:t>
            </a:r>
            <a:endParaRPr sz="1000">
              <a:solidFill>
                <a:srgbClr val="FFFFFF"/>
              </a:solidFill>
            </a:endParaRPr>
          </a:p>
        </p:txBody>
      </p:sp>
      <p:sp>
        <p:nvSpPr>
          <p:cNvPr id="6048" name="Google Shape;6048;p71"/>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#f4fcde</a:t>
            </a:r>
            <a:endParaRPr sz="1000">
              <a:solidFill>
                <a:schemeClr val="dk1"/>
              </a:solidFill>
            </a:endParaRPr>
          </a:p>
        </p:txBody>
      </p:sp>
      <p:sp>
        <p:nvSpPr>
          <p:cNvPr id="6049" name="Google Shape;6049;p71"/>
          <p:cNvSpPr/>
          <p:nvPr/>
        </p:nvSpPr>
        <p:spPr>
          <a:xfrm>
            <a:off x="5238125" y="2988225"/>
            <a:ext cx="791400" cy="754200"/>
          </a:xfrm>
          <a:prstGeom prst="roundRect">
            <a:avLst>
              <a:gd name="adj" fmla="val 16667"/>
            </a:avLst>
          </a:prstGeom>
          <a:solidFill>
            <a:srgbClr val="DBEB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#dbebb7</a:t>
            </a:r>
            <a:endParaRPr sz="1000">
              <a:solidFill>
                <a:schemeClr val="dk1"/>
              </a:solidFill>
            </a:endParaRPr>
          </a:p>
        </p:txBody>
      </p:sp>
      <p:sp>
        <p:nvSpPr>
          <p:cNvPr id="6051" name="Google Shape;6051;p71"/>
          <p:cNvSpPr/>
          <p:nvPr/>
        </p:nvSpPr>
        <p:spPr>
          <a:xfrm>
            <a:off x="2052650" y="3919325"/>
            <a:ext cx="791400" cy="754200"/>
          </a:xfrm>
          <a:prstGeom prst="roundRect">
            <a:avLst>
              <a:gd name="adj" fmla="val 16667"/>
            </a:avLst>
          </a:prstGeom>
          <a:solidFill>
            <a:srgbClr val="6EA8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3114470" y="3919325"/>
            <a:ext cx="791400" cy="754200"/>
          </a:xfrm>
          <a:prstGeom prst="roundRect">
            <a:avLst>
              <a:gd name="adj" fmla="val 16667"/>
            </a:avLst>
          </a:prstGeom>
          <a:solidFill>
            <a:srgbClr val="5F8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4176289" y="3919325"/>
            <a:ext cx="791400" cy="754200"/>
          </a:xfrm>
          <a:prstGeom prst="roundRect">
            <a:avLst>
              <a:gd name="adj" fmla="val 16667"/>
            </a:avLst>
          </a:prstGeom>
          <a:solidFill>
            <a:srgbClr val="FFDE2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#6ea843</a:t>
            </a:r>
            <a:endParaRPr sz="1000">
              <a:solidFill>
                <a:srgbClr val="FFFFFF"/>
              </a:solidFill>
            </a:endParaRPr>
          </a:p>
        </p:txBody>
      </p:sp>
      <p:sp>
        <p:nvSpPr>
          <p:cNvPr id="6055" name="Google Shape;6055;p71"/>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#5f8343</a:t>
            </a:r>
            <a:endParaRPr sz="1000">
              <a:solidFill>
                <a:srgbClr val="FFFFFF"/>
              </a:solidFill>
            </a:endParaRPr>
          </a:p>
        </p:txBody>
      </p:sp>
      <p:sp>
        <p:nvSpPr>
          <p:cNvPr id="6056" name="Google Shape;6056;p71"/>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#ffde25</a:t>
            </a:r>
            <a:endParaRPr sz="1000">
              <a:solidFill>
                <a:schemeClr val="dk1"/>
              </a:solidFill>
            </a:endParaRPr>
          </a:p>
        </p:txBody>
      </p:sp>
      <p:sp>
        <p:nvSpPr>
          <p:cNvPr id="6057" name="Google Shape;6057;p71"/>
          <p:cNvSpPr/>
          <p:nvPr/>
        </p:nvSpPr>
        <p:spPr>
          <a:xfrm>
            <a:off x="5238125" y="3919325"/>
            <a:ext cx="791400" cy="754200"/>
          </a:xfrm>
          <a:prstGeom prst="roundRect">
            <a:avLst>
              <a:gd name="adj" fmla="val 16667"/>
            </a:avLst>
          </a:prstGeom>
          <a:solidFill>
            <a:srgbClr val="FBB6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#fbb62d</a:t>
            </a:r>
            <a:endParaRPr sz="1000">
              <a:solidFill>
                <a:srgbClr val="FFFFFF"/>
              </a:solidFill>
            </a:endParaRPr>
          </a:p>
        </p:txBody>
      </p:sp>
      <p:sp>
        <p:nvSpPr>
          <p:cNvPr id="6059" name="Google Shape;6059;p71"/>
          <p:cNvSpPr/>
          <p:nvPr/>
        </p:nvSpPr>
        <p:spPr>
          <a:xfrm>
            <a:off x="6299950" y="2988225"/>
            <a:ext cx="791400" cy="754200"/>
          </a:xfrm>
          <a:prstGeom prst="roundRect">
            <a:avLst>
              <a:gd name="adj" fmla="val 16667"/>
            </a:avLst>
          </a:prstGeom>
          <a:solidFill>
            <a:srgbClr val="A4CD4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#a4cd49</a:t>
            </a:r>
            <a:endParaRPr sz="1000">
              <a:solidFill>
                <a:srgbClr val="FFFFFF"/>
              </a:solidFill>
            </a:endParaRPr>
          </a:p>
        </p:txBody>
      </p:sp>
      <p:sp>
        <p:nvSpPr>
          <p:cNvPr id="6061" name="Google Shape;6061;p71"/>
          <p:cNvSpPr/>
          <p:nvPr/>
        </p:nvSpPr>
        <p:spPr>
          <a:xfrm>
            <a:off x="6299950" y="3919325"/>
            <a:ext cx="791400" cy="754200"/>
          </a:xfrm>
          <a:prstGeom prst="roundRect">
            <a:avLst>
              <a:gd name="adj" fmla="val 16667"/>
            </a:avLst>
          </a:prstGeom>
          <a:solidFill>
            <a:srgbClr val="FB7E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#fb7e2d</a:t>
            </a:r>
            <a:endParaRPr sz="1000">
              <a:solidFill>
                <a:srgbClr val="FFFFFF"/>
              </a:solidFill>
            </a:endParaRPr>
          </a:p>
        </p:txBody>
      </p:sp>
      <p:sp>
        <p:nvSpPr>
          <p:cNvPr id="6063" name="Google Shape;6063;p7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7"/>
        <p:cNvGrpSpPr/>
        <p:nvPr/>
      </p:nvGrpSpPr>
      <p:grpSpPr>
        <a:xfrm>
          <a:off x="0" y="0"/>
          <a:ext cx="0" cy="0"/>
          <a:chOff x="0" y="0"/>
          <a:chExt cx="0" cy="0"/>
        </a:xfrm>
      </p:grpSpPr>
      <p:sp>
        <p:nvSpPr>
          <p:cNvPr id="6068" name="Google Shape;6068;p72"/>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endParaRPr sz="1100">
              <a:solidFill>
                <a:srgbClr val="869FB2"/>
              </a:solidFill>
            </a:endParaRPr>
          </a:p>
        </p:txBody>
      </p:sp>
      <p:sp>
        <p:nvSpPr>
          <p:cNvPr id="6069" name="Google Shape;6069;p7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6070" name="Google Shape;6070;p72"/>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6071" name="Google Shape;6071;p72">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6072" name="Google Shape;6072;p72">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6073" name="Google Shape;6073;p72">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6074" name="Google Shape;6074;p72">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6075" name="Google Shape;6075;p72"/>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6076" name="Google Shape;6076;p72"/>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6077" name="Google Shape;6077;p72"/>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6078" name="Google Shape;6078;p72"/>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6079" name="Google Shape;6079;p72">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83"/>
        <p:cNvGrpSpPr/>
        <p:nvPr/>
      </p:nvGrpSpPr>
      <p:grpSpPr>
        <a:xfrm>
          <a:off x="0" y="0"/>
          <a:ext cx="0" cy="0"/>
          <a:chOff x="0" y="0"/>
          <a:chExt cx="0" cy="0"/>
        </a:xfrm>
      </p:grpSpPr>
      <p:sp>
        <p:nvSpPr>
          <p:cNvPr id="6084" name="Google Shape;6084;p73"/>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sp>
        <p:nvSpPr>
          <p:cNvPr id="6085" name="Google Shape;6085;p7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6086" name="Google Shape;6086;p73"/>
          <p:cNvGrpSpPr/>
          <p:nvPr/>
        </p:nvGrpSpPr>
        <p:grpSpPr>
          <a:xfrm>
            <a:off x="5082708" y="3095784"/>
            <a:ext cx="442841" cy="514271"/>
            <a:chOff x="4727025" y="1332775"/>
            <a:chExt cx="59900" cy="69625"/>
          </a:xfrm>
        </p:grpSpPr>
        <p:sp>
          <p:nvSpPr>
            <p:cNvPr id="6087" name="Google Shape;6087;p7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73"/>
          <p:cNvGrpSpPr/>
          <p:nvPr/>
        </p:nvGrpSpPr>
        <p:grpSpPr>
          <a:xfrm>
            <a:off x="5758025" y="2343272"/>
            <a:ext cx="500909" cy="500899"/>
            <a:chOff x="4820425" y="1329900"/>
            <a:chExt cx="70175" cy="70350"/>
          </a:xfrm>
        </p:grpSpPr>
        <p:sp>
          <p:nvSpPr>
            <p:cNvPr id="6090" name="Google Shape;6090;p7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73"/>
          <p:cNvGrpSpPr/>
          <p:nvPr/>
        </p:nvGrpSpPr>
        <p:grpSpPr>
          <a:xfrm>
            <a:off x="6410648" y="2355062"/>
            <a:ext cx="538135" cy="493119"/>
            <a:chOff x="4903200" y="1331525"/>
            <a:chExt cx="73575" cy="67425"/>
          </a:xfrm>
        </p:grpSpPr>
        <p:sp>
          <p:nvSpPr>
            <p:cNvPr id="6095" name="Google Shape;6095;p7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6096" name="Google Shape;6096;p7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73"/>
          <p:cNvGrpSpPr/>
          <p:nvPr/>
        </p:nvGrpSpPr>
        <p:grpSpPr>
          <a:xfrm>
            <a:off x="5670599" y="3097040"/>
            <a:ext cx="544563" cy="511895"/>
            <a:chOff x="4815575" y="1416800"/>
            <a:chExt cx="73750" cy="71400"/>
          </a:xfrm>
        </p:grpSpPr>
        <p:sp>
          <p:nvSpPr>
            <p:cNvPr id="6098" name="Google Shape;6098;p7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73"/>
          <p:cNvGrpSpPr/>
          <p:nvPr/>
        </p:nvGrpSpPr>
        <p:grpSpPr>
          <a:xfrm>
            <a:off x="6367224" y="3096746"/>
            <a:ext cx="602914" cy="512477"/>
            <a:chOff x="4902475" y="1418875"/>
            <a:chExt cx="74500" cy="63775"/>
          </a:xfrm>
        </p:grpSpPr>
        <p:sp>
          <p:nvSpPr>
            <p:cNvPr id="6102" name="Google Shape;6102;p7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73"/>
          <p:cNvGrpSpPr/>
          <p:nvPr/>
        </p:nvGrpSpPr>
        <p:grpSpPr>
          <a:xfrm>
            <a:off x="5783096" y="3835985"/>
            <a:ext cx="515391" cy="525699"/>
            <a:chOff x="4818100" y="1507675"/>
            <a:chExt cx="71225" cy="71625"/>
          </a:xfrm>
        </p:grpSpPr>
        <p:sp>
          <p:nvSpPr>
            <p:cNvPr id="6105" name="Google Shape;6105;p7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73"/>
          <p:cNvGrpSpPr/>
          <p:nvPr/>
        </p:nvGrpSpPr>
        <p:grpSpPr>
          <a:xfrm>
            <a:off x="5121199" y="3857517"/>
            <a:ext cx="522956" cy="489869"/>
            <a:chOff x="4721450" y="1509475"/>
            <a:chExt cx="79350" cy="74325"/>
          </a:xfrm>
        </p:grpSpPr>
        <p:sp>
          <p:nvSpPr>
            <p:cNvPr id="6110" name="Google Shape;6110;p7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73"/>
          <p:cNvGrpSpPr/>
          <p:nvPr/>
        </p:nvGrpSpPr>
        <p:grpSpPr>
          <a:xfrm>
            <a:off x="6444441" y="3837269"/>
            <a:ext cx="525704" cy="535436"/>
            <a:chOff x="4906800" y="1507500"/>
            <a:chExt cx="70350" cy="71075"/>
          </a:xfrm>
        </p:grpSpPr>
        <p:sp>
          <p:nvSpPr>
            <p:cNvPr id="6115" name="Google Shape;6115;p7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73"/>
          <p:cNvGrpSpPr/>
          <p:nvPr/>
        </p:nvGrpSpPr>
        <p:grpSpPr>
          <a:xfrm>
            <a:off x="4477263" y="2343250"/>
            <a:ext cx="508054" cy="508095"/>
            <a:chOff x="3736598" y="2170606"/>
            <a:chExt cx="404889" cy="404889"/>
          </a:xfrm>
        </p:grpSpPr>
        <p:sp>
          <p:nvSpPr>
            <p:cNvPr id="6121" name="Google Shape;6121;p7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73"/>
          <p:cNvGrpSpPr/>
          <p:nvPr/>
        </p:nvGrpSpPr>
        <p:grpSpPr>
          <a:xfrm>
            <a:off x="3765303" y="2343345"/>
            <a:ext cx="575790" cy="507904"/>
            <a:chOff x="3161917" y="2170682"/>
            <a:chExt cx="458870" cy="404737"/>
          </a:xfrm>
        </p:grpSpPr>
        <p:sp>
          <p:nvSpPr>
            <p:cNvPr id="6126" name="Google Shape;6126;p7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6127" name="Google Shape;6127;p7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73"/>
          <p:cNvGrpSpPr/>
          <p:nvPr/>
        </p:nvGrpSpPr>
        <p:grpSpPr>
          <a:xfrm>
            <a:off x="3792833" y="3103717"/>
            <a:ext cx="520730" cy="498567"/>
            <a:chOff x="3179914" y="2889488"/>
            <a:chExt cx="422876" cy="404911"/>
          </a:xfrm>
        </p:grpSpPr>
        <p:sp>
          <p:nvSpPr>
            <p:cNvPr id="6130" name="Google Shape;6130;p7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73"/>
          <p:cNvGrpSpPr/>
          <p:nvPr/>
        </p:nvGrpSpPr>
        <p:grpSpPr>
          <a:xfrm>
            <a:off x="4421513" y="3103677"/>
            <a:ext cx="516145" cy="498648"/>
            <a:chOff x="3729467" y="2889422"/>
            <a:chExt cx="419153" cy="404977"/>
          </a:xfrm>
        </p:grpSpPr>
        <p:sp>
          <p:nvSpPr>
            <p:cNvPr id="6137" name="Google Shape;6137;p7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4" name="Google Shape;6144;p7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8" name="Google Shape;6148;p73"/>
          <p:cNvGrpSpPr/>
          <p:nvPr/>
        </p:nvGrpSpPr>
        <p:grpSpPr>
          <a:xfrm>
            <a:off x="7141841" y="2550562"/>
            <a:ext cx="166473" cy="141497"/>
            <a:chOff x="4660325" y="1866850"/>
            <a:chExt cx="68350" cy="58100"/>
          </a:xfrm>
        </p:grpSpPr>
        <p:sp>
          <p:nvSpPr>
            <p:cNvPr id="6149" name="Google Shape;6149;p7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73"/>
          <p:cNvGrpSpPr/>
          <p:nvPr/>
        </p:nvGrpSpPr>
        <p:grpSpPr>
          <a:xfrm>
            <a:off x="7451186" y="2576286"/>
            <a:ext cx="162515" cy="90049"/>
            <a:chOff x="4791775" y="1877500"/>
            <a:chExt cx="66725" cy="36975"/>
          </a:xfrm>
        </p:grpSpPr>
        <p:sp>
          <p:nvSpPr>
            <p:cNvPr id="6152" name="Google Shape;6152;p7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73"/>
          <p:cNvGrpSpPr/>
          <p:nvPr/>
        </p:nvGrpSpPr>
        <p:grpSpPr>
          <a:xfrm>
            <a:off x="7772899" y="2576286"/>
            <a:ext cx="144979" cy="90049"/>
            <a:chOff x="4923925" y="1877500"/>
            <a:chExt cx="59525" cy="36975"/>
          </a:xfrm>
        </p:grpSpPr>
        <p:sp>
          <p:nvSpPr>
            <p:cNvPr id="6155" name="Google Shape;6155;p7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73"/>
          <p:cNvGrpSpPr/>
          <p:nvPr/>
        </p:nvGrpSpPr>
        <p:grpSpPr>
          <a:xfrm>
            <a:off x="8067390" y="2558477"/>
            <a:ext cx="141447" cy="125667"/>
            <a:chOff x="5058450" y="1870100"/>
            <a:chExt cx="58075" cy="51600"/>
          </a:xfrm>
        </p:grpSpPr>
        <p:sp>
          <p:nvSpPr>
            <p:cNvPr id="6158" name="Google Shape;6158;p7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73"/>
          <p:cNvGrpSpPr/>
          <p:nvPr/>
        </p:nvGrpSpPr>
        <p:grpSpPr>
          <a:xfrm>
            <a:off x="7481905" y="2980885"/>
            <a:ext cx="101077" cy="107645"/>
            <a:chOff x="4811425" y="2065025"/>
            <a:chExt cx="41500" cy="44200"/>
          </a:xfrm>
        </p:grpSpPr>
        <p:sp>
          <p:nvSpPr>
            <p:cNvPr id="6161" name="Google Shape;6161;p7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73"/>
          <p:cNvGrpSpPr/>
          <p:nvPr/>
        </p:nvGrpSpPr>
        <p:grpSpPr>
          <a:xfrm>
            <a:off x="7774342" y="2981098"/>
            <a:ext cx="120867" cy="107218"/>
            <a:chOff x="4929875" y="2065025"/>
            <a:chExt cx="49625" cy="44025"/>
          </a:xfrm>
        </p:grpSpPr>
        <p:sp>
          <p:nvSpPr>
            <p:cNvPr id="6164" name="Google Shape;6164;p7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73"/>
          <p:cNvGrpSpPr/>
          <p:nvPr/>
        </p:nvGrpSpPr>
        <p:grpSpPr>
          <a:xfrm>
            <a:off x="8103011" y="2984112"/>
            <a:ext cx="70206" cy="101191"/>
            <a:chOff x="5083925" y="2066350"/>
            <a:chExt cx="28825" cy="41550"/>
          </a:xfrm>
        </p:grpSpPr>
        <p:sp>
          <p:nvSpPr>
            <p:cNvPr id="6167" name="Google Shape;6167;p7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73"/>
          <p:cNvGrpSpPr/>
          <p:nvPr/>
        </p:nvGrpSpPr>
        <p:grpSpPr>
          <a:xfrm>
            <a:off x="7134565" y="2999759"/>
            <a:ext cx="181026" cy="69896"/>
            <a:chOff x="4659775" y="2072775"/>
            <a:chExt cx="74325" cy="28700"/>
          </a:xfrm>
        </p:grpSpPr>
        <p:sp>
          <p:nvSpPr>
            <p:cNvPr id="6170" name="Google Shape;6170;p7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73"/>
          <p:cNvGrpSpPr/>
          <p:nvPr/>
        </p:nvGrpSpPr>
        <p:grpSpPr>
          <a:xfrm>
            <a:off x="8054421" y="2790324"/>
            <a:ext cx="167387" cy="89197"/>
            <a:chOff x="4662475" y="1976500"/>
            <a:chExt cx="68725" cy="36625"/>
          </a:xfrm>
        </p:grpSpPr>
        <p:sp>
          <p:nvSpPr>
            <p:cNvPr id="6174" name="Google Shape;6174;p7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73"/>
          <p:cNvGrpSpPr/>
          <p:nvPr/>
        </p:nvGrpSpPr>
        <p:grpSpPr>
          <a:xfrm>
            <a:off x="7751326" y="2793764"/>
            <a:ext cx="166899" cy="82317"/>
            <a:chOff x="4920150" y="1977875"/>
            <a:chExt cx="68525" cy="33800"/>
          </a:xfrm>
        </p:grpSpPr>
        <p:sp>
          <p:nvSpPr>
            <p:cNvPr id="6178" name="Google Shape;6178;p7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73"/>
          <p:cNvGrpSpPr/>
          <p:nvPr/>
        </p:nvGrpSpPr>
        <p:grpSpPr>
          <a:xfrm>
            <a:off x="7162483" y="3197682"/>
            <a:ext cx="125190" cy="127859"/>
            <a:chOff x="4676550" y="2160575"/>
            <a:chExt cx="51400" cy="52500"/>
          </a:xfrm>
        </p:grpSpPr>
        <p:sp>
          <p:nvSpPr>
            <p:cNvPr id="6182" name="Google Shape;6182;p7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73"/>
          <p:cNvGrpSpPr/>
          <p:nvPr/>
        </p:nvGrpSpPr>
        <p:grpSpPr>
          <a:xfrm>
            <a:off x="7459741" y="3204714"/>
            <a:ext cx="145405" cy="113794"/>
            <a:chOff x="4768325" y="2163475"/>
            <a:chExt cx="59700" cy="46725"/>
          </a:xfrm>
        </p:grpSpPr>
        <p:sp>
          <p:nvSpPr>
            <p:cNvPr id="6186" name="Google Shape;6186;p7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8" name="Google Shape;6188;p7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4" name="Google Shape;6194;p73"/>
          <p:cNvGrpSpPr/>
          <p:nvPr/>
        </p:nvGrpSpPr>
        <p:grpSpPr>
          <a:xfrm>
            <a:off x="7476059" y="3459808"/>
            <a:ext cx="112768" cy="106853"/>
            <a:chOff x="4768575" y="2253950"/>
            <a:chExt cx="46300" cy="43875"/>
          </a:xfrm>
        </p:grpSpPr>
        <p:sp>
          <p:nvSpPr>
            <p:cNvPr id="6195" name="Google Shape;6195;p7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73"/>
          <p:cNvGrpSpPr/>
          <p:nvPr/>
        </p:nvGrpSpPr>
        <p:grpSpPr>
          <a:xfrm>
            <a:off x="7775682" y="3948834"/>
            <a:ext cx="118187" cy="146246"/>
            <a:chOff x="4960900" y="2433225"/>
            <a:chExt cx="48525" cy="60050"/>
          </a:xfrm>
        </p:grpSpPr>
        <p:sp>
          <p:nvSpPr>
            <p:cNvPr id="6198" name="Google Shape;6198;p7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73"/>
          <p:cNvGrpSpPr/>
          <p:nvPr/>
        </p:nvGrpSpPr>
        <p:grpSpPr>
          <a:xfrm>
            <a:off x="7464247" y="4212895"/>
            <a:ext cx="136394" cy="143810"/>
            <a:chOff x="4854075" y="2527625"/>
            <a:chExt cx="56000" cy="59050"/>
          </a:xfrm>
        </p:grpSpPr>
        <p:sp>
          <p:nvSpPr>
            <p:cNvPr id="6201" name="Google Shape;6201;p7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3" name="Google Shape;6203;p7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6" name="Google Shape;6206;p73"/>
          <p:cNvGrpSpPr/>
          <p:nvPr/>
        </p:nvGrpSpPr>
        <p:grpSpPr>
          <a:xfrm>
            <a:off x="8088458" y="3676639"/>
            <a:ext cx="99312" cy="160797"/>
            <a:chOff x="5059700" y="2334775"/>
            <a:chExt cx="40775" cy="66025"/>
          </a:xfrm>
        </p:grpSpPr>
        <p:sp>
          <p:nvSpPr>
            <p:cNvPr id="6207" name="Google Shape;6207;p7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73"/>
          <p:cNvGrpSpPr/>
          <p:nvPr/>
        </p:nvGrpSpPr>
        <p:grpSpPr>
          <a:xfrm>
            <a:off x="8045622" y="3941771"/>
            <a:ext cx="184984" cy="160371"/>
            <a:chOff x="5037700" y="2430325"/>
            <a:chExt cx="75950" cy="65850"/>
          </a:xfrm>
        </p:grpSpPr>
        <p:sp>
          <p:nvSpPr>
            <p:cNvPr id="6217" name="Google Shape;6217;p7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73"/>
          <p:cNvGrpSpPr/>
          <p:nvPr/>
        </p:nvGrpSpPr>
        <p:grpSpPr>
          <a:xfrm>
            <a:off x="7465128" y="3708223"/>
            <a:ext cx="173014" cy="97629"/>
            <a:chOff x="4756975" y="2341800"/>
            <a:chExt cx="91975" cy="51925"/>
          </a:xfrm>
        </p:grpSpPr>
        <p:sp>
          <p:nvSpPr>
            <p:cNvPr id="6220" name="Google Shape;6220;p7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73"/>
          <p:cNvGrpSpPr/>
          <p:nvPr/>
        </p:nvGrpSpPr>
        <p:grpSpPr>
          <a:xfrm>
            <a:off x="7732065" y="4196920"/>
            <a:ext cx="212497" cy="175761"/>
            <a:chOff x="4943575" y="2516350"/>
            <a:chExt cx="98675" cy="81700"/>
          </a:xfrm>
        </p:grpSpPr>
        <p:sp>
          <p:nvSpPr>
            <p:cNvPr id="6241" name="Google Shape;6241;p7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73"/>
          <p:cNvGrpSpPr/>
          <p:nvPr/>
        </p:nvGrpSpPr>
        <p:grpSpPr>
          <a:xfrm>
            <a:off x="1990126" y="3423163"/>
            <a:ext cx="965351" cy="134611"/>
            <a:chOff x="4411970" y="2962952"/>
            <a:chExt cx="706544" cy="104212"/>
          </a:xfrm>
        </p:grpSpPr>
        <p:sp>
          <p:nvSpPr>
            <p:cNvPr id="6320" name="Google Shape;6320;p7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73"/>
          <p:cNvGrpSpPr/>
          <p:nvPr/>
        </p:nvGrpSpPr>
        <p:grpSpPr>
          <a:xfrm>
            <a:off x="1990126" y="3012077"/>
            <a:ext cx="960158" cy="289172"/>
            <a:chOff x="4411970" y="2726085"/>
            <a:chExt cx="643107" cy="193659"/>
          </a:xfrm>
        </p:grpSpPr>
        <p:sp>
          <p:nvSpPr>
            <p:cNvPr id="6325" name="Google Shape;6325;p7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73"/>
          <p:cNvGrpSpPr/>
          <p:nvPr/>
        </p:nvGrpSpPr>
        <p:grpSpPr>
          <a:xfrm>
            <a:off x="993018" y="3278187"/>
            <a:ext cx="833173" cy="259209"/>
            <a:chOff x="4411970" y="4340222"/>
            <a:chExt cx="779467" cy="242683"/>
          </a:xfrm>
        </p:grpSpPr>
        <p:sp>
          <p:nvSpPr>
            <p:cNvPr id="6329" name="Google Shape;6329;p7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73"/>
          <p:cNvGrpSpPr/>
          <p:nvPr/>
        </p:nvGrpSpPr>
        <p:grpSpPr>
          <a:xfrm>
            <a:off x="1990126" y="2673933"/>
            <a:ext cx="965160" cy="216230"/>
            <a:chOff x="4411970" y="2468674"/>
            <a:chExt cx="747317" cy="167425"/>
          </a:xfrm>
        </p:grpSpPr>
        <p:sp>
          <p:nvSpPr>
            <p:cNvPr id="6333" name="Google Shape;6333;p7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73"/>
          <p:cNvGrpSpPr/>
          <p:nvPr/>
        </p:nvGrpSpPr>
        <p:grpSpPr>
          <a:xfrm>
            <a:off x="988873" y="2578650"/>
            <a:ext cx="810451" cy="319148"/>
            <a:chOff x="4411970" y="3686602"/>
            <a:chExt cx="797845" cy="314215"/>
          </a:xfrm>
        </p:grpSpPr>
        <p:sp>
          <p:nvSpPr>
            <p:cNvPr id="6336" name="Google Shape;6336;p7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1" name="Google Shape;6341;p73"/>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2" name="Google Shape;6342;p73"/>
          <p:cNvGrpSpPr/>
          <p:nvPr/>
        </p:nvGrpSpPr>
        <p:grpSpPr>
          <a:xfrm>
            <a:off x="988970" y="2333174"/>
            <a:ext cx="1970333" cy="208784"/>
            <a:chOff x="6336019" y="3733725"/>
            <a:chExt cx="2566206" cy="351310"/>
          </a:xfrm>
        </p:grpSpPr>
        <p:sp>
          <p:nvSpPr>
            <p:cNvPr id="6343" name="Google Shape;6343;p7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73"/>
          <p:cNvGrpSpPr/>
          <p:nvPr/>
        </p:nvGrpSpPr>
        <p:grpSpPr>
          <a:xfrm>
            <a:off x="1990126" y="3940729"/>
            <a:ext cx="946551" cy="153200"/>
            <a:chOff x="4404545" y="3301592"/>
            <a:chExt cx="782403" cy="129272"/>
          </a:xfrm>
        </p:grpSpPr>
        <p:sp>
          <p:nvSpPr>
            <p:cNvPr id="6348" name="Google Shape;6348;p7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73"/>
          <p:cNvGrpSpPr/>
          <p:nvPr/>
        </p:nvGrpSpPr>
        <p:grpSpPr>
          <a:xfrm>
            <a:off x="1990126" y="3679688"/>
            <a:ext cx="962257" cy="139127"/>
            <a:chOff x="4411970" y="3131459"/>
            <a:chExt cx="710520" cy="117397"/>
          </a:xfrm>
        </p:grpSpPr>
        <p:sp>
          <p:nvSpPr>
            <p:cNvPr id="6351" name="Google Shape;6351;p7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3" name="Google Shape;6353;p73"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4" name="Google Shape;6354;p73"/>
          <p:cNvGrpSpPr/>
          <p:nvPr/>
        </p:nvGrpSpPr>
        <p:grpSpPr>
          <a:xfrm>
            <a:off x="990271" y="3614482"/>
            <a:ext cx="823838" cy="458988"/>
            <a:chOff x="4411970" y="1801825"/>
            <a:chExt cx="734586" cy="409262"/>
          </a:xfrm>
        </p:grpSpPr>
        <p:sp>
          <p:nvSpPr>
            <p:cNvPr id="6355" name="Google Shape;6355;p7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73"/>
          <p:cNvGrpSpPr/>
          <p:nvPr/>
        </p:nvGrpSpPr>
        <p:grpSpPr>
          <a:xfrm>
            <a:off x="990271" y="4162908"/>
            <a:ext cx="856348" cy="212039"/>
            <a:chOff x="4411970" y="2233974"/>
            <a:chExt cx="763574" cy="189068"/>
          </a:xfrm>
        </p:grpSpPr>
        <p:sp>
          <p:nvSpPr>
            <p:cNvPr id="6358" name="Google Shape;6358;p7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73"/>
          <p:cNvGrpSpPr/>
          <p:nvPr/>
        </p:nvGrpSpPr>
        <p:grpSpPr>
          <a:xfrm>
            <a:off x="3100467" y="2338244"/>
            <a:ext cx="511602" cy="511602"/>
            <a:chOff x="5681300" y="2527788"/>
            <a:chExt cx="805800" cy="805800"/>
          </a:xfrm>
        </p:grpSpPr>
        <p:sp>
          <p:nvSpPr>
            <p:cNvPr id="6361" name="Google Shape;6361;p7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73"/>
          <p:cNvGrpSpPr/>
          <p:nvPr/>
        </p:nvGrpSpPr>
        <p:grpSpPr>
          <a:xfrm>
            <a:off x="3097662" y="3104827"/>
            <a:ext cx="513021" cy="512935"/>
            <a:chOff x="4049800" y="640400"/>
            <a:chExt cx="858900" cy="858900"/>
          </a:xfrm>
        </p:grpSpPr>
        <p:sp>
          <p:nvSpPr>
            <p:cNvPr id="6364" name="Google Shape;6364;p7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73"/>
          <p:cNvGrpSpPr/>
          <p:nvPr/>
        </p:nvGrpSpPr>
        <p:grpSpPr>
          <a:xfrm>
            <a:off x="3014861" y="3756719"/>
            <a:ext cx="686489" cy="686585"/>
            <a:chOff x="5080188" y="927900"/>
            <a:chExt cx="961200" cy="961200"/>
          </a:xfrm>
        </p:grpSpPr>
        <p:sp>
          <p:nvSpPr>
            <p:cNvPr id="6367" name="Google Shape;6367;p7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73"/>
          <p:cNvGrpSpPr/>
          <p:nvPr/>
        </p:nvGrpSpPr>
        <p:grpSpPr>
          <a:xfrm>
            <a:off x="3798012" y="3849448"/>
            <a:ext cx="510373" cy="510937"/>
            <a:chOff x="7508249" y="1522825"/>
            <a:chExt cx="1326332" cy="1322987"/>
          </a:xfrm>
        </p:grpSpPr>
        <p:sp>
          <p:nvSpPr>
            <p:cNvPr id="6376" name="Google Shape;6376;p7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73"/>
          <p:cNvGrpSpPr/>
          <p:nvPr/>
        </p:nvGrpSpPr>
        <p:grpSpPr>
          <a:xfrm>
            <a:off x="4489605" y="3850853"/>
            <a:ext cx="492652" cy="503348"/>
            <a:chOff x="6039282" y="1042577"/>
            <a:chExt cx="734315" cy="731929"/>
          </a:xfrm>
        </p:grpSpPr>
        <p:sp>
          <p:nvSpPr>
            <p:cNvPr id="6387" name="Google Shape;6387;p7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73"/>
          <p:cNvGrpSpPr/>
          <p:nvPr/>
        </p:nvGrpSpPr>
        <p:grpSpPr>
          <a:xfrm>
            <a:off x="5130019" y="2346894"/>
            <a:ext cx="483304" cy="504902"/>
            <a:chOff x="1825800" y="1651625"/>
            <a:chExt cx="568125" cy="591775"/>
          </a:xfrm>
        </p:grpSpPr>
        <p:sp>
          <p:nvSpPr>
            <p:cNvPr id="6409" name="Google Shape;6409;p7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5" name="Google Shape;6415;p7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6422"/>
        <p:cNvGrpSpPr/>
        <p:nvPr/>
      </p:nvGrpSpPr>
      <p:grpSpPr>
        <a:xfrm>
          <a:off x="0" y="0"/>
          <a:ext cx="0" cy="0"/>
          <a:chOff x="0" y="0"/>
          <a:chExt cx="0" cy="0"/>
        </a:xfrm>
      </p:grpSpPr>
      <p:grpSp>
        <p:nvGrpSpPr>
          <p:cNvPr id="6423" name="Google Shape;6423;p74"/>
          <p:cNvGrpSpPr/>
          <p:nvPr/>
        </p:nvGrpSpPr>
        <p:grpSpPr>
          <a:xfrm>
            <a:off x="722058" y="957091"/>
            <a:ext cx="2492868" cy="1379876"/>
            <a:chOff x="2654821" y="2311071"/>
            <a:chExt cx="2279715" cy="1262120"/>
          </a:xfrm>
        </p:grpSpPr>
        <p:grpSp>
          <p:nvGrpSpPr>
            <p:cNvPr id="6424" name="Google Shape;6424;p74"/>
            <p:cNvGrpSpPr/>
            <p:nvPr/>
          </p:nvGrpSpPr>
          <p:grpSpPr>
            <a:xfrm>
              <a:off x="4034269" y="2840745"/>
              <a:ext cx="40212" cy="36437"/>
              <a:chOff x="4293400" y="2574725"/>
              <a:chExt cx="84425" cy="80100"/>
            </a:xfrm>
          </p:grpSpPr>
          <p:sp>
            <p:nvSpPr>
              <p:cNvPr id="6425" name="Google Shape;6425;p7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426" name="Google Shape;6426;p7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7" name="Google Shape;6427;p74"/>
            <p:cNvGrpSpPr/>
            <p:nvPr/>
          </p:nvGrpSpPr>
          <p:grpSpPr>
            <a:xfrm>
              <a:off x="3894606" y="2334874"/>
              <a:ext cx="913198" cy="518984"/>
              <a:chOff x="4000175" y="1462675"/>
              <a:chExt cx="1917275" cy="1140875"/>
            </a:xfrm>
          </p:grpSpPr>
          <p:sp>
            <p:nvSpPr>
              <p:cNvPr id="6428" name="Google Shape;6428;p7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429" name="Google Shape;6429;p74"/>
              <p:cNvGrpSpPr/>
              <p:nvPr/>
            </p:nvGrpSpPr>
            <p:grpSpPr>
              <a:xfrm>
                <a:off x="4000175" y="1462675"/>
                <a:ext cx="1917275" cy="1140875"/>
                <a:chOff x="4000175" y="1462675"/>
                <a:chExt cx="1917275" cy="1140875"/>
              </a:xfrm>
            </p:grpSpPr>
            <p:sp>
              <p:nvSpPr>
                <p:cNvPr id="6430" name="Google Shape;6430;p7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431" name="Google Shape;6431;p7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435" name="Google Shape;6435;p7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36" name="Google Shape;6436;p74"/>
            <p:cNvGrpSpPr/>
            <p:nvPr/>
          </p:nvGrpSpPr>
          <p:grpSpPr>
            <a:xfrm>
              <a:off x="3875768" y="2846704"/>
              <a:ext cx="44796" cy="47366"/>
              <a:chOff x="3960625" y="2587825"/>
              <a:chExt cx="94050" cy="104125"/>
            </a:xfrm>
          </p:grpSpPr>
          <p:sp>
            <p:nvSpPr>
              <p:cNvPr id="6437" name="Google Shape;6437;p7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438" name="Google Shape;6438;p7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74"/>
            <p:cNvGrpSpPr/>
            <p:nvPr/>
          </p:nvGrpSpPr>
          <p:grpSpPr>
            <a:xfrm>
              <a:off x="3782759" y="2807162"/>
              <a:ext cx="82686" cy="85487"/>
              <a:chOff x="3765350" y="2500900"/>
              <a:chExt cx="173600" cy="187925"/>
            </a:xfrm>
          </p:grpSpPr>
          <p:sp>
            <p:nvSpPr>
              <p:cNvPr id="6440" name="Google Shape;6440;p7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441" name="Google Shape;6441;p7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74"/>
            <p:cNvGrpSpPr/>
            <p:nvPr/>
          </p:nvGrpSpPr>
          <p:grpSpPr>
            <a:xfrm>
              <a:off x="3775674" y="2798496"/>
              <a:ext cx="40545" cy="23564"/>
              <a:chOff x="3750475" y="2481850"/>
              <a:chExt cx="85125" cy="51800"/>
            </a:xfrm>
          </p:grpSpPr>
          <p:sp>
            <p:nvSpPr>
              <p:cNvPr id="6447" name="Google Shape;6447;p7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449" name="Google Shape;6449;p74"/>
            <p:cNvGrpSpPr/>
            <p:nvPr/>
          </p:nvGrpSpPr>
          <p:grpSpPr>
            <a:xfrm>
              <a:off x="3716946" y="2776024"/>
              <a:ext cx="81971" cy="76912"/>
              <a:chOff x="3627175" y="2432450"/>
              <a:chExt cx="172100" cy="169075"/>
            </a:xfrm>
          </p:grpSpPr>
          <p:sp>
            <p:nvSpPr>
              <p:cNvPr id="6450" name="Google Shape;6450;p7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452" name="Google Shape;6452;p7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453" name="Google Shape;6453;p74"/>
            <p:cNvGrpSpPr/>
            <p:nvPr/>
          </p:nvGrpSpPr>
          <p:grpSpPr>
            <a:xfrm>
              <a:off x="3685682" y="2845624"/>
              <a:ext cx="29311" cy="45055"/>
              <a:chOff x="3561536" y="2585450"/>
              <a:chExt cx="61539" cy="99045"/>
            </a:xfrm>
          </p:grpSpPr>
          <p:sp>
            <p:nvSpPr>
              <p:cNvPr id="6454" name="Google Shape;6454;p7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456" name="Google Shape;6456;p74"/>
            <p:cNvGrpSpPr/>
            <p:nvPr/>
          </p:nvGrpSpPr>
          <p:grpSpPr>
            <a:xfrm>
              <a:off x="3849905" y="2572252"/>
              <a:ext cx="74339" cy="119559"/>
              <a:chOff x="3906325" y="1984500"/>
              <a:chExt cx="156075" cy="262825"/>
            </a:xfrm>
          </p:grpSpPr>
          <p:sp>
            <p:nvSpPr>
              <p:cNvPr id="6457" name="Google Shape;6457;p7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458" name="Google Shape;6458;p7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74"/>
            <p:cNvGrpSpPr/>
            <p:nvPr/>
          </p:nvGrpSpPr>
          <p:grpSpPr>
            <a:xfrm>
              <a:off x="2654821" y="2414345"/>
              <a:ext cx="667570" cy="558731"/>
              <a:chOff x="1397225" y="1637375"/>
              <a:chExt cx="1401575" cy="1228250"/>
            </a:xfrm>
          </p:grpSpPr>
          <p:sp>
            <p:nvSpPr>
              <p:cNvPr id="6460" name="Google Shape;6460;p7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461" name="Google Shape;6461;p74"/>
              <p:cNvGrpSpPr/>
              <p:nvPr/>
            </p:nvGrpSpPr>
            <p:grpSpPr>
              <a:xfrm>
                <a:off x="1397225" y="1637375"/>
                <a:ext cx="1398775" cy="1228250"/>
                <a:chOff x="1397225" y="1637375"/>
                <a:chExt cx="1398775" cy="1228250"/>
              </a:xfrm>
            </p:grpSpPr>
            <p:sp>
              <p:nvSpPr>
                <p:cNvPr id="6462" name="Google Shape;6462;p7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4" name="Google Shape;6464;p74"/>
            <p:cNvGrpSpPr/>
            <p:nvPr/>
          </p:nvGrpSpPr>
          <p:grpSpPr>
            <a:xfrm>
              <a:off x="3230417" y="3103734"/>
              <a:ext cx="282982" cy="280332"/>
              <a:chOff x="2605700" y="3152850"/>
              <a:chExt cx="594125" cy="616250"/>
            </a:xfrm>
          </p:grpSpPr>
          <p:sp>
            <p:nvSpPr>
              <p:cNvPr id="6465" name="Google Shape;6465;p7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466" name="Google Shape;6466;p7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467" name="Google Shape;6467;p74"/>
            <p:cNvGrpSpPr/>
            <p:nvPr/>
          </p:nvGrpSpPr>
          <p:grpSpPr>
            <a:xfrm>
              <a:off x="3265985" y="3226989"/>
              <a:ext cx="87151" cy="346202"/>
              <a:chOff x="2680375" y="3423800"/>
              <a:chExt cx="182975" cy="761050"/>
            </a:xfrm>
          </p:grpSpPr>
          <p:sp>
            <p:nvSpPr>
              <p:cNvPr id="6468" name="Google Shape;6468;p7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469" name="Google Shape;6469;p7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74"/>
            <p:cNvGrpSpPr/>
            <p:nvPr/>
          </p:nvGrpSpPr>
          <p:grpSpPr>
            <a:xfrm>
              <a:off x="3855466" y="3289811"/>
              <a:ext cx="112514" cy="94210"/>
              <a:chOff x="3918000" y="3561900"/>
              <a:chExt cx="236225" cy="207100"/>
            </a:xfrm>
          </p:grpSpPr>
          <p:sp>
            <p:nvSpPr>
              <p:cNvPr id="6471" name="Google Shape;6471;p7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472" name="Google Shape;6472;p7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3" name="Google Shape;6473;p7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476" name="Google Shape;6476;p74"/>
            <p:cNvGrpSpPr/>
            <p:nvPr/>
          </p:nvGrpSpPr>
          <p:grpSpPr>
            <a:xfrm>
              <a:off x="2905224" y="2311071"/>
              <a:ext cx="596721" cy="528992"/>
              <a:chOff x="1922950" y="1410350"/>
              <a:chExt cx="1252825" cy="1162875"/>
            </a:xfrm>
          </p:grpSpPr>
          <p:sp>
            <p:nvSpPr>
              <p:cNvPr id="6477" name="Google Shape;6477;p7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493" name="Google Shape;6493;p7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513" name="Google Shape;6513;p7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14" name="Google Shape;6514;p7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5" name="Google Shape;6515;p74"/>
            <p:cNvGrpSpPr/>
            <p:nvPr/>
          </p:nvGrpSpPr>
          <p:grpSpPr>
            <a:xfrm>
              <a:off x="3280929" y="3294542"/>
              <a:ext cx="109894" cy="272224"/>
              <a:chOff x="2711750" y="3572300"/>
              <a:chExt cx="230725" cy="598425"/>
            </a:xfrm>
          </p:grpSpPr>
          <p:sp>
            <p:nvSpPr>
              <p:cNvPr id="6516" name="Google Shape;6516;p7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8" name="Google Shape;6518;p7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9" name="Google Shape;6519;p74"/>
            <p:cNvGrpSpPr/>
            <p:nvPr/>
          </p:nvGrpSpPr>
          <p:grpSpPr>
            <a:xfrm>
              <a:off x="3790439" y="2408636"/>
              <a:ext cx="73017" cy="75684"/>
              <a:chOff x="3781475" y="1624825"/>
              <a:chExt cx="153300" cy="166375"/>
            </a:xfrm>
          </p:grpSpPr>
          <p:sp>
            <p:nvSpPr>
              <p:cNvPr id="6520" name="Google Shape;6520;p7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4" name="Google Shape;6524;p7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1" name="Google Shape;6531;p74"/>
            <p:cNvGrpSpPr/>
            <p:nvPr/>
          </p:nvGrpSpPr>
          <p:grpSpPr>
            <a:xfrm>
              <a:off x="4403342" y="3107749"/>
              <a:ext cx="316680" cy="101374"/>
              <a:chOff x="5068275" y="3161675"/>
              <a:chExt cx="664875" cy="222850"/>
            </a:xfrm>
          </p:grpSpPr>
          <p:sp>
            <p:nvSpPr>
              <p:cNvPr id="6532" name="Google Shape;6532;p7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6" name="Google Shape;6536;p7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5" name="Google Shape;6565;p74"/>
            <p:cNvGrpSpPr/>
            <p:nvPr/>
          </p:nvGrpSpPr>
          <p:grpSpPr>
            <a:xfrm>
              <a:off x="3697513" y="2707266"/>
              <a:ext cx="59549" cy="79733"/>
              <a:chOff x="3586375" y="2281300"/>
              <a:chExt cx="125025" cy="175275"/>
            </a:xfrm>
          </p:grpSpPr>
          <p:sp>
            <p:nvSpPr>
              <p:cNvPr id="6566" name="Google Shape;6566;p7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8" name="Google Shape;6568;p7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9" name="Google Shape;6569;p74"/>
            <p:cNvGrpSpPr/>
            <p:nvPr/>
          </p:nvGrpSpPr>
          <p:grpSpPr>
            <a:xfrm>
              <a:off x="4513224" y="3221724"/>
              <a:ext cx="274563" cy="280321"/>
              <a:chOff x="5298975" y="3412225"/>
              <a:chExt cx="576450" cy="616225"/>
            </a:xfrm>
          </p:grpSpPr>
          <p:sp>
            <p:nvSpPr>
              <p:cNvPr id="6570" name="Google Shape;6570;p7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71" name="Google Shape;6571;p7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74"/>
            <p:cNvGrpSpPr/>
            <p:nvPr/>
          </p:nvGrpSpPr>
          <p:grpSpPr>
            <a:xfrm>
              <a:off x="4824403" y="3421846"/>
              <a:ext cx="110132" cy="130647"/>
              <a:chOff x="5952300" y="3852150"/>
              <a:chExt cx="231225" cy="287200"/>
            </a:xfrm>
          </p:grpSpPr>
          <p:sp>
            <p:nvSpPr>
              <p:cNvPr id="6573" name="Google Shape;6573;p7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5" name="Google Shape;6575;p7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3" name="Google Shape;6583;p74"/>
            <p:cNvGrpSpPr/>
            <p:nvPr/>
          </p:nvGrpSpPr>
          <p:grpSpPr>
            <a:xfrm>
              <a:off x="4295710" y="3079670"/>
              <a:ext cx="14968" cy="27135"/>
              <a:chOff x="4842300" y="3099950"/>
              <a:chExt cx="31425" cy="59650"/>
            </a:xfrm>
          </p:grpSpPr>
          <p:sp>
            <p:nvSpPr>
              <p:cNvPr id="6584" name="Google Shape;6584;p7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8" name="Google Shape;6588;p7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6" name="Google Shape;6596;p74"/>
            <p:cNvGrpSpPr/>
            <p:nvPr/>
          </p:nvGrpSpPr>
          <p:grpSpPr>
            <a:xfrm>
              <a:off x="3831056" y="2816010"/>
              <a:ext cx="37378" cy="27612"/>
              <a:chOff x="3866750" y="2520350"/>
              <a:chExt cx="78475" cy="60700"/>
            </a:xfrm>
          </p:grpSpPr>
          <p:sp>
            <p:nvSpPr>
              <p:cNvPr id="6597" name="Google Shape;6597;p7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1" name="Google Shape;6601;p7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618" name="Google Shape;6618;p7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630" name="Google Shape;6630;p7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3" name="Google Shape;6643;p74"/>
            <p:cNvGrpSpPr/>
            <p:nvPr/>
          </p:nvGrpSpPr>
          <p:grpSpPr>
            <a:xfrm>
              <a:off x="3632736" y="3051591"/>
              <a:ext cx="63288" cy="45217"/>
              <a:chOff x="3450375" y="3038225"/>
              <a:chExt cx="132875" cy="99400"/>
            </a:xfrm>
          </p:grpSpPr>
          <p:sp>
            <p:nvSpPr>
              <p:cNvPr id="6644" name="Google Shape;6644;p7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6" name="Google Shape;6646;p7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655" name="Google Shape;6655;p7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665" name="Google Shape;6665;p7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671" name="Google Shape;6671;p7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74"/>
          <p:cNvGrpSpPr/>
          <p:nvPr/>
        </p:nvGrpSpPr>
        <p:grpSpPr>
          <a:xfrm>
            <a:off x="719115" y="2852867"/>
            <a:ext cx="2622876" cy="1333540"/>
            <a:chOff x="238125" y="1038125"/>
            <a:chExt cx="7146800" cy="3633625"/>
          </a:xfrm>
        </p:grpSpPr>
        <p:sp>
          <p:nvSpPr>
            <p:cNvPr id="6682" name="Google Shape;6682;p7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74"/>
          <p:cNvGrpSpPr/>
          <p:nvPr/>
        </p:nvGrpSpPr>
        <p:grpSpPr>
          <a:xfrm>
            <a:off x="5834043" y="994977"/>
            <a:ext cx="2590840" cy="1380235"/>
            <a:chOff x="233350" y="949250"/>
            <a:chExt cx="7137300" cy="3802300"/>
          </a:xfrm>
        </p:grpSpPr>
        <p:sp>
          <p:nvSpPr>
            <p:cNvPr id="8255" name="Google Shape;8255;p7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74"/>
          <p:cNvGrpSpPr/>
          <p:nvPr/>
        </p:nvGrpSpPr>
        <p:grpSpPr>
          <a:xfrm>
            <a:off x="7648472" y="3039750"/>
            <a:ext cx="104231" cy="320340"/>
            <a:chOff x="7564426" y="3224343"/>
            <a:chExt cx="119985" cy="368801"/>
          </a:xfrm>
        </p:grpSpPr>
        <p:sp>
          <p:nvSpPr>
            <p:cNvPr id="8307" name="Google Shape;8307;p7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74"/>
          <p:cNvGrpSpPr/>
          <p:nvPr/>
        </p:nvGrpSpPr>
        <p:grpSpPr>
          <a:xfrm>
            <a:off x="7347961" y="3033852"/>
            <a:ext cx="189489" cy="332132"/>
            <a:chOff x="8370831" y="3202002"/>
            <a:chExt cx="218129" cy="382376"/>
          </a:xfrm>
        </p:grpSpPr>
        <p:sp>
          <p:nvSpPr>
            <p:cNvPr id="8310" name="Google Shape;8310;p7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4"/>
          <p:cNvGrpSpPr/>
          <p:nvPr/>
        </p:nvGrpSpPr>
        <p:grpSpPr>
          <a:xfrm>
            <a:off x="8071350" y="3444984"/>
            <a:ext cx="309429" cy="267000"/>
            <a:chOff x="6742064" y="3750480"/>
            <a:chExt cx="399315" cy="344560"/>
          </a:xfrm>
        </p:grpSpPr>
        <p:sp>
          <p:nvSpPr>
            <p:cNvPr id="8313" name="Google Shape;8313;p7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74"/>
          <p:cNvGrpSpPr/>
          <p:nvPr/>
        </p:nvGrpSpPr>
        <p:grpSpPr>
          <a:xfrm>
            <a:off x="7610369" y="3796031"/>
            <a:ext cx="180437" cy="281608"/>
            <a:chOff x="7248525" y="3739696"/>
            <a:chExt cx="230531" cy="359790"/>
          </a:xfrm>
        </p:grpSpPr>
        <p:sp>
          <p:nvSpPr>
            <p:cNvPr id="8316" name="Google Shape;8316;p7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74"/>
          <p:cNvGrpSpPr/>
          <p:nvPr/>
        </p:nvGrpSpPr>
        <p:grpSpPr>
          <a:xfrm>
            <a:off x="7856288" y="3439255"/>
            <a:ext cx="162896" cy="278710"/>
            <a:chOff x="7601242" y="3729267"/>
            <a:chExt cx="222566" cy="380803"/>
          </a:xfrm>
        </p:grpSpPr>
        <p:sp>
          <p:nvSpPr>
            <p:cNvPr id="8319" name="Google Shape;8319;p7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1" name="Google Shape;8321;p74"/>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2" name="Google Shape;8322;p74"/>
          <p:cNvGrpSpPr/>
          <p:nvPr/>
        </p:nvGrpSpPr>
        <p:grpSpPr>
          <a:xfrm>
            <a:off x="7345934" y="3440396"/>
            <a:ext cx="193543" cy="275990"/>
            <a:chOff x="8304647" y="3738687"/>
            <a:chExt cx="225076" cy="320956"/>
          </a:xfrm>
        </p:grpSpPr>
        <p:sp>
          <p:nvSpPr>
            <p:cNvPr id="8323" name="Google Shape;8323;p7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7618426" y="3440396"/>
            <a:ext cx="178492" cy="275990"/>
            <a:chOff x="8615101" y="3738687"/>
            <a:chExt cx="207573" cy="320956"/>
          </a:xfrm>
        </p:grpSpPr>
        <p:sp>
          <p:nvSpPr>
            <p:cNvPr id="8327" name="Google Shape;8327;p7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0" name="Google Shape;8330;p74"/>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74"/>
          <p:cNvGrpSpPr/>
          <p:nvPr/>
        </p:nvGrpSpPr>
        <p:grpSpPr>
          <a:xfrm>
            <a:off x="6013131" y="3561884"/>
            <a:ext cx="557670" cy="511283"/>
            <a:chOff x="6015419" y="3716859"/>
            <a:chExt cx="557671" cy="511283"/>
          </a:xfrm>
        </p:grpSpPr>
        <p:sp>
          <p:nvSpPr>
            <p:cNvPr id="8332" name="Google Shape;8332;p7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3" name="Google Shape;8333;p74"/>
            <p:cNvGrpSpPr/>
            <p:nvPr/>
          </p:nvGrpSpPr>
          <p:grpSpPr>
            <a:xfrm>
              <a:off x="6036094" y="3716980"/>
              <a:ext cx="529860" cy="510468"/>
              <a:chOff x="6036094" y="3716980"/>
              <a:chExt cx="529860" cy="510468"/>
            </a:xfrm>
          </p:grpSpPr>
          <p:sp>
            <p:nvSpPr>
              <p:cNvPr id="8334" name="Google Shape;8334;p7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4" name="Google Shape;8344;p74"/>
          <p:cNvGrpSpPr/>
          <p:nvPr/>
        </p:nvGrpSpPr>
        <p:grpSpPr>
          <a:xfrm>
            <a:off x="6642016" y="2918653"/>
            <a:ext cx="576302" cy="511871"/>
            <a:chOff x="6644304" y="3073628"/>
            <a:chExt cx="576302" cy="511871"/>
          </a:xfrm>
        </p:grpSpPr>
        <p:sp>
          <p:nvSpPr>
            <p:cNvPr id="8345" name="Google Shape;8345;p7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74"/>
            <p:cNvGrpSpPr/>
            <p:nvPr/>
          </p:nvGrpSpPr>
          <p:grpSpPr>
            <a:xfrm>
              <a:off x="6712169" y="3085440"/>
              <a:ext cx="481622" cy="494913"/>
              <a:chOff x="6712169" y="3085440"/>
              <a:chExt cx="481622" cy="494913"/>
            </a:xfrm>
          </p:grpSpPr>
          <p:sp>
            <p:nvSpPr>
              <p:cNvPr id="8347" name="Google Shape;8347;p7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2" name="Google Shape;8352;p7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5" name="Google Shape;8355;p74"/>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6" name="Google Shape;8356;p74"/>
          <p:cNvGrpSpPr/>
          <p:nvPr/>
        </p:nvGrpSpPr>
        <p:grpSpPr>
          <a:xfrm>
            <a:off x="6649867" y="3561648"/>
            <a:ext cx="560631" cy="511352"/>
            <a:chOff x="6652154" y="3716623"/>
            <a:chExt cx="560631" cy="511352"/>
          </a:xfrm>
        </p:grpSpPr>
        <p:sp>
          <p:nvSpPr>
            <p:cNvPr id="8357" name="Google Shape;8357;p7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74"/>
            <p:cNvGrpSpPr/>
            <p:nvPr/>
          </p:nvGrpSpPr>
          <p:grpSpPr>
            <a:xfrm>
              <a:off x="6669657" y="3716715"/>
              <a:ext cx="466779" cy="464290"/>
              <a:chOff x="6669657" y="3716715"/>
              <a:chExt cx="466779" cy="464290"/>
            </a:xfrm>
          </p:grpSpPr>
          <p:sp>
            <p:nvSpPr>
              <p:cNvPr id="8359" name="Google Shape;8359;p7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2" name="Google Shape;8372;p74"/>
          <p:cNvGrpSpPr/>
          <p:nvPr/>
        </p:nvGrpSpPr>
        <p:grpSpPr>
          <a:xfrm>
            <a:off x="7843958" y="3843056"/>
            <a:ext cx="187557" cy="187557"/>
            <a:chOff x="8565775" y="671075"/>
            <a:chExt cx="441000" cy="441000"/>
          </a:xfrm>
        </p:grpSpPr>
        <p:sp>
          <p:nvSpPr>
            <p:cNvPr id="8373" name="Google Shape;8373;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5" name="Google Shape;8375;p74"/>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7" name="Google Shape;8377;p74"/>
          <p:cNvGrpSpPr/>
          <p:nvPr/>
        </p:nvGrpSpPr>
        <p:grpSpPr>
          <a:xfrm>
            <a:off x="5997813" y="2921275"/>
            <a:ext cx="587871" cy="512373"/>
            <a:chOff x="6000100" y="3076250"/>
            <a:chExt cx="587871" cy="512373"/>
          </a:xfrm>
        </p:grpSpPr>
        <p:sp>
          <p:nvSpPr>
            <p:cNvPr id="8378" name="Google Shape;8378;p7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9" name="Google Shape;8379;p74"/>
            <p:cNvGrpSpPr/>
            <p:nvPr/>
          </p:nvGrpSpPr>
          <p:grpSpPr>
            <a:xfrm>
              <a:off x="6031360" y="3076713"/>
              <a:ext cx="539107" cy="480965"/>
              <a:chOff x="6031360" y="3076713"/>
              <a:chExt cx="539107" cy="480965"/>
            </a:xfrm>
          </p:grpSpPr>
          <p:sp>
            <p:nvSpPr>
              <p:cNvPr id="8380" name="Google Shape;8380;p7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7" name="Google Shape;8387;p74"/>
          <p:cNvGrpSpPr/>
          <p:nvPr/>
        </p:nvGrpSpPr>
        <p:grpSpPr>
          <a:xfrm>
            <a:off x="3416804" y="902588"/>
            <a:ext cx="2310381" cy="1488888"/>
            <a:chOff x="229225" y="549050"/>
            <a:chExt cx="7161750" cy="4615275"/>
          </a:xfrm>
        </p:grpSpPr>
        <p:sp>
          <p:nvSpPr>
            <p:cNvPr id="8388" name="Google Shape;8388;p74"/>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4"/>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4"/>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4"/>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4"/>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4"/>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4"/>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4"/>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4"/>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4"/>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4"/>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4"/>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4"/>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4"/>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4"/>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4"/>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4"/>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4"/>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4"/>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4"/>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4"/>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4"/>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4"/>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4"/>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4"/>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4"/>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4"/>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4"/>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4"/>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4"/>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4"/>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4"/>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4"/>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4"/>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4"/>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4"/>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4"/>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4"/>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4"/>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4"/>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4"/>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4"/>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4"/>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4"/>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4"/>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4"/>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4"/>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4"/>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4"/>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4"/>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4"/>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4"/>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4"/>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4"/>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4"/>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4"/>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4"/>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4"/>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4"/>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4"/>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4"/>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4"/>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4"/>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4"/>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4"/>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4"/>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4"/>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4"/>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4"/>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4"/>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4"/>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4"/>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4"/>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4"/>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4"/>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4"/>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4"/>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4"/>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4"/>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4"/>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4"/>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4"/>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4"/>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4"/>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4"/>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4"/>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4"/>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4"/>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4"/>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4"/>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4"/>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4"/>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4"/>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4"/>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4"/>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4"/>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4"/>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4"/>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4"/>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4"/>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4"/>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4"/>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4"/>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74"/>
          <p:cNvGrpSpPr/>
          <p:nvPr/>
        </p:nvGrpSpPr>
        <p:grpSpPr>
          <a:xfrm>
            <a:off x="3514722" y="2832485"/>
            <a:ext cx="2310282" cy="1374222"/>
            <a:chOff x="238125" y="732525"/>
            <a:chExt cx="7130500" cy="4241425"/>
          </a:xfrm>
        </p:grpSpPr>
        <p:sp>
          <p:nvSpPr>
            <p:cNvPr id="8506" name="Google Shape;8506;p74"/>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4"/>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4"/>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4"/>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4"/>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4"/>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4"/>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4"/>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4"/>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4"/>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4"/>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4"/>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4"/>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4"/>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4"/>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4"/>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4"/>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4"/>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4"/>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4"/>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4"/>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4"/>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4"/>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4"/>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4"/>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4"/>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4"/>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4"/>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4"/>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4"/>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4"/>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4"/>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4"/>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4"/>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4"/>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4"/>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4"/>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4"/>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4"/>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4"/>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4"/>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4"/>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4"/>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4"/>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4"/>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4"/>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4"/>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4"/>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4"/>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4"/>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4"/>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4"/>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4"/>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4"/>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4"/>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4"/>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4"/>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4"/>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4"/>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4"/>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4"/>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4"/>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4"/>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4"/>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4"/>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4"/>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4"/>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4"/>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4"/>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4"/>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4"/>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4"/>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4"/>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4"/>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4"/>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4"/>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4"/>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4"/>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4"/>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4"/>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4"/>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4"/>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4"/>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4"/>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4"/>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4"/>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4"/>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4"/>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4"/>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4"/>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4"/>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4"/>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4"/>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4"/>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4"/>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4"/>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4"/>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4"/>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4"/>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4"/>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4"/>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4"/>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4"/>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4"/>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4"/>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4"/>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4"/>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4"/>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4"/>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4"/>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4"/>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4"/>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4"/>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4"/>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8623"/>
        <p:cNvGrpSpPr/>
        <p:nvPr/>
      </p:nvGrpSpPr>
      <p:grpSpPr>
        <a:xfrm>
          <a:off x="0" y="0"/>
          <a:ext cx="0" cy="0"/>
          <a:chOff x="0" y="0"/>
          <a:chExt cx="0" cy="0"/>
        </a:xfrm>
      </p:grpSpPr>
      <p:grpSp>
        <p:nvGrpSpPr>
          <p:cNvPr id="8624" name="Google Shape;8624;p75"/>
          <p:cNvGrpSpPr/>
          <p:nvPr/>
        </p:nvGrpSpPr>
        <p:grpSpPr>
          <a:xfrm>
            <a:off x="729274" y="969759"/>
            <a:ext cx="2507799" cy="206239"/>
            <a:chOff x="106648" y="895722"/>
            <a:chExt cx="4481413" cy="374300"/>
          </a:xfrm>
        </p:grpSpPr>
        <p:grpSp>
          <p:nvGrpSpPr>
            <p:cNvPr id="8625" name="Google Shape;8625;p75"/>
            <p:cNvGrpSpPr/>
            <p:nvPr/>
          </p:nvGrpSpPr>
          <p:grpSpPr>
            <a:xfrm>
              <a:off x="2233276" y="895722"/>
              <a:ext cx="1082667" cy="223591"/>
              <a:chOff x="4808316" y="2800065"/>
              <a:chExt cx="1999386" cy="412910"/>
            </a:xfrm>
          </p:grpSpPr>
          <p:sp>
            <p:nvSpPr>
              <p:cNvPr id="8626" name="Google Shape;8626;p7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7" name="Google Shape;8627;p75"/>
              <p:cNvGrpSpPr/>
              <p:nvPr/>
            </p:nvGrpSpPr>
            <p:grpSpPr>
              <a:xfrm>
                <a:off x="4808316" y="2800065"/>
                <a:ext cx="92400" cy="411825"/>
                <a:chOff x="845575" y="2563700"/>
                <a:chExt cx="92400" cy="411825"/>
              </a:xfrm>
            </p:grpSpPr>
            <p:cxnSp>
              <p:nvCxnSpPr>
                <p:cNvPr id="8628" name="Google Shape;8628;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29" name="Google Shape;8629;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0" name="Google Shape;8630;p75"/>
            <p:cNvGrpSpPr/>
            <p:nvPr/>
          </p:nvGrpSpPr>
          <p:grpSpPr>
            <a:xfrm>
              <a:off x="106648" y="895722"/>
              <a:ext cx="1088401" cy="223591"/>
              <a:chOff x="881025" y="2800065"/>
              <a:chExt cx="2009975" cy="412910"/>
            </a:xfrm>
          </p:grpSpPr>
          <p:sp>
            <p:nvSpPr>
              <p:cNvPr id="8631" name="Google Shape;8631;p7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2" name="Google Shape;8632;p75"/>
              <p:cNvGrpSpPr/>
              <p:nvPr/>
            </p:nvGrpSpPr>
            <p:grpSpPr>
              <a:xfrm>
                <a:off x="881025" y="2800065"/>
                <a:ext cx="92400" cy="411825"/>
                <a:chOff x="845575" y="2563700"/>
                <a:chExt cx="92400" cy="411825"/>
              </a:xfrm>
            </p:grpSpPr>
            <p:cxnSp>
              <p:nvCxnSpPr>
                <p:cNvPr id="8633" name="Google Shape;8633;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34" name="Google Shape;8634;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5" name="Google Shape;8635;p75"/>
            <p:cNvGrpSpPr/>
            <p:nvPr/>
          </p:nvGrpSpPr>
          <p:grpSpPr>
            <a:xfrm>
              <a:off x="1172346" y="1047018"/>
              <a:ext cx="1083151" cy="223003"/>
              <a:chOff x="2849073" y="3079467"/>
              <a:chExt cx="2000279" cy="411825"/>
            </a:xfrm>
          </p:grpSpPr>
          <p:sp>
            <p:nvSpPr>
              <p:cNvPr id="8636" name="Google Shape;8636;p7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7" name="Google Shape;8637;p75"/>
              <p:cNvGrpSpPr/>
              <p:nvPr/>
            </p:nvGrpSpPr>
            <p:grpSpPr>
              <a:xfrm rot="10800000">
                <a:off x="2849073" y="3079467"/>
                <a:ext cx="92400" cy="411825"/>
                <a:chOff x="2070100" y="2563700"/>
                <a:chExt cx="92400" cy="411825"/>
              </a:xfrm>
            </p:grpSpPr>
            <p:cxnSp>
              <p:nvCxnSpPr>
                <p:cNvPr id="8638" name="Google Shape;8638;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39" name="Google Shape;8639;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0" name="Google Shape;8640;p75"/>
            <p:cNvGrpSpPr/>
            <p:nvPr/>
          </p:nvGrpSpPr>
          <p:grpSpPr>
            <a:xfrm>
              <a:off x="3290132" y="1047018"/>
              <a:ext cx="1297929" cy="223003"/>
              <a:chOff x="6760035" y="3079467"/>
              <a:chExt cx="2396914" cy="411825"/>
            </a:xfrm>
          </p:grpSpPr>
          <p:sp>
            <p:nvSpPr>
              <p:cNvPr id="8641" name="Google Shape;8641;p7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75"/>
              <p:cNvGrpSpPr/>
              <p:nvPr/>
            </p:nvGrpSpPr>
            <p:grpSpPr>
              <a:xfrm rot="10800000">
                <a:off x="6760035" y="3079467"/>
                <a:ext cx="92400" cy="411825"/>
                <a:chOff x="2070100" y="2563700"/>
                <a:chExt cx="92400" cy="411825"/>
              </a:xfrm>
            </p:grpSpPr>
            <p:cxnSp>
              <p:nvCxnSpPr>
                <p:cNvPr id="8643" name="Google Shape;8643;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44" name="Google Shape;8644;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45" name="Google Shape;8645;p75"/>
          <p:cNvGrpSpPr/>
          <p:nvPr/>
        </p:nvGrpSpPr>
        <p:grpSpPr>
          <a:xfrm>
            <a:off x="2147036" y="3369130"/>
            <a:ext cx="1086701" cy="799429"/>
            <a:chOff x="2183288" y="3555572"/>
            <a:chExt cx="1136241" cy="835873"/>
          </a:xfrm>
        </p:grpSpPr>
        <p:sp>
          <p:nvSpPr>
            <p:cNvPr id="8646" name="Google Shape;8646;p7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7" name="Google Shape;8647;p75"/>
            <p:cNvGrpSpPr/>
            <p:nvPr/>
          </p:nvGrpSpPr>
          <p:grpSpPr>
            <a:xfrm>
              <a:off x="2205895" y="3637269"/>
              <a:ext cx="1089848" cy="724993"/>
              <a:chOff x="2205895" y="3637269"/>
              <a:chExt cx="1089848" cy="724993"/>
            </a:xfrm>
          </p:grpSpPr>
          <p:sp>
            <p:nvSpPr>
              <p:cNvPr id="8648" name="Google Shape;8648;p7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4" name="Google Shape;8654;p7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55" name="Google Shape;8655;p7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656" name="Google Shape;8656;p75"/>
            <p:cNvGrpSpPr/>
            <p:nvPr/>
          </p:nvGrpSpPr>
          <p:grpSpPr>
            <a:xfrm>
              <a:off x="3173850" y="3779426"/>
              <a:ext cx="145679" cy="70048"/>
              <a:chOff x="3173850" y="3779426"/>
              <a:chExt cx="145679" cy="70048"/>
            </a:xfrm>
          </p:grpSpPr>
          <p:cxnSp>
            <p:nvCxnSpPr>
              <p:cNvPr id="8657" name="Google Shape;8657;p7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658" name="Google Shape;8658;p7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75"/>
            <p:cNvGrpSpPr/>
            <p:nvPr/>
          </p:nvGrpSpPr>
          <p:grpSpPr>
            <a:xfrm>
              <a:off x="2183288" y="4139483"/>
              <a:ext cx="145133" cy="70048"/>
              <a:chOff x="2183288" y="4139483"/>
              <a:chExt cx="145133" cy="70048"/>
            </a:xfrm>
          </p:grpSpPr>
          <p:cxnSp>
            <p:nvCxnSpPr>
              <p:cNvPr id="8660" name="Google Shape;8660;p7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661" name="Google Shape;8661;p7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2" name="Google Shape;8662;p7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3" name="Google Shape;8663;p7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664" name="Google Shape;8664;p75"/>
            <p:cNvGrpSpPr/>
            <p:nvPr/>
          </p:nvGrpSpPr>
          <p:grpSpPr>
            <a:xfrm>
              <a:off x="2943836" y="4268886"/>
              <a:ext cx="60717" cy="122559"/>
              <a:chOff x="2943836" y="4268886"/>
              <a:chExt cx="60717" cy="122559"/>
            </a:xfrm>
          </p:grpSpPr>
          <p:sp>
            <p:nvSpPr>
              <p:cNvPr id="8665" name="Google Shape;8665;p7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667" name="Google Shape;8667;p75"/>
          <p:cNvGrpSpPr/>
          <p:nvPr/>
        </p:nvGrpSpPr>
        <p:grpSpPr>
          <a:xfrm>
            <a:off x="3409981" y="1290129"/>
            <a:ext cx="1675870" cy="758251"/>
            <a:chOff x="3530532" y="1496185"/>
            <a:chExt cx="1562000" cy="706730"/>
          </a:xfrm>
        </p:grpSpPr>
        <p:cxnSp>
          <p:nvCxnSpPr>
            <p:cNvPr id="8668" name="Google Shape;8668;p7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669" name="Google Shape;8669;p75"/>
            <p:cNvGrpSpPr/>
            <p:nvPr/>
          </p:nvGrpSpPr>
          <p:grpSpPr>
            <a:xfrm>
              <a:off x="3530532" y="1496185"/>
              <a:ext cx="323430" cy="463587"/>
              <a:chOff x="3530532" y="1496185"/>
              <a:chExt cx="323430" cy="463587"/>
            </a:xfrm>
          </p:grpSpPr>
          <p:grpSp>
            <p:nvGrpSpPr>
              <p:cNvPr id="8670" name="Google Shape;8670;p75"/>
              <p:cNvGrpSpPr/>
              <p:nvPr/>
            </p:nvGrpSpPr>
            <p:grpSpPr>
              <a:xfrm>
                <a:off x="3567462" y="1496185"/>
                <a:ext cx="286500" cy="361376"/>
                <a:chOff x="3567462" y="1496185"/>
                <a:chExt cx="286500" cy="361376"/>
              </a:xfrm>
            </p:grpSpPr>
            <p:cxnSp>
              <p:nvCxnSpPr>
                <p:cNvPr id="8671" name="Google Shape;8671;p7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672" name="Google Shape;8672;p7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3" name="Google Shape;8673;p7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75"/>
            <p:cNvGrpSpPr/>
            <p:nvPr/>
          </p:nvGrpSpPr>
          <p:grpSpPr>
            <a:xfrm>
              <a:off x="3891569" y="1779209"/>
              <a:ext cx="323945" cy="423706"/>
              <a:chOff x="3891569" y="1779209"/>
              <a:chExt cx="323945" cy="423706"/>
            </a:xfrm>
          </p:grpSpPr>
          <p:grpSp>
            <p:nvGrpSpPr>
              <p:cNvPr id="8675" name="Google Shape;8675;p75"/>
              <p:cNvGrpSpPr/>
              <p:nvPr/>
            </p:nvGrpSpPr>
            <p:grpSpPr>
              <a:xfrm>
                <a:off x="3929014" y="1881638"/>
                <a:ext cx="286500" cy="321278"/>
                <a:chOff x="3929014" y="1881638"/>
                <a:chExt cx="286500" cy="321278"/>
              </a:xfrm>
            </p:grpSpPr>
            <p:cxnSp>
              <p:nvCxnSpPr>
                <p:cNvPr id="8676" name="Google Shape;8676;p7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677" name="Google Shape;8677;p7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8" name="Google Shape;8678;p7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75"/>
            <p:cNvGrpSpPr/>
            <p:nvPr/>
          </p:nvGrpSpPr>
          <p:grpSpPr>
            <a:xfrm>
              <a:off x="4252606" y="1496185"/>
              <a:ext cx="324721" cy="463587"/>
              <a:chOff x="4252606" y="1496185"/>
              <a:chExt cx="324721" cy="463587"/>
            </a:xfrm>
          </p:grpSpPr>
          <p:grpSp>
            <p:nvGrpSpPr>
              <p:cNvPr id="8680" name="Google Shape;8680;p75"/>
              <p:cNvGrpSpPr/>
              <p:nvPr/>
            </p:nvGrpSpPr>
            <p:grpSpPr>
              <a:xfrm>
                <a:off x="4290828" y="1496185"/>
                <a:ext cx="286500" cy="361376"/>
                <a:chOff x="4290828" y="1496185"/>
                <a:chExt cx="286500" cy="361376"/>
              </a:xfrm>
            </p:grpSpPr>
            <p:cxnSp>
              <p:nvCxnSpPr>
                <p:cNvPr id="8681" name="Google Shape;8681;p7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682" name="Google Shape;8682;p7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3" name="Google Shape;8683;p7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75"/>
            <p:cNvGrpSpPr/>
            <p:nvPr/>
          </p:nvGrpSpPr>
          <p:grpSpPr>
            <a:xfrm>
              <a:off x="4613643" y="1763716"/>
              <a:ext cx="325308" cy="439200"/>
              <a:chOff x="4613643" y="1763716"/>
              <a:chExt cx="325308" cy="439200"/>
            </a:xfrm>
          </p:grpSpPr>
          <p:grpSp>
            <p:nvGrpSpPr>
              <p:cNvPr id="8685" name="Google Shape;8685;p75"/>
              <p:cNvGrpSpPr/>
              <p:nvPr/>
            </p:nvGrpSpPr>
            <p:grpSpPr>
              <a:xfrm>
                <a:off x="4652451" y="1879538"/>
                <a:ext cx="286500" cy="323378"/>
                <a:chOff x="4652451" y="1879538"/>
                <a:chExt cx="286500" cy="323378"/>
              </a:xfrm>
            </p:grpSpPr>
            <p:cxnSp>
              <p:nvCxnSpPr>
                <p:cNvPr id="8686" name="Google Shape;8686;p7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687" name="Google Shape;8687;p7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8" name="Google Shape;8688;p7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9" name="Google Shape;8689;p75"/>
          <p:cNvGrpSpPr/>
          <p:nvPr/>
        </p:nvGrpSpPr>
        <p:grpSpPr>
          <a:xfrm>
            <a:off x="3421841" y="2143755"/>
            <a:ext cx="1652173" cy="391517"/>
            <a:chOff x="3512551" y="2358270"/>
            <a:chExt cx="1597383" cy="378533"/>
          </a:xfrm>
        </p:grpSpPr>
        <p:cxnSp>
          <p:nvCxnSpPr>
            <p:cNvPr id="8690" name="Google Shape;8690;p75"/>
            <p:cNvCxnSpPr>
              <a:stCxn id="8691" idx="6"/>
              <a:endCxn id="869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693" name="Google Shape;8693;p75"/>
            <p:cNvGrpSpPr/>
            <p:nvPr/>
          </p:nvGrpSpPr>
          <p:grpSpPr>
            <a:xfrm>
              <a:off x="3512551" y="2358270"/>
              <a:ext cx="225647" cy="307714"/>
              <a:chOff x="2182679" y="2004714"/>
              <a:chExt cx="792300" cy="1080458"/>
            </a:xfrm>
          </p:grpSpPr>
          <p:cxnSp>
            <p:nvCxnSpPr>
              <p:cNvPr id="8694" name="Google Shape;8694;p75"/>
              <p:cNvCxnSpPr>
                <a:stCxn id="869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691" name="Google Shape;8691;p7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75"/>
            <p:cNvGrpSpPr/>
            <p:nvPr/>
          </p:nvGrpSpPr>
          <p:grpSpPr>
            <a:xfrm>
              <a:off x="3969644" y="2440153"/>
              <a:ext cx="225853" cy="296651"/>
              <a:chOff x="3775710" y="1729289"/>
              <a:chExt cx="136500" cy="179289"/>
            </a:xfrm>
          </p:grpSpPr>
          <p:cxnSp>
            <p:nvCxnSpPr>
              <p:cNvPr id="8697" name="Google Shape;8697;p7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698" name="Google Shape;8698;p7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75"/>
            <p:cNvGrpSpPr/>
            <p:nvPr/>
          </p:nvGrpSpPr>
          <p:grpSpPr>
            <a:xfrm>
              <a:off x="4427051" y="2358270"/>
              <a:ext cx="225647" cy="307714"/>
              <a:chOff x="5393704" y="2004714"/>
              <a:chExt cx="792300" cy="1080458"/>
            </a:xfrm>
          </p:grpSpPr>
          <p:cxnSp>
            <p:nvCxnSpPr>
              <p:cNvPr id="8701" name="Google Shape;8701;p75"/>
              <p:cNvCxnSpPr>
                <a:stCxn id="870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703" name="Google Shape;8703;p7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75"/>
            <p:cNvGrpSpPr/>
            <p:nvPr/>
          </p:nvGrpSpPr>
          <p:grpSpPr>
            <a:xfrm>
              <a:off x="4884287" y="2440252"/>
              <a:ext cx="225647" cy="296532"/>
              <a:chOff x="6999166" y="2292572"/>
              <a:chExt cx="792300" cy="1041192"/>
            </a:xfrm>
          </p:grpSpPr>
          <p:cxnSp>
            <p:nvCxnSpPr>
              <p:cNvPr id="8705" name="Google Shape;8705;p7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692" name="Google Shape;8692;p7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7" name="Google Shape;8707;p75"/>
          <p:cNvGrpSpPr/>
          <p:nvPr/>
        </p:nvGrpSpPr>
        <p:grpSpPr>
          <a:xfrm>
            <a:off x="6842649" y="979955"/>
            <a:ext cx="1581844" cy="732818"/>
            <a:chOff x="634175" y="2986275"/>
            <a:chExt cx="3147949" cy="1458344"/>
          </a:xfrm>
        </p:grpSpPr>
        <p:cxnSp>
          <p:nvCxnSpPr>
            <p:cNvPr id="8708" name="Google Shape;8708;p75"/>
            <p:cNvCxnSpPr>
              <a:stCxn id="8709" idx="4"/>
              <a:endCxn id="871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8711" name="Google Shape;8711;p75"/>
            <p:cNvCxnSpPr>
              <a:stCxn id="8710" idx="0"/>
              <a:endCxn id="871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713" name="Google Shape;8713;p75"/>
            <p:cNvCxnSpPr>
              <a:stCxn id="8712" idx="4"/>
              <a:endCxn id="871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715" name="Google Shape;8715;p75"/>
            <p:cNvCxnSpPr>
              <a:stCxn id="8714" idx="0"/>
              <a:endCxn id="871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716" name="Google Shape;8716;p7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2" name="Google Shape;8712;p7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09" name="Google Shape;8709;p7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4" name="Google Shape;8714;p7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0" name="Google Shape;8710;p7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717" name="Google Shape;8717;p75"/>
          <p:cNvGrpSpPr/>
          <p:nvPr/>
        </p:nvGrpSpPr>
        <p:grpSpPr>
          <a:xfrm>
            <a:off x="3410364" y="2674265"/>
            <a:ext cx="1675128" cy="313674"/>
            <a:chOff x="998425" y="1182125"/>
            <a:chExt cx="1065400" cy="199500"/>
          </a:xfrm>
        </p:grpSpPr>
        <p:sp>
          <p:nvSpPr>
            <p:cNvPr id="8718" name="Google Shape;8718;p7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75"/>
          <p:cNvGrpSpPr/>
          <p:nvPr/>
        </p:nvGrpSpPr>
        <p:grpSpPr>
          <a:xfrm>
            <a:off x="3410363" y="3630231"/>
            <a:ext cx="1675129" cy="525345"/>
            <a:chOff x="5194708" y="3484366"/>
            <a:chExt cx="3148148" cy="987304"/>
          </a:xfrm>
        </p:grpSpPr>
        <p:grpSp>
          <p:nvGrpSpPr>
            <p:cNvPr id="8724" name="Google Shape;8724;p75"/>
            <p:cNvGrpSpPr/>
            <p:nvPr/>
          </p:nvGrpSpPr>
          <p:grpSpPr>
            <a:xfrm>
              <a:off x="7531521" y="3484366"/>
              <a:ext cx="811335" cy="987304"/>
              <a:chOff x="3379425" y="1617275"/>
              <a:chExt cx="1090650" cy="1327200"/>
            </a:xfrm>
          </p:grpSpPr>
          <p:sp>
            <p:nvSpPr>
              <p:cNvPr id="8725" name="Google Shape;8725;p7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75"/>
            <p:cNvGrpSpPr/>
            <p:nvPr/>
          </p:nvGrpSpPr>
          <p:grpSpPr>
            <a:xfrm>
              <a:off x="6752546" y="3484366"/>
              <a:ext cx="811428" cy="987304"/>
              <a:chOff x="2332275" y="1617275"/>
              <a:chExt cx="1090775" cy="1327200"/>
            </a:xfrm>
          </p:grpSpPr>
          <p:sp>
            <p:nvSpPr>
              <p:cNvPr id="8729" name="Google Shape;8729;p7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75"/>
            <p:cNvGrpSpPr/>
            <p:nvPr/>
          </p:nvGrpSpPr>
          <p:grpSpPr>
            <a:xfrm>
              <a:off x="5973664" y="3484366"/>
              <a:ext cx="811335" cy="987304"/>
              <a:chOff x="1285250" y="1617275"/>
              <a:chExt cx="1090650" cy="1327200"/>
            </a:xfrm>
          </p:grpSpPr>
          <p:sp>
            <p:nvSpPr>
              <p:cNvPr id="8733" name="Google Shape;8733;p7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75"/>
            <p:cNvGrpSpPr/>
            <p:nvPr/>
          </p:nvGrpSpPr>
          <p:grpSpPr>
            <a:xfrm>
              <a:off x="5194708" y="3484366"/>
              <a:ext cx="811409" cy="987304"/>
              <a:chOff x="238125" y="1617275"/>
              <a:chExt cx="1090750" cy="1327200"/>
            </a:xfrm>
          </p:grpSpPr>
          <p:sp>
            <p:nvSpPr>
              <p:cNvPr id="8737" name="Google Shape;8737;p7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0" name="Google Shape;8740;p75"/>
          <p:cNvGrpSpPr/>
          <p:nvPr/>
        </p:nvGrpSpPr>
        <p:grpSpPr>
          <a:xfrm>
            <a:off x="6844048" y="2276120"/>
            <a:ext cx="1579046" cy="522230"/>
            <a:chOff x="6853641" y="2534077"/>
            <a:chExt cx="1515545" cy="501229"/>
          </a:xfrm>
        </p:grpSpPr>
        <p:grpSp>
          <p:nvGrpSpPr>
            <p:cNvPr id="8741" name="Google Shape;8741;p75"/>
            <p:cNvGrpSpPr/>
            <p:nvPr/>
          </p:nvGrpSpPr>
          <p:grpSpPr>
            <a:xfrm>
              <a:off x="6853641" y="2618923"/>
              <a:ext cx="1515545" cy="324556"/>
              <a:chOff x="6853641" y="2618923"/>
              <a:chExt cx="1515545" cy="324556"/>
            </a:xfrm>
          </p:grpSpPr>
          <p:sp>
            <p:nvSpPr>
              <p:cNvPr id="8742" name="Google Shape;8742;p7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7" name="Google Shape;8747;p7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75"/>
          <p:cNvGrpSpPr/>
          <p:nvPr/>
        </p:nvGrpSpPr>
        <p:grpSpPr>
          <a:xfrm>
            <a:off x="3438940" y="3151161"/>
            <a:ext cx="1617976" cy="346616"/>
            <a:chOff x="1808063" y="4294338"/>
            <a:chExt cx="3370782" cy="721817"/>
          </a:xfrm>
        </p:grpSpPr>
        <p:sp>
          <p:nvSpPr>
            <p:cNvPr id="8753" name="Google Shape;8753;p7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75"/>
          <p:cNvGrpSpPr/>
          <p:nvPr/>
        </p:nvGrpSpPr>
        <p:grpSpPr>
          <a:xfrm>
            <a:off x="5264936" y="3817911"/>
            <a:ext cx="1417067" cy="350605"/>
            <a:chOff x="4234950" y="2101012"/>
            <a:chExt cx="4219974" cy="1044090"/>
          </a:xfrm>
        </p:grpSpPr>
        <p:sp>
          <p:nvSpPr>
            <p:cNvPr id="8764" name="Google Shape;8764;p7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75"/>
          <p:cNvGrpSpPr/>
          <p:nvPr/>
        </p:nvGrpSpPr>
        <p:grpSpPr>
          <a:xfrm>
            <a:off x="6840408" y="1808668"/>
            <a:ext cx="1586327" cy="371557"/>
            <a:chOff x="1247650" y="2075423"/>
            <a:chExt cx="6648477" cy="1557238"/>
          </a:xfrm>
        </p:grpSpPr>
        <p:sp>
          <p:nvSpPr>
            <p:cNvPr id="8781" name="Google Shape;8781;p7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5"/>
          <p:cNvGrpSpPr/>
          <p:nvPr/>
        </p:nvGrpSpPr>
        <p:grpSpPr>
          <a:xfrm>
            <a:off x="5271678" y="961858"/>
            <a:ext cx="1415601" cy="1648533"/>
            <a:chOff x="1839112" y="2209163"/>
            <a:chExt cx="1918159" cy="2233784"/>
          </a:xfrm>
        </p:grpSpPr>
        <p:sp>
          <p:nvSpPr>
            <p:cNvPr id="8788" name="Google Shape;8788;p7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a:stCxn id="8788" idx="6"/>
              <a:endCxn id="878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792" name="Google Shape;8792;p75"/>
            <p:cNvCxnSpPr>
              <a:stCxn id="8789" idx="4"/>
              <a:endCxn id="879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794" name="Google Shape;8794;p75"/>
            <p:cNvCxnSpPr>
              <a:stCxn id="8793" idx="6"/>
              <a:endCxn id="879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795" name="Google Shape;8795;p75"/>
            <p:cNvCxnSpPr>
              <a:stCxn id="8790" idx="4"/>
              <a:endCxn id="879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793" name="Google Shape;8793;p7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8" name="Google Shape;8798;p75"/>
            <p:cNvCxnSpPr>
              <a:endCxn id="879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799" name="Google Shape;8799;p75"/>
          <p:cNvGrpSpPr/>
          <p:nvPr/>
        </p:nvGrpSpPr>
        <p:grpSpPr>
          <a:xfrm>
            <a:off x="3428944" y="979942"/>
            <a:ext cx="1637968" cy="154942"/>
            <a:chOff x="238125" y="2506075"/>
            <a:chExt cx="7115411" cy="673075"/>
          </a:xfrm>
        </p:grpSpPr>
        <p:sp>
          <p:nvSpPr>
            <p:cNvPr id="8800" name="Google Shape;8800;p7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75"/>
          <p:cNvGrpSpPr/>
          <p:nvPr/>
        </p:nvGrpSpPr>
        <p:grpSpPr>
          <a:xfrm>
            <a:off x="1969680" y="1294660"/>
            <a:ext cx="1262932" cy="785408"/>
            <a:chOff x="548861" y="389676"/>
            <a:chExt cx="3843371" cy="2390163"/>
          </a:xfrm>
        </p:grpSpPr>
        <p:cxnSp>
          <p:nvCxnSpPr>
            <p:cNvPr id="8806" name="Google Shape;8806;p7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807" name="Google Shape;8807;p7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808" name="Google Shape;8808;p7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809" name="Google Shape;8809;p7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810" name="Google Shape;8810;p7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811" name="Google Shape;8811;p7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2" name="Google Shape;8812;p7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813" name="Google Shape;8813;p7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75"/>
          <p:cNvGrpSpPr/>
          <p:nvPr/>
        </p:nvGrpSpPr>
        <p:grpSpPr>
          <a:xfrm>
            <a:off x="757812" y="2401537"/>
            <a:ext cx="1412054" cy="633562"/>
            <a:chOff x="1187400" y="2529299"/>
            <a:chExt cx="6769193" cy="2241903"/>
          </a:xfrm>
        </p:grpSpPr>
        <p:sp>
          <p:nvSpPr>
            <p:cNvPr id="8820" name="Google Shape;8820;p7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821" name="Google Shape;8821;p7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22" name="Google Shape;8822;p7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23" name="Google Shape;8823;p7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24" name="Google Shape;8824;p7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25" name="Google Shape;8825;p7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26" name="Google Shape;8826;p7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827" name="Google Shape;8827;p75"/>
            <p:cNvCxnSpPr>
              <a:stCxn id="8820" idx="2"/>
              <a:endCxn id="882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828" name="Google Shape;8828;p75"/>
            <p:cNvCxnSpPr>
              <a:stCxn id="8822" idx="0"/>
              <a:endCxn id="882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829" name="Google Shape;8829;p75"/>
            <p:cNvCxnSpPr>
              <a:stCxn id="8822" idx="2"/>
              <a:endCxn id="882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830" name="Google Shape;8830;p75"/>
            <p:cNvCxnSpPr>
              <a:stCxn id="8823" idx="0"/>
              <a:endCxn id="882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831" name="Google Shape;8831;p75"/>
            <p:cNvCxnSpPr>
              <a:stCxn id="8821" idx="2"/>
              <a:endCxn id="882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832" name="Google Shape;8832;p75"/>
            <p:cNvCxnSpPr>
              <a:stCxn id="8825" idx="0"/>
              <a:endCxn id="882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833" name="Google Shape;8833;p75"/>
          <p:cNvGrpSpPr/>
          <p:nvPr/>
        </p:nvGrpSpPr>
        <p:grpSpPr>
          <a:xfrm>
            <a:off x="6844058" y="2894246"/>
            <a:ext cx="1579035" cy="540873"/>
            <a:chOff x="6895650" y="3126697"/>
            <a:chExt cx="1436662" cy="492105"/>
          </a:xfrm>
        </p:grpSpPr>
        <p:sp>
          <p:nvSpPr>
            <p:cNvPr id="8834" name="Google Shape;8834;p7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9" name="Google Shape;8839;p75"/>
            <p:cNvGrpSpPr/>
            <p:nvPr/>
          </p:nvGrpSpPr>
          <p:grpSpPr>
            <a:xfrm>
              <a:off x="6995957" y="3335810"/>
              <a:ext cx="1230393" cy="71754"/>
              <a:chOff x="6995957" y="3287964"/>
              <a:chExt cx="1230393" cy="71754"/>
            </a:xfrm>
          </p:grpSpPr>
          <p:sp>
            <p:nvSpPr>
              <p:cNvPr id="8840" name="Google Shape;8840;p7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5" name="Google Shape;8845;p75"/>
          <p:cNvGrpSpPr/>
          <p:nvPr/>
        </p:nvGrpSpPr>
        <p:grpSpPr>
          <a:xfrm>
            <a:off x="6842640" y="3531009"/>
            <a:ext cx="1581862" cy="650625"/>
            <a:chOff x="6777990" y="3710194"/>
            <a:chExt cx="1646915" cy="677382"/>
          </a:xfrm>
        </p:grpSpPr>
        <p:grpSp>
          <p:nvGrpSpPr>
            <p:cNvPr id="8846" name="Google Shape;8846;p75"/>
            <p:cNvGrpSpPr/>
            <p:nvPr/>
          </p:nvGrpSpPr>
          <p:grpSpPr>
            <a:xfrm>
              <a:off x="6777990" y="3874492"/>
              <a:ext cx="411129" cy="513083"/>
              <a:chOff x="6777990" y="3874492"/>
              <a:chExt cx="411129" cy="513083"/>
            </a:xfrm>
          </p:grpSpPr>
          <p:cxnSp>
            <p:nvCxnSpPr>
              <p:cNvPr id="8847" name="Google Shape;8847;p7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848" name="Google Shape;8848;p7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5"/>
            <p:cNvGrpSpPr/>
            <p:nvPr/>
          </p:nvGrpSpPr>
          <p:grpSpPr>
            <a:xfrm>
              <a:off x="7188425" y="3710194"/>
              <a:ext cx="411123" cy="520535"/>
              <a:chOff x="7188425" y="3710194"/>
              <a:chExt cx="411123" cy="520535"/>
            </a:xfrm>
          </p:grpSpPr>
          <p:cxnSp>
            <p:nvCxnSpPr>
              <p:cNvPr id="8850" name="Google Shape;8850;p7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851" name="Google Shape;8851;p7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5"/>
            <p:cNvGrpSpPr/>
            <p:nvPr/>
          </p:nvGrpSpPr>
          <p:grpSpPr>
            <a:xfrm>
              <a:off x="7603341" y="3874492"/>
              <a:ext cx="411474" cy="513083"/>
              <a:chOff x="7603341" y="3874492"/>
              <a:chExt cx="411474" cy="513083"/>
            </a:xfrm>
          </p:grpSpPr>
          <p:cxnSp>
            <p:nvCxnSpPr>
              <p:cNvPr id="8853" name="Google Shape;8853;p7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854" name="Google Shape;8854;p7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5"/>
            <p:cNvGrpSpPr/>
            <p:nvPr/>
          </p:nvGrpSpPr>
          <p:grpSpPr>
            <a:xfrm>
              <a:off x="8013776" y="3722847"/>
              <a:ext cx="411129" cy="507881"/>
              <a:chOff x="8013776" y="3722847"/>
              <a:chExt cx="411129" cy="507881"/>
            </a:xfrm>
          </p:grpSpPr>
          <p:cxnSp>
            <p:nvCxnSpPr>
              <p:cNvPr id="8856" name="Google Shape;8856;p7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857" name="Google Shape;8857;p7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8" name="Google Shape;8858;p75"/>
          <p:cNvGrpSpPr/>
          <p:nvPr/>
        </p:nvGrpSpPr>
        <p:grpSpPr>
          <a:xfrm>
            <a:off x="5262155" y="2703849"/>
            <a:ext cx="1421889" cy="1020603"/>
            <a:chOff x="5190863" y="2824811"/>
            <a:chExt cx="1544860" cy="1108869"/>
          </a:xfrm>
        </p:grpSpPr>
        <p:grpSp>
          <p:nvGrpSpPr>
            <p:cNvPr id="8859" name="Google Shape;8859;p75"/>
            <p:cNvGrpSpPr/>
            <p:nvPr/>
          </p:nvGrpSpPr>
          <p:grpSpPr>
            <a:xfrm>
              <a:off x="5938695" y="3176919"/>
              <a:ext cx="685761" cy="404739"/>
              <a:chOff x="5938695" y="3176919"/>
              <a:chExt cx="685761" cy="404739"/>
            </a:xfrm>
          </p:grpSpPr>
          <p:grpSp>
            <p:nvGrpSpPr>
              <p:cNvPr id="8860" name="Google Shape;8860;p75"/>
              <p:cNvGrpSpPr/>
              <p:nvPr/>
            </p:nvGrpSpPr>
            <p:grpSpPr>
              <a:xfrm>
                <a:off x="5938695" y="3176919"/>
                <a:ext cx="685761" cy="404739"/>
                <a:chOff x="5938695" y="3176919"/>
                <a:chExt cx="685761" cy="404739"/>
              </a:xfrm>
            </p:grpSpPr>
            <p:sp>
              <p:nvSpPr>
                <p:cNvPr id="8861" name="Google Shape;8861;p7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3" name="Google Shape;8863;p7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5"/>
            <p:cNvGrpSpPr/>
            <p:nvPr/>
          </p:nvGrpSpPr>
          <p:grpSpPr>
            <a:xfrm>
              <a:off x="5305233" y="3176835"/>
              <a:ext cx="685971" cy="404655"/>
              <a:chOff x="5305233" y="3176835"/>
              <a:chExt cx="685971" cy="404655"/>
            </a:xfrm>
          </p:grpSpPr>
          <p:grpSp>
            <p:nvGrpSpPr>
              <p:cNvPr id="8865" name="Google Shape;8865;p75"/>
              <p:cNvGrpSpPr/>
              <p:nvPr/>
            </p:nvGrpSpPr>
            <p:grpSpPr>
              <a:xfrm>
                <a:off x="5305233" y="3176835"/>
                <a:ext cx="685971" cy="404655"/>
                <a:chOff x="5305233" y="3176835"/>
                <a:chExt cx="685971" cy="404655"/>
              </a:xfrm>
            </p:grpSpPr>
            <p:sp>
              <p:nvSpPr>
                <p:cNvPr id="8866" name="Google Shape;8866;p7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8" name="Google Shape;8868;p7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9" name="Google Shape;8869;p7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0" name="Google Shape;8870;p75"/>
            <p:cNvGrpSpPr/>
            <p:nvPr/>
          </p:nvGrpSpPr>
          <p:grpSpPr>
            <a:xfrm>
              <a:off x="5657361" y="2824811"/>
              <a:ext cx="1078361" cy="404655"/>
              <a:chOff x="5657361" y="2824811"/>
              <a:chExt cx="1078361" cy="404655"/>
            </a:xfrm>
          </p:grpSpPr>
          <p:grpSp>
            <p:nvGrpSpPr>
              <p:cNvPr id="8871" name="Google Shape;8871;p75"/>
              <p:cNvGrpSpPr/>
              <p:nvPr/>
            </p:nvGrpSpPr>
            <p:grpSpPr>
              <a:xfrm>
                <a:off x="5657361" y="2824811"/>
                <a:ext cx="1078361" cy="404655"/>
                <a:chOff x="5657361" y="2824811"/>
                <a:chExt cx="1078361" cy="404655"/>
              </a:xfrm>
            </p:grpSpPr>
            <p:grpSp>
              <p:nvGrpSpPr>
                <p:cNvPr id="8872" name="Google Shape;8872;p75"/>
                <p:cNvGrpSpPr/>
                <p:nvPr/>
              </p:nvGrpSpPr>
              <p:grpSpPr>
                <a:xfrm>
                  <a:off x="5938485" y="2824811"/>
                  <a:ext cx="797237" cy="404655"/>
                  <a:chOff x="5938485" y="2824811"/>
                  <a:chExt cx="797237" cy="404655"/>
                </a:xfrm>
              </p:grpSpPr>
              <p:sp>
                <p:nvSpPr>
                  <p:cNvPr id="8873" name="Google Shape;8873;p7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5" name="Google Shape;8875;p7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6" name="Google Shape;8876;p7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75"/>
            <p:cNvGrpSpPr/>
            <p:nvPr/>
          </p:nvGrpSpPr>
          <p:grpSpPr>
            <a:xfrm>
              <a:off x="5190863" y="3528942"/>
              <a:ext cx="1078026" cy="404739"/>
              <a:chOff x="5190863" y="3528942"/>
              <a:chExt cx="1078026" cy="404739"/>
            </a:xfrm>
          </p:grpSpPr>
          <p:sp>
            <p:nvSpPr>
              <p:cNvPr id="8878" name="Google Shape;8878;p7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9" name="Google Shape;8879;p75"/>
              <p:cNvGrpSpPr/>
              <p:nvPr/>
            </p:nvGrpSpPr>
            <p:grpSpPr>
              <a:xfrm>
                <a:off x="5190863" y="3528942"/>
                <a:ext cx="1078026" cy="404739"/>
                <a:chOff x="5190863" y="3528942"/>
                <a:chExt cx="1078026" cy="404739"/>
              </a:xfrm>
            </p:grpSpPr>
            <p:sp>
              <p:nvSpPr>
                <p:cNvPr id="8880" name="Google Shape;8880;p7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82" name="Google Shape;8882;p75"/>
          <p:cNvGrpSpPr/>
          <p:nvPr/>
        </p:nvGrpSpPr>
        <p:grpSpPr>
          <a:xfrm>
            <a:off x="728162" y="1268317"/>
            <a:ext cx="1086719" cy="879487"/>
            <a:chOff x="803162" y="1474292"/>
            <a:chExt cx="1086719" cy="879487"/>
          </a:xfrm>
        </p:grpSpPr>
        <p:grpSp>
          <p:nvGrpSpPr>
            <p:cNvPr id="8883" name="Google Shape;8883;p75"/>
            <p:cNvGrpSpPr/>
            <p:nvPr/>
          </p:nvGrpSpPr>
          <p:grpSpPr>
            <a:xfrm>
              <a:off x="803162" y="1625948"/>
              <a:ext cx="445856" cy="576579"/>
              <a:chOff x="803162" y="1625948"/>
              <a:chExt cx="445856" cy="576579"/>
            </a:xfrm>
          </p:grpSpPr>
          <p:sp>
            <p:nvSpPr>
              <p:cNvPr id="8884" name="Google Shape;8884;p7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5" name="Google Shape;8885;p75"/>
              <p:cNvGrpSpPr/>
              <p:nvPr/>
            </p:nvGrpSpPr>
            <p:grpSpPr>
              <a:xfrm>
                <a:off x="1056023" y="1625948"/>
                <a:ext cx="192995" cy="576579"/>
                <a:chOff x="1056023" y="1625948"/>
                <a:chExt cx="192995" cy="576579"/>
              </a:xfrm>
            </p:grpSpPr>
            <p:sp>
              <p:nvSpPr>
                <p:cNvPr id="8886" name="Google Shape;8886;p7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1" name="Google Shape;8891;p75"/>
            <p:cNvGrpSpPr/>
            <p:nvPr/>
          </p:nvGrpSpPr>
          <p:grpSpPr>
            <a:xfrm>
              <a:off x="1371406" y="1474292"/>
              <a:ext cx="518475" cy="879487"/>
              <a:chOff x="1398231" y="1474292"/>
              <a:chExt cx="518475" cy="879487"/>
            </a:xfrm>
          </p:grpSpPr>
          <p:grpSp>
            <p:nvGrpSpPr>
              <p:cNvPr id="8892" name="Google Shape;8892;p75"/>
              <p:cNvGrpSpPr/>
              <p:nvPr/>
            </p:nvGrpSpPr>
            <p:grpSpPr>
              <a:xfrm>
                <a:off x="1398231" y="1474292"/>
                <a:ext cx="518475" cy="341643"/>
                <a:chOff x="1398231" y="1474292"/>
                <a:chExt cx="518475" cy="341643"/>
              </a:xfrm>
            </p:grpSpPr>
            <p:sp>
              <p:nvSpPr>
                <p:cNvPr id="8893" name="Google Shape;8893;p7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4" name="Google Shape;8894;p75"/>
                <p:cNvGrpSpPr/>
                <p:nvPr/>
              </p:nvGrpSpPr>
              <p:grpSpPr>
                <a:xfrm>
                  <a:off x="1616453" y="1474292"/>
                  <a:ext cx="300253" cy="341643"/>
                  <a:chOff x="1616453" y="1475379"/>
                  <a:chExt cx="300253" cy="341643"/>
                </a:xfrm>
              </p:grpSpPr>
              <p:sp>
                <p:nvSpPr>
                  <p:cNvPr id="8895" name="Google Shape;8895;p7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2" name="Google Shape;8902;p75"/>
                  <p:cNvGrpSpPr/>
                  <p:nvPr/>
                </p:nvGrpSpPr>
                <p:grpSpPr>
                  <a:xfrm>
                    <a:off x="1839639" y="1475379"/>
                    <a:ext cx="77067" cy="341643"/>
                    <a:chOff x="1839639" y="1475379"/>
                    <a:chExt cx="77067" cy="341643"/>
                  </a:xfrm>
                </p:grpSpPr>
                <p:sp>
                  <p:nvSpPr>
                    <p:cNvPr id="8903" name="Google Shape;8903;p7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05" name="Google Shape;8905;p75"/>
              <p:cNvGrpSpPr/>
              <p:nvPr/>
            </p:nvGrpSpPr>
            <p:grpSpPr>
              <a:xfrm>
                <a:off x="1398451" y="2012951"/>
                <a:ext cx="518255" cy="340828"/>
                <a:chOff x="1398451" y="2012951"/>
                <a:chExt cx="518255" cy="340828"/>
              </a:xfrm>
            </p:grpSpPr>
            <p:sp>
              <p:nvSpPr>
                <p:cNvPr id="8906" name="Google Shape;8906;p7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7" name="Google Shape;8907;p75"/>
                <p:cNvGrpSpPr/>
                <p:nvPr/>
              </p:nvGrpSpPr>
              <p:grpSpPr>
                <a:xfrm>
                  <a:off x="1616453" y="2012951"/>
                  <a:ext cx="300253" cy="340828"/>
                  <a:chOff x="1616453" y="2013538"/>
                  <a:chExt cx="300253" cy="340828"/>
                </a:xfrm>
              </p:grpSpPr>
              <p:sp>
                <p:nvSpPr>
                  <p:cNvPr id="8908" name="Google Shape;8908;p7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5" name="Google Shape;8915;p75"/>
                  <p:cNvGrpSpPr/>
                  <p:nvPr/>
                </p:nvGrpSpPr>
                <p:grpSpPr>
                  <a:xfrm>
                    <a:off x="1839639" y="2013538"/>
                    <a:ext cx="77067" cy="340828"/>
                    <a:chOff x="1839639" y="2013538"/>
                    <a:chExt cx="77067" cy="340828"/>
                  </a:xfrm>
                </p:grpSpPr>
                <p:sp>
                  <p:nvSpPr>
                    <p:cNvPr id="8916" name="Google Shape;8916;p7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918" name="Google Shape;8918;p75"/>
          <p:cNvGrpSpPr/>
          <p:nvPr/>
        </p:nvGrpSpPr>
        <p:grpSpPr>
          <a:xfrm>
            <a:off x="724986" y="3399503"/>
            <a:ext cx="1368681" cy="682918"/>
            <a:chOff x="724986" y="3605478"/>
            <a:chExt cx="1368681" cy="682918"/>
          </a:xfrm>
        </p:grpSpPr>
        <p:grpSp>
          <p:nvGrpSpPr>
            <p:cNvPr id="8919" name="Google Shape;8919;p75"/>
            <p:cNvGrpSpPr/>
            <p:nvPr/>
          </p:nvGrpSpPr>
          <p:grpSpPr>
            <a:xfrm>
              <a:off x="1289102" y="3823629"/>
              <a:ext cx="240442" cy="250435"/>
              <a:chOff x="-165066" y="3843615"/>
              <a:chExt cx="221259" cy="230455"/>
            </a:xfrm>
          </p:grpSpPr>
          <p:sp>
            <p:nvSpPr>
              <p:cNvPr id="8920" name="Google Shape;8920;p7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75"/>
            <p:cNvGrpSpPr/>
            <p:nvPr/>
          </p:nvGrpSpPr>
          <p:grpSpPr>
            <a:xfrm>
              <a:off x="724986" y="3605478"/>
              <a:ext cx="1368681" cy="682918"/>
              <a:chOff x="724986" y="3605478"/>
              <a:chExt cx="1368681" cy="682918"/>
            </a:xfrm>
          </p:grpSpPr>
          <p:grpSp>
            <p:nvGrpSpPr>
              <p:cNvPr id="8941" name="Google Shape;8941;p75"/>
              <p:cNvGrpSpPr/>
              <p:nvPr/>
            </p:nvGrpSpPr>
            <p:grpSpPr>
              <a:xfrm>
                <a:off x="1498221" y="4047614"/>
                <a:ext cx="529172" cy="240783"/>
                <a:chOff x="1498221" y="4047614"/>
                <a:chExt cx="529172" cy="240783"/>
              </a:xfrm>
            </p:grpSpPr>
            <p:grpSp>
              <p:nvGrpSpPr>
                <p:cNvPr id="8942" name="Google Shape;8942;p75"/>
                <p:cNvGrpSpPr/>
                <p:nvPr/>
              </p:nvGrpSpPr>
              <p:grpSpPr>
                <a:xfrm>
                  <a:off x="1826655" y="4224370"/>
                  <a:ext cx="200738" cy="25631"/>
                  <a:chOff x="1826655" y="4224370"/>
                  <a:chExt cx="200738" cy="25631"/>
                </a:xfrm>
              </p:grpSpPr>
              <p:sp>
                <p:nvSpPr>
                  <p:cNvPr id="8943" name="Google Shape;8943;p7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75"/>
                <p:cNvGrpSpPr/>
                <p:nvPr/>
              </p:nvGrpSpPr>
              <p:grpSpPr>
                <a:xfrm>
                  <a:off x="1498221" y="4047614"/>
                  <a:ext cx="328444" cy="240783"/>
                  <a:chOff x="1498221" y="4047614"/>
                  <a:chExt cx="328444" cy="240783"/>
                </a:xfrm>
              </p:grpSpPr>
              <p:sp>
                <p:nvSpPr>
                  <p:cNvPr id="8946" name="Google Shape;8946;p7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7" name="Google Shape;8947;p75"/>
                  <p:cNvGrpSpPr/>
                  <p:nvPr/>
                </p:nvGrpSpPr>
                <p:grpSpPr>
                  <a:xfrm>
                    <a:off x="1498221" y="4047614"/>
                    <a:ext cx="150566" cy="190416"/>
                    <a:chOff x="1498221" y="4047614"/>
                    <a:chExt cx="150566" cy="190416"/>
                  </a:xfrm>
                </p:grpSpPr>
                <p:sp>
                  <p:nvSpPr>
                    <p:cNvPr id="8948" name="Google Shape;8948;p7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50" name="Google Shape;8950;p75"/>
              <p:cNvGrpSpPr/>
              <p:nvPr/>
            </p:nvGrpSpPr>
            <p:grpSpPr>
              <a:xfrm>
                <a:off x="1560718" y="3800594"/>
                <a:ext cx="532948" cy="302090"/>
                <a:chOff x="1560718" y="3800594"/>
                <a:chExt cx="532948" cy="302090"/>
              </a:xfrm>
            </p:grpSpPr>
            <p:grpSp>
              <p:nvGrpSpPr>
                <p:cNvPr id="8951" name="Google Shape;8951;p75"/>
                <p:cNvGrpSpPr/>
                <p:nvPr/>
              </p:nvGrpSpPr>
              <p:grpSpPr>
                <a:xfrm>
                  <a:off x="1912179" y="3827344"/>
                  <a:ext cx="181487" cy="25631"/>
                  <a:chOff x="1912179" y="3827344"/>
                  <a:chExt cx="181487" cy="25631"/>
                </a:xfrm>
              </p:grpSpPr>
              <p:sp>
                <p:nvSpPr>
                  <p:cNvPr id="8952" name="Google Shape;8952;p7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75"/>
                <p:cNvGrpSpPr/>
                <p:nvPr/>
              </p:nvGrpSpPr>
              <p:grpSpPr>
                <a:xfrm>
                  <a:off x="1912179" y="4044505"/>
                  <a:ext cx="181487" cy="25622"/>
                  <a:chOff x="1912179" y="4044506"/>
                  <a:chExt cx="181487" cy="25622"/>
                </a:xfrm>
              </p:grpSpPr>
              <p:sp>
                <p:nvSpPr>
                  <p:cNvPr id="8955" name="Google Shape;8955;p7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75"/>
                <p:cNvGrpSpPr/>
                <p:nvPr/>
              </p:nvGrpSpPr>
              <p:grpSpPr>
                <a:xfrm>
                  <a:off x="1560718" y="3800594"/>
                  <a:ext cx="351472" cy="302090"/>
                  <a:chOff x="1560718" y="3800594"/>
                  <a:chExt cx="351472" cy="302090"/>
                </a:xfrm>
              </p:grpSpPr>
              <p:grpSp>
                <p:nvGrpSpPr>
                  <p:cNvPr id="8958" name="Google Shape;8958;p75"/>
                  <p:cNvGrpSpPr/>
                  <p:nvPr/>
                </p:nvGrpSpPr>
                <p:grpSpPr>
                  <a:xfrm>
                    <a:off x="1560718" y="3842857"/>
                    <a:ext cx="173586" cy="217131"/>
                    <a:chOff x="1560718" y="3842857"/>
                    <a:chExt cx="173586" cy="217131"/>
                  </a:xfrm>
                </p:grpSpPr>
                <p:sp>
                  <p:nvSpPr>
                    <p:cNvPr id="8959" name="Google Shape;8959;p7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2" name="Google Shape;8962;p7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64" name="Google Shape;8964;p7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5" name="Google Shape;8965;p75"/>
              <p:cNvGrpSpPr/>
              <p:nvPr/>
            </p:nvGrpSpPr>
            <p:grpSpPr>
              <a:xfrm>
                <a:off x="785350" y="3605478"/>
                <a:ext cx="535311" cy="249245"/>
                <a:chOff x="785350" y="3605478"/>
                <a:chExt cx="535311" cy="249245"/>
              </a:xfrm>
            </p:grpSpPr>
            <p:grpSp>
              <p:nvGrpSpPr>
                <p:cNvPr id="8966" name="Google Shape;8966;p75"/>
                <p:cNvGrpSpPr/>
                <p:nvPr/>
              </p:nvGrpSpPr>
              <p:grpSpPr>
                <a:xfrm>
                  <a:off x="785350" y="3605478"/>
                  <a:ext cx="376191" cy="102736"/>
                  <a:chOff x="785350" y="3605478"/>
                  <a:chExt cx="376191" cy="102736"/>
                </a:xfrm>
              </p:grpSpPr>
              <p:sp>
                <p:nvSpPr>
                  <p:cNvPr id="8967" name="Google Shape;8967;p7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75"/>
                <p:cNvGrpSpPr/>
                <p:nvPr/>
              </p:nvGrpSpPr>
              <p:grpSpPr>
                <a:xfrm>
                  <a:off x="1161530" y="3655851"/>
                  <a:ext cx="159131" cy="198872"/>
                  <a:chOff x="1161530" y="3655851"/>
                  <a:chExt cx="159131" cy="198872"/>
                </a:xfrm>
              </p:grpSpPr>
              <p:sp>
                <p:nvSpPr>
                  <p:cNvPr id="8971" name="Google Shape;8971;p7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3" name="Google Shape;8973;p75"/>
              <p:cNvGrpSpPr/>
              <p:nvPr/>
            </p:nvGrpSpPr>
            <p:grpSpPr>
              <a:xfrm>
                <a:off x="785350" y="4047614"/>
                <a:ext cx="535311" cy="240783"/>
                <a:chOff x="785350" y="4047614"/>
                <a:chExt cx="535311" cy="240783"/>
              </a:xfrm>
            </p:grpSpPr>
            <p:grpSp>
              <p:nvGrpSpPr>
                <p:cNvPr id="8974" name="Google Shape;8974;p75"/>
                <p:cNvGrpSpPr/>
                <p:nvPr/>
              </p:nvGrpSpPr>
              <p:grpSpPr>
                <a:xfrm>
                  <a:off x="1161636" y="4047614"/>
                  <a:ext cx="159025" cy="190415"/>
                  <a:chOff x="1161636" y="4047614"/>
                  <a:chExt cx="159025" cy="190415"/>
                </a:xfrm>
              </p:grpSpPr>
              <p:sp>
                <p:nvSpPr>
                  <p:cNvPr id="8975" name="Google Shape;8975;p7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75"/>
                <p:cNvGrpSpPr/>
                <p:nvPr/>
              </p:nvGrpSpPr>
              <p:grpSpPr>
                <a:xfrm>
                  <a:off x="785350" y="4185661"/>
                  <a:ext cx="376191" cy="102736"/>
                  <a:chOff x="785350" y="4185661"/>
                  <a:chExt cx="376191" cy="102736"/>
                </a:xfrm>
              </p:grpSpPr>
              <p:sp>
                <p:nvSpPr>
                  <p:cNvPr id="8978" name="Google Shape;8978;p7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1" name="Google Shape;8981;p75"/>
              <p:cNvGrpSpPr/>
              <p:nvPr/>
            </p:nvGrpSpPr>
            <p:grpSpPr>
              <a:xfrm>
                <a:off x="1501054" y="3605478"/>
                <a:ext cx="526340" cy="249240"/>
                <a:chOff x="1501054" y="3605478"/>
                <a:chExt cx="526340" cy="249240"/>
              </a:xfrm>
            </p:grpSpPr>
            <p:grpSp>
              <p:nvGrpSpPr>
                <p:cNvPr id="8982" name="Google Shape;8982;p75"/>
                <p:cNvGrpSpPr/>
                <p:nvPr/>
              </p:nvGrpSpPr>
              <p:grpSpPr>
                <a:xfrm>
                  <a:off x="1834208" y="3643867"/>
                  <a:ext cx="193185" cy="25622"/>
                  <a:chOff x="1834208" y="3643867"/>
                  <a:chExt cx="193185" cy="25622"/>
                </a:xfrm>
              </p:grpSpPr>
              <p:sp>
                <p:nvSpPr>
                  <p:cNvPr id="8983" name="Google Shape;8983;p7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75"/>
                <p:cNvGrpSpPr/>
                <p:nvPr/>
              </p:nvGrpSpPr>
              <p:grpSpPr>
                <a:xfrm>
                  <a:off x="1501054" y="3605478"/>
                  <a:ext cx="333165" cy="249240"/>
                  <a:chOff x="1501054" y="3605478"/>
                  <a:chExt cx="333165" cy="249240"/>
                </a:xfrm>
              </p:grpSpPr>
              <p:sp>
                <p:nvSpPr>
                  <p:cNvPr id="8986" name="Google Shape;8986;p7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7" name="Google Shape;8987;p75"/>
                  <p:cNvGrpSpPr/>
                  <p:nvPr/>
                </p:nvGrpSpPr>
                <p:grpSpPr>
                  <a:xfrm>
                    <a:off x="1501054" y="3655851"/>
                    <a:ext cx="155286" cy="198867"/>
                    <a:chOff x="1501054" y="3655851"/>
                    <a:chExt cx="155286" cy="198867"/>
                  </a:xfrm>
                </p:grpSpPr>
                <p:sp>
                  <p:nvSpPr>
                    <p:cNvPr id="8988" name="Google Shape;8988;p7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90" name="Google Shape;8990;p75"/>
              <p:cNvGrpSpPr/>
              <p:nvPr/>
            </p:nvGrpSpPr>
            <p:grpSpPr>
              <a:xfrm>
                <a:off x="724986" y="3800594"/>
                <a:ext cx="532950" cy="302090"/>
                <a:chOff x="724986" y="3800594"/>
                <a:chExt cx="532950" cy="302090"/>
              </a:xfrm>
            </p:grpSpPr>
            <p:grpSp>
              <p:nvGrpSpPr>
                <p:cNvPr id="8991" name="Google Shape;8991;p75"/>
                <p:cNvGrpSpPr/>
                <p:nvPr/>
              </p:nvGrpSpPr>
              <p:grpSpPr>
                <a:xfrm>
                  <a:off x="724986" y="4044367"/>
                  <a:ext cx="181314" cy="25626"/>
                  <a:chOff x="724986" y="4044367"/>
                  <a:chExt cx="181314" cy="25626"/>
                </a:xfrm>
              </p:grpSpPr>
              <p:sp>
                <p:nvSpPr>
                  <p:cNvPr id="8992" name="Google Shape;8992;p7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75"/>
                <p:cNvGrpSpPr/>
                <p:nvPr/>
              </p:nvGrpSpPr>
              <p:grpSpPr>
                <a:xfrm>
                  <a:off x="906290" y="3800594"/>
                  <a:ext cx="351646" cy="302090"/>
                  <a:chOff x="906290" y="3800594"/>
                  <a:chExt cx="351646" cy="302090"/>
                </a:xfrm>
              </p:grpSpPr>
              <p:grpSp>
                <p:nvGrpSpPr>
                  <p:cNvPr id="8995" name="Google Shape;8995;p75"/>
                  <p:cNvGrpSpPr/>
                  <p:nvPr/>
                </p:nvGrpSpPr>
                <p:grpSpPr>
                  <a:xfrm>
                    <a:off x="1084172" y="3842857"/>
                    <a:ext cx="173764" cy="217131"/>
                    <a:chOff x="1084172" y="3842857"/>
                    <a:chExt cx="173764" cy="217131"/>
                  </a:xfrm>
                </p:grpSpPr>
                <p:grpSp>
                  <p:nvGrpSpPr>
                    <p:cNvPr id="8996" name="Google Shape;8996;p75"/>
                    <p:cNvGrpSpPr/>
                    <p:nvPr/>
                  </p:nvGrpSpPr>
                  <p:grpSpPr>
                    <a:xfrm>
                      <a:off x="1156862" y="3936509"/>
                      <a:ext cx="101073" cy="25622"/>
                      <a:chOff x="1156862" y="3936509"/>
                      <a:chExt cx="101073" cy="25622"/>
                    </a:xfrm>
                  </p:grpSpPr>
                  <p:sp>
                    <p:nvSpPr>
                      <p:cNvPr id="8997" name="Google Shape;8997;p7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9" name="Google Shape;8999;p7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0" name="Google Shape;9000;p7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75"/>
                <p:cNvGrpSpPr/>
                <p:nvPr/>
              </p:nvGrpSpPr>
              <p:grpSpPr>
                <a:xfrm>
                  <a:off x="724986" y="3830189"/>
                  <a:ext cx="189533" cy="25626"/>
                  <a:chOff x="724986" y="3830189"/>
                  <a:chExt cx="189533" cy="25626"/>
                </a:xfrm>
              </p:grpSpPr>
              <p:sp>
                <p:nvSpPr>
                  <p:cNvPr id="9003" name="Google Shape;9003;p7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005" name="Google Shape;9005;p75"/>
          <p:cNvGrpSpPr/>
          <p:nvPr/>
        </p:nvGrpSpPr>
        <p:grpSpPr>
          <a:xfrm>
            <a:off x="2253298" y="2249665"/>
            <a:ext cx="948701" cy="935378"/>
            <a:chOff x="2253298" y="2428317"/>
            <a:chExt cx="948701" cy="935378"/>
          </a:xfrm>
        </p:grpSpPr>
        <p:sp>
          <p:nvSpPr>
            <p:cNvPr id="9006" name="Google Shape;9006;p7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9042"/>
        <p:cNvGrpSpPr/>
        <p:nvPr/>
      </p:nvGrpSpPr>
      <p:grpSpPr>
        <a:xfrm>
          <a:off x="0" y="0"/>
          <a:ext cx="0" cy="0"/>
          <a:chOff x="0" y="0"/>
          <a:chExt cx="0" cy="0"/>
        </a:xfrm>
      </p:grpSpPr>
      <p:graphicFrame>
        <p:nvGraphicFramePr>
          <p:cNvPr id="9043" name="Google Shape;9043;p76"/>
          <p:cNvGraphicFramePr/>
          <p:nvPr/>
        </p:nvGraphicFramePr>
        <p:xfrm>
          <a:off x="3342575" y="2130450"/>
          <a:ext cx="3000000" cy="3000000"/>
        </p:xfrm>
        <a:graphic>
          <a:graphicData uri="http://schemas.openxmlformats.org/drawingml/2006/table">
            <a:tbl>
              <a:tblPr>
                <a:noFill/>
                <a:tableStyleId>{3F0F38F7-DD71-4CEC-826A-0FF51BC0218F}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044" name="Google Shape;9044;p76"/>
          <p:cNvGrpSpPr/>
          <p:nvPr/>
        </p:nvGrpSpPr>
        <p:grpSpPr>
          <a:xfrm>
            <a:off x="3339744" y="952977"/>
            <a:ext cx="2363393" cy="1017867"/>
            <a:chOff x="3292400" y="1219146"/>
            <a:chExt cx="2615240" cy="1110239"/>
          </a:xfrm>
        </p:grpSpPr>
        <p:sp>
          <p:nvSpPr>
            <p:cNvPr id="9045" name="Google Shape;9045;p7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9046" name="Google Shape;9046;p7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47" name="Google Shape;9047;p7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048" name="Google Shape;9048;p7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049" name="Google Shape;9049;p7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050" name="Google Shape;9050;p7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051" name="Google Shape;9051;p7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052" name="Google Shape;9052;p7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053" name="Google Shape;9053;p7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054" name="Google Shape;9054;p7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055" name="Google Shape;9055;p7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56" name="Google Shape;9056;p7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057" name="Google Shape;9057;p7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58" name="Google Shape;9058;p7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059" name="Google Shape;9059;p76"/>
            <p:cNvGrpSpPr/>
            <p:nvPr/>
          </p:nvGrpSpPr>
          <p:grpSpPr>
            <a:xfrm>
              <a:off x="3748438" y="1378608"/>
              <a:ext cx="2159202" cy="903971"/>
              <a:chOff x="1683525" y="2179850"/>
              <a:chExt cx="4519050" cy="2134525"/>
            </a:xfrm>
          </p:grpSpPr>
          <p:sp>
            <p:nvSpPr>
              <p:cNvPr id="9060" name="Google Shape;9060;p7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1" name="Google Shape;9061;p7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2" name="Google Shape;9062;p7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3" name="Google Shape;9063;p7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4" name="Google Shape;9064;p7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5" name="Google Shape;9065;p7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6" name="Google Shape;9066;p7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7" name="Google Shape;9067;p7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8" name="Google Shape;9068;p7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69" name="Google Shape;9069;p7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70" name="Google Shape;9070;p7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71" name="Google Shape;9071;p7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9072" name="Google Shape;9072;p76"/>
          <p:cNvGraphicFramePr/>
          <p:nvPr/>
        </p:nvGraphicFramePr>
        <p:xfrm>
          <a:off x="5935838" y="2130450"/>
          <a:ext cx="3000000" cy="3000000"/>
        </p:xfrm>
        <a:graphic>
          <a:graphicData uri="http://schemas.openxmlformats.org/drawingml/2006/table">
            <a:tbl>
              <a:tblPr>
                <a:noFill/>
                <a:tableStyleId>{3F0F38F7-DD71-4CEC-826A-0FF51BC0218F}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073" name="Google Shape;9073;p76"/>
          <p:cNvGrpSpPr/>
          <p:nvPr/>
        </p:nvGrpSpPr>
        <p:grpSpPr>
          <a:xfrm>
            <a:off x="5913087" y="3189047"/>
            <a:ext cx="2519825" cy="1001454"/>
            <a:chOff x="1906114" y="789980"/>
            <a:chExt cx="1487676" cy="606868"/>
          </a:xfrm>
        </p:grpSpPr>
        <p:cxnSp>
          <p:nvCxnSpPr>
            <p:cNvPr id="9074" name="Google Shape;9074;p7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075" name="Google Shape;9075;p7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076" name="Google Shape;9076;p7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077" name="Google Shape;9077;p7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078" name="Google Shape;9078;p7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079" name="Google Shape;9079;p7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080" name="Google Shape;9080;p7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081" name="Google Shape;9081;p7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088" name="Google Shape;9088;p7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089" name="Google Shape;9089;p7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090" name="Google Shape;9090;p7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6"/>
          <p:cNvGrpSpPr/>
          <p:nvPr/>
        </p:nvGrpSpPr>
        <p:grpSpPr>
          <a:xfrm>
            <a:off x="712562" y="998005"/>
            <a:ext cx="2394370" cy="976502"/>
            <a:chOff x="749309" y="1112739"/>
            <a:chExt cx="2371603" cy="976502"/>
          </a:xfrm>
        </p:grpSpPr>
        <p:sp>
          <p:nvSpPr>
            <p:cNvPr id="9092" name="Google Shape;9092;p7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124" name="Google Shape;9124;p76"/>
          <p:cNvGraphicFramePr/>
          <p:nvPr/>
        </p:nvGraphicFramePr>
        <p:xfrm>
          <a:off x="5935863" y="996300"/>
          <a:ext cx="3000000" cy="3000000"/>
        </p:xfrm>
        <a:graphic>
          <a:graphicData uri="http://schemas.openxmlformats.org/drawingml/2006/table">
            <a:tbl>
              <a:tblPr>
                <a:noFill/>
                <a:tableStyleId>{3F0F38F7-DD71-4CEC-826A-0FF51BC0218F}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9125" name="Google Shape;9125;p76"/>
          <p:cNvGrpSpPr/>
          <p:nvPr/>
        </p:nvGrpSpPr>
        <p:grpSpPr>
          <a:xfrm>
            <a:off x="4086504" y="2517093"/>
            <a:ext cx="1517436" cy="74460"/>
            <a:chOff x="3980086" y="2804397"/>
            <a:chExt cx="1227600" cy="66900"/>
          </a:xfrm>
        </p:grpSpPr>
        <p:sp>
          <p:nvSpPr>
            <p:cNvPr id="9126" name="Google Shape;9126;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76"/>
          <p:cNvGrpSpPr/>
          <p:nvPr/>
        </p:nvGrpSpPr>
        <p:grpSpPr>
          <a:xfrm>
            <a:off x="4711569" y="2809680"/>
            <a:ext cx="892956" cy="74460"/>
            <a:chOff x="3980086" y="2804397"/>
            <a:chExt cx="1227600" cy="66900"/>
          </a:xfrm>
        </p:grpSpPr>
        <p:sp>
          <p:nvSpPr>
            <p:cNvPr id="9129" name="Google Shape;9129;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6"/>
          <p:cNvGrpSpPr/>
          <p:nvPr/>
        </p:nvGrpSpPr>
        <p:grpSpPr>
          <a:xfrm>
            <a:off x="3344661" y="3168563"/>
            <a:ext cx="2363244" cy="1005943"/>
            <a:chOff x="3358415" y="3361302"/>
            <a:chExt cx="2363244" cy="1024695"/>
          </a:xfrm>
        </p:grpSpPr>
        <p:grpSp>
          <p:nvGrpSpPr>
            <p:cNvPr id="9132" name="Google Shape;9132;p76"/>
            <p:cNvGrpSpPr/>
            <p:nvPr/>
          </p:nvGrpSpPr>
          <p:grpSpPr>
            <a:xfrm>
              <a:off x="3358415" y="3361302"/>
              <a:ext cx="441300" cy="1024695"/>
              <a:chOff x="3358415" y="3361302"/>
              <a:chExt cx="441300" cy="1024695"/>
            </a:xfrm>
          </p:grpSpPr>
          <p:sp>
            <p:nvSpPr>
              <p:cNvPr id="9133" name="Google Shape;9133;p7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76"/>
            <p:cNvGrpSpPr/>
            <p:nvPr/>
          </p:nvGrpSpPr>
          <p:grpSpPr>
            <a:xfrm>
              <a:off x="3838901" y="3361302"/>
              <a:ext cx="441300" cy="1024695"/>
              <a:chOff x="3838901" y="3361302"/>
              <a:chExt cx="441300" cy="1024695"/>
            </a:xfrm>
          </p:grpSpPr>
          <p:sp>
            <p:nvSpPr>
              <p:cNvPr id="9140" name="Google Shape;9140;p7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76"/>
            <p:cNvGrpSpPr/>
            <p:nvPr/>
          </p:nvGrpSpPr>
          <p:grpSpPr>
            <a:xfrm>
              <a:off x="4319387" y="3361302"/>
              <a:ext cx="441300" cy="1024695"/>
              <a:chOff x="4319387" y="3361302"/>
              <a:chExt cx="441300" cy="1024695"/>
            </a:xfrm>
          </p:grpSpPr>
          <p:sp>
            <p:nvSpPr>
              <p:cNvPr id="9147" name="Google Shape;9147;p7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6"/>
            <p:cNvGrpSpPr/>
            <p:nvPr/>
          </p:nvGrpSpPr>
          <p:grpSpPr>
            <a:xfrm>
              <a:off x="4799873" y="3361302"/>
              <a:ext cx="441300" cy="1024695"/>
              <a:chOff x="4799873" y="3361302"/>
              <a:chExt cx="441300" cy="1024695"/>
            </a:xfrm>
          </p:grpSpPr>
          <p:sp>
            <p:nvSpPr>
              <p:cNvPr id="9154" name="Google Shape;9154;p7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76"/>
            <p:cNvGrpSpPr/>
            <p:nvPr/>
          </p:nvGrpSpPr>
          <p:grpSpPr>
            <a:xfrm>
              <a:off x="5280360" y="3361302"/>
              <a:ext cx="441300" cy="1024695"/>
              <a:chOff x="5280360" y="3361302"/>
              <a:chExt cx="441300" cy="1024695"/>
            </a:xfrm>
          </p:grpSpPr>
          <p:sp>
            <p:nvSpPr>
              <p:cNvPr id="9161" name="Google Shape;9161;p7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67" name="Google Shape;9167;p76"/>
          <p:cNvGraphicFramePr/>
          <p:nvPr/>
        </p:nvGraphicFramePr>
        <p:xfrm>
          <a:off x="711088" y="2130450"/>
          <a:ext cx="3000000" cy="3000000"/>
        </p:xfrm>
        <a:graphic>
          <a:graphicData uri="http://schemas.openxmlformats.org/drawingml/2006/table">
            <a:tbl>
              <a:tblPr>
                <a:noFill/>
                <a:tableStyleId>{3F0F38F7-DD71-4CEC-826A-0FF51BC0218F}</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168" name="Google Shape;9168;p76"/>
          <p:cNvGrpSpPr/>
          <p:nvPr/>
        </p:nvGrpSpPr>
        <p:grpSpPr>
          <a:xfrm>
            <a:off x="712613" y="3180175"/>
            <a:ext cx="2403614" cy="1005900"/>
            <a:chOff x="726450" y="3372825"/>
            <a:chExt cx="2403614" cy="1005900"/>
          </a:xfrm>
        </p:grpSpPr>
        <p:grpSp>
          <p:nvGrpSpPr>
            <p:cNvPr id="9169" name="Google Shape;9169;p76"/>
            <p:cNvGrpSpPr/>
            <p:nvPr/>
          </p:nvGrpSpPr>
          <p:grpSpPr>
            <a:xfrm>
              <a:off x="726450" y="3696000"/>
              <a:ext cx="2403614" cy="500898"/>
              <a:chOff x="726450" y="3696000"/>
              <a:chExt cx="2403614" cy="500898"/>
            </a:xfrm>
          </p:grpSpPr>
          <p:sp>
            <p:nvSpPr>
              <p:cNvPr id="9170" name="Google Shape;9170;p7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71" name="Google Shape;9171;p7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172" name="Google Shape;9172;p76"/>
            <p:cNvGrpSpPr/>
            <p:nvPr/>
          </p:nvGrpSpPr>
          <p:grpSpPr>
            <a:xfrm>
              <a:off x="1348050" y="3372825"/>
              <a:ext cx="1720425" cy="1005900"/>
              <a:chOff x="1348050" y="3372825"/>
              <a:chExt cx="1720425" cy="1005900"/>
            </a:xfrm>
          </p:grpSpPr>
          <p:sp>
            <p:nvSpPr>
              <p:cNvPr id="9173" name="Google Shape;9173;p7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74" name="Google Shape;9174;p7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75" name="Google Shape;9175;p7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76" name="Google Shape;9176;p7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77" name="Google Shape;9177;p7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178" name="Google Shape;9178;p76"/>
            <p:cNvGrpSpPr/>
            <p:nvPr/>
          </p:nvGrpSpPr>
          <p:grpSpPr>
            <a:xfrm>
              <a:off x="1455707" y="3731058"/>
              <a:ext cx="1491150" cy="417657"/>
              <a:chOff x="1455707" y="3731058"/>
              <a:chExt cx="1491150" cy="417657"/>
            </a:xfrm>
          </p:grpSpPr>
          <p:grpSp>
            <p:nvGrpSpPr>
              <p:cNvPr id="9179" name="Google Shape;9179;p76"/>
              <p:cNvGrpSpPr/>
              <p:nvPr/>
            </p:nvGrpSpPr>
            <p:grpSpPr>
              <a:xfrm>
                <a:off x="1472938" y="3745828"/>
                <a:ext cx="72126" cy="53788"/>
                <a:chOff x="1472938" y="3745828"/>
                <a:chExt cx="72126" cy="53788"/>
              </a:xfrm>
            </p:grpSpPr>
            <p:sp>
              <p:nvSpPr>
                <p:cNvPr id="9180" name="Google Shape;9180;p7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76"/>
              <p:cNvGrpSpPr/>
              <p:nvPr/>
            </p:nvGrpSpPr>
            <p:grpSpPr>
              <a:xfrm>
                <a:off x="1819181" y="4089633"/>
                <a:ext cx="72126" cy="53788"/>
                <a:chOff x="1819181" y="4089633"/>
                <a:chExt cx="72126" cy="53788"/>
              </a:xfrm>
            </p:grpSpPr>
            <p:sp>
              <p:nvSpPr>
                <p:cNvPr id="9183" name="Google Shape;9183;p7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76"/>
              <p:cNvGrpSpPr/>
              <p:nvPr/>
            </p:nvGrpSpPr>
            <p:grpSpPr>
              <a:xfrm>
                <a:off x="1455707" y="4084171"/>
                <a:ext cx="64321" cy="64544"/>
                <a:chOff x="1455707" y="4084171"/>
                <a:chExt cx="64321" cy="64544"/>
              </a:xfrm>
            </p:grpSpPr>
            <p:sp>
              <p:nvSpPr>
                <p:cNvPr id="9186" name="Google Shape;9186;p7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76"/>
              <p:cNvGrpSpPr/>
              <p:nvPr/>
            </p:nvGrpSpPr>
            <p:grpSpPr>
              <a:xfrm>
                <a:off x="1818610" y="3731058"/>
                <a:ext cx="64321" cy="64544"/>
                <a:chOff x="1818610" y="3731058"/>
                <a:chExt cx="64321" cy="64544"/>
              </a:xfrm>
            </p:grpSpPr>
            <p:sp>
              <p:nvSpPr>
                <p:cNvPr id="9189" name="Google Shape;9189;p7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76"/>
              <p:cNvGrpSpPr/>
              <p:nvPr/>
            </p:nvGrpSpPr>
            <p:grpSpPr>
              <a:xfrm>
                <a:off x="2172491" y="4089633"/>
                <a:ext cx="72126" cy="53788"/>
                <a:chOff x="2172491" y="4089633"/>
                <a:chExt cx="72126" cy="53788"/>
              </a:xfrm>
            </p:grpSpPr>
            <p:sp>
              <p:nvSpPr>
                <p:cNvPr id="9192" name="Google Shape;9192;p7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76"/>
              <p:cNvGrpSpPr/>
              <p:nvPr/>
            </p:nvGrpSpPr>
            <p:grpSpPr>
              <a:xfrm>
                <a:off x="2171920" y="3731058"/>
                <a:ext cx="64321" cy="64544"/>
                <a:chOff x="2171920" y="3731058"/>
                <a:chExt cx="64321" cy="64544"/>
              </a:xfrm>
            </p:grpSpPr>
            <p:sp>
              <p:nvSpPr>
                <p:cNvPr id="9195" name="Google Shape;9195;p7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76"/>
              <p:cNvGrpSpPr/>
              <p:nvPr/>
            </p:nvGrpSpPr>
            <p:grpSpPr>
              <a:xfrm>
                <a:off x="2874730" y="3745828"/>
                <a:ext cx="72126" cy="53788"/>
                <a:chOff x="2874730" y="3745828"/>
                <a:chExt cx="72126" cy="53788"/>
              </a:xfrm>
            </p:grpSpPr>
            <p:sp>
              <p:nvSpPr>
                <p:cNvPr id="9198" name="Google Shape;9198;p7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76"/>
              <p:cNvGrpSpPr/>
              <p:nvPr/>
            </p:nvGrpSpPr>
            <p:grpSpPr>
              <a:xfrm>
                <a:off x="2878589" y="4081481"/>
                <a:ext cx="64321" cy="64544"/>
                <a:chOff x="2878589" y="4081481"/>
                <a:chExt cx="64321" cy="64544"/>
              </a:xfrm>
            </p:grpSpPr>
            <p:sp>
              <p:nvSpPr>
                <p:cNvPr id="9201" name="Google Shape;9201;p7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76"/>
              <p:cNvGrpSpPr/>
              <p:nvPr/>
            </p:nvGrpSpPr>
            <p:grpSpPr>
              <a:xfrm>
                <a:off x="2525796" y="4089633"/>
                <a:ext cx="72126" cy="53788"/>
                <a:chOff x="2525796" y="4089633"/>
                <a:chExt cx="72126" cy="53788"/>
              </a:xfrm>
            </p:grpSpPr>
            <p:sp>
              <p:nvSpPr>
                <p:cNvPr id="9204" name="Google Shape;9204;p7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76"/>
              <p:cNvGrpSpPr/>
              <p:nvPr/>
            </p:nvGrpSpPr>
            <p:grpSpPr>
              <a:xfrm>
                <a:off x="2525225" y="3731058"/>
                <a:ext cx="64321" cy="64544"/>
                <a:chOff x="2525225" y="3731058"/>
                <a:chExt cx="64321" cy="64544"/>
              </a:xfrm>
            </p:grpSpPr>
            <p:sp>
              <p:nvSpPr>
                <p:cNvPr id="9207" name="Google Shape;9207;p7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9212"/>
        <p:cNvGrpSpPr/>
        <p:nvPr/>
      </p:nvGrpSpPr>
      <p:grpSpPr>
        <a:xfrm>
          <a:off x="0" y="0"/>
          <a:ext cx="0" cy="0"/>
          <a:chOff x="0" y="0"/>
          <a:chExt cx="0" cy="0"/>
        </a:xfrm>
      </p:grpSpPr>
      <p:grpSp>
        <p:nvGrpSpPr>
          <p:cNvPr id="9213" name="Google Shape;9213;p77"/>
          <p:cNvGrpSpPr/>
          <p:nvPr/>
        </p:nvGrpSpPr>
        <p:grpSpPr>
          <a:xfrm>
            <a:off x="716991" y="971306"/>
            <a:ext cx="845921" cy="690752"/>
            <a:chOff x="732428" y="1198513"/>
            <a:chExt cx="845921" cy="690752"/>
          </a:xfrm>
        </p:grpSpPr>
        <p:grpSp>
          <p:nvGrpSpPr>
            <p:cNvPr id="9214" name="Google Shape;9214;p77"/>
            <p:cNvGrpSpPr/>
            <p:nvPr/>
          </p:nvGrpSpPr>
          <p:grpSpPr>
            <a:xfrm>
              <a:off x="823030" y="1198513"/>
              <a:ext cx="755319" cy="690752"/>
              <a:chOff x="823030" y="1198513"/>
              <a:chExt cx="755319" cy="690752"/>
            </a:xfrm>
          </p:grpSpPr>
          <p:sp>
            <p:nvSpPr>
              <p:cNvPr id="9215" name="Google Shape;9215;p7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77"/>
            <p:cNvGrpSpPr/>
            <p:nvPr/>
          </p:nvGrpSpPr>
          <p:grpSpPr>
            <a:xfrm>
              <a:off x="732428" y="1239937"/>
              <a:ext cx="739912" cy="607886"/>
              <a:chOff x="732428" y="1239937"/>
              <a:chExt cx="739912" cy="607886"/>
            </a:xfrm>
          </p:grpSpPr>
          <p:sp>
            <p:nvSpPr>
              <p:cNvPr id="9218" name="Google Shape;9218;p7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7"/>
            <p:cNvGrpSpPr/>
            <p:nvPr/>
          </p:nvGrpSpPr>
          <p:grpSpPr>
            <a:xfrm>
              <a:off x="732428" y="1277018"/>
              <a:ext cx="702832" cy="533758"/>
              <a:chOff x="732428" y="1277018"/>
              <a:chExt cx="702832" cy="533758"/>
            </a:xfrm>
          </p:grpSpPr>
          <p:sp>
            <p:nvSpPr>
              <p:cNvPr id="9221" name="Google Shape;9221;p7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7"/>
            <p:cNvGrpSpPr/>
            <p:nvPr/>
          </p:nvGrpSpPr>
          <p:grpSpPr>
            <a:xfrm>
              <a:off x="931170" y="1306653"/>
              <a:ext cx="647179" cy="474455"/>
              <a:chOff x="931170" y="1306653"/>
              <a:chExt cx="647179" cy="474455"/>
            </a:xfrm>
          </p:grpSpPr>
          <p:sp>
            <p:nvSpPr>
              <p:cNvPr id="9224" name="Google Shape;9224;p7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6" name="Google Shape;9226;p7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77"/>
          <p:cNvGrpSpPr/>
          <p:nvPr/>
        </p:nvGrpSpPr>
        <p:grpSpPr>
          <a:xfrm>
            <a:off x="3948600" y="971313"/>
            <a:ext cx="634656" cy="699982"/>
            <a:chOff x="5985650" y="2860025"/>
            <a:chExt cx="1396075" cy="1539775"/>
          </a:xfrm>
        </p:grpSpPr>
        <p:sp>
          <p:nvSpPr>
            <p:cNvPr id="9228" name="Google Shape;9228;p7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77"/>
          <p:cNvGrpSpPr/>
          <p:nvPr/>
        </p:nvGrpSpPr>
        <p:grpSpPr>
          <a:xfrm>
            <a:off x="4704250" y="971306"/>
            <a:ext cx="725845" cy="699975"/>
            <a:chOff x="4249973" y="1201875"/>
            <a:chExt cx="1958568" cy="1888762"/>
          </a:xfrm>
        </p:grpSpPr>
        <p:sp>
          <p:nvSpPr>
            <p:cNvPr id="9261" name="Google Shape;9261;p7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2" name="Google Shape;9262;p77"/>
            <p:cNvGrpSpPr/>
            <p:nvPr/>
          </p:nvGrpSpPr>
          <p:grpSpPr>
            <a:xfrm>
              <a:off x="5853086" y="1789142"/>
              <a:ext cx="355454" cy="1048099"/>
              <a:chOff x="5576108" y="2016725"/>
              <a:chExt cx="565200" cy="1666560"/>
            </a:xfrm>
          </p:grpSpPr>
          <p:sp>
            <p:nvSpPr>
              <p:cNvPr id="9263" name="Google Shape;9263;p7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64" name="Google Shape;9264;p7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869455" y="2691676"/>
              <a:ext cx="1013897" cy="398961"/>
              <a:chOff x="4012057" y="3451825"/>
              <a:chExt cx="1612175" cy="634379"/>
            </a:xfrm>
          </p:grpSpPr>
          <p:sp>
            <p:nvSpPr>
              <p:cNvPr id="9266" name="Google Shape;9266;p7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67" name="Google Shape;9267;p7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77"/>
            <p:cNvGrpSpPr/>
            <p:nvPr/>
          </p:nvGrpSpPr>
          <p:grpSpPr>
            <a:xfrm>
              <a:off x="4276937" y="2155961"/>
              <a:ext cx="651965" cy="891358"/>
              <a:chOff x="3069908" y="2599997"/>
              <a:chExt cx="1036675" cy="1417328"/>
            </a:xfrm>
          </p:grpSpPr>
          <p:sp>
            <p:nvSpPr>
              <p:cNvPr id="9269" name="Google Shape;9269;p7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70" name="Google Shape;9270;p7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77"/>
            <p:cNvGrpSpPr/>
            <p:nvPr/>
          </p:nvGrpSpPr>
          <p:grpSpPr>
            <a:xfrm>
              <a:off x="5054918" y="1201875"/>
              <a:ext cx="999548" cy="602711"/>
              <a:chOff x="4306958" y="1082925"/>
              <a:chExt cx="1589359" cy="958358"/>
            </a:xfrm>
          </p:grpSpPr>
          <p:sp>
            <p:nvSpPr>
              <p:cNvPr id="9272" name="Google Shape;9272;p7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73" name="Google Shape;9273;p7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77"/>
            <p:cNvGrpSpPr/>
            <p:nvPr/>
          </p:nvGrpSpPr>
          <p:grpSpPr>
            <a:xfrm>
              <a:off x="4249973" y="1303451"/>
              <a:ext cx="799317" cy="841334"/>
              <a:chOff x="3027033" y="1244439"/>
              <a:chExt cx="1270977" cy="1337786"/>
            </a:xfrm>
          </p:grpSpPr>
          <p:sp>
            <p:nvSpPr>
              <p:cNvPr id="9275" name="Google Shape;9275;p7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76" name="Google Shape;9276;p7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7" name="Google Shape;9277;p77"/>
          <p:cNvGrpSpPr/>
          <p:nvPr/>
        </p:nvGrpSpPr>
        <p:grpSpPr>
          <a:xfrm>
            <a:off x="4057114" y="1858087"/>
            <a:ext cx="750769" cy="683784"/>
            <a:chOff x="4204684" y="2104422"/>
            <a:chExt cx="699822" cy="637382"/>
          </a:xfrm>
        </p:grpSpPr>
        <p:grpSp>
          <p:nvGrpSpPr>
            <p:cNvPr id="9278" name="Google Shape;9278;p77"/>
            <p:cNvGrpSpPr/>
            <p:nvPr/>
          </p:nvGrpSpPr>
          <p:grpSpPr>
            <a:xfrm>
              <a:off x="4204684" y="2430067"/>
              <a:ext cx="342957" cy="311738"/>
              <a:chOff x="4204684" y="2430067"/>
              <a:chExt cx="342957" cy="311738"/>
            </a:xfrm>
          </p:grpSpPr>
          <p:sp>
            <p:nvSpPr>
              <p:cNvPr id="9279" name="Google Shape;9279;p7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77"/>
            <p:cNvGrpSpPr/>
            <p:nvPr/>
          </p:nvGrpSpPr>
          <p:grpSpPr>
            <a:xfrm>
              <a:off x="4561586" y="2430067"/>
              <a:ext cx="342920" cy="311738"/>
              <a:chOff x="4561586" y="2430067"/>
              <a:chExt cx="342920" cy="311738"/>
            </a:xfrm>
          </p:grpSpPr>
          <p:sp>
            <p:nvSpPr>
              <p:cNvPr id="9282" name="Google Shape;9282;p7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77"/>
            <p:cNvGrpSpPr/>
            <p:nvPr/>
          </p:nvGrpSpPr>
          <p:grpSpPr>
            <a:xfrm>
              <a:off x="4561586" y="2104422"/>
              <a:ext cx="342920" cy="311738"/>
              <a:chOff x="4561586" y="2104422"/>
              <a:chExt cx="342920" cy="311738"/>
            </a:xfrm>
          </p:grpSpPr>
          <p:sp>
            <p:nvSpPr>
              <p:cNvPr id="9285" name="Google Shape;9285;p7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7"/>
            <p:cNvGrpSpPr/>
            <p:nvPr/>
          </p:nvGrpSpPr>
          <p:grpSpPr>
            <a:xfrm>
              <a:off x="4204684" y="2104422"/>
              <a:ext cx="342957" cy="311664"/>
              <a:chOff x="4204684" y="2104422"/>
              <a:chExt cx="342957" cy="311664"/>
            </a:xfrm>
          </p:grpSpPr>
          <p:sp>
            <p:nvSpPr>
              <p:cNvPr id="9288" name="Google Shape;9288;p7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0" name="Google Shape;9290;p77"/>
          <p:cNvGrpSpPr/>
          <p:nvPr/>
        </p:nvGrpSpPr>
        <p:grpSpPr>
          <a:xfrm>
            <a:off x="5521547" y="971301"/>
            <a:ext cx="660591" cy="688867"/>
            <a:chOff x="5830645" y="1267368"/>
            <a:chExt cx="530340" cy="553040"/>
          </a:xfrm>
        </p:grpSpPr>
        <p:sp>
          <p:nvSpPr>
            <p:cNvPr id="9291" name="Google Shape;9291;p7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2" name="Google Shape;9292;p77"/>
            <p:cNvGrpSpPr/>
            <p:nvPr/>
          </p:nvGrpSpPr>
          <p:grpSpPr>
            <a:xfrm>
              <a:off x="5830645" y="1267368"/>
              <a:ext cx="259743" cy="269909"/>
              <a:chOff x="5830645" y="1267368"/>
              <a:chExt cx="259743" cy="269909"/>
            </a:xfrm>
          </p:grpSpPr>
          <p:sp>
            <p:nvSpPr>
              <p:cNvPr id="9293" name="Google Shape;9293;p7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6101293" y="1267368"/>
              <a:ext cx="259692" cy="269909"/>
              <a:chOff x="6101293" y="1267368"/>
              <a:chExt cx="259692" cy="269909"/>
            </a:xfrm>
          </p:grpSpPr>
          <p:sp>
            <p:nvSpPr>
              <p:cNvPr id="9296" name="Google Shape;9296;p7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77"/>
            <p:cNvGrpSpPr/>
            <p:nvPr/>
          </p:nvGrpSpPr>
          <p:grpSpPr>
            <a:xfrm>
              <a:off x="5830645" y="1550500"/>
              <a:ext cx="259692" cy="269909"/>
              <a:chOff x="5830645" y="1550500"/>
              <a:chExt cx="259692" cy="269909"/>
            </a:xfrm>
          </p:grpSpPr>
          <p:sp>
            <p:nvSpPr>
              <p:cNvPr id="9299" name="Google Shape;9299;p7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77"/>
            <p:cNvGrpSpPr/>
            <p:nvPr/>
          </p:nvGrpSpPr>
          <p:grpSpPr>
            <a:xfrm>
              <a:off x="6101293" y="1550500"/>
              <a:ext cx="259692" cy="269909"/>
              <a:chOff x="6101293" y="1550500"/>
              <a:chExt cx="259692" cy="269909"/>
            </a:xfrm>
          </p:grpSpPr>
          <p:sp>
            <p:nvSpPr>
              <p:cNvPr id="9302" name="Google Shape;9302;p7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4" name="Google Shape;9304;p77"/>
          <p:cNvGrpSpPr/>
          <p:nvPr/>
        </p:nvGrpSpPr>
        <p:grpSpPr>
          <a:xfrm>
            <a:off x="723700" y="1861760"/>
            <a:ext cx="697154" cy="679574"/>
            <a:chOff x="2679875" y="2361475"/>
            <a:chExt cx="780425" cy="760575"/>
          </a:xfrm>
        </p:grpSpPr>
        <p:sp>
          <p:nvSpPr>
            <p:cNvPr id="9305" name="Google Shape;9305;p7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7"/>
          <p:cNvGrpSpPr/>
          <p:nvPr/>
        </p:nvGrpSpPr>
        <p:grpSpPr>
          <a:xfrm>
            <a:off x="3122859" y="971352"/>
            <a:ext cx="735829" cy="684547"/>
            <a:chOff x="3351965" y="1148808"/>
            <a:chExt cx="750770" cy="698375"/>
          </a:xfrm>
        </p:grpSpPr>
        <p:grpSp>
          <p:nvGrpSpPr>
            <p:cNvPr id="9312" name="Google Shape;9312;p77"/>
            <p:cNvGrpSpPr/>
            <p:nvPr/>
          </p:nvGrpSpPr>
          <p:grpSpPr>
            <a:xfrm>
              <a:off x="3586796" y="1148808"/>
              <a:ext cx="294857" cy="286830"/>
              <a:chOff x="3750225" y="1774000"/>
              <a:chExt cx="149575" cy="145525"/>
            </a:xfrm>
          </p:grpSpPr>
          <p:sp>
            <p:nvSpPr>
              <p:cNvPr id="9313" name="Google Shape;9313;p7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77"/>
            <p:cNvGrpSpPr/>
            <p:nvPr/>
          </p:nvGrpSpPr>
          <p:grpSpPr>
            <a:xfrm>
              <a:off x="3779245" y="1375768"/>
              <a:ext cx="323490" cy="286978"/>
              <a:chOff x="3847850" y="1889150"/>
              <a:chExt cx="164100" cy="145600"/>
            </a:xfrm>
          </p:grpSpPr>
          <p:sp>
            <p:nvSpPr>
              <p:cNvPr id="9316" name="Google Shape;9316;p7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77"/>
            <p:cNvGrpSpPr/>
            <p:nvPr/>
          </p:nvGrpSpPr>
          <p:grpSpPr>
            <a:xfrm>
              <a:off x="3351965" y="1330435"/>
              <a:ext cx="295449" cy="285401"/>
              <a:chOff x="3631100" y="1866150"/>
              <a:chExt cx="149875" cy="144800"/>
            </a:xfrm>
          </p:grpSpPr>
          <p:sp>
            <p:nvSpPr>
              <p:cNvPr id="9319" name="Google Shape;9319;p7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77"/>
            <p:cNvGrpSpPr/>
            <p:nvPr/>
          </p:nvGrpSpPr>
          <p:grpSpPr>
            <a:xfrm>
              <a:off x="3548208" y="1560352"/>
              <a:ext cx="294808" cy="286830"/>
              <a:chOff x="3730650" y="1982800"/>
              <a:chExt cx="149550" cy="145525"/>
            </a:xfrm>
          </p:grpSpPr>
          <p:sp>
            <p:nvSpPr>
              <p:cNvPr id="9322" name="Google Shape;9322;p7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4" name="Google Shape;9324;p77"/>
          <p:cNvGrpSpPr/>
          <p:nvPr/>
        </p:nvGrpSpPr>
        <p:grpSpPr>
          <a:xfrm>
            <a:off x="7624512" y="971306"/>
            <a:ext cx="804565" cy="677795"/>
            <a:chOff x="7636443" y="1204988"/>
            <a:chExt cx="804565" cy="677795"/>
          </a:xfrm>
        </p:grpSpPr>
        <p:grpSp>
          <p:nvGrpSpPr>
            <p:cNvPr id="9325" name="Google Shape;9325;p77"/>
            <p:cNvGrpSpPr/>
            <p:nvPr/>
          </p:nvGrpSpPr>
          <p:grpSpPr>
            <a:xfrm>
              <a:off x="7636443" y="1509705"/>
              <a:ext cx="804565" cy="373078"/>
              <a:chOff x="7636443" y="1509705"/>
              <a:chExt cx="804565" cy="373078"/>
            </a:xfrm>
          </p:grpSpPr>
          <p:sp>
            <p:nvSpPr>
              <p:cNvPr id="9326" name="Google Shape;9326;p7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7"/>
            <p:cNvGrpSpPr/>
            <p:nvPr/>
          </p:nvGrpSpPr>
          <p:grpSpPr>
            <a:xfrm>
              <a:off x="7636443" y="1408133"/>
              <a:ext cx="804565" cy="373078"/>
              <a:chOff x="7636443" y="1408133"/>
              <a:chExt cx="804565" cy="373078"/>
            </a:xfrm>
          </p:grpSpPr>
          <p:sp>
            <p:nvSpPr>
              <p:cNvPr id="9329" name="Google Shape;9329;p7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77"/>
            <p:cNvGrpSpPr/>
            <p:nvPr/>
          </p:nvGrpSpPr>
          <p:grpSpPr>
            <a:xfrm>
              <a:off x="7636443" y="1306560"/>
              <a:ext cx="804565" cy="373078"/>
              <a:chOff x="7636443" y="1306560"/>
              <a:chExt cx="804565" cy="373078"/>
            </a:xfrm>
          </p:grpSpPr>
          <p:sp>
            <p:nvSpPr>
              <p:cNvPr id="9332" name="Google Shape;9332;p7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7636443" y="1204988"/>
              <a:ext cx="804565" cy="373078"/>
              <a:chOff x="7636443" y="1204988"/>
              <a:chExt cx="804565" cy="373078"/>
            </a:xfrm>
          </p:grpSpPr>
          <p:sp>
            <p:nvSpPr>
              <p:cNvPr id="9335" name="Google Shape;9335;p7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7" name="Google Shape;9337;p77"/>
          <p:cNvGrpSpPr/>
          <p:nvPr/>
        </p:nvGrpSpPr>
        <p:grpSpPr>
          <a:xfrm>
            <a:off x="4963358" y="1878721"/>
            <a:ext cx="661339" cy="661188"/>
            <a:chOff x="3990000" y="975400"/>
            <a:chExt cx="3934200" cy="3933300"/>
          </a:xfrm>
        </p:grpSpPr>
        <p:sp>
          <p:nvSpPr>
            <p:cNvPr id="9338" name="Google Shape;9338;p7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77"/>
          <p:cNvGrpSpPr/>
          <p:nvPr/>
        </p:nvGrpSpPr>
        <p:grpSpPr>
          <a:xfrm>
            <a:off x="6607006" y="1857359"/>
            <a:ext cx="868881" cy="684241"/>
            <a:chOff x="6598259" y="2078634"/>
            <a:chExt cx="868881" cy="684241"/>
          </a:xfrm>
        </p:grpSpPr>
        <p:sp>
          <p:nvSpPr>
            <p:cNvPr id="9343" name="Google Shape;9343;p7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9" name="Google Shape;9349;p77"/>
            <p:cNvGrpSpPr/>
            <p:nvPr/>
          </p:nvGrpSpPr>
          <p:grpSpPr>
            <a:xfrm>
              <a:off x="6808175" y="2078634"/>
              <a:ext cx="452229" cy="684241"/>
              <a:chOff x="6808175" y="2078634"/>
              <a:chExt cx="452229" cy="684241"/>
            </a:xfrm>
          </p:grpSpPr>
          <p:sp>
            <p:nvSpPr>
              <p:cNvPr id="9350" name="Google Shape;9350;p7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6" name="Google Shape;9356;p77"/>
              <p:cNvGrpSpPr/>
              <p:nvPr/>
            </p:nvGrpSpPr>
            <p:grpSpPr>
              <a:xfrm>
                <a:off x="6821586" y="2078634"/>
                <a:ext cx="426871" cy="684241"/>
                <a:chOff x="6821586" y="2078634"/>
                <a:chExt cx="426871" cy="684241"/>
              </a:xfrm>
            </p:grpSpPr>
            <p:grpSp>
              <p:nvGrpSpPr>
                <p:cNvPr id="9357" name="Google Shape;9357;p77"/>
                <p:cNvGrpSpPr/>
                <p:nvPr/>
              </p:nvGrpSpPr>
              <p:grpSpPr>
                <a:xfrm>
                  <a:off x="6821586" y="2078634"/>
                  <a:ext cx="426871" cy="684241"/>
                  <a:chOff x="6821586" y="2078634"/>
                  <a:chExt cx="426871" cy="684241"/>
                </a:xfrm>
              </p:grpSpPr>
              <p:sp>
                <p:nvSpPr>
                  <p:cNvPr id="9358" name="Google Shape;9358;p7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7" name="Google Shape;9377;p7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83" name="Google Shape;9383;p77"/>
          <p:cNvGrpSpPr/>
          <p:nvPr/>
        </p:nvGrpSpPr>
        <p:grpSpPr>
          <a:xfrm>
            <a:off x="5780173" y="1862968"/>
            <a:ext cx="671358" cy="671358"/>
            <a:chOff x="6535625" y="760425"/>
            <a:chExt cx="1665900" cy="1665900"/>
          </a:xfrm>
        </p:grpSpPr>
        <p:sp>
          <p:nvSpPr>
            <p:cNvPr id="9384" name="Google Shape;9384;p7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77"/>
          <p:cNvGrpSpPr/>
          <p:nvPr/>
        </p:nvGrpSpPr>
        <p:grpSpPr>
          <a:xfrm>
            <a:off x="716989" y="3531368"/>
            <a:ext cx="1340789" cy="640830"/>
            <a:chOff x="238125" y="1151100"/>
            <a:chExt cx="7139450" cy="3412300"/>
          </a:xfrm>
        </p:grpSpPr>
        <p:sp>
          <p:nvSpPr>
            <p:cNvPr id="9389" name="Google Shape;9389;p7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77"/>
          <p:cNvGrpSpPr/>
          <p:nvPr/>
        </p:nvGrpSpPr>
        <p:grpSpPr>
          <a:xfrm>
            <a:off x="5584212" y="2734649"/>
            <a:ext cx="985357" cy="585764"/>
            <a:chOff x="5145061" y="2881789"/>
            <a:chExt cx="1107641" cy="658458"/>
          </a:xfrm>
        </p:grpSpPr>
        <p:grpSp>
          <p:nvGrpSpPr>
            <p:cNvPr id="9402" name="Google Shape;9402;p77"/>
            <p:cNvGrpSpPr/>
            <p:nvPr/>
          </p:nvGrpSpPr>
          <p:grpSpPr>
            <a:xfrm>
              <a:off x="5722989" y="3244587"/>
              <a:ext cx="529713" cy="295659"/>
              <a:chOff x="5722989" y="3244587"/>
              <a:chExt cx="529713" cy="295659"/>
            </a:xfrm>
          </p:grpSpPr>
          <p:sp>
            <p:nvSpPr>
              <p:cNvPr id="9403" name="Google Shape;9403;p7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04" name="Google Shape;9404;p7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405" name="Google Shape;9405;p77"/>
            <p:cNvGrpSpPr/>
            <p:nvPr/>
          </p:nvGrpSpPr>
          <p:grpSpPr>
            <a:xfrm>
              <a:off x="5145061" y="3244587"/>
              <a:ext cx="536807" cy="295659"/>
              <a:chOff x="5145061" y="3244587"/>
              <a:chExt cx="536807" cy="295659"/>
            </a:xfrm>
          </p:grpSpPr>
          <p:sp>
            <p:nvSpPr>
              <p:cNvPr id="9406" name="Google Shape;9406;p7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07" name="Google Shape;9407;p7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408" name="Google Shape;9408;p77"/>
            <p:cNvGrpSpPr/>
            <p:nvPr/>
          </p:nvGrpSpPr>
          <p:grpSpPr>
            <a:xfrm>
              <a:off x="5341327" y="2898245"/>
              <a:ext cx="532309" cy="614891"/>
              <a:chOff x="5341327" y="2898245"/>
              <a:chExt cx="532309" cy="614891"/>
            </a:xfrm>
          </p:grpSpPr>
          <p:sp>
            <p:nvSpPr>
              <p:cNvPr id="9409" name="Google Shape;9409;p7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10" name="Google Shape;9410;p7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411" name="Google Shape;9411;p77"/>
            <p:cNvGrpSpPr/>
            <p:nvPr/>
          </p:nvGrpSpPr>
          <p:grpSpPr>
            <a:xfrm>
              <a:off x="5532290" y="2881789"/>
              <a:ext cx="620516" cy="305456"/>
              <a:chOff x="5532290" y="2881789"/>
              <a:chExt cx="620516" cy="305456"/>
            </a:xfrm>
          </p:grpSpPr>
          <p:sp>
            <p:nvSpPr>
              <p:cNvPr id="9412" name="Google Shape;9412;p7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13" name="Google Shape;9413;p7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414" name="Google Shape;9414;p77"/>
          <p:cNvGrpSpPr/>
          <p:nvPr/>
        </p:nvGrpSpPr>
        <p:grpSpPr>
          <a:xfrm>
            <a:off x="8163135" y="3526707"/>
            <a:ext cx="269068" cy="645491"/>
            <a:chOff x="7026852" y="3311869"/>
            <a:chExt cx="434331" cy="1041954"/>
          </a:xfrm>
        </p:grpSpPr>
        <p:sp>
          <p:nvSpPr>
            <p:cNvPr id="9415" name="Google Shape;9415;p7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77"/>
          <p:cNvGrpSpPr/>
          <p:nvPr/>
        </p:nvGrpSpPr>
        <p:grpSpPr>
          <a:xfrm>
            <a:off x="6179716" y="3565945"/>
            <a:ext cx="293882" cy="293836"/>
            <a:chOff x="4873519" y="3311869"/>
            <a:chExt cx="499374" cy="499296"/>
          </a:xfrm>
        </p:grpSpPr>
        <p:sp>
          <p:nvSpPr>
            <p:cNvPr id="9419" name="Google Shape;9419;p7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77"/>
          <p:cNvGrpSpPr/>
          <p:nvPr/>
        </p:nvGrpSpPr>
        <p:grpSpPr>
          <a:xfrm>
            <a:off x="6179716" y="3878316"/>
            <a:ext cx="293882" cy="293882"/>
            <a:chOff x="4873519" y="3875839"/>
            <a:chExt cx="499374" cy="499374"/>
          </a:xfrm>
        </p:grpSpPr>
        <p:sp>
          <p:nvSpPr>
            <p:cNvPr id="9422" name="Google Shape;9422;p7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77"/>
          <p:cNvGrpSpPr/>
          <p:nvPr/>
        </p:nvGrpSpPr>
        <p:grpSpPr>
          <a:xfrm>
            <a:off x="2410244" y="1850269"/>
            <a:ext cx="698104" cy="698208"/>
            <a:chOff x="2565073" y="2075876"/>
            <a:chExt cx="672482" cy="672518"/>
          </a:xfrm>
        </p:grpSpPr>
        <p:sp>
          <p:nvSpPr>
            <p:cNvPr id="9425" name="Google Shape;9425;p7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77"/>
          <p:cNvGrpSpPr/>
          <p:nvPr/>
        </p:nvGrpSpPr>
        <p:grpSpPr>
          <a:xfrm>
            <a:off x="5633655" y="3534869"/>
            <a:ext cx="438354" cy="637329"/>
            <a:chOff x="1697726" y="3244179"/>
            <a:chExt cx="788124" cy="1146069"/>
          </a:xfrm>
        </p:grpSpPr>
        <p:sp>
          <p:nvSpPr>
            <p:cNvPr id="9432" name="Google Shape;9432;p7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4" name="Google Shape;9434;p77"/>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5" name="Google Shape;9435;p77"/>
          <p:cNvGrpSpPr/>
          <p:nvPr/>
        </p:nvGrpSpPr>
        <p:grpSpPr>
          <a:xfrm>
            <a:off x="7634869" y="1863232"/>
            <a:ext cx="799565" cy="670282"/>
            <a:chOff x="7617850" y="2063282"/>
            <a:chExt cx="799565" cy="670282"/>
          </a:xfrm>
        </p:grpSpPr>
        <p:cxnSp>
          <p:nvCxnSpPr>
            <p:cNvPr id="9436" name="Google Shape;9436;p7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37" name="Google Shape;9437;p7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38" name="Google Shape;9438;p7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39" name="Google Shape;9439;p7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40" name="Google Shape;9440;p7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441" name="Google Shape;9441;p7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442" name="Google Shape;9442;p77"/>
            <p:cNvGrpSpPr/>
            <p:nvPr/>
          </p:nvGrpSpPr>
          <p:grpSpPr>
            <a:xfrm>
              <a:off x="7734309" y="2063282"/>
              <a:ext cx="570957" cy="620095"/>
              <a:chOff x="7734309" y="2063282"/>
              <a:chExt cx="570957" cy="620095"/>
            </a:xfrm>
          </p:grpSpPr>
          <p:grpSp>
            <p:nvGrpSpPr>
              <p:cNvPr id="9443" name="Google Shape;9443;p77"/>
              <p:cNvGrpSpPr/>
              <p:nvPr/>
            </p:nvGrpSpPr>
            <p:grpSpPr>
              <a:xfrm>
                <a:off x="8031573" y="2063282"/>
                <a:ext cx="273693" cy="620095"/>
                <a:chOff x="8031573" y="2063282"/>
                <a:chExt cx="273693" cy="620095"/>
              </a:xfrm>
            </p:grpSpPr>
            <p:sp>
              <p:nvSpPr>
                <p:cNvPr id="9444" name="Google Shape;9444;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77"/>
              <p:cNvGrpSpPr/>
              <p:nvPr/>
            </p:nvGrpSpPr>
            <p:grpSpPr>
              <a:xfrm flipH="1">
                <a:off x="7734309" y="2063282"/>
                <a:ext cx="273693" cy="620095"/>
                <a:chOff x="8031573" y="2063282"/>
                <a:chExt cx="273693" cy="620095"/>
              </a:xfrm>
            </p:grpSpPr>
            <p:sp>
              <p:nvSpPr>
                <p:cNvPr id="9449" name="Google Shape;9449;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453" name="Google Shape;9453;p77"/>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5" name="Google Shape;9455;p77"/>
          <p:cNvGrpSpPr/>
          <p:nvPr/>
        </p:nvGrpSpPr>
        <p:grpSpPr>
          <a:xfrm>
            <a:off x="7821475" y="2716715"/>
            <a:ext cx="602567" cy="601884"/>
            <a:chOff x="1186975" y="238125"/>
            <a:chExt cx="5244275" cy="5238325"/>
          </a:xfrm>
        </p:grpSpPr>
        <p:sp>
          <p:nvSpPr>
            <p:cNvPr id="9456" name="Google Shape;9456;p7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77"/>
          <p:cNvGrpSpPr/>
          <p:nvPr/>
        </p:nvGrpSpPr>
        <p:grpSpPr>
          <a:xfrm>
            <a:off x="3264213" y="1856199"/>
            <a:ext cx="651848" cy="687338"/>
            <a:chOff x="3400515" y="2056248"/>
            <a:chExt cx="698134" cy="735987"/>
          </a:xfrm>
        </p:grpSpPr>
        <p:grpSp>
          <p:nvGrpSpPr>
            <p:cNvPr id="9461" name="Google Shape;9461;p77"/>
            <p:cNvGrpSpPr/>
            <p:nvPr/>
          </p:nvGrpSpPr>
          <p:grpSpPr>
            <a:xfrm>
              <a:off x="3400515" y="2283913"/>
              <a:ext cx="312919" cy="219900"/>
              <a:chOff x="3400515" y="2283913"/>
              <a:chExt cx="312919" cy="219900"/>
            </a:xfrm>
          </p:grpSpPr>
          <p:sp>
            <p:nvSpPr>
              <p:cNvPr id="9462" name="Google Shape;9462;p7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63" name="Google Shape;9463;p7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464" name="Google Shape;9464;p77"/>
            <p:cNvGrpSpPr/>
            <p:nvPr/>
          </p:nvGrpSpPr>
          <p:grpSpPr>
            <a:xfrm>
              <a:off x="3547823" y="2461089"/>
              <a:ext cx="219900" cy="331146"/>
              <a:chOff x="3547823" y="2461089"/>
              <a:chExt cx="219900" cy="331146"/>
            </a:xfrm>
          </p:grpSpPr>
          <p:sp>
            <p:nvSpPr>
              <p:cNvPr id="9465" name="Google Shape;9465;p7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66" name="Google Shape;9466;p7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467" name="Google Shape;9467;p77"/>
            <p:cNvGrpSpPr/>
            <p:nvPr/>
          </p:nvGrpSpPr>
          <p:grpSpPr>
            <a:xfrm>
              <a:off x="3734138" y="2461089"/>
              <a:ext cx="219900" cy="331146"/>
              <a:chOff x="3734138" y="2461089"/>
              <a:chExt cx="219900" cy="331146"/>
            </a:xfrm>
          </p:grpSpPr>
          <p:sp>
            <p:nvSpPr>
              <p:cNvPr id="9468" name="Google Shape;9468;p7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69" name="Google Shape;9469;p7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470" name="Google Shape;9470;p77"/>
            <p:cNvGrpSpPr/>
            <p:nvPr/>
          </p:nvGrpSpPr>
          <p:grpSpPr>
            <a:xfrm>
              <a:off x="3787560" y="2281742"/>
              <a:ext cx="311089" cy="219900"/>
              <a:chOff x="3787560" y="2281742"/>
              <a:chExt cx="311089" cy="219900"/>
            </a:xfrm>
          </p:grpSpPr>
          <p:sp>
            <p:nvSpPr>
              <p:cNvPr id="9471" name="Google Shape;9471;p7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72" name="Google Shape;9472;p7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473" name="Google Shape;9473;p77"/>
            <p:cNvGrpSpPr/>
            <p:nvPr/>
          </p:nvGrpSpPr>
          <p:grpSpPr>
            <a:xfrm>
              <a:off x="3637290" y="2056248"/>
              <a:ext cx="219900" cy="330736"/>
              <a:chOff x="3637290" y="2056248"/>
              <a:chExt cx="219900" cy="330736"/>
            </a:xfrm>
          </p:grpSpPr>
          <p:sp>
            <p:nvSpPr>
              <p:cNvPr id="9474" name="Google Shape;9474;p7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475" name="Google Shape;9475;p7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476" name="Google Shape;9476;p77"/>
          <p:cNvGrpSpPr/>
          <p:nvPr/>
        </p:nvGrpSpPr>
        <p:grpSpPr>
          <a:xfrm>
            <a:off x="2555919" y="2726205"/>
            <a:ext cx="1268144" cy="592394"/>
            <a:chOff x="238125" y="1188750"/>
            <a:chExt cx="7140450" cy="3335550"/>
          </a:xfrm>
        </p:grpSpPr>
        <p:sp>
          <p:nvSpPr>
            <p:cNvPr id="9477" name="Google Shape;9477;p7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77"/>
          <p:cNvGrpSpPr/>
          <p:nvPr/>
        </p:nvGrpSpPr>
        <p:grpSpPr>
          <a:xfrm>
            <a:off x="6663819" y="2728360"/>
            <a:ext cx="1053944" cy="590147"/>
            <a:chOff x="238125" y="1335475"/>
            <a:chExt cx="5418735" cy="3034175"/>
          </a:xfrm>
        </p:grpSpPr>
        <p:sp>
          <p:nvSpPr>
            <p:cNvPr id="9483" name="Google Shape;9483;p7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77"/>
          <p:cNvGrpSpPr/>
          <p:nvPr/>
        </p:nvGrpSpPr>
        <p:grpSpPr>
          <a:xfrm>
            <a:off x="4094628" y="3533259"/>
            <a:ext cx="1268207" cy="638939"/>
            <a:chOff x="3967651" y="3645904"/>
            <a:chExt cx="1479304" cy="745292"/>
          </a:xfrm>
        </p:grpSpPr>
        <p:grpSp>
          <p:nvGrpSpPr>
            <p:cNvPr id="9487" name="Google Shape;9487;p77"/>
            <p:cNvGrpSpPr/>
            <p:nvPr/>
          </p:nvGrpSpPr>
          <p:grpSpPr>
            <a:xfrm>
              <a:off x="3967651" y="4009026"/>
              <a:ext cx="1479304" cy="382170"/>
              <a:chOff x="3967651" y="4009026"/>
              <a:chExt cx="1479304" cy="382170"/>
            </a:xfrm>
          </p:grpSpPr>
          <p:grpSp>
            <p:nvGrpSpPr>
              <p:cNvPr id="9488" name="Google Shape;9488;p77"/>
              <p:cNvGrpSpPr/>
              <p:nvPr/>
            </p:nvGrpSpPr>
            <p:grpSpPr>
              <a:xfrm>
                <a:off x="4892216" y="4195630"/>
                <a:ext cx="554739" cy="195566"/>
                <a:chOff x="3604375" y="4892160"/>
                <a:chExt cx="1651500" cy="582215"/>
              </a:xfrm>
            </p:grpSpPr>
            <p:sp>
              <p:nvSpPr>
                <p:cNvPr id="9489" name="Google Shape;9489;p7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77"/>
              <p:cNvGrpSpPr/>
              <p:nvPr/>
            </p:nvGrpSpPr>
            <p:grpSpPr>
              <a:xfrm>
                <a:off x="3967651" y="4146303"/>
                <a:ext cx="579402" cy="244893"/>
                <a:chOff x="851875" y="4745310"/>
                <a:chExt cx="1724925" cy="729065"/>
              </a:xfrm>
            </p:grpSpPr>
            <p:sp>
              <p:nvSpPr>
                <p:cNvPr id="9492" name="Google Shape;9492;p7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77"/>
              <p:cNvGrpSpPr/>
              <p:nvPr/>
            </p:nvGrpSpPr>
            <p:grpSpPr>
              <a:xfrm>
                <a:off x="4460753" y="4009026"/>
                <a:ext cx="493110" cy="382170"/>
                <a:chOff x="2319875" y="4336625"/>
                <a:chExt cx="1468025" cy="1137750"/>
              </a:xfrm>
            </p:grpSpPr>
            <p:sp>
              <p:nvSpPr>
                <p:cNvPr id="9495" name="Google Shape;9495;p7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7" name="Google Shape;9497;p77"/>
            <p:cNvGrpSpPr/>
            <p:nvPr/>
          </p:nvGrpSpPr>
          <p:grpSpPr>
            <a:xfrm>
              <a:off x="4479443" y="3645904"/>
              <a:ext cx="455965" cy="388789"/>
              <a:chOff x="2957425" y="238100"/>
              <a:chExt cx="1910200" cy="1628775"/>
            </a:xfrm>
          </p:grpSpPr>
          <p:sp>
            <p:nvSpPr>
              <p:cNvPr id="9498" name="Google Shape;9498;p7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8" name="Google Shape;9508;p77"/>
          <p:cNvGrpSpPr/>
          <p:nvPr/>
        </p:nvGrpSpPr>
        <p:grpSpPr>
          <a:xfrm>
            <a:off x="2480742" y="3534460"/>
            <a:ext cx="1243128" cy="637739"/>
            <a:chOff x="2496310" y="3693351"/>
            <a:chExt cx="1342906" cy="688926"/>
          </a:xfrm>
        </p:grpSpPr>
        <p:grpSp>
          <p:nvGrpSpPr>
            <p:cNvPr id="9509" name="Google Shape;9509;p77"/>
            <p:cNvGrpSpPr/>
            <p:nvPr/>
          </p:nvGrpSpPr>
          <p:grpSpPr>
            <a:xfrm>
              <a:off x="2496310" y="3693351"/>
              <a:ext cx="1342906" cy="688875"/>
              <a:chOff x="2496310" y="3693351"/>
              <a:chExt cx="1342906" cy="688875"/>
            </a:xfrm>
          </p:grpSpPr>
          <p:sp>
            <p:nvSpPr>
              <p:cNvPr id="9510" name="Google Shape;9510;p7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16" name="Google Shape;9516;p77"/>
              <p:cNvCxnSpPr>
                <a:stCxn id="951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517" name="Google Shape;9517;p77"/>
              <p:cNvCxnSpPr>
                <a:stCxn id="951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518" name="Google Shape;9518;p77"/>
              <p:cNvCxnSpPr>
                <a:stCxn id="951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519" name="Google Shape;9519;p77"/>
              <p:cNvCxnSpPr>
                <a:stCxn id="951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520" name="Google Shape;9520;p77"/>
              <p:cNvCxnSpPr>
                <a:stCxn id="951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521" name="Google Shape;9521;p77"/>
            <p:cNvGrpSpPr/>
            <p:nvPr/>
          </p:nvGrpSpPr>
          <p:grpSpPr>
            <a:xfrm>
              <a:off x="2675275" y="3930557"/>
              <a:ext cx="1003306" cy="451719"/>
              <a:chOff x="2675275" y="4174282"/>
              <a:chExt cx="1003306" cy="451719"/>
            </a:xfrm>
          </p:grpSpPr>
          <p:sp>
            <p:nvSpPr>
              <p:cNvPr id="9522" name="Google Shape;9522;p7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5" name="Google Shape;9525;p77"/>
          <p:cNvGrpSpPr/>
          <p:nvPr/>
        </p:nvGrpSpPr>
        <p:grpSpPr>
          <a:xfrm>
            <a:off x="1654412" y="971306"/>
            <a:ext cx="574511" cy="874709"/>
            <a:chOff x="1715404" y="1112080"/>
            <a:chExt cx="642270" cy="977984"/>
          </a:xfrm>
        </p:grpSpPr>
        <p:grpSp>
          <p:nvGrpSpPr>
            <p:cNvPr id="9526" name="Google Shape;9526;p77"/>
            <p:cNvGrpSpPr/>
            <p:nvPr/>
          </p:nvGrpSpPr>
          <p:grpSpPr>
            <a:xfrm>
              <a:off x="1715404" y="1112080"/>
              <a:ext cx="642270" cy="977984"/>
              <a:chOff x="1715404" y="1112080"/>
              <a:chExt cx="642270" cy="977984"/>
            </a:xfrm>
          </p:grpSpPr>
          <p:sp>
            <p:nvSpPr>
              <p:cNvPr id="9527" name="Google Shape;9527;p7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77"/>
            <p:cNvGrpSpPr/>
            <p:nvPr/>
          </p:nvGrpSpPr>
          <p:grpSpPr>
            <a:xfrm>
              <a:off x="1768927" y="1165603"/>
              <a:ext cx="535225" cy="851367"/>
              <a:chOff x="1768927" y="1165603"/>
              <a:chExt cx="535225" cy="851367"/>
            </a:xfrm>
          </p:grpSpPr>
          <p:sp>
            <p:nvSpPr>
              <p:cNvPr id="9530" name="Google Shape;9530;p7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77"/>
            <p:cNvGrpSpPr/>
            <p:nvPr/>
          </p:nvGrpSpPr>
          <p:grpSpPr>
            <a:xfrm>
              <a:off x="1822449" y="1219125"/>
              <a:ext cx="428180" cy="718859"/>
              <a:chOff x="1822449" y="1219125"/>
              <a:chExt cx="428180" cy="718859"/>
            </a:xfrm>
          </p:grpSpPr>
          <p:sp>
            <p:nvSpPr>
              <p:cNvPr id="9533" name="Google Shape;9533;p7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77"/>
            <p:cNvGrpSpPr/>
            <p:nvPr/>
          </p:nvGrpSpPr>
          <p:grpSpPr>
            <a:xfrm>
              <a:off x="1875972" y="1272648"/>
              <a:ext cx="321135" cy="586939"/>
              <a:chOff x="1875972" y="1272648"/>
              <a:chExt cx="321135" cy="586939"/>
            </a:xfrm>
          </p:grpSpPr>
          <p:sp>
            <p:nvSpPr>
              <p:cNvPr id="9536" name="Google Shape;9536;p7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8" name="Google Shape;9538;p77"/>
          <p:cNvGrpSpPr/>
          <p:nvPr/>
        </p:nvGrpSpPr>
        <p:grpSpPr>
          <a:xfrm>
            <a:off x="7761573" y="3528028"/>
            <a:ext cx="293855" cy="644170"/>
            <a:chOff x="241025" y="3151575"/>
            <a:chExt cx="293855" cy="644170"/>
          </a:xfrm>
        </p:grpSpPr>
        <p:sp>
          <p:nvSpPr>
            <p:cNvPr id="9539" name="Google Shape;9539;p7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709557" y="2728028"/>
            <a:ext cx="1779649" cy="591620"/>
            <a:chOff x="246070" y="1983375"/>
            <a:chExt cx="1855347" cy="616849"/>
          </a:xfrm>
        </p:grpSpPr>
        <p:sp>
          <p:nvSpPr>
            <p:cNvPr id="9542" name="Google Shape;9542;p7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77"/>
          <p:cNvGrpSpPr/>
          <p:nvPr/>
        </p:nvGrpSpPr>
        <p:grpSpPr>
          <a:xfrm>
            <a:off x="2320424" y="971306"/>
            <a:ext cx="711055" cy="745993"/>
            <a:chOff x="2496269" y="1171698"/>
            <a:chExt cx="761953" cy="799392"/>
          </a:xfrm>
        </p:grpSpPr>
        <p:grpSp>
          <p:nvGrpSpPr>
            <p:cNvPr id="9552" name="Google Shape;9552;p77"/>
            <p:cNvGrpSpPr/>
            <p:nvPr/>
          </p:nvGrpSpPr>
          <p:grpSpPr>
            <a:xfrm>
              <a:off x="2496269" y="1171698"/>
              <a:ext cx="761953" cy="723022"/>
              <a:chOff x="2496269" y="1171698"/>
              <a:chExt cx="761953" cy="723022"/>
            </a:xfrm>
          </p:grpSpPr>
          <p:sp>
            <p:nvSpPr>
              <p:cNvPr id="9553" name="Google Shape;9553;p7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5" name="Google Shape;9555;p77"/>
              <p:cNvGrpSpPr/>
              <p:nvPr/>
            </p:nvGrpSpPr>
            <p:grpSpPr>
              <a:xfrm>
                <a:off x="2496269" y="1171698"/>
                <a:ext cx="761953" cy="723022"/>
                <a:chOff x="2496269" y="1120652"/>
                <a:chExt cx="761953" cy="723022"/>
              </a:xfrm>
            </p:grpSpPr>
            <p:grpSp>
              <p:nvGrpSpPr>
                <p:cNvPr id="9556" name="Google Shape;9556;p77"/>
                <p:cNvGrpSpPr/>
                <p:nvPr/>
              </p:nvGrpSpPr>
              <p:grpSpPr>
                <a:xfrm>
                  <a:off x="2496269" y="1120652"/>
                  <a:ext cx="761953" cy="723022"/>
                  <a:chOff x="2496269" y="1120652"/>
                  <a:chExt cx="761953" cy="723022"/>
                </a:xfrm>
              </p:grpSpPr>
              <p:grpSp>
                <p:nvGrpSpPr>
                  <p:cNvPr id="9557" name="Google Shape;9557;p77"/>
                  <p:cNvGrpSpPr/>
                  <p:nvPr/>
                </p:nvGrpSpPr>
                <p:grpSpPr>
                  <a:xfrm>
                    <a:off x="2496269" y="1304589"/>
                    <a:ext cx="407089" cy="305057"/>
                    <a:chOff x="2496269" y="1304589"/>
                    <a:chExt cx="407089" cy="305057"/>
                  </a:xfrm>
                </p:grpSpPr>
                <p:sp>
                  <p:nvSpPr>
                    <p:cNvPr id="9558" name="Google Shape;9558;p7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7"/>
                  <p:cNvGrpSpPr/>
                  <p:nvPr/>
                </p:nvGrpSpPr>
                <p:grpSpPr>
                  <a:xfrm>
                    <a:off x="2586468" y="1493376"/>
                    <a:ext cx="358850" cy="349656"/>
                    <a:chOff x="2586468" y="1493376"/>
                    <a:chExt cx="358850" cy="349656"/>
                  </a:xfrm>
                </p:grpSpPr>
                <p:sp>
                  <p:nvSpPr>
                    <p:cNvPr id="9561" name="Google Shape;9561;p7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77"/>
                  <p:cNvGrpSpPr/>
                  <p:nvPr/>
                </p:nvGrpSpPr>
                <p:grpSpPr>
                  <a:xfrm>
                    <a:off x="2807939" y="1494024"/>
                    <a:ext cx="358857" cy="349650"/>
                    <a:chOff x="2807939" y="1494024"/>
                    <a:chExt cx="358857" cy="349650"/>
                  </a:xfrm>
                </p:grpSpPr>
                <p:sp>
                  <p:nvSpPr>
                    <p:cNvPr id="9564" name="Google Shape;9564;p7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77"/>
                  <p:cNvGrpSpPr/>
                  <p:nvPr/>
                </p:nvGrpSpPr>
                <p:grpSpPr>
                  <a:xfrm>
                    <a:off x="2851133" y="1305635"/>
                    <a:ext cx="407089" cy="305057"/>
                    <a:chOff x="2851133" y="1305635"/>
                    <a:chExt cx="407089" cy="305057"/>
                  </a:xfrm>
                </p:grpSpPr>
                <p:sp>
                  <p:nvSpPr>
                    <p:cNvPr id="9567" name="Google Shape;9567;p7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77"/>
                  <p:cNvGrpSpPr/>
                  <p:nvPr/>
                </p:nvGrpSpPr>
                <p:grpSpPr>
                  <a:xfrm>
                    <a:off x="2727495" y="1120652"/>
                    <a:ext cx="300271" cy="396358"/>
                    <a:chOff x="2727495" y="1120652"/>
                    <a:chExt cx="300271" cy="396358"/>
                  </a:xfrm>
                </p:grpSpPr>
                <p:sp>
                  <p:nvSpPr>
                    <p:cNvPr id="9570" name="Google Shape;9570;p7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2" name="Google Shape;9572;p77"/>
                <p:cNvGrpSpPr/>
                <p:nvPr/>
              </p:nvGrpSpPr>
              <p:grpSpPr>
                <a:xfrm>
                  <a:off x="2722305" y="1350460"/>
                  <a:ext cx="308357" cy="308344"/>
                  <a:chOff x="2722305" y="1350460"/>
                  <a:chExt cx="308357" cy="308344"/>
                </a:xfrm>
              </p:grpSpPr>
              <p:sp>
                <p:nvSpPr>
                  <p:cNvPr id="9573" name="Google Shape;9573;p7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4" name="Google Shape;9574;p77"/>
                  <p:cNvGrpSpPr/>
                  <p:nvPr/>
                </p:nvGrpSpPr>
                <p:grpSpPr>
                  <a:xfrm>
                    <a:off x="2725064" y="1364529"/>
                    <a:ext cx="297954" cy="280182"/>
                    <a:chOff x="2725064" y="1364529"/>
                    <a:chExt cx="297954" cy="280182"/>
                  </a:xfrm>
                </p:grpSpPr>
                <p:sp>
                  <p:nvSpPr>
                    <p:cNvPr id="9575" name="Google Shape;9575;p7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580" name="Google Shape;9580;p7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7"/>
          <p:cNvGrpSpPr/>
          <p:nvPr/>
        </p:nvGrpSpPr>
        <p:grpSpPr>
          <a:xfrm>
            <a:off x="3909124" y="2727412"/>
            <a:ext cx="1569144" cy="591015"/>
            <a:chOff x="3820100" y="3023049"/>
            <a:chExt cx="1303926" cy="491162"/>
          </a:xfrm>
        </p:grpSpPr>
        <p:grpSp>
          <p:nvGrpSpPr>
            <p:cNvPr id="9586" name="Google Shape;9586;p77"/>
            <p:cNvGrpSpPr/>
            <p:nvPr/>
          </p:nvGrpSpPr>
          <p:grpSpPr>
            <a:xfrm>
              <a:off x="3820100" y="3023072"/>
              <a:ext cx="1303926" cy="491139"/>
              <a:chOff x="3820100" y="3023072"/>
              <a:chExt cx="1303926" cy="491139"/>
            </a:xfrm>
          </p:grpSpPr>
          <p:sp>
            <p:nvSpPr>
              <p:cNvPr id="9587" name="Google Shape;9587;p7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77"/>
            <p:cNvGrpSpPr/>
            <p:nvPr/>
          </p:nvGrpSpPr>
          <p:grpSpPr>
            <a:xfrm>
              <a:off x="4132439" y="3023645"/>
              <a:ext cx="393633" cy="177096"/>
              <a:chOff x="4132439" y="3023645"/>
              <a:chExt cx="393633" cy="177096"/>
            </a:xfrm>
          </p:grpSpPr>
          <p:sp>
            <p:nvSpPr>
              <p:cNvPr id="9590" name="Google Shape;9590;p7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7"/>
            <p:cNvGrpSpPr/>
            <p:nvPr/>
          </p:nvGrpSpPr>
          <p:grpSpPr>
            <a:xfrm>
              <a:off x="3921811" y="3023049"/>
              <a:ext cx="1002397" cy="388943"/>
              <a:chOff x="3921811" y="3023049"/>
              <a:chExt cx="1002397" cy="388943"/>
            </a:xfrm>
          </p:grpSpPr>
          <p:sp>
            <p:nvSpPr>
              <p:cNvPr id="9593" name="Google Shape;9593;p7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4023645" y="3023049"/>
              <a:ext cx="683032" cy="286722"/>
              <a:chOff x="4023645" y="3023049"/>
              <a:chExt cx="683032" cy="286722"/>
            </a:xfrm>
          </p:grpSpPr>
          <p:sp>
            <p:nvSpPr>
              <p:cNvPr id="9596" name="Google Shape;9596;p7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8" name="Google Shape;9598;p77"/>
          <p:cNvGrpSpPr/>
          <p:nvPr/>
        </p:nvGrpSpPr>
        <p:grpSpPr>
          <a:xfrm>
            <a:off x="1541246" y="1854257"/>
            <a:ext cx="713522" cy="688025"/>
            <a:chOff x="1706078" y="2092648"/>
            <a:chExt cx="660913" cy="637296"/>
          </a:xfrm>
        </p:grpSpPr>
        <p:sp>
          <p:nvSpPr>
            <p:cNvPr id="9599" name="Google Shape;9599;p7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0" name="Google Shape;9600;p77"/>
            <p:cNvGrpSpPr/>
            <p:nvPr/>
          </p:nvGrpSpPr>
          <p:grpSpPr>
            <a:xfrm>
              <a:off x="1706078" y="2092648"/>
              <a:ext cx="660913" cy="575241"/>
              <a:chOff x="1706078" y="2092648"/>
              <a:chExt cx="660913" cy="575241"/>
            </a:xfrm>
          </p:grpSpPr>
          <p:sp>
            <p:nvSpPr>
              <p:cNvPr id="9601" name="Google Shape;9601;p7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4" name="Google Shape;9604;p77"/>
          <p:cNvGrpSpPr/>
          <p:nvPr/>
        </p:nvGrpSpPr>
        <p:grpSpPr>
          <a:xfrm>
            <a:off x="6303104" y="971806"/>
            <a:ext cx="1317459" cy="684168"/>
            <a:chOff x="238125" y="999450"/>
            <a:chExt cx="7140700" cy="3708225"/>
          </a:xfrm>
        </p:grpSpPr>
        <p:sp>
          <p:nvSpPr>
            <p:cNvPr id="9605" name="Google Shape;9605;p7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86769" y="3654507"/>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1231711" y="384463"/>
            <a:ext cx="6981389" cy="1938992"/>
          </a:xfrm>
          <a:prstGeom prst="rect">
            <a:avLst/>
          </a:prstGeom>
          <a:noFill/>
        </p:spPr>
        <p:txBody>
          <a:bodyPr wrap="square" rtlCol="0">
            <a:spAutoFit/>
          </a:bodyPr>
          <a:lstStyle/>
          <a:p>
            <a:pPr>
              <a:lnSpc>
                <a:spcPct val="150000"/>
              </a:lnSpc>
            </a:pPr>
            <a:r>
              <a:rPr lang="en-US" sz="2000" b="1" smtClean="0"/>
              <a:t>Khái niệm:</a:t>
            </a:r>
          </a:p>
          <a:p>
            <a:pPr marL="342900" indent="-342900">
              <a:lnSpc>
                <a:spcPct val="150000"/>
              </a:lnSpc>
              <a:buFont typeface="Wingdings" panose="05000000000000000000" pitchFamily="2" charset="2"/>
              <a:buChar char="§"/>
            </a:pPr>
            <a:r>
              <a:rPr lang="en-US" sz="2000"/>
              <a:t>Phân bón là sản phẩm có chức năng cung cấp chất dinh dưỡng hoặc có tác dụng cải tạo đất để làm tăng năng suất, chất lượng cho cây trồng</a:t>
            </a:r>
            <a:r>
              <a:rPr lang="en-US" sz="2000" smtClean="0"/>
              <a:t>.</a:t>
            </a:r>
          </a:p>
        </p:txBody>
      </p:sp>
      <p:pic>
        <p:nvPicPr>
          <p:cNvPr id="5" name="Picture 4"/>
          <p:cNvPicPr>
            <a:picLocks noChangeAspect="1"/>
          </p:cNvPicPr>
          <p:nvPr/>
        </p:nvPicPr>
        <p:blipFill>
          <a:blip r:embed="rId3"/>
          <a:stretch>
            <a:fillRect/>
          </a:stretch>
        </p:blipFill>
        <p:spPr>
          <a:xfrm>
            <a:off x="4016788" y="2700041"/>
            <a:ext cx="1219200" cy="1219200"/>
          </a:xfrm>
          <a:prstGeom prst="rect">
            <a:avLst/>
          </a:prstGeom>
        </p:spPr>
      </p:pic>
      <p:sp>
        <p:nvSpPr>
          <p:cNvPr id="6" name="TextBox 5"/>
          <p:cNvSpPr txBox="1"/>
          <p:nvPr/>
        </p:nvSpPr>
        <p:spPr>
          <a:xfrm>
            <a:off x="1370734" y="3264591"/>
            <a:ext cx="758535" cy="400110"/>
          </a:xfrm>
          <a:prstGeom prst="rect">
            <a:avLst/>
          </a:prstGeom>
          <a:noFill/>
        </p:spPr>
        <p:txBody>
          <a:bodyPr wrap="square" rtlCol="0">
            <a:spAutoFit/>
          </a:bodyPr>
          <a:lstStyle/>
          <a:p>
            <a:r>
              <a:rPr lang="en-US" sz="2000" b="1" smtClean="0">
                <a:solidFill>
                  <a:srgbClr val="002060"/>
                </a:solidFill>
              </a:rPr>
              <a:t>Đạm</a:t>
            </a:r>
            <a:endParaRPr lang="en-US" sz="2000" b="1">
              <a:solidFill>
                <a:srgbClr val="002060"/>
              </a:solidFill>
            </a:endParaRPr>
          </a:p>
        </p:txBody>
      </p:sp>
      <p:sp>
        <p:nvSpPr>
          <p:cNvPr id="101" name="TextBox 100"/>
          <p:cNvSpPr txBox="1"/>
          <p:nvPr/>
        </p:nvSpPr>
        <p:spPr>
          <a:xfrm>
            <a:off x="6812934" y="4239364"/>
            <a:ext cx="758535" cy="400110"/>
          </a:xfrm>
          <a:prstGeom prst="rect">
            <a:avLst/>
          </a:prstGeom>
          <a:noFill/>
        </p:spPr>
        <p:txBody>
          <a:bodyPr wrap="square" rtlCol="0">
            <a:spAutoFit/>
          </a:bodyPr>
          <a:lstStyle/>
          <a:p>
            <a:r>
              <a:rPr lang="en-US" sz="2000" b="1" smtClean="0">
                <a:solidFill>
                  <a:srgbClr val="002060"/>
                </a:solidFill>
              </a:rPr>
              <a:t>Kali </a:t>
            </a:r>
            <a:endParaRPr lang="en-US" sz="2000" b="1">
              <a:solidFill>
                <a:srgbClr val="002060"/>
              </a:solidFill>
            </a:endParaRPr>
          </a:p>
        </p:txBody>
      </p:sp>
      <p:sp>
        <p:nvSpPr>
          <p:cNvPr id="103" name="TextBox 102"/>
          <p:cNvSpPr txBox="1"/>
          <p:nvPr/>
        </p:nvSpPr>
        <p:spPr>
          <a:xfrm>
            <a:off x="6736689" y="2393913"/>
            <a:ext cx="758535" cy="400110"/>
          </a:xfrm>
          <a:prstGeom prst="rect">
            <a:avLst/>
          </a:prstGeom>
          <a:noFill/>
        </p:spPr>
        <p:txBody>
          <a:bodyPr wrap="square" rtlCol="0">
            <a:spAutoFit/>
          </a:bodyPr>
          <a:lstStyle/>
          <a:p>
            <a:r>
              <a:rPr lang="en-US" sz="2000" b="1" smtClean="0">
                <a:solidFill>
                  <a:srgbClr val="002060"/>
                </a:solidFill>
              </a:rPr>
              <a:t>Lân</a:t>
            </a:r>
            <a:endParaRPr lang="en-US" sz="2000" b="1">
              <a:solidFill>
                <a:srgbClr val="002060"/>
              </a:solidFill>
            </a:endParaRPr>
          </a:p>
        </p:txBody>
      </p:sp>
      <p:sp>
        <p:nvSpPr>
          <p:cNvPr id="7" name="Arc 6"/>
          <p:cNvSpPr/>
          <p:nvPr/>
        </p:nvSpPr>
        <p:spPr>
          <a:xfrm rot="17966796">
            <a:off x="4311940" y="3141301"/>
            <a:ext cx="3326511" cy="1746428"/>
          </a:xfrm>
          <a:prstGeom prst="arc">
            <a:avLst/>
          </a:prstGeom>
          <a:ln>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p:nvSpPr>
        <p:spPr>
          <a:xfrm rot="11853545" flipV="1">
            <a:off x="1503976" y="3388675"/>
            <a:ext cx="4840021" cy="1438287"/>
          </a:xfrm>
          <a:prstGeom prst="arc">
            <a:avLst/>
          </a:prstGeom>
          <a:ln>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a:off x="3749733" y="3810273"/>
            <a:ext cx="3141927" cy="1333228"/>
          </a:xfrm>
          <a:prstGeom prst="arc">
            <a:avLst/>
          </a:prstGeom>
          <a:ln>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TextBox 9"/>
          <p:cNvSpPr txBox="1"/>
          <p:nvPr/>
        </p:nvSpPr>
        <p:spPr>
          <a:xfrm>
            <a:off x="3563164" y="4115141"/>
            <a:ext cx="2385967" cy="400110"/>
          </a:xfrm>
          <a:prstGeom prst="rect">
            <a:avLst/>
          </a:prstGeom>
          <a:noFill/>
        </p:spPr>
        <p:txBody>
          <a:bodyPr wrap="square" rtlCol="0">
            <a:spAutoFit/>
          </a:bodyPr>
          <a:lstStyle/>
          <a:p>
            <a:r>
              <a:rPr lang="en-US" sz="2000" b="1" smtClean="0">
                <a:solidFill>
                  <a:srgbClr val="FF0000"/>
                </a:solidFill>
              </a:rPr>
              <a:t>Thành phần chính</a:t>
            </a:r>
            <a:endParaRPr lang="en-US" sz="2000" b="1">
              <a:solidFill>
                <a:srgbClr val="FF0000"/>
              </a:solidFill>
            </a:endParaRPr>
          </a:p>
        </p:txBody>
      </p:sp>
    </p:spTree>
    <p:extLst>
      <p:ext uri="{BB962C8B-B14F-4D97-AF65-F5344CB8AC3E}">
        <p14:creationId xmlns:p14="http://schemas.microsoft.com/office/powerpoint/2010/main" val="27661098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inVertical)">
                                      <p:cBhvr>
                                        <p:cTn id="22" dur="500"/>
                                        <p:tgtEl>
                                          <p:spTgt spid="8"/>
                                        </p:tgtEl>
                                      </p:cBhvr>
                                    </p:animEffect>
                                  </p:childTnLst>
                                </p:cTn>
                              </p:par>
                              <p:par>
                                <p:cTn id="23" presetID="2" presetClass="entr" presetSubtype="4"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par>
                                <p:cTn id="32" presetID="2" presetClass="entr" presetSubtype="4" fill="hold" grpId="0" nodeType="withEffect">
                                  <p:stCondLst>
                                    <p:cond delay="0"/>
                                  </p:stCondLst>
                                  <p:childTnLst>
                                    <p:set>
                                      <p:cBhvr>
                                        <p:cTn id="33" dur="1" fill="hold">
                                          <p:stCondLst>
                                            <p:cond delay="0"/>
                                          </p:stCondLst>
                                        </p:cTn>
                                        <p:tgtEl>
                                          <p:spTgt spid="103"/>
                                        </p:tgtEl>
                                        <p:attrNameLst>
                                          <p:attrName>style.visibility</p:attrName>
                                        </p:attrNameLst>
                                      </p:cBhvr>
                                      <p:to>
                                        <p:strVal val="visible"/>
                                      </p:to>
                                    </p:set>
                                    <p:anim calcmode="lin" valueType="num">
                                      <p:cBhvr additive="base">
                                        <p:cTn id="34" dur="500" fill="hold"/>
                                        <p:tgtEl>
                                          <p:spTgt spid="103"/>
                                        </p:tgtEl>
                                        <p:attrNameLst>
                                          <p:attrName>ppt_x</p:attrName>
                                        </p:attrNameLst>
                                      </p:cBhvr>
                                      <p:tavLst>
                                        <p:tav tm="0">
                                          <p:val>
                                            <p:strVal val="#ppt_x"/>
                                          </p:val>
                                        </p:tav>
                                        <p:tav tm="100000">
                                          <p:val>
                                            <p:strVal val="#ppt_x"/>
                                          </p:val>
                                        </p:tav>
                                      </p:tavLst>
                                    </p:anim>
                                    <p:anim calcmode="lin" valueType="num">
                                      <p:cBhvr additive="base">
                                        <p:cTn id="35"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barn(inVertical)">
                                      <p:cBhvr>
                                        <p:cTn id="40" dur="500"/>
                                        <p:tgtEl>
                                          <p:spTgt spid="9"/>
                                        </p:tgtEl>
                                      </p:cBhvr>
                                    </p:animEffect>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101" grpId="0"/>
      <p:bldP spid="103" grpId="0"/>
      <p:bldP spid="7" grpId="0" animBg="1"/>
      <p:bldP spid="8" grpId="0" animBg="1"/>
      <p:bldP spid="9" grpId="0" animBg="1"/>
      <p:bldP spid="1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9617"/>
        <p:cNvGrpSpPr/>
        <p:nvPr/>
      </p:nvGrpSpPr>
      <p:grpSpPr>
        <a:xfrm>
          <a:off x="0" y="0"/>
          <a:ext cx="0" cy="0"/>
          <a:chOff x="0" y="0"/>
          <a:chExt cx="0" cy="0"/>
        </a:xfrm>
      </p:grpSpPr>
      <p:grpSp>
        <p:nvGrpSpPr>
          <p:cNvPr id="9618" name="Google Shape;9618;p78"/>
          <p:cNvGrpSpPr/>
          <p:nvPr/>
        </p:nvGrpSpPr>
        <p:grpSpPr>
          <a:xfrm>
            <a:off x="717025" y="967615"/>
            <a:ext cx="1636117" cy="1526144"/>
            <a:chOff x="729238" y="1179665"/>
            <a:chExt cx="1636117" cy="1526144"/>
          </a:xfrm>
        </p:grpSpPr>
        <p:grpSp>
          <p:nvGrpSpPr>
            <p:cNvPr id="9619" name="Google Shape;9619;p78"/>
            <p:cNvGrpSpPr/>
            <p:nvPr/>
          </p:nvGrpSpPr>
          <p:grpSpPr>
            <a:xfrm>
              <a:off x="729238" y="1179665"/>
              <a:ext cx="80700" cy="1526144"/>
              <a:chOff x="729238" y="1179665"/>
              <a:chExt cx="80700" cy="1526144"/>
            </a:xfrm>
          </p:grpSpPr>
          <p:sp>
            <p:nvSpPr>
              <p:cNvPr id="9620" name="Google Shape;9620;p7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8"/>
            <p:cNvGrpSpPr/>
            <p:nvPr/>
          </p:nvGrpSpPr>
          <p:grpSpPr>
            <a:xfrm>
              <a:off x="903098" y="1179665"/>
              <a:ext cx="80700" cy="1526144"/>
              <a:chOff x="903098" y="1179665"/>
              <a:chExt cx="80700" cy="1526144"/>
            </a:xfrm>
          </p:grpSpPr>
          <p:sp>
            <p:nvSpPr>
              <p:cNvPr id="9631" name="Google Shape;9631;p7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78"/>
            <p:cNvGrpSpPr/>
            <p:nvPr/>
          </p:nvGrpSpPr>
          <p:grpSpPr>
            <a:xfrm>
              <a:off x="1076958" y="1179665"/>
              <a:ext cx="80700" cy="1526144"/>
              <a:chOff x="1076958" y="1179665"/>
              <a:chExt cx="80700" cy="1526144"/>
            </a:xfrm>
          </p:grpSpPr>
          <p:sp>
            <p:nvSpPr>
              <p:cNvPr id="9642" name="Google Shape;9642;p7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78"/>
            <p:cNvGrpSpPr/>
            <p:nvPr/>
          </p:nvGrpSpPr>
          <p:grpSpPr>
            <a:xfrm>
              <a:off x="1247707" y="1179665"/>
              <a:ext cx="80700" cy="1526144"/>
              <a:chOff x="1247707" y="1179665"/>
              <a:chExt cx="80700" cy="1526144"/>
            </a:xfrm>
          </p:grpSpPr>
          <p:sp>
            <p:nvSpPr>
              <p:cNvPr id="9653" name="Google Shape;9653;p7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78"/>
            <p:cNvGrpSpPr/>
            <p:nvPr/>
          </p:nvGrpSpPr>
          <p:grpSpPr>
            <a:xfrm>
              <a:off x="1421567" y="1179665"/>
              <a:ext cx="80700" cy="1526144"/>
              <a:chOff x="1421567" y="1179665"/>
              <a:chExt cx="80700" cy="1526144"/>
            </a:xfrm>
          </p:grpSpPr>
          <p:sp>
            <p:nvSpPr>
              <p:cNvPr id="9664" name="Google Shape;9664;p7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78"/>
            <p:cNvGrpSpPr/>
            <p:nvPr/>
          </p:nvGrpSpPr>
          <p:grpSpPr>
            <a:xfrm>
              <a:off x="1592327" y="1179665"/>
              <a:ext cx="80700" cy="1526144"/>
              <a:chOff x="1592327" y="1179665"/>
              <a:chExt cx="80700" cy="1526144"/>
            </a:xfrm>
          </p:grpSpPr>
          <p:sp>
            <p:nvSpPr>
              <p:cNvPr id="9675" name="Google Shape;9675;p7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1766187" y="1179665"/>
              <a:ext cx="80700" cy="1526144"/>
              <a:chOff x="1766187" y="1179665"/>
              <a:chExt cx="80700" cy="1526144"/>
            </a:xfrm>
          </p:grpSpPr>
          <p:sp>
            <p:nvSpPr>
              <p:cNvPr id="9686" name="Google Shape;9686;p7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78"/>
            <p:cNvGrpSpPr/>
            <p:nvPr/>
          </p:nvGrpSpPr>
          <p:grpSpPr>
            <a:xfrm>
              <a:off x="1936935" y="1179665"/>
              <a:ext cx="80700" cy="1526144"/>
              <a:chOff x="1936935" y="1179665"/>
              <a:chExt cx="80700" cy="1526144"/>
            </a:xfrm>
          </p:grpSpPr>
          <p:sp>
            <p:nvSpPr>
              <p:cNvPr id="9697" name="Google Shape;9697;p7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8"/>
            <p:cNvGrpSpPr/>
            <p:nvPr/>
          </p:nvGrpSpPr>
          <p:grpSpPr>
            <a:xfrm>
              <a:off x="2110795" y="1179665"/>
              <a:ext cx="80700" cy="1526144"/>
              <a:chOff x="2110795" y="1179665"/>
              <a:chExt cx="80700" cy="1526144"/>
            </a:xfrm>
          </p:grpSpPr>
          <p:sp>
            <p:nvSpPr>
              <p:cNvPr id="9708" name="Google Shape;9708;p7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78"/>
            <p:cNvGrpSpPr/>
            <p:nvPr/>
          </p:nvGrpSpPr>
          <p:grpSpPr>
            <a:xfrm>
              <a:off x="2284655" y="1179665"/>
              <a:ext cx="80700" cy="1526144"/>
              <a:chOff x="2284655" y="1179665"/>
              <a:chExt cx="80700" cy="1526144"/>
            </a:xfrm>
          </p:grpSpPr>
          <p:sp>
            <p:nvSpPr>
              <p:cNvPr id="9719" name="Google Shape;9719;p7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9" name="Google Shape;9729;p78"/>
          <p:cNvGrpSpPr/>
          <p:nvPr/>
        </p:nvGrpSpPr>
        <p:grpSpPr>
          <a:xfrm>
            <a:off x="2611692" y="986753"/>
            <a:ext cx="1364248" cy="1102133"/>
            <a:chOff x="2623904" y="1198803"/>
            <a:chExt cx="1364248" cy="1102133"/>
          </a:xfrm>
        </p:grpSpPr>
        <p:grpSp>
          <p:nvGrpSpPr>
            <p:cNvPr id="9730" name="Google Shape;9730;p78"/>
            <p:cNvGrpSpPr/>
            <p:nvPr/>
          </p:nvGrpSpPr>
          <p:grpSpPr>
            <a:xfrm>
              <a:off x="2623907" y="1198803"/>
              <a:ext cx="1364245" cy="273000"/>
              <a:chOff x="2623907" y="1198803"/>
              <a:chExt cx="1364245" cy="273000"/>
            </a:xfrm>
          </p:grpSpPr>
          <p:sp>
            <p:nvSpPr>
              <p:cNvPr id="9731" name="Google Shape;9731;p7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8"/>
            <p:cNvGrpSpPr/>
            <p:nvPr/>
          </p:nvGrpSpPr>
          <p:grpSpPr>
            <a:xfrm>
              <a:off x="2623904" y="1476964"/>
              <a:ext cx="1364245" cy="273000"/>
              <a:chOff x="2623904" y="1476964"/>
              <a:chExt cx="1364245" cy="273000"/>
            </a:xfrm>
          </p:grpSpPr>
          <p:sp>
            <p:nvSpPr>
              <p:cNvPr id="9737" name="Google Shape;9737;p7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2623907" y="1749775"/>
              <a:ext cx="1364245" cy="273000"/>
              <a:chOff x="2623907" y="1749775"/>
              <a:chExt cx="1364245" cy="273000"/>
            </a:xfrm>
          </p:grpSpPr>
          <p:sp>
            <p:nvSpPr>
              <p:cNvPr id="9743" name="Google Shape;9743;p7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78"/>
            <p:cNvGrpSpPr/>
            <p:nvPr/>
          </p:nvGrpSpPr>
          <p:grpSpPr>
            <a:xfrm>
              <a:off x="2623904" y="2027936"/>
              <a:ext cx="1364245" cy="273000"/>
              <a:chOff x="2623904" y="2027936"/>
              <a:chExt cx="1364245" cy="273000"/>
            </a:xfrm>
          </p:grpSpPr>
          <p:sp>
            <p:nvSpPr>
              <p:cNvPr id="9749" name="Google Shape;9749;p7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4" name="Google Shape;9754;p78"/>
          <p:cNvGrpSpPr/>
          <p:nvPr/>
        </p:nvGrpSpPr>
        <p:grpSpPr>
          <a:xfrm>
            <a:off x="2601153" y="2445826"/>
            <a:ext cx="1387541" cy="159124"/>
            <a:chOff x="3200660" y="2180272"/>
            <a:chExt cx="2563824" cy="378237"/>
          </a:xfrm>
        </p:grpSpPr>
        <p:sp>
          <p:nvSpPr>
            <p:cNvPr id="9755" name="Google Shape;9755;p7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8"/>
          <p:cNvGrpSpPr/>
          <p:nvPr/>
        </p:nvGrpSpPr>
        <p:grpSpPr>
          <a:xfrm>
            <a:off x="2597677" y="2723590"/>
            <a:ext cx="1390502" cy="159625"/>
            <a:chOff x="3530150" y="2790075"/>
            <a:chExt cx="1962600" cy="225300"/>
          </a:xfrm>
        </p:grpSpPr>
        <p:sp>
          <p:nvSpPr>
            <p:cNvPr id="9774" name="Google Shape;9774;p7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78"/>
          <p:cNvGrpSpPr/>
          <p:nvPr/>
        </p:nvGrpSpPr>
        <p:grpSpPr>
          <a:xfrm>
            <a:off x="2597735" y="3001855"/>
            <a:ext cx="1411629" cy="154175"/>
            <a:chOff x="3558802" y="4011244"/>
            <a:chExt cx="1866000" cy="111600"/>
          </a:xfrm>
        </p:grpSpPr>
        <p:sp>
          <p:nvSpPr>
            <p:cNvPr id="9777" name="Google Shape;9777;p7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8"/>
          <p:cNvGrpSpPr/>
          <p:nvPr/>
        </p:nvGrpSpPr>
        <p:grpSpPr>
          <a:xfrm>
            <a:off x="2598023" y="2207425"/>
            <a:ext cx="1383503" cy="119761"/>
            <a:chOff x="3465975" y="2270258"/>
            <a:chExt cx="1986364" cy="171947"/>
          </a:xfrm>
        </p:grpSpPr>
        <p:sp>
          <p:nvSpPr>
            <p:cNvPr id="9780" name="Google Shape;9780;p7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78"/>
          <p:cNvGrpSpPr/>
          <p:nvPr/>
        </p:nvGrpSpPr>
        <p:grpSpPr>
          <a:xfrm>
            <a:off x="2609030" y="3571198"/>
            <a:ext cx="1369531" cy="195460"/>
            <a:chOff x="723300" y="4253549"/>
            <a:chExt cx="2276482" cy="324900"/>
          </a:xfrm>
        </p:grpSpPr>
        <p:sp>
          <p:nvSpPr>
            <p:cNvPr id="9789" name="Google Shape;9789;p7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78"/>
          <p:cNvGrpSpPr/>
          <p:nvPr/>
        </p:nvGrpSpPr>
        <p:grpSpPr>
          <a:xfrm>
            <a:off x="2598591" y="3272439"/>
            <a:ext cx="1389066" cy="180119"/>
            <a:chOff x="705948" y="3788465"/>
            <a:chExt cx="2308953" cy="299400"/>
          </a:xfrm>
        </p:grpSpPr>
        <p:sp>
          <p:nvSpPr>
            <p:cNvPr id="9795" name="Google Shape;9795;p7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78"/>
          <p:cNvGrpSpPr/>
          <p:nvPr/>
        </p:nvGrpSpPr>
        <p:grpSpPr>
          <a:xfrm>
            <a:off x="4195581" y="1876393"/>
            <a:ext cx="1433821" cy="191501"/>
            <a:chOff x="4273350" y="2088443"/>
            <a:chExt cx="1433821" cy="191501"/>
          </a:xfrm>
        </p:grpSpPr>
        <p:grpSp>
          <p:nvGrpSpPr>
            <p:cNvPr id="9801" name="Google Shape;9801;p78"/>
            <p:cNvGrpSpPr/>
            <p:nvPr/>
          </p:nvGrpSpPr>
          <p:grpSpPr>
            <a:xfrm>
              <a:off x="4273350" y="2088443"/>
              <a:ext cx="1433821" cy="0"/>
              <a:chOff x="5224975" y="2962250"/>
              <a:chExt cx="1544400" cy="0"/>
            </a:xfrm>
          </p:grpSpPr>
          <p:cxnSp>
            <p:nvCxnSpPr>
              <p:cNvPr id="9802" name="Google Shape;9802;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803" name="Google Shape;9803;p7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804" name="Google Shape;9804;p78"/>
            <p:cNvGrpSpPr/>
            <p:nvPr/>
          </p:nvGrpSpPr>
          <p:grpSpPr>
            <a:xfrm>
              <a:off x="4273350" y="2279944"/>
              <a:ext cx="1433821" cy="0"/>
              <a:chOff x="5224975" y="2962250"/>
              <a:chExt cx="1544400" cy="0"/>
            </a:xfrm>
          </p:grpSpPr>
          <p:cxnSp>
            <p:nvCxnSpPr>
              <p:cNvPr id="9805" name="Google Shape;9805;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806" name="Google Shape;9806;p7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807" name="Google Shape;9807;p78"/>
          <p:cNvGrpSpPr/>
          <p:nvPr/>
        </p:nvGrpSpPr>
        <p:grpSpPr>
          <a:xfrm>
            <a:off x="2646528" y="3885297"/>
            <a:ext cx="1304609" cy="294074"/>
            <a:chOff x="2658741" y="4097347"/>
            <a:chExt cx="1304609" cy="294074"/>
          </a:xfrm>
        </p:grpSpPr>
        <p:grpSp>
          <p:nvGrpSpPr>
            <p:cNvPr id="9808" name="Google Shape;9808;p78"/>
            <p:cNvGrpSpPr/>
            <p:nvPr/>
          </p:nvGrpSpPr>
          <p:grpSpPr>
            <a:xfrm>
              <a:off x="2658741" y="4097347"/>
              <a:ext cx="118572" cy="294074"/>
              <a:chOff x="3343310" y="4475555"/>
              <a:chExt cx="127717" cy="316753"/>
            </a:xfrm>
          </p:grpSpPr>
          <p:sp>
            <p:nvSpPr>
              <p:cNvPr id="9809" name="Google Shape;9809;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78"/>
            <p:cNvGrpSpPr/>
            <p:nvPr/>
          </p:nvGrpSpPr>
          <p:grpSpPr>
            <a:xfrm>
              <a:off x="3815519" y="4098388"/>
              <a:ext cx="147831" cy="291991"/>
              <a:chOff x="3527539" y="4476677"/>
              <a:chExt cx="159232" cy="314510"/>
            </a:xfrm>
          </p:grpSpPr>
          <p:sp>
            <p:nvSpPr>
              <p:cNvPr id="9812" name="Google Shape;9812;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78"/>
            <p:cNvGrpSpPr/>
            <p:nvPr/>
          </p:nvGrpSpPr>
          <p:grpSpPr>
            <a:xfrm>
              <a:off x="3511696" y="4098388"/>
              <a:ext cx="147831" cy="291991"/>
              <a:chOff x="3527539" y="4476677"/>
              <a:chExt cx="159232" cy="314510"/>
            </a:xfrm>
          </p:grpSpPr>
          <p:sp>
            <p:nvSpPr>
              <p:cNvPr id="9815" name="Google Shape;9815;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78"/>
            <p:cNvGrpSpPr/>
            <p:nvPr/>
          </p:nvGrpSpPr>
          <p:grpSpPr>
            <a:xfrm>
              <a:off x="3207874" y="4098388"/>
              <a:ext cx="147831" cy="291991"/>
              <a:chOff x="3527539" y="4476677"/>
              <a:chExt cx="159232" cy="314510"/>
            </a:xfrm>
          </p:grpSpPr>
          <p:sp>
            <p:nvSpPr>
              <p:cNvPr id="9818" name="Google Shape;9818;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8"/>
            <p:cNvGrpSpPr/>
            <p:nvPr/>
          </p:nvGrpSpPr>
          <p:grpSpPr>
            <a:xfrm>
              <a:off x="2933305" y="4097347"/>
              <a:ext cx="118572" cy="294074"/>
              <a:chOff x="3343310" y="4475555"/>
              <a:chExt cx="127717" cy="316753"/>
            </a:xfrm>
          </p:grpSpPr>
          <p:sp>
            <p:nvSpPr>
              <p:cNvPr id="9821" name="Google Shape;9821;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3" name="Google Shape;9823;p78"/>
          <p:cNvGrpSpPr/>
          <p:nvPr/>
        </p:nvGrpSpPr>
        <p:grpSpPr>
          <a:xfrm>
            <a:off x="4197136" y="963991"/>
            <a:ext cx="1430711" cy="751237"/>
            <a:chOff x="5159450" y="1919950"/>
            <a:chExt cx="1541050" cy="862500"/>
          </a:xfrm>
        </p:grpSpPr>
        <p:sp>
          <p:nvSpPr>
            <p:cNvPr id="9824" name="Google Shape;9824;p7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825" name="Google Shape;9825;p78"/>
            <p:cNvGrpSpPr/>
            <p:nvPr/>
          </p:nvGrpSpPr>
          <p:grpSpPr>
            <a:xfrm>
              <a:off x="5159450" y="1919950"/>
              <a:ext cx="1541050" cy="862500"/>
              <a:chOff x="5159450" y="1919950"/>
              <a:chExt cx="1541050" cy="862500"/>
            </a:xfrm>
          </p:grpSpPr>
          <p:cxnSp>
            <p:nvCxnSpPr>
              <p:cNvPr id="9826" name="Google Shape;9826;p7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827" name="Google Shape;9827;p7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828" name="Google Shape;9828;p78"/>
          <p:cNvGrpSpPr/>
          <p:nvPr/>
        </p:nvGrpSpPr>
        <p:grpSpPr>
          <a:xfrm>
            <a:off x="4245274" y="2227761"/>
            <a:ext cx="1334436" cy="967914"/>
            <a:chOff x="4294923" y="2439811"/>
            <a:chExt cx="1334436" cy="967914"/>
          </a:xfrm>
        </p:grpSpPr>
        <p:grpSp>
          <p:nvGrpSpPr>
            <p:cNvPr id="9829" name="Google Shape;9829;p78"/>
            <p:cNvGrpSpPr/>
            <p:nvPr/>
          </p:nvGrpSpPr>
          <p:grpSpPr>
            <a:xfrm>
              <a:off x="4960455" y="2469658"/>
              <a:ext cx="668904" cy="885524"/>
              <a:chOff x="4960455" y="2469658"/>
              <a:chExt cx="668904" cy="885524"/>
            </a:xfrm>
          </p:grpSpPr>
          <p:sp>
            <p:nvSpPr>
              <p:cNvPr id="9830" name="Google Shape;9830;p7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78"/>
            <p:cNvGrpSpPr/>
            <p:nvPr/>
          </p:nvGrpSpPr>
          <p:grpSpPr>
            <a:xfrm>
              <a:off x="4294923" y="2469658"/>
              <a:ext cx="668951" cy="885524"/>
              <a:chOff x="4294923" y="2469658"/>
              <a:chExt cx="668951" cy="885524"/>
            </a:xfrm>
          </p:grpSpPr>
          <p:sp>
            <p:nvSpPr>
              <p:cNvPr id="9837" name="Google Shape;9837;p7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7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8"/>
          <p:cNvGrpSpPr/>
          <p:nvPr/>
        </p:nvGrpSpPr>
        <p:grpSpPr>
          <a:xfrm>
            <a:off x="4231477" y="3282206"/>
            <a:ext cx="1430949" cy="897289"/>
            <a:chOff x="4351371" y="3547942"/>
            <a:chExt cx="1345130" cy="843475"/>
          </a:xfrm>
        </p:grpSpPr>
        <p:grpSp>
          <p:nvGrpSpPr>
            <p:cNvPr id="9845" name="Google Shape;9845;p78"/>
            <p:cNvGrpSpPr/>
            <p:nvPr/>
          </p:nvGrpSpPr>
          <p:grpSpPr>
            <a:xfrm>
              <a:off x="4351371" y="4209917"/>
              <a:ext cx="1345130" cy="181500"/>
              <a:chOff x="4351371" y="4209917"/>
              <a:chExt cx="1345130" cy="181500"/>
            </a:xfrm>
          </p:grpSpPr>
          <p:sp>
            <p:nvSpPr>
              <p:cNvPr id="9846" name="Google Shape;9846;p7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7" name="Google Shape;9847;p7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848" name="Google Shape;9848;p78"/>
            <p:cNvGrpSpPr/>
            <p:nvPr/>
          </p:nvGrpSpPr>
          <p:grpSpPr>
            <a:xfrm>
              <a:off x="4403010" y="3985221"/>
              <a:ext cx="1109518" cy="181500"/>
              <a:chOff x="4403010" y="3985221"/>
              <a:chExt cx="1109518" cy="181500"/>
            </a:xfrm>
          </p:grpSpPr>
          <p:sp>
            <p:nvSpPr>
              <p:cNvPr id="9849" name="Google Shape;9849;p7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50" name="Google Shape;9850;p7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851" name="Google Shape;9851;p78"/>
            <p:cNvGrpSpPr/>
            <p:nvPr/>
          </p:nvGrpSpPr>
          <p:grpSpPr>
            <a:xfrm>
              <a:off x="4618704" y="3766582"/>
              <a:ext cx="807858" cy="181500"/>
              <a:chOff x="4618704" y="3766582"/>
              <a:chExt cx="807858" cy="181500"/>
            </a:xfrm>
          </p:grpSpPr>
          <p:sp>
            <p:nvSpPr>
              <p:cNvPr id="9852" name="Google Shape;9852;p7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53" name="Google Shape;9853;p7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854" name="Google Shape;9854;p78"/>
            <p:cNvGrpSpPr/>
            <p:nvPr/>
          </p:nvGrpSpPr>
          <p:grpSpPr>
            <a:xfrm>
              <a:off x="4735238" y="3547942"/>
              <a:ext cx="462839" cy="181500"/>
              <a:chOff x="4735238" y="3547942"/>
              <a:chExt cx="462839" cy="181500"/>
            </a:xfrm>
          </p:grpSpPr>
          <p:sp>
            <p:nvSpPr>
              <p:cNvPr id="9855" name="Google Shape;9855;p7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56" name="Google Shape;9856;p7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857" name="Google Shape;9857;p78"/>
          <p:cNvGrpSpPr/>
          <p:nvPr/>
        </p:nvGrpSpPr>
        <p:grpSpPr>
          <a:xfrm>
            <a:off x="7407835" y="2217530"/>
            <a:ext cx="1020955" cy="928853"/>
            <a:chOff x="926675" y="238125"/>
            <a:chExt cx="5755100" cy="5232975"/>
          </a:xfrm>
        </p:grpSpPr>
        <p:sp>
          <p:nvSpPr>
            <p:cNvPr id="9858" name="Google Shape;9858;p7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78"/>
          <p:cNvGrpSpPr/>
          <p:nvPr/>
        </p:nvGrpSpPr>
        <p:grpSpPr>
          <a:xfrm>
            <a:off x="715208" y="2616265"/>
            <a:ext cx="1695374" cy="1560837"/>
            <a:chOff x="727421" y="2828315"/>
            <a:chExt cx="1695374" cy="1560837"/>
          </a:xfrm>
        </p:grpSpPr>
        <p:grpSp>
          <p:nvGrpSpPr>
            <p:cNvPr id="9863" name="Google Shape;9863;p78"/>
            <p:cNvGrpSpPr/>
            <p:nvPr/>
          </p:nvGrpSpPr>
          <p:grpSpPr>
            <a:xfrm>
              <a:off x="727421" y="2828315"/>
              <a:ext cx="1695374" cy="1560837"/>
              <a:chOff x="734799" y="2782450"/>
              <a:chExt cx="1571100" cy="1577400"/>
            </a:xfrm>
          </p:grpSpPr>
          <p:cxnSp>
            <p:nvCxnSpPr>
              <p:cNvPr id="9864" name="Google Shape;9864;p7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865" name="Google Shape;9865;p7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866" name="Google Shape;9866;p78"/>
            <p:cNvGrpSpPr/>
            <p:nvPr/>
          </p:nvGrpSpPr>
          <p:grpSpPr>
            <a:xfrm>
              <a:off x="819108" y="2882501"/>
              <a:ext cx="1556791" cy="1426186"/>
              <a:chOff x="819108" y="2882501"/>
              <a:chExt cx="1556791" cy="1426186"/>
            </a:xfrm>
          </p:grpSpPr>
          <p:grpSp>
            <p:nvGrpSpPr>
              <p:cNvPr id="9867" name="Google Shape;9867;p78"/>
              <p:cNvGrpSpPr/>
              <p:nvPr/>
            </p:nvGrpSpPr>
            <p:grpSpPr>
              <a:xfrm>
                <a:off x="819108" y="2882501"/>
                <a:ext cx="103104" cy="1426186"/>
                <a:chOff x="4674013" y="3100904"/>
                <a:chExt cx="122758" cy="1698043"/>
              </a:xfrm>
            </p:grpSpPr>
            <p:sp>
              <p:nvSpPr>
                <p:cNvPr id="9868" name="Google Shape;9868;p7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8"/>
              <p:cNvGrpSpPr/>
              <p:nvPr/>
            </p:nvGrpSpPr>
            <p:grpSpPr>
              <a:xfrm>
                <a:off x="1062475" y="2882501"/>
                <a:ext cx="103104" cy="1426186"/>
                <a:chOff x="4940438" y="3100904"/>
                <a:chExt cx="122758" cy="1698043"/>
              </a:xfrm>
            </p:grpSpPr>
            <p:sp>
              <p:nvSpPr>
                <p:cNvPr id="9876" name="Google Shape;9876;p7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78"/>
              <p:cNvGrpSpPr/>
              <p:nvPr/>
            </p:nvGrpSpPr>
            <p:grpSpPr>
              <a:xfrm>
                <a:off x="1299324" y="2882501"/>
                <a:ext cx="103104" cy="1426186"/>
                <a:chOff x="5206863" y="3100904"/>
                <a:chExt cx="122758" cy="1698043"/>
              </a:xfrm>
            </p:grpSpPr>
            <p:sp>
              <p:nvSpPr>
                <p:cNvPr id="9884" name="Google Shape;9884;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8"/>
              <p:cNvGrpSpPr/>
              <p:nvPr/>
            </p:nvGrpSpPr>
            <p:grpSpPr>
              <a:xfrm>
                <a:off x="1786057" y="2882501"/>
                <a:ext cx="103104" cy="1426186"/>
                <a:chOff x="6006138" y="3143629"/>
                <a:chExt cx="122758" cy="1698043"/>
              </a:xfrm>
            </p:grpSpPr>
            <p:sp>
              <p:nvSpPr>
                <p:cNvPr id="9892" name="Google Shape;9892;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8"/>
              <p:cNvGrpSpPr/>
              <p:nvPr/>
            </p:nvGrpSpPr>
            <p:grpSpPr>
              <a:xfrm>
                <a:off x="2029422" y="2882501"/>
                <a:ext cx="103104" cy="1426186"/>
                <a:chOff x="6805413" y="3100904"/>
                <a:chExt cx="122758" cy="1698043"/>
              </a:xfrm>
            </p:grpSpPr>
            <p:sp>
              <p:nvSpPr>
                <p:cNvPr id="9900" name="Google Shape;9900;p7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78"/>
              <p:cNvGrpSpPr/>
              <p:nvPr/>
            </p:nvGrpSpPr>
            <p:grpSpPr>
              <a:xfrm>
                <a:off x="2272795" y="2882501"/>
                <a:ext cx="103104" cy="1426186"/>
                <a:chOff x="5206863" y="3100904"/>
                <a:chExt cx="122758" cy="1698043"/>
              </a:xfrm>
            </p:grpSpPr>
            <p:sp>
              <p:nvSpPr>
                <p:cNvPr id="9908" name="Google Shape;9908;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78"/>
              <p:cNvGrpSpPr/>
              <p:nvPr/>
            </p:nvGrpSpPr>
            <p:grpSpPr>
              <a:xfrm>
                <a:off x="1542694" y="2882501"/>
                <a:ext cx="103104" cy="1426186"/>
                <a:chOff x="6006138" y="3143629"/>
                <a:chExt cx="122758" cy="1698043"/>
              </a:xfrm>
            </p:grpSpPr>
            <p:sp>
              <p:nvSpPr>
                <p:cNvPr id="9916" name="Google Shape;9916;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23" name="Google Shape;9923;p78"/>
          <p:cNvGrpSpPr/>
          <p:nvPr/>
        </p:nvGrpSpPr>
        <p:grpSpPr>
          <a:xfrm>
            <a:off x="5671259" y="3305987"/>
            <a:ext cx="2749952" cy="870677"/>
            <a:chOff x="238125" y="1725700"/>
            <a:chExt cx="7139025" cy="2260325"/>
          </a:xfrm>
        </p:grpSpPr>
        <p:sp>
          <p:nvSpPr>
            <p:cNvPr id="9924" name="Google Shape;9924;p7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8"/>
          <p:cNvGrpSpPr/>
          <p:nvPr/>
        </p:nvGrpSpPr>
        <p:grpSpPr>
          <a:xfrm>
            <a:off x="5941423" y="2247733"/>
            <a:ext cx="1105452" cy="916747"/>
            <a:chOff x="5249100" y="1210600"/>
            <a:chExt cx="3502700" cy="2904775"/>
          </a:xfrm>
        </p:grpSpPr>
        <p:sp>
          <p:nvSpPr>
            <p:cNvPr id="9935" name="Google Shape;9935;p7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39" name="Google Shape;9939;p7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940" name="Google Shape;9940;p7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941" name="Google Shape;9941;p7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942" name="Google Shape;9942;p7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943" name="Google Shape;9943;p7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78"/>
          <p:cNvGrpSpPr/>
          <p:nvPr/>
        </p:nvGrpSpPr>
        <p:grpSpPr>
          <a:xfrm>
            <a:off x="7123971" y="967151"/>
            <a:ext cx="1304650" cy="1124856"/>
            <a:chOff x="7287122" y="1165658"/>
            <a:chExt cx="1219413" cy="1051365"/>
          </a:xfrm>
        </p:grpSpPr>
        <p:grpSp>
          <p:nvGrpSpPr>
            <p:cNvPr id="9945" name="Google Shape;9945;p78"/>
            <p:cNvGrpSpPr/>
            <p:nvPr/>
          </p:nvGrpSpPr>
          <p:grpSpPr>
            <a:xfrm>
              <a:off x="7287122" y="1969723"/>
              <a:ext cx="1219413" cy="247300"/>
              <a:chOff x="7287122" y="1969723"/>
              <a:chExt cx="1219413" cy="247300"/>
            </a:xfrm>
          </p:grpSpPr>
          <p:sp>
            <p:nvSpPr>
              <p:cNvPr id="9946" name="Google Shape;9946;p7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7" name="Google Shape;9947;p78"/>
              <p:cNvGrpSpPr/>
              <p:nvPr/>
            </p:nvGrpSpPr>
            <p:grpSpPr>
              <a:xfrm>
                <a:off x="7287122" y="2063892"/>
                <a:ext cx="1151753" cy="73428"/>
                <a:chOff x="7287122" y="2063892"/>
                <a:chExt cx="1151753" cy="73428"/>
              </a:xfrm>
            </p:grpSpPr>
            <p:sp>
              <p:nvSpPr>
                <p:cNvPr id="9948" name="Google Shape;9948;p7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49" name="Google Shape;9949;p7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950" name="Google Shape;9950;p78"/>
            <p:cNvGrpSpPr/>
            <p:nvPr/>
          </p:nvGrpSpPr>
          <p:grpSpPr>
            <a:xfrm>
              <a:off x="7287122" y="1712201"/>
              <a:ext cx="1219403" cy="246767"/>
              <a:chOff x="7287122" y="1712201"/>
              <a:chExt cx="1219403" cy="246767"/>
            </a:xfrm>
          </p:grpSpPr>
          <p:sp>
            <p:nvSpPr>
              <p:cNvPr id="9951" name="Google Shape;9951;p7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2" name="Google Shape;9952;p78"/>
              <p:cNvGrpSpPr/>
              <p:nvPr/>
            </p:nvGrpSpPr>
            <p:grpSpPr>
              <a:xfrm>
                <a:off x="7287122" y="1842861"/>
                <a:ext cx="1005303" cy="73419"/>
                <a:chOff x="7287122" y="1842861"/>
                <a:chExt cx="1005303" cy="73419"/>
              </a:xfrm>
            </p:grpSpPr>
            <p:sp>
              <p:nvSpPr>
                <p:cNvPr id="9953" name="Google Shape;9953;p7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4" name="Google Shape;9954;p7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955" name="Google Shape;9955;p78"/>
            <p:cNvGrpSpPr/>
            <p:nvPr/>
          </p:nvGrpSpPr>
          <p:grpSpPr>
            <a:xfrm>
              <a:off x="7287122" y="1447520"/>
              <a:ext cx="1219403" cy="286667"/>
              <a:chOff x="7287122" y="1447520"/>
              <a:chExt cx="1219403" cy="286667"/>
            </a:xfrm>
          </p:grpSpPr>
          <p:sp>
            <p:nvSpPr>
              <p:cNvPr id="9956" name="Google Shape;9956;p7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7" name="Google Shape;9957;p78"/>
              <p:cNvGrpSpPr/>
              <p:nvPr/>
            </p:nvGrpSpPr>
            <p:grpSpPr>
              <a:xfrm>
                <a:off x="7287122" y="1581977"/>
                <a:ext cx="852803" cy="73428"/>
                <a:chOff x="7287122" y="1581977"/>
                <a:chExt cx="852803" cy="73428"/>
              </a:xfrm>
            </p:grpSpPr>
            <p:sp>
              <p:nvSpPr>
                <p:cNvPr id="9958" name="Google Shape;9958;p7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9" name="Google Shape;9959;p7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960" name="Google Shape;9960;p78"/>
            <p:cNvGrpSpPr/>
            <p:nvPr/>
          </p:nvGrpSpPr>
          <p:grpSpPr>
            <a:xfrm>
              <a:off x="7287122" y="1165658"/>
              <a:ext cx="1219403" cy="344253"/>
              <a:chOff x="7287122" y="1165658"/>
              <a:chExt cx="1219403" cy="344253"/>
            </a:xfrm>
          </p:grpSpPr>
          <p:sp>
            <p:nvSpPr>
              <p:cNvPr id="9961" name="Google Shape;9961;p7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2" name="Google Shape;9962;p78"/>
              <p:cNvGrpSpPr/>
              <p:nvPr/>
            </p:nvGrpSpPr>
            <p:grpSpPr>
              <a:xfrm>
                <a:off x="7287122" y="1341025"/>
                <a:ext cx="695703" cy="73419"/>
                <a:chOff x="7287122" y="1341025"/>
                <a:chExt cx="695703" cy="73419"/>
              </a:xfrm>
            </p:grpSpPr>
            <p:sp>
              <p:nvSpPr>
                <p:cNvPr id="9963" name="Google Shape;9963;p7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64" name="Google Shape;9964;p7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965" name="Google Shape;9965;p78"/>
          <p:cNvGrpSpPr/>
          <p:nvPr/>
        </p:nvGrpSpPr>
        <p:grpSpPr>
          <a:xfrm>
            <a:off x="5790463" y="973174"/>
            <a:ext cx="1397729" cy="1098540"/>
            <a:chOff x="5900602" y="1193063"/>
            <a:chExt cx="1299851" cy="1021707"/>
          </a:xfrm>
        </p:grpSpPr>
        <p:grpSp>
          <p:nvGrpSpPr>
            <p:cNvPr id="9966" name="Google Shape;9966;p78"/>
            <p:cNvGrpSpPr/>
            <p:nvPr/>
          </p:nvGrpSpPr>
          <p:grpSpPr>
            <a:xfrm>
              <a:off x="6520337" y="1193063"/>
              <a:ext cx="341815" cy="799959"/>
              <a:chOff x="6520337" y="1193063"/>
              <a:chExt cx="341815" cy="799959"/>
            </a:xfrm>
          </p:grpSpPr>
          <p:grpSp>
            <p:nvGrpSpPr>
              <p:cNvPr id="9967" name="Google Shape;9967;p78"/>
              <p:cNvGrpSpPr/>
              <p:nvPr/>
            </p:nvGrpSpPr>
            <p:grpSpPr>
              <a:xfrm>
                <a:off x="6520337" y="1589527"/>
                <a:ext cx="213950" cy="403494"/>
                <a:chOff x="6520337" y="1589527"/>
                <a:chExt cx="213950" cy="403494"/>
              </a:xfrm>
            </p:grpSpPr>
            <p:sp>
              <p:nvSpPr>
                <p:cNvPr id="9968" name="Google Shape;9968;p7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78"/>
              <p:cNvGrpSpPr/>
              <p:nvPr/>
            </p:nvGrpSpPr>
            <p:grpSpPr>
              <a:xfrm>
                <a:off x="6577204" y="1193063"/>
                <a:ext cx="284947" cy="464512"/>
                <a:chOff x="6577204" y="1193063"/>
                <a:chExt cx="284947" cy="464512"/>
              </a:xfrm>
            </p:grpSpPr>
            <p:sp>
              <p:nvSpPr>
                <p:cNvPr id="9971" name="Google Shape;9971;p7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72" name="Google Shape;9972;p7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973" name="Google Shape;9973;p78"/>
            <p:cNvGrpSpPr/>
            <p:nvPr/>
          </p:nvGrpSpPr>
          <p:grpSpPr>
            <a:xfrm>
              <a:off x="6238903" y="1193063"/>
              <a:ext cx="300475" cy="900152"/>
              <a:chOff x="6238903" y="1193063"/>
              <a:chExt cx="300475" cy="900152"/>
            </a:xfrm>
          </p:grpSpPr>
          <p:grpSp>
            <p:nvGrpSpPr>
              <p:cNvPr id="9974" name="Google Shape;9974;p78"/>
              <p:cNvGrpSpPr/>
              <p:nvPr/>
            </p:nvGrpSpPr>
            <p:grpSpPr>
              <a:xfrm>
                <a:off x="6290865" y="1489315"/>
                <a:ext cx="248514" cy="603900"/>
                <a:chOff x="6290865" y="1489315"/>
                <a:chExt cx="248514" cy="603900"/>
              </a:xfrm>
            </p:grpSpPr>
            <p:sp>
              <p:nvSpPr>
                <p:cNvPr id="9975" name="Google Shape;9975;p7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8"/>
              <p:cNvGrpSpPr/>
              <p:nvPr/>
            </p:nvGrpSpPr>
            <p:grpSpPr>
              <a:xfrm>
                <a:off x="6238903" y="1193063"/>
                <a:ext cx="284947" cy="333087"/>
                <a:chOff x="6238903" y="1193063"/>
                <a:chExt cx="284947" cy="333087"/>
              </a:xfrm>
            </p:grpSpPr>
            <p:sp>
              <p:nvSpPr>
                <p:cNvPr id="9978" name="Google Shape;9978;p7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79" name="Google Shape;9979;p7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980" name="Google Shape;9980;p78"/>
            <p:cNvGrpSpPr/>
            <p:nvPr/>
          </p:nvGrpSpPr>
          <p:grpSpPr>
            <a:xfrm>
              <a:off x="5900602" y="1193063"/>
              <a:ext cx="444345" cy="1021707"/>
              <a:chOff x="5900602" y="1193063"/>
              <a:chExt cx="444345" cy="1021707"/>
            </a:xfrm>
          </p:grpSpPr>
          <p:grpSp>
            <p:nvGrpSpPr>
              <p:cNvPr id="9981" name="Google Shape;9981;p78"/>
              <p:cNvGrpSpPr/>
              <p:nvPr/>
            </p:nvGrpSpPr>
            <p:grpSpPr>
              <a:xfrm>
                <a:off x="6046501" y="1367785"/>
                <a:ext cx="298446" cy="846986"/>
                <a:chOff x="6046501" y="1367785"/>
                <a:chExt cx="298446" cy="846986"/>
              </a:xfrm>
            </p:grpSpPr>
            <p:sp>
              <p:nvSpPr>
                <p:cNvPr id="9982" name="Google Shape;9982;p7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78"/>
              <p:cNvGrpSpPr/>
              <p:nvPr/>
            </p:nvGrpSpPr>
            <p:grpSpPr>
              <a:xfrm>
                <a:off x="5900602" y="1193063"/>
                <a:ext cx="284947" cy="182312"/>
                <a:chOff x="5900602" y="1193063"/>
                <a:chExt cx="284947" cy="182312"/>
              </a:xfrm>
            </p:grpSpPr>
            <p:sp>
              <p:nvSpPr>
                <p:cNvPr id="9985" name="Google Shape;9985;p7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86" name="Google Shape;9986;p7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987" name="Google Shape;9987;p78"/>
            <p:cNvGrpSpPr/>
            <p:nvPr/>
          </p:nvGrpSpPr>
          <p:grpSpPr>
            <a:xfrm>
              <a:off x="6738300" y="1193063"/>
              <a:ext cx="462153" cy="707634"/>
              <a:chOff x="6738300" y="1193063"/>
              <a:chExt cx="462153" cy="707634"/>
            </a:xfrm>
          </p:grpSpPr>
          <p:grpSp>
            <p:nvGrpSpPr>
              <p:cNvPr id="9988" name="Google Shape;9988;p78"/>
              <p:cNvGrpSpPr/>
              <p:nvPr/>
            </p:nvGrpSpPr>
            <p:grpSpPr>
              <a:xfrm>
                <a:off x="6915505" y="1193063"/>
                <a:ext cx="284947" cy="597387"/>
                <a:chOff x="6915505" y="1193063"/>
                <a:chExt cx="284947" cy="597387"/>
              </a:xfrm>
            </p:grpSpPr>
            <p:sp>
              <p:nvSpPr>
                <p:cNvPr id="9989" name="Google Shape;9989;p7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0" name="Google Shape;9990;p7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991" name="Google Shape;9991;p78"/>
              <p:cNvGrpSpPr/>
              <p:nvPr/>
            </p:nvGrpSpPr>
            <p:grpSpPr>
              <a:xfrm>
                <a:off x="6738300" y="1684725"/>
                <a:ext cx="230066" cy="215971"/>
                <a:chOff x="6738300" y="1684725"/>
                <a:chExt cx="230066" cy="215971"/>
              </a:xfrm>
            </p:grpSpPr>
            <p:sp>
              <p:nvSpPr>
                <p:cNvPr id="9992" name="Google Shape;9992;p7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97"/>
        <p:cNvGrpSpPr/>
        <p:nvPr/>
      </p:nvGrpSpPr>
      <p:grpSpPr>
        <a:xfrm>
          <a:off x="0" y="0"/>
          <a:ext cx="0" cy="0"/>
          <a:chOff x="0" y="0"/>
          <a:chExt cx="0" cy="0"/>
        </a:xfrm>
      </p:grpSpPr>
      <p:grpSp>
        <p:nvGrpSpPr>
          <p:cNvPr id="9998" name="Google Shape;9998;p79"/>
          <p:cNvGrpSpPr/>
          <p:nvPr/>
        </p:nvGrpSpPr>
        <p:grpSpPr>
          <a:xfrm>
            <a:off x="839307" y="2318098"/>
            <a:ext cx="387992" cy="329326"/>
            <a:chOff x="839307" y="2318098"/>
            <a:chExt cx="387992" cy="329326"/>
          </a:xfrm>
        </p:grpSpPr>
        <p:sp>
          <p:nvSpPr>
            <p:cNvPr id="9999" name="Google Shape;9999;p79"/>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9"/>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9"/>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9"/>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9"/>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9"/>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9"/>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9"/>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9"/>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9"/>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9"/>
          <p:cNvGrpSpPr/>
          <p:nvPr/>
        </p:nvGrpSpPr>
        <p:grpSpPr>
          <a:xfrm>
            <a:off x="1414990" y="2289671"/>
            <a:ext cx="387073" cy="385996"/>
            <a:chOff x="1414990" y="2289671"/>
            <a:chExt cx="387073" cy="385996"/>
          </a:xfrm>
        </p:grpSpPr>
        <p:sp>
          <p:nvSpPr>
            <p:cNvPr id="10010" name="Google Shape;10010;p79"/>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9"/>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9"/>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9"/>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9"/>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9"/>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9"/>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9"/>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9"/>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9"/>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9"/>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9"/>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9"/>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9"/>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9"/>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9"/>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9"/>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9"/>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79"/>
          <p:cNvGrpSpPr/>
          <p:nvPr/>
        </p:nvGrpSpPr>
        <p:grpSpPr>
          <a:xfrm>
            <a:off x="1989911" y="2306065"/>
            <a:ext cx="387099" cy="353207"/>
            <a:chOff x="1989911" y="2306065"/>
            <a:chExt cx="387099" cy="353207"/>
          </a:xfrm>
        </p:grpSpPr>
        <p:sp>
          <p:nvSpPr>
            <p:cNvPr id="10029" name="Google Shape;10029;p79"/>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9"/>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9"/>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9"/>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9"/>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9"/>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9"/>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79"/>
          <p:cNvGrpSpPr/>
          <p:nvPr/>
        </p:nvGrpSpPr>
        <p:grpSpPr>
          <a:xfrm>
            <a:off x="2593102" y="2288778"/>
            <a:ext cx="204663" cy="363007"/>
            <a:chOff x="2593102" y="2288778"/>
            <a:chExt cx="204663" cy="363007"/>
          </a:xfrm>
        </p:grpSpPr>
        <p:sp>
          <p:nvSpPr>
            <p:cNvPr id="10037" name="Google Shape;10037;p79"/>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9"/>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9"/>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9"/>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9"/>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9"/>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9"/>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9"/>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9"/>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9"/>
          <p:cNvGrpSpPr/>
          <p:nvPr/>
        </p:nvGrpSpPr>
        <p:grpSpPr>
          <a:xfrm>
            <a:off x="2970874" y="2329763"/>
            <a:ext cx="403651" cy="305996"/>
            <a:chOff x="2970874" y="2329763"/>
            <a:chExt cx="403651" cy="305996"/>
          </a:xfrm>
        </p:grpSpPr>
        <p:sp>
          <p:nvSpPr>
            <p:cNvPr id="10047" name="Google Shape;10047;p79"/>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9"/>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9"/>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9"/>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9"/>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9"/>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9"/>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9"/>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9"/>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9"/>
          <p:cNvGrpSpPr/>
          <p:nvPr/>
        </p:nvGrpSpPr>
        <p:grpSpPr>
          <a:xfrm>
            <a:off x="3545795" y="2318755"/>
            <a:ext cx="387835" cy="327933"/>
            <a:chOff x="3545795" y="2318755"/>
            <a:chExt cx="387835" cy="327933"/>
          </a:xfrm>
        </p:grpSpPr>
        <p:sp>
          <p:nvSpPr>
            <p:cNvPr id="10057" name="Google Shape;10057;p79"/>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9"/>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9"/>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0" name="Google Shape;10060;p79"/>
            <p:cNvGrpSpPr/>
            <p:nvPr/>
          </p:nvGrpSpPr>
          <p:grpSpPr>
            <a:xfrm>
              <a:off x="3545795" y="2322301"/>
              <a:ext cx="387835" cy="324387"/>
              <a:chOff x="3545795" y="2322301"/>
              <a:chExt cx="387835" cy="324387"/>
            </a:xfrm>
          </p:grpSpPr>
          <p:sp>
            <p:nvSpPr>
              <p:cNvPr id="10061" name="Google Shape;10061;p79"/>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9"/>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9"/>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9"/>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9"/>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9"/>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9"/>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8" name="Google Shape;10068;p79"/>
          <p:cNvGrpSpPr/>
          <p:nvPr/>
        </p:nvGrpSpPr>
        <p:grpSpPr>
          <a:xfrm>
            <a:off x="4718468" y="2306984"/>
            <a:ext cx="364294" cy="351552"/>
            <a:chOff x="4718468" y="2306984"/>
            <a:chExt cx="364294" cy="351552"/>
          </a:xfrm>
        </p:grpSpPr>
        <p:sp>
          <p:nvSpPr>
            <p:cNvPr id="10069" name="Google Shape;10069;p79"/>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9"/>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9"/>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9"/>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9"/>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9"/>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9"/>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9"/>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9"/>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9"/>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79"/>
          <p:cNvGrpSpPr/>
          <p:nvPr/>
        </p:nvGrpSpPr>
        <p:grpSpPr>
          <a:xfrm>
            <a:off x="4147908" y="2303017"/>
            <a:ext cx="361194" cy="359355"/>
            <a:chOff x="4147908" y="2303017"/>
            <a:chExt cx="361194" cy="359355"/>
          </a:xfrm>
        </p:grpSpPr>
        <p:sp>
          <p:nvSpPr>
            <p:cNvPr id="10080" name="Google Shape;10080;p79"/>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9"/>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9"/>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9"/>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9"/>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9"/>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9"/>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9"/>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9"/>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9"/>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9"/>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9"/>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9"/>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9"/>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79"/>
          <p:cNvGrpSpPr/>
          <p:nvPr/>
        </p:nvGrpSpPr>
        <p:grpSpPr>
          <a:xfrm>
            <a:off x="5292128" y="2299891"/>
            <a:ext cx="367027" cy="365214"/>
            <a:chOff x="5292128" y="2299891"/>
            <a:chExt cx="367027" cy="365214"/>
          </a:xfrm>
        </p:grpSpPr>
        <p:sp>
          <p:nvSpPr>
            <p:cNvPr id="10095" name="Google Shape;10095;p79"/>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9"/>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9"/>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9"/>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9"/>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9"/>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9"/>
          <p:cNvGrpSpPr/>
          <p:nvPr/>
        </p:nvGrpSpPr>
        <p:grpSpPr>
          <a:xfrm>
            <a:off x="5873617" y="2309901"/>
            <a:ext cx="345720" cy="345720"/>
            <a:chOff x="5873617" y="2309901"/>
            <a:chExt cx="345720" cy="345720"/>
          </a:xfrm>
        </p:grpSpPr>
        <p:sp>
          <p:nvSpPr>
            <p:cNvPr id="10102" name="Google Shape;10102;p79"/>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9"/>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9"/>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9"/>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9"/>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9"/>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9"/>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9"/>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9"/>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9"/>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9"/>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9"/>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9"/>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9"/>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9"/>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9"/>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9"/>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9"/>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9"/>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79"/>
          <p:cNvGrpSpPr/>
          <p:nvPr/>
        </p:nvGrpSpPr>
        <p:grpSpPr>
          <a:xfrm>
            <a:off x="6863329" y="2297710"/>
            <a:ext cx="391460" cy="370127"/>
            <a:chOff x="6863329" y="2297710"/>
            <a:chExt cx="391460" cy="370127"/>
          </a:xfrm>
        </p:grpSpPr>
        <p:sp>
          <p:nvSpPr>
            <p:cNvPr id="10122" name="Google Shape;10122;p79"/>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9"/>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9"/>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9"/>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9"/>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9"/>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9"/>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9"/>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9"/>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9"/>
          <p:cNvGrpSpPr/>
          <p:nvPr/>
        </p:nvGrpSpPr>
        <p:grpSpPr>
          <a:xfrm>
            <a:off x="7421488" y="2318518"/>
            <a:ext cx="342620" cy="328459"/>
            <a:chOff x="7421488" y="2318518"/>
            <a:chExt cx="342620" cy="328459"/>
          </a:xfrm>
        </p:grpSpPr>
        <p:sp>
          <p:nvSpPr>
            <p:cNvPr id="10132" name="Google Shape;10132;p79"/>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9"/>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9"/>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9"/>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9"/>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9"/>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9"/>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9"/>
          <p:cNvGrpSpPr/>
          <p:nvPr/>
        </p:nvGrpSpPr>
        <p:grpSpPr>
          <a:xfrm>
            <a:off x="2508373" y="2779889"/>
            <a:ext cx="337523" cy="337680"/>
            <a:chOff x="2508373" y="2779889"/>
            <a:chExt cx="337523" cy="337680"/>
          </a:xfrm>
        </p:grpSpPr>
        <p:sp>
          <p:nvSpPr>
            <p:cNvPr id="10140" name="Google Shape;10140;p79"/>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9"/>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9"/>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9"/>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9"/>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9"/>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79"/>
          <p:cNvGrpSpPr/>
          <p:nvPr/>
        </p:nvGrpSpPr>
        <p:grpSpPr>
          <a:xfrm>
            <a:off x="1884401" y="4141593"/>
            <a:ext cx="410613" cy="372229"/>
            <a:chOff x="1884401" y="4141593"/>
            <a:chExt cx="410613" cy="372229"/>
          </a:xfrm>
        </p:grpSpPr>
        <p:sp>
          <p:nvSpPr>
            <p:cNvPr id="10147" name="Google Shape;10147;p79"/>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9"/>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9"/>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9"/>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9"/>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9"/>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9"/>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79"/>
          <p:cNvGrpSpPr/>
          <p:nvPr/>
        </p:nvGrpSpPr>
        <p:grpSpPr>
          <a:xfrm>
            <a:off x="1430832" y="2773689"/>
            <a:ext cx="294515" cy="349897"/>
            <a:chOff x="1430832" y="2773689"/>
            <a:chExt cx="294515" cy="349897"/>
          </a:xfrm>
        </p:grpSpPr>
        <p:sp>
          <p:nvSpPr>
            <p:cNvPr id="10155" name="Google Shape;10155;p79"/>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9"/>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9"/>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9"/>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9"/>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9"/>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9"/>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9"/>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9"/>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9"/>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9"/>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9"/>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9"/>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79"/>
          <p:cNvGrpSpPr/>
          <p:nvPr/>
        </p:nvGrpSpPr>
        <p:grpSpPr>
          <a:xfrm>
            <a:off x="3082217" y="2788586"/>
            <a:ext cx="288866" cy="320236"/>
            <a:chOff x="3082217" y="2788586"/>
            <a:chExt cx="288866" cy="320236"/>
          </a:xfrm>
        </p:grpSpPr>
        <p:sp>
          <p:nvSpPr>
            <p:cNvPr id="10169" name="Google Shape;10169;p79"/>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9"/>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9"/>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9"/>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9"/>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9"/>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9"/>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9"/>
          <p:cNvGrpSpPr/>
          <p:nvPr/>
        </p:nvGrpSpPr>
        <p:grpSpPr>
          <a:xfrm>
            <a:off x="3610557" y="2780704"/>
            <a:ext cx="325017" cy="336052"/>
            <a:chOff x="3610557" y="2780704"/>
            <a:chExt cx="325017" cy="336052"/>
          </a:xfrm>
        </p:grpSpPr>
        <p:sp>
          <p:nvSpPr>
            <p:cNvPr id="10177" name="Google Shape;10177;p79"/>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9"/>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9"/>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79"/>
          <p:cNvGrpSpPr/>
          <p:nvPr/>
        </p:nvGrpSpPr>
        <p:grpSpPr>
          <a:xfrm>
            <a:off x="4179067" y="2811495"/>
            <a:ext cx="286475" cy="274390"/>
            <a:chOff x="4179067" y="2811495"/>
            <a:chExt cx="286475" cy="274390"/>
          </a:xfrm>
        </p:grpSpPr>
        <p:sp>
          <p:nvSpPr>
            <p:cNvPr id="10181" name="Google Shape;10181;p79"/>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9"/>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9"/>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9"/>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9"/>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9"/>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9"/>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9"/>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9"/>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79"/>
          <p:cNvGrpSpPr/>
          <p:nvPr/>
        </p:nvGrpSpPr>
        <p:grpSpPr>
          <a:xfrm>
            <a:off x="4686757" y="2762156"/>
            <a:ext cx="371047" cy="374199"/>
            <a:chOff x="4686757" y="2762156"/>
            <a:chExt cx="371047" cy="374199"/>
          </a:xfrm>
        </p:grpSpPr>
        <p:sp>
          <p:nvSpPr>
            <p:cNvPr id="10191" name="Google Shape;10191;p79"/>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9"/>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9"/>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9"/>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9"/>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9"/>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9"/>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79"/>
          <p:cNvGrpSpPr/>
          <p:nvPr/>
        </p:nvGrpSpPr>
        <p:grpSpPr>
          <a:xfrm>
            <a:off x="5221613" y="2784802"/>
            <a:ext cx="406567" cy="327855"/>
            <a:chOff x="5221613" y="2784802"/>
            <a:chExt cx="406567" cy="327855"/>
          </a:xfrm>
        </p:grpSpPr>
        <p:sp>
          <p:nvSpPr>
            <p:cNvPr id="10199" name="Google Shape;10199;p79"/>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9"/>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9"/>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9"/>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9"/>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9"/>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9"/>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9"/>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9"/>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9"/>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9"/>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9"/>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9"/>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9"/>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9"/>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9"/>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9"/>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9"/>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9"/>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9"/>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9"/>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9"/>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9"/>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9"/>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9"/>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9"/>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9"/>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9"/>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9"/>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9"/>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9"/>
          <p:cNvGrpSpPr/>
          <p:nvPr/>
        </p:nvGrpSpPr>
        <p:grpSpPr>
          <a:xfrm>
            <a:off x="5812586" y="2760921"/>
            <a:ext cx="303605" cy="375434"/>
            <a:chOff x="5812586" y="2760921"/>
            <a:chExt cx="303605" cy="375434"/>
          </a:xfrm>
        </p:grpSpPr>
        <p:sp>
          <p:nvSpPr>
            <p:cNvPr id="10230" name="Google Shape;10230;p79"/>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9"/>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9"/>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9"/>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9"/>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9"/>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9"/>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9"/>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9"/>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9"/>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9"/>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9"/>
          <p:cNvGrpSpPr/>
          <p:nvPr/>
        </p:nvGrpSpPr>
        <p:grpSpPr>
          <a:xfrm>
            <a:off x="6334673" y="2759633"/>
            <a:ext cx="378508" cy="378166"/>
            <a:chOff x="6334673" y="2759633"/>
            <a:chExt cx="378508" cy="378166"/>
          </a:xfrm>
        </p:grpSpPr>
        <p:sp>
          <p:nvSpPr>
            <p:cNvPr id="10242" name="Google Shape;10242;p79"/>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9"/>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9"/>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9"/>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79"/>
          <p:cNvGrpSpPr/>
          <p:nvPr/>
        </p:nvGrpSpPr>
        <p:grpSpPr>
          <a:xfrm>
            <a:off x="8012645" y="2806477"/>
            <a:ext cx="319763" cy="284505"/>
            <a:chOff x="8012645" y="2806477"/>
            <a:chExt cx="319763" cy="284505"/>
          </a:xfrm>
        </p:grpSpPr>
        <p:sp>
          <p:nvSpPr>
            <p:cNvPr id="10247" name="Google Shape;10247;p79"/>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9"/>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9"/>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9"/>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9"/>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9"/>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9"/>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9"/>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9"/>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9"/>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79"/>
          <p:cNvGrpSpPr/>
          <p:nvPr/>
        </p:nvGrpSpPr>
        <p:grpSpPr>
          <a:xfrm>
            <a:off x="2454435" y="4162138"/>
            <a:ext cx="385339" cy="388071"/>
            <a:chOff x="2454435" y="4162138"/>
            <a:chExt cx="385339" cy="388071"/>
          </a:xfrm>
        </p:grpSpPr>
        <p:sp>
          <p:nvSpPr>
            <p:cNvPr id="10258" name="Google Shape;10258;p79"/>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9"/>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9"/>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9"/>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9"/>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9"/>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9"/>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9"/>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9"/>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9"/>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9"/>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79"/>
          <p:cNvGrpSpPr/>
          <p:nvPr/>
        </p:nvGrpSpPr>
        <p:grpSpPr>
          <a:xfrm>
            <a:off x="3601939" y="4161192"/>
            <a:ext cx="275178" cy="388912"/>
            <a:chOff x="3601939" y="4161192"/>
            <a:chExt cx="275178" cy="388912"/>
          </a:xfrm>
        </p:grpSpPr>
        <p:sp>
          <p:nvSpPr>
            <p:cNvPr id="10270" name="Google Shape;10270;p79"/>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9"/>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9"/>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9"/>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9"/>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9"/>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9"/>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9"/>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9"/>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9"/>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79"/>
          <p:cNvGrpSpPr/>
          <p:nvPr/>
        </p:nvGrpSpPr>
        <p:grpSpPr>
          <a:xfrm>
            <a:off x="836023" y="3215146"/>
            <a:ext cx="375802" cy="371677"/>
            <a:chOff x="836023" y="3215146"/>
            <a:chExt cx="375802" cy="371677"/>
          </a:xfrm>
        </p:grpSpPr>
        <p:sp>
          <p:nvSpPr>
            <p:cNvPr id="10281" name="Google Shape;10281;p79"/>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9"/>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9"/>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9"/>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9"/>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9"/>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9"/>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9"/>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9"/>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9"/>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9"/>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9"/>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9"/>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9"/>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9"/>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9"/>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79"/>
          <p:cNvGrpSpPr/>
          <p:nvPr/>
        </p:nvGrpSpPr>
        <p:grpSpPr>
          <a:xfrm>
            <a:off x="1356297" y="3210890"/>
            <a:ext cx="431368" cy="380189"/>
            <a:chOff x="1356297" y="3210890"/>
            <a:chExt cx="431368" cy="380189"/>
          </a:xfrm>
        </p:grpSpPr>
        <p:sp>
          <p:nvSpPr>
            <p:cNvPr id="10298" name="Google Shape;10298;p79"/>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9"/>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9"/>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9"/>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9"/>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9"/>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9"/>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9"/>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9"/>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9"/>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9"/>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9"/>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9"/>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79"/>
          <p:cNvGrpSpPr/>
          <p:nvPr/>
        </p:nvGrpSpPr>
        <p:grpSpPr>
          <a:xfrm>
            <a:off x="1903737" y="3215540"/>
            <a:ext cx="411874" cy="370731"/>
            <a:chOff x="1903737" y="3215540"/>
            <a:chExt cx="411874" cy="370731"/>
          </a:xfrm>
        </p:grpSpPr>
        <p:sp>
          <p:nvSpPr>
            <p:cNvPr id="10312" name="Google Shape;10312;p79"/>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9"/>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9"/>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9"/>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9"/>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9"/>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9"/>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9"/>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9"/>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79"/>
          <p:cNvGrpSpPr/>
          <p:nvPr/>
        </p:nvGrpSpPr>
        <p:grpSpPr>
          <a:xfrm>
            <a:off x="2468465" y="3248854"/>
            <a:ext cx="397818" cy="304078"/>
            <a:chOff x="2468465" y="3248854"/>
            <a:chExt cx="397818" cy="304078"/>
          </a:xfrm>
        </p:grpSpPr>
        <p:sp>
          <p:nvSpPr>
            <p:cNvPr id="10322" name="Google Shape;10322;p79"/>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9"/>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9"/>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9"/>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9"/>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9"/>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79"/>
          <p:cNvGrpSpPr/>
          <p:nvPr/>
        </p:nvGrpSpPr>
        <p:grpSpPr>
          <a:xfrm>
            <a:off x="3017166" y="3216013"/>
            <a:ext cx="394376" cy="369812"/>
            <a:chOff x="3017166" y="3216013"/>
            <a:chExt cx="394376" cy="369812"/>
          </a:xfrm>
        </p:grpSpPr>
        <p:sp>
          <p:nvSpPr>
            <p:cNvPr id="10329" name="Google Shape;10329;p79"/>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9"/>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79"/>
          <p:cNvGrpSpPr/>
          <p:nvPr/>
        </p:nvGrpSpPr>
        <p:grpSpPr>
          <a:xfrm>
            <a:off x="4210043" y="3213228"/>
            <a:ext cx="199014" cy="375408"/>
            <a:chOff x="4210043" y="3213228"/>
            <a:chExt cx="199014" cy="375408"/>
          </a:xfrm>
        </p:grpSpPr>
        <p:sp>
          <p:nvSpPr>
            <p:cNvPr id="10332" name="Google Shape;10332;p79"/>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9"/>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9"/>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9"/>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9"/>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9"/>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9"/>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9"/>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9"/>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9"/>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9"/>
          <p:cNvGrpSpPr/>
          <p:nvPr/>
        </p:nvGrpSpPr>
        <p:grpSpPr>
          <a:xfrm>
            <a:off x="4818146" y="3203323"/>
            <a:ext cx="77845" cy="395165"/>
            <a:chOff x="4818146" y="3203323"/>
            <a:chExt cx="77845" cy="395165"/>
          </a:xfrm>
        </p:grpSpPr>
        <p:sp>
          <p:nvSpPr>
            <p:cNvPr id="10343" name="Google Shape;10343;p79"/>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9"/>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9"/>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9"/>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9"/>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9"/>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9"/>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9"/>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79"/>
          <p:cNvGrpSpPr/>
          <p:nvPr/>
        </p:nvGrpSpPr>
        <p:grpSpPr>
          <a:xfrm>
            <a:off x="5228890" y="3235428"/>
            <a:ext cx="344091" cy="332767"/>
            <a:chOff x="5228890" y="3235428"/>
            <a:chExt cx="344091" cy="332767"/>
          </a:xfrm>
        </p:grpSpPr>
        <p:sp>
          <p:nvSpPr>
            <p:cNvPr id="10352" name="Google Shape;10352;p79"/>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9"/>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9"/>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9"/>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9"/>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79"/>
          <p:cNvGrpSpPr/>
          <p:nvPr/>
        </p:nvGrpSpPr>
        <p:grpSpPr>
          <a:xfrm>
            <a:off x="5757913" y="3227047"/>
            <a:ext cx="388544" cy="347927"/>
            <a:chOff x="5757913" y="3227047"/>
            <a:chExt cx="388544" cy="347927"/>
          </a:xfrm>
        </p:grpSpPr>
        <p:sp>
          <p:nvSpPr>
            <p:cNvPr id="10358" name="Google Shape;10358;p79"/>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9"/>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0" name="Google Shape;10360;p79"/>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1" name="Google Shape;10361;p79"/>
          <p:cNvGrpSpPr/>
          <p:nvPr/>
        </p:nvGrpSpPr>
        <p:grpSpPr>
          <a:xfrm>
            <a:off x="6894856" y="3227074"/>
            <a:ext cx="324938" cy="347717"/>
            <a:chOff x="6894856" y="3227074"/>
            <a:chExt cx="324938" cy="347717"/>
          </a:xfrm>
        </p:grpSpPr>
        <p:sp>
          <p:nvSpPr>
            <p:cNvPr id="10362" name="Google Shape;10362;p79"/>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9"/>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9"/>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9"/>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9"/>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9"/>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9"/>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9"/>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9"/>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9"/>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9"/>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9"/>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9"/>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9"/>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9"/>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79"/>
          <p:cNvGrpSpPr/>
          <p:nvPr/>
        </p:nvGrpSpPr>
        <p:grpSpPr>
          <a:xfrm>
            <a:off x="7414946" y="3220873"/>
            <a:ext cx="360091" cy="360117"/>
            <a:chOff x="7414946" y="3220873"/>
            <a:chExt cx="360091" cy="360117"/>
          </a:xfrm>
        </p:grpSpPr>
        <p:sp>
          <p:nvSpPr>
            <p:cNvPr id="10378" name="Google Shape;10378;p79"/>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9"/>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9"/>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9"/>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9"/>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9"/>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9"/>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9"/>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9"/>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9"/>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9"/>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79"/>
          <p:cNvGrpSpPr/>
          <p:nvPr/>
        </p:nvGrpSpPr>
        <p:grpSpPr>
          <a:xfrm>
            <a:off x="8027227" y="3215041"/>
            <a:ext cx="231829" cy="371782"/>
            <a:chOff x="8027227" y="3215041"/>
            <a:chExt cx="231829" cy="371782"/>
          </a:xfrm>
        </p:grpSpPr>
        <p:sp>
          <p:nvSpPr>
            <p:cNvPr id="10390" name="Google Shape;10390;p79"/>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9"/>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9"/>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9"/>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9"/>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9"/>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9"/>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9"/>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9"/>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9"/>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79"/>
          <p:cNvGrpSpPr/>
          <p:nvPr/>
        </p:nvGrpSpPr>
        <p:grpSpPr>
          <a:xfrm>
            <a:off x="4093603" y="4146138"/>
            <a:ext cx="395638" cy="420544"/>
            <a:chOff x="4093603" y="4146138"/>
            <a:chExt cx="395638" cy="420544"/>
          </a:xfrm>
        </p:grpSpPr>
        <p:sp>
          <p:nvSpPr>
            <p:cNvPr id="10401" name="Google Shape;10401;p79"/>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9"/>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9"/>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9"/>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9"/>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9"/>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9"/>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9"/>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9"/>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9"/>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9"/>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9"/>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9"/>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9"/>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9"/>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9"/>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9"/>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79"/>
          <p:cNvGrpSpPr/>
          <p:nvPr/>
        </p:nvGrpSpPr>
        <p:grpSpPr>
          <a:xfrm>
            <a:off x="4644406" y="4162322"/>
            <a:ext cx="392065" cy="387887"/>
            <a:chOff x="4644406" y="4162322"/>
            <a:chExt cx="392065" cy="387887"/>
          </a:xfrm>
        </p:grpSpPr>
        <p:sp>
          <p:nvSpPr>
            <p:cNvPr id="10419" name="Google Shape;10419;p79"/>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5728383" y="4221698"/>
            <a:ext cx="417128" cy="269162"/>
            <a:chOff x="5728383" y="4221698"/>
            <a:chExt cx="417128" cy="269162"/>
          </a:xfrm>
        </p:grpSpPr>
        <p:sp>
          <p:nvSpPr>
            <p:cNvPr id="10426" name="Google Shape;10426;p79"/>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9"/>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9"/>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9"/>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9"/>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834210" y="3696905"/>
            <a:ext cx="371782" cy="342751"/>
            <a:chOff x="834210" y="3696905"/>
            <a:chExt cx="371782" cy="342751"/>
          </a:xfrm>
        </p:grpSpPr>
        <p:sp>
          <p:nvSpPr>
            <p:cNvPr id="10439" name="Google Shape;10439;p79"/>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9"/>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9"/>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79"/>
          <p:cNvGrpSpPr/>
          <p:nvPr/>
        </p:nvGrpSpPr>
        <p:grpSpPr>
          <a:xfrm>
            <a:off x="1359398" y="3682271"/>
            <a:ext cx="395296" cy="371966"/>
            <a:chOff x="1359398" y="3682271"/>
            <a:chExt cx="395296" cy="371966"/>
          </a:xfrm>
        </p:grpSpPr>
        <p:sp>
          <p:nvSpPr>
            <p:cNvPr id="10452" name="Google Shape;10452;p79"/>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9"/>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9"/>
          <p:cNvGrpSpPr/>
          <p:nvPr/>
        </p:nvGrpSpPr>
        <p:grpSpPr>
          <a:xfrm>
            <a:off x="1908099" y="3682271"/>
            <a:ext cx="395296" cy="371966"/>
            <a:chOff x="1908099" y="3682271"/>
            <a:chExt cx="395296" cy="371966"/>
          </a:xfrm>
        </p:grpSpPr>
        <p:sp>
          <p:nvSpPr>
            <p:cNvPr id="10460" name="Google Shape;10460;p79"/>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9"/>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9"/>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9"/>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79"/>
          <p:cNvGrpSpPr/>
          <p:nvPr/>
        </p:nvGrpSpPr>
        <p:grpSpPr>
          <a:xfrm>
            <a:off x="2456800" y="3682271"/>
            <a:ext cx="395270" cy="371966"/>
            <a:chOff x="2456800" y="3682271"/>
            <a:chExt cx="395270" cy="371966"/>
          </a:xfrm>
        </p:grpSpPr>
        <p:sp>
          <p:nvSpPr>
            <p:cNvPr id="10468" name="Google Shape;10468;p79"/>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9"/>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79"/>
          <p:cNvGrpSpPr/>
          <p:nvPr/>
        </p:nvGrpSpPr>
        <p:grpSpPr>
          <a:xfrm>
            <a:off x="3014250" y="3682271"/>
            <a:ext cx="391092" cy="371940"/>
            <a:chOff x="3014250" y="3682271"/>
            <a:chExt cx="391092" cy="371940"/>
          </a:xfrm>
        </p:grpSpPr>
        <p:sp>
          <p:nvSpPr>
            <p:cNvPr id="10478" name="Google Shape;10478;p79"/>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79"/>
          <p:cNvGrpSpPr/>
          <p:nvPr/>
        </p:nvGrpSpPr>
        <p:grpSpPr>
          <a:xfrm>
            <a:off x="3569125" y="3702947"/>
            <a:ext cx="388728" cy="330692"/>
            <a:chOff x="3569125" y="3702947"/>
            <a:chExt cx="388728" cy="330692"/>
          </a:xfrm>
        </p:grpSpPr>
        <p:sp>
          <p:nvSpPr>
            <p:cNvPr id="10482" name="Google Shape;10482;p79"/>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9"/>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4111994" y="3682455"/>
            <a:ext cx="387992" cy="371625"/>
            <a:chOff x="4111994" y="3682455"/>
            <a:chExt cx="387992" cy="371625"/>
          </a:xfrm>
        </p:grpSpPr>
        <p:sp>
          <p:nvSpPr>
            <p:cNvPr id="10487" name="Google Shape;10487;p79"/>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79"/>
          <p:cNvGrpSpPr/>
          <p:nvPr/>
        </p:nvGrpSpPr>
        <p:grpSpPr>
          <a:xfrm>
            <a:off x="4674908" y="3682271"/>
            <a:ext cx="371966" cy="371966"/>
            <a:chOff x="4674908" y="3682271"/>
            <a:chExt cx="371966" cy="371966"/>
          </a:xfrm>
        </p:grpSpPr>
        <p:sp>
          <p:nvSpPr>
            <p:cNvPr id="10490" name="Google Shape;10490;p79"/>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9"/>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9"/>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79"/>
          <p:cNvGrpSpPr/>
          <p:nvPr/>
        </p:nvGrpSpPr>
        <p:grpSpPr>
          <a:xfrm>
            <a:off x="5223609" y="3731112"/>
            <a:ext cx="371782" cy="274285"/>
            <a:chOff x="5223609" y="3731112"/>
            <a:chExt cx="371782" cy="274285"/>
          </a:xfrm>
        </p:grpSpPr>
        <p:sp>
          <p:nvSpPr>
            <p:cNvPr id="10495" name="Google Shape;10495;p7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7" name="Google Shape;10497;p79"/>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8" name="Google Shape;10498;p79"/>
          <p:cNvGrpSpPr/>
          <p:nvPr/>
        </p:nvGrpSpPr>
        <p:grpSpPr>
          <a:xfrm>
            <a:off x="6319908" y="3696721"/>
            <a:ext cx="373963" cy="343119"/>
            <a:chOff x="6319908" y="3696721"/>
            <a:chExt cx="373963" cy="343119"/>
          </a:xfrm>
        </p:grpSpPr>
        <p:sp>
          <p:nvSpPr>
            <p:cNvPr id="10499" name="Google Shape;10499;p79"/>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9"/>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79"/>
          <p:cNvGrpSpPr/>
          <p:nvPr/>
        </p:nvGrpSpPr>
        <p:grpSpPr>
          <a:xfrm>
            <a:off x="6871342" y="3740044"/>
            <a:ext cx="371966" cy="256420"/>
            <a:chOff x="6871342" y="3740044"/>
            <a:chExt cx="371966" cy="256420"/>
          </a:xfrm>
        </p:grpSpPr>
        <p:sp>
          <p:nvSpPr>
            <p:cNvPr id="10509" name="Google Shape;10509;p79"/>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9"/>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79"/>
          <p:cNvGrpSpPr/>
          <p:nvPr/>
        </p:nvGrpSpPr>
        <p:grpSpPr>
          <a:xfrm>
            <a:off x="7402362" y="3681535"/>
            <a:ext cx="402757" cy="372728"/>
            <a:chOff x="7402362" y="3681535"/>
            <a:chExt cx="402757" cy="372728"/>
          </a:xfrm>
        </p:grpSpPr>
        <p:sp>
          <p:nvSpPr>
            <p:cNvPr id="10522" name="Google Shape;10522;p79"/>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7511524" y="3731295"/>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9"/>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9"/>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7960705" y="3736235"/>
            <a:ext cx="378902" cy="264065"/>
            <a:chOff x="7960705" y="3736235"/>
            <a:chExt cx="378902" cy="264065"/>
          </a:xfrm>
        </p:grpSpPr>
        <p:sp>
          <p:nvSpPr>
            <p:cNvPr id="10539" name="Google Shape;10539;p79"/>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79"/>
          <p:cNvGrpSpPr/>
          <p:nvPr/>
        </p:nvGrpSpPr>
        <p:grpSpPr>
          <a:xfrm>
            <a:off x="6400828" y="4162270"/>
            <a:ext cx="166200" cy="388019"/>
            <a:chOff x="6400828" y="4162270"/>
            <a:chExt cx="166200" cy="388019"/>
          </a:xfrm>
        </p:grpSpPr>
        <p:sp>
          <p:nvSpPr>
            <p:cNvPr id="10554" name="Google Shape;10554;p79"/>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9"/>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9"/>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79"/>
          <p:cNvGrpSpPr/>
          <p:nvPr/>
        </p:nvGrpSpPr>
        <p:grpSpPr>
          <a:xfrm>
            <a:off x="6919815" y="4162270"/>
            <a:ext cx="225260" cy="388019"/>
            <a:chOff x="6919815" y="4162270"/>
            <a:chExt cx="225260" cy="388019"/>
          </a:xfrm>
        </p:grpSpPr>
        <p:sp>
          <p:nvSpPr>
            <p:cNvPr id="10562" name="Google Shape;10562;p79"/>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9"/>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9"/>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9"/>
          <p:cNvGrpSpPr/>
          <p:nvPr/>
        </p:nvGrpSpPr>
        <p:grpSpPr>
          <a:xfrm>
            <a:off x="7385600" y="4177035"/>
            <a:ext cx="388728" cy="358383"/>
            <a:chOff x="7385600" y="4177035"/>
            <a:chExt cx="388728" cy="358383"/>
          </a:xfrm>
        </p:grpSpPr>
        <p:sp>
          <p:nvSpPr>
            <p:cNvPr id="10571" name="Google Shape;10571;p79"/>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9"/>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3625085" y="3259862"/>
            <a:ext cx="369207" cy="258259"/>
            <a:chOff x="3625085" y="3259862"/>
            <a:chExt cx="369207" cy="258259"/>
          </a:xfrm>
        </p:grpSpPr>
        <p:sp>
          <p:nvSpPr>
            <p:cNvPr id="10579" name="Google Shape;10579;p79"/>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9"/>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9"/>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9"/>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9"/>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9"/>
          <p:cNvGrpSpPr/>
          <p:nvPr/>
        </p:nvGrpSpPr>
        <p:grpSpPr>
          <a:xfrm>
            <a:off x="6317360" y="3276808"/>
            <a:ext cx="363217" cy="248590"/>
            <a:chOff x="6317360" y="3276808"/>
            <a:chExt cx="363217" cy="248590"/>
          </a:xfrm>
        </p:grpSpPr>
        <p:sp>
          <p:nvSpPr>
            <p:cNvPr id="10593" name="Google Shape;10593;p79"/>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9"/>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9"/>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9"/>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9"/>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9"/>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9"/>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9"/>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9"/>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79"/>
          <p:cNvGrpSpPr/>
          <p:nvPr/>
        </p:nvGrpSpPr>
        <p:grpSpPr>
          <a:xfrm>
            <a:off x="5084391" y="4183682"/>
            <a:ext cx="504064" cy="325595"/>
            <a:chOff x="5084391" y="4183682"/>
            <a:chExt cx="504064" cy="325595"/>
          </a:xfrm>
        </p:grpSpPr>
        <p:sp>
          <p:nvSpPr>
            <p:cNvPr id="10621" name="Google Shape;10621;p79"/>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9"/>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9"/>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9"/>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9"/>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7947595" y="2347996"/>
            <a:ext cx="379795" cy="267165"/>
            <a:chOff x="7947595" y="2347996"/>
            <a:chExt cx="379795" cy="267165"/>
          </a:xfrm>
        </p:grpSpPr>
        <p:sp>
          <p:nvSpPr>
            <p:cNvPr id="10638" name="Google Shape;10638;p79"/>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9"/>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9"/>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79"/>
          <p:cNvGrpSpPr/>
          <p:nvPr/>
        </p:nvGrpSpPr>
        <p:grpSpPr>
          <a:xfrm>
            <a:off x="6400644" y="2310269"/>
            <a:ext cx="275362" cy="338784"/>
            <a:chOff x="6400644" y="2310269"/>
            <a:chExt cx="275362" cy="338784"/>
          </a:xfrm>
        </p:grpSpPr>
        <p:sp>
          <p:nvSpPr>
            <p:cNvPr id="10648" name="Google Shape;10648;p79"/>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9"/>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9"/>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9"/>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9"/>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9"/>
          <p:cNvGrpSpPr/>
          <p:nvPr/>
        </p:nvGrpSpPr>
        <p:grpSpPr>
          <a:xfrm>
            <a:off x="1342268" y="4161009"/>
            <a:ext cx="359565" cy="358094"/>
            <a:chOff x="1342268" y="4161009"/>
            <a:chExt cx="359565" cy="358094"/>
          </a:xfrm>
        </p:grpSpPr>
        <p:sp>
          <p:nvSpPr>
            <p:cNvPr id="10662" name="Google Shape;10662;p79"/>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9"/>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9"/>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9"/>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79"/>
          <p:cNvGrpSpPr/>
          <p:nvPr/>
        </p:nvGrpSpPr>
        <p:grpSpPr>
          <a:xfrm>
            <a:off x="1913012" y="2764940"/>
            <a:ext cx="417523" cy="374252"/>
            <a:chOff x="1913012" y="2764940"/>
            <a:chExt cx="417523" cy="374252"/>
          </a:xfrm>
        </p:grpSpPr>
        <p:sp>
          <p:nvSpPr>
            <p:cNvPr id="10672" name="Google Shape;10672;p79"/>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9"/>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9"/>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9"/>
          <p:cNvGrpSpPr/>
          <p:nvPr/>
        </p:nvGrpSpPr>
        <p:grpSpPr>
          <a:xfrm>
            <a:off x="830742" y="2763601"/>
            <a:ext cx="384734" cy="381556"/>
            <a:chOff x="830742" y="2763601"/>
            <a:chExt cx="384734" cy="381556"/>
          </a:xfrm>
        </p:grpSpPr>
        <p:sp>
          <p:nvSpPr>
            <p:cNvPr id="10685" name="Google Shape;10685;p79"/>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9"/>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9"/>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79"/>
          <p:cNvGrpSpPr/>
          <p:nvPr/>
        </p:nvGrpSpPr>
        <p:grpSpPr>
          <a:xfrm>
            <a:off x="3007498" y="4183419"/>
            <a:ext cx="375434" cy="329667"/>
            <a:chOff x="3007498" y="4183419"/>
            <a:chExt cx="375434" cy="329667"/>
          </a:xfrm>
        </p:grpSpPr>
        <p:sp>
          <p:nvSpPr>
            <p:cNvPr id="10707" name="Google Shape;10707;p79"/>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9"/>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9"/>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9"/>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9"/>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9"/>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9"/>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7" name="Google Shape;10727;p79"/>
          <p:cNvGrpSpPr/>
          <p:nvPr/>
        </p:nvGrpSpPr>
        <p:grpSpPr>
          <a:xfrm>
            <a:off x="6919276" y="2766990"/>
            <a:ext cx="274550" cy="354728"/>
            <a:chOff x="7606826" y="2419290"/>
            <a:chExt cx="274550" cy="354728"/>
          </a:xfrm>
        </p:grpSpPr>
        <p:sp>
          <p:nvSpPr>
            <p:cNvPr id="10728" name="Google Shape;10728;p7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79"/>
          <p:cNvGrpSpPr/>
          <p:nvPr/>
        </p:nvGrpSpPr>
        <p:grpSpPr>
          <a:xfrm>
            <a:off x="7550168" y="2777003"/>
            <a:ext cx="263316" cy="354728"/>
            <a:chOff x="8062968" y="2419290"/>
            <a:chExt cx="263316" cy="354728"/>
          </a:xfrm>
        </p:grpSpPr>
        <p:sp>
          <p:nvSpPr>
            <p:cNvPr id="10744" name="Google Shape;10744;p7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1" name="Google Shape;10761;p79"/>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10762" name="Google Shape;10762;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0766"/>
        <p:cNvGrpSpPr/>
        <p:nvPr/>
      </p:nvGrpSpPr>
      <p:grpSpPr>
        <a:xfrm>
          <a:off x="0" y="0"/>
          <a:ext cx="0" cy="0"/>
          <a:chOff x="0" y="0"/>
          <a:chExt cx="0" cy="0"/>
        </a:xfrm>
      </p:grpSpPr>
      <p:grpSp>
        <p:nvGrpSpPr>
          <p:cNvPr id="10767" name="Google Shape;10767;p80"/>
          <p:cNvGrpSpPr/>
          <p:nvPr/>
        </p:nvGrpSpPr>
        <p:grpSpPr>
          <a:xfrm>
            <a:off x="7075663" y="2261129"/>
            <a:ext cx="362163" cy="347098"/>
            <a:chOff x="7075663" y="2444129"/>
            <a:chExt cx="362163" cy="347098"/>
          </a:xfrm>
        </p:grpSpPr>
        <p:sp>
          <p:nvSpPr>
            <p:cNvPr id="10768" name="Google Shape;10768;p8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80"/>
          <p:cNvGrpSpPr/>
          <p:nvPr/>
        </p:nvGrpSpPr>
        <p:grpSpPr>
          <a:xfrm>
            <a:off x="6638175" y="2253584"/>
            <a:ext cx="372197" cy="362163"/>
            <a:chOff x="6638175" y="2436584"/>
            <a:chExt cx="372197" cy="362163"/>
          </a:xfrm>
        </p:grpSpPr>
        <p:sp>
          <p:nvSpPr>
            <p:cNvPr id="10777" name="Google Shape;10777;p8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80"/>
          <p:cNvGrpSpPr/>
          <p:nvPr/>
        </p:nvGrpSpPr>
        <p:grpSpPr>
          <a:xfrm>
            <a:off x="6192906" y="2256440"/>
            <a:ext cx="371699" cy="356084"/>
            <a:chOff x="6192906" y="2439440"/>
            <a:chExt cx="371699" cy="356084"/>
          </a:xfrm>
        </p:grpSpPr>
        <p:sp>
          <p:nvSpPr>
            <p:cNvPr id="10791" name="Google Shape;10791;p80"/>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0"/>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0"/>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0"/>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0"/>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0"/>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0"/>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0"/>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0"/>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80"/>
          <p:cNvGrpSpPr/>
          <p:nvPr/>
        </p:nvGrpSpPr>
        <p:grpSpPr>
          <a:xfrm>
            <a:off x="5762467" y="2253584"/>
            <a:ext cx="362163" cy="362163"/>
            <a:chOff x="5762467" y="2436584"/>
            <a:chExt cx="362163" cy="362163"/>
          </a:xfrm>
        </p:grpSpPr>
        <p:sp>
          <p:nvSpPr>
            <p:cNvPr id="10805" name="Google Shape;10805;p80"/>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0"/>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0"/>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0"/>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0"/>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0"/>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0"/>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0"/>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0"/>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0"/>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0"/>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0"/>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0"/>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0"/>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0"/>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0"/>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0"/>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80"/>
          <p:cNvGrpSpPr/>
          <p:nvPr/>
        </p:nvGrpSpPr>
        <p:grpSpPr>
          <a:xfrm>
            <a:off x="5323721" y="2254029"/>
            <a:ext cx="362922" cy="361219"/>
            <a:chOff x="5323721" y="2437029"/>
            <a:chExt cx="362922" cy="361219"/>
          </a:xfrm>
        </p:grpSpPr>
        <p:sp>
          <p:nvSpPr>
            <p:cNvPr id="10831" name="Google Shape;10831;p80"/>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0"/>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0"/>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0"/>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0"/>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0"/>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0"/>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0"/>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0"/>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0"/>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0"/>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0"/>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0"/>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0"/>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80"/>
          <p:cNvGrpSpPr/>
          <p:nvPr/>
        </p:nvGrpSpPr>
        <p:grpSpPr>
          <a:xfrm>
            <a:off x="4875937" y="2285731"/>
            <a:ext cx="407122" cy="315448"/>
            <a:chOff x="4875937" y="2468731"/>
            <a:chExt cx="407122" cy="315448"/>
          </a:xfrm>
        </p:grpSpPr>
        <p:sp>
          <p:nvSpPr>
            <p:cNvPr id="10849" name="Google Shape;10849;p80"/>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0"/>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0"/>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0"/>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0"/>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0"/>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0"/>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0"/>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0"/>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0"/>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0"/>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0"/>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0"/>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0"/>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0"/>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80"/>
          <p:cNvGrpSpPr/>
          <p:nvPr/>
        </p:nvGrpSpPr>
        <p:grpSpPr>
          <a:xfrm>
            <a:off x="4893282" y="3621774"/>
            <a:ext cx="242114" cy="362163"/>
            <a:chOff x="4893282" y="3804774"/>
            <a:chExt cx="242114" cy="362163"/>
          </a:xfrm>
        </p:grpSpPr>
        <p:sp>
          <p:nvSpPr>
            <p:cNvPr id="10869" name="Google Shape;10869;p80"/>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0"/>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0"/>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0"/>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0"/>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0"/>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0"/>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0"/>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0"/>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0"/>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0"/>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0"/>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0"/>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0"/>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0"/>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0"/>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0"/>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0"/>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0"/>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0"/>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0"/>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0"/>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0"/>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0"/>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0"/>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0"/>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80"/>
          <p:cNvGrpSpPr/>
          <p:nvPr/>
        </p:nvGrpSpPr>
        <p:grpSpPr>
          <a:xfrm>
            <a:off x="6248162" y="3621774"/>
            <a:ext cx="231058" cy="362425"/>
            <a:chOff x="6248162" y="3804774"/>
            <a:chExt cx="231058" cy="362425"/>
          </a:xfrm>
        </p:grpSpPr>
        <p:sp>
          <p:nvSpPr>
            <p:cNvPr id="10896" name="Google Shape;10896;p80"/>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0"/>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0"/>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0"/>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80"/>
          <p:cNvGrpSpPr/>
          <p:nvPr/>
        </p:nvGrpSpPr>
        <p:grpSpPr>
          <a:xfrm>
            <a:off x="5346568" y="3621774"/>
            <a:ext cx="233337" cy="362163"/>
            <a:chOff x="5346568" y="3804774"/>
            <a:chExt cx="233337" cy="362163"/>
          </a:xfrm>
        </p:grpSpPr>
        <p:sp>
          <p:nvSpPr>
            <p:cNvPr id="10901" name="Google Shape;10901;p80"/>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0"/>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0"/>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0"/>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0"/>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0"/>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0"/>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0"/>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0"/>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0"/>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0"/>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0"/>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0"/>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0"/>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0"/>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0"/>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0"/>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0"/>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0"/>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80"/>
          <p:cNvGrpSpPr/>
          <p:nvPr/>
        </p:nvGrpSpPr>
        <p:grpSpPr>
          <a:xfrm>
            <a:off x="6704985" y="3622141"/>
            <a:ext cx="209967" cy="361639"/>
            <a:chOff x="6704985" y="3805141"/>
            <a:chExt cx="209967" cy="361639"/>
          </a:xfrm>
        </p:grpSpPr>
        <p:sp>
          <p:nvSpPr>
            <p:cNvPr id="10921" name="Google Shape;10921;p80"/>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0"/>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0"/>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0"/>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0"/>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0"/>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0"/>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0"/>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0"/>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0"/>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0"/>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0"/>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80"/>
          <p:cNvGrpSpPr/>
          <p:nvPr/>
        </p:nvGrpSpPr>
        <p:grpSpPr>
          <a:xfrm>
            <a:off x="7513884" y="2265269"/>
            <a:ext cx="363184" cy="338792"/>
            <a:chOff x="7513884" y="2448269"/>
            <a:chExt cx="363184" cy="338792"/>
          </a:xfrm>
        </p:grpSpPr>
        <p:sp>
          <p:nvSpPr>
            <p:cNvPr id="10934" name="Google Shape;10934;p8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80"/>
          <p:cNvGrpSpPr/>
          <p:nvPr/>
        </p:nvGrpSpPr>
        <p:grpSpPr>
          <a:xfrm>
            <a:off x="5777767" y="3621826"/>
            <a:ext cx="258699" cy="362136"/>
            <a:chOff x="5777767" y="3804826"/>
            <a:chExt cx="258699" cy="362136"/>
          </a:xfrm>
        </p:grpSpPr>
        <p:sp>
          <p:nvSpPr>
            <p:cNvPr id="10941" name="Google Shape;10941;p80"/>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0"/>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0"/>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4" name="Google Shape;10944;p80"/>
          <p:cNvGrpSpPr/>
          <p:nvPr/>
        </p:nvGrpSpPr>
        <p:grpSpPr>
          <a:xfrm>
            <a:off x="7953101" y="2253584"/>
            <a:ext cx="361691" cy="362163"/>
            <a:chOff x="7953101" y="2436584"/>
            <a:chExt cx="361691" cy="362163"/>
          </a:xfrm>
        </p:grpSpPr>
        <p:sp>
          <p:nvSpPr>
            <p:cNvPr id="10945" name="Google Shape;10945;p80"/>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0"/>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0"/>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0"/>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0"/>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0"/>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0"/>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0"/>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0"/>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80"/>
          <p:cNvGrpSpPr/>
          <p:nvPr/>
        </p:nvGrpSpPr>
        <p:grpSpPr>
          <a:xfrm>
            <a:off x="4859353" y="3172130"/>
            <a:ext cx="373481" cy="362267"/>
            <a:chOff x="4859353" y="3355130"/>
            <a:chExt cx="373481" cy="362267"/>
          </a:xfrm>
        </p:grpSpPr>
        <p:sp>
          <p:nvSpPr>
            <p:cNvPr id="10955" name="Google Shape;10955;p80"/>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0"/>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0"/>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0"/>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0"/>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0"/>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0"/>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0"/>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0"/>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0"/>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0"/>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0"/>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0"/>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0"/>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80"/>
          <p:cNvGrpSpPr/>
          <p:nvPr/>
        </p:nvGrpSpPr>
        <p:grpSpPr>
          <a:xfrm>
            <a:off x="6637678" y="1317982"/>
            <a:ext cx="378721" cy="362005"/>
            <a:chOff x="6637678" y="1500982"/>
            <a:chExt cx="378721" cy="362005"/>
          </a:xfrm>
        </p:grpSpPr>
        <p:sp>
          <p:nvSpPr>
            <p:cNvPr id="10970" name="Google Shape;10970;p80"/>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0"/>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0"/>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0"/>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0"/>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0"/>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0"/>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0"/>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0"/>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0"/>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0"/>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0"/>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0"/>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0"/>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0"/>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0"/>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80"/>
          <p:cNvGrpSpPr/>
          <p:nvPr/>
        </p:nvGrpSpPr>
        <p:grpSpPr>
          <a:xfrm>
            <a:off x="5827993" y="3172496"/>
            <a:ext cx="223041" cy="362163"/>
            <a:chOff x="5827993" y="3355496"/>
            <a:chExt cx="223041" cy="362163"/>
          </a:xfrm>
        </p:grpSpPr>
        <p:sp>
          <p:nvSpPr>
            <p:cNvPr id="10987" name="Google Shape;10987;p80"/>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0"/>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0"/>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0"/>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0"/>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0"/>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0"/>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0"/>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0"/>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0"/>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0"/>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0"/>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0"/>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80"/>
          <p:cNvGrpSpPr/>
          <p:nvPr/>
        </p:nvGrpSpPr>
        <p:grpSpPr>
          <a:xfrm>
            <a:off x="7528713" y="1317641"/>
            <a:ext cx="370520" cy="361586"/>
            <a:chOff x="7528713" y="1500641"/>
            <a:chExt cx="370520" cy="361586"/>
          </a:xfrm>
        </p:grpSpPr>
        <p:sp>
          <p:nvSpPr>
            <p:cNvPr id="11003" name="Google Shape;11003;p80"/>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0"/>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0"/>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0"/>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0"/>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80"/>
          <p:cNvGrpSpPr/>
          <p:nvPr/>
        </p:nvGrpSpPr>
        <p:grpSpPr>
          <a:xfrm>
            <a:off x="5317198" y="3172496"/>
            <a:ext cx="367429" cy="362163"/>
            <a:chOff x="5317198" y="3355496"/>
            <a:chExt cx="367429" cy="362163"/>
          </a:xfrm>
        </p:grpSpPr>
        <p:sp>
          <p:nvSpPr>
            <p:cNvPr id="11011" name="Google Shape;11011;p80"/>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0"/>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0"/>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0"/>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0"/>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0"/>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0"/>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0"/>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0"/>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0"/>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0"/>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0"/>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0"/>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0"/>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0"/>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0"/>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80"/>
          <p:cNvGrpSpPr/>
          <p:nvPr/>
        </p:nvGrpSpPr>
        <p:grpSpPr>
          <a:xfrm>
            <a:off x="5302971" y="1317563"/>
            <a:ext cx="383175" cy="362241"/>
            <a:chOff x="5302971" y="1500563"/>
            <a:chExt cx="383175" cy="362241"/>
          </a:xfrm>
        </p:grpSpPr>
        <p:sp>
          <p:nvSpPr>
            <p:cNvPr id="11028" name="Google Shape;11028;p80"/>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0"/>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80"/>
          <p:cNvGrpSpPr/>
          <p:nvPr/>
        </p:nvGrpSpPr>
        <p:grpSpPr>
          <a:xfrm>
            <a:off x="6202705" y="1342453"/>
            <a:ext cx="364180" cy="312461"/>
            <a:chOff x="6202705" y="1525453"/>
            <a:chExt cx="364180" cy="312461"/>
          </a:xfrm>
        </p:grpSpPr>
        <p:sp>
          <p:nvSpPr>
            <p:cNvPr id="11031" name="Google Shape;11031;p80"/>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0"/>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0"/>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0"/>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0"/>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0"/>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0"/>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80"/>
          <p:cNvGrpSpPr/>
          <p:nvPr/>
        </p:nvGrpSpPr>
        <p:grpSpPr>
          <a:xfrm>
            <a:off x="7087217" y="1320602"/>
            <a:ext cx="362398" cy="356163"/>
            <a:chOff x="7087217" y="1503602"/>
            <a:chExt cx="362398" cy="356163"/>
          </a:xfrm>
        </p:grpSpPr>
        <p:sp>
          <p:nvSpPr>
            <p:cNvPr id="11039" name="Google Shape;11039;p80"/>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0"/>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0"/>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0"/>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0"/>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0"/>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0"/>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0"/>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0"/>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0"/>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0"/>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0"/>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0"/>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0"/>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0"/>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0"/>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0"/>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0"/>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0"/>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0"/>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0"/>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80"/>
          <p:cNvGrpSpPr/>
          <p:nvPr/>
        </p:nvGrpSpPr>
        <p:grpSpPr>
          <a:xfrm>
            <a:off x="7968952" y="1317877"/>
            <a:ext cx="378747" cy="361455"/>
            <a:chOff x="7968952" y="1500877"/>
            <a:chExt cx="378747" cy="361455"/>
          </a:xfrm>
        </p:grpSpPr>
        <p:sp>
          <p:nvSpPr>
            <p:cNvPr id="11061" name="Google Shape;11061;p80"/>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0"/>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0"/>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0"/>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0"/>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0"/>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0"/>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0"/>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0"/>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0"/>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0"/>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0"/>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0"/>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0"/>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0"/>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80"/>
          <p:cNvGrpSpPr/>
          <p:nvPr/>
        </p:nvGrpSpPr>
        <p:grpSpPr>
          <a:xfrm>
            <a:off x="5761445" y="1358723"/>
            <a:ext cx="362163" cy="279737"/>
            <a:chOff x="5761445" y="1541723"/>
            <a:chExt cx="362163" cy="279737"/>
          </a:xfrm>
        </p:grpSpPr>
        <p:sp>
          <p:nvSpPr>
            <p:cNvPr id="11077" name="Google Shape;11077;p80"/>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0"/>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0"/>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0"/>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0"/>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0"/>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80"/>
          <p:cNvGrpSpPr/>
          <p:nvPr/>
        </p:nvGrpSpPr>
        <p:grpSpPr>
          <a:xfrm>
            <a:off x="6204958" y="3172575"/>
            <a:ext cx="358390" cy="362320"/>
            <a:chOff x="6204958" y="3355575"/>
            <a:chExt cx="358390" cy="362320"/>
          </a:xfrm>
        </p:grpSpPr>
        <p:sp>
          <p:nvSpPr>
            <p:cNvPr id="11084" name="Google Shape;11084;p80"/>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0"/>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0"/>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0"/>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0"/>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0"/>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0"/>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0"/>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0"/>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0"/>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0"/>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0"/>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0"/>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0"/>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0"/>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0"/>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80"/>
          <p:cNvGrpSpPr/>
          <p:nvPr/>
        </p:nvGrpSpPr>
        <p:grpSpPr>
          <a:xfrm>
            <a:off x="4939970" y="1316855"/>
            <a:ext cx="242979" cy="362660"/>
            <a:chOff x="4939970" y="1499855"/>
            <a:chExt cx="242979" cy="362660"/>
          </a:xfrm>
        </p:grpSpPr>
        <p:sp>
          <p:nvSpPr>
            <p:cNvPr id="11101" name="Google Shape;11101;p80"/>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0"/>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0"/>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0"/>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0"/>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0"/>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0"/>
          <p:cNvGrpSpPr/>
          <p:nvPr/>
        </p:nvGrpSpPr>
        <p:grpSpPr>
          <a:xfrm>
            <a:off x="8023448" y="3172496"/>
            <a:ext cx="284322" cy="362163"/>
            <a:chOff x="8023448" y="3355496"/>
            <a:chExt cx="284322" cy="362163"/>
          </a:xfrm>
        </p:grpSpPr>
        <p:sp>
          <p:nvSpPr>
            <p:cNvPr id="11108" name="Google Shape;11108;p80"/>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0"/>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0"/>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0"/>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0"/>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0"/>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0"/>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0"/>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0"/>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80"/>
          <p:cNvGrpSpPr/>
          <p:nvPr/>
        </p:nvGrpSpPr>
        <p:grpSpPr>
          <a:xfrm>
            <a:off x="6644201" y="3172496"/>
            <a:ext cx="366695" cy="361979"/>
            <a:chOff x="6644201" y="3355496"/>
            <a:chExt cx="366695" cy="361979"/>
          </a:xfrm>
        </p:grpSpPr>
        <p:sp>
          <p:nvSpPr>
            <p:cNvPr id="11118" name="Google Shape;11118;p80"/>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0"/>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0"/>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0"/>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0"/>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0"/>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0"/>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0"/>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0"/>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0"/>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0"/>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0"/>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0"/>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0"/>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0"/>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0"/>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0"/>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0"/>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0"/>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0"/>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0"/>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0"/>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80"/>
          <p:cNvGrpSpPr/>
          <p:nvPr/>
        </p:nvGrpSpPr>
        <p:grpSpPr>
          <a:xfrm>
            <a:off x="7955145" y="1836192"/>
            <a:ext cx="365176" cy="271013"/>
            <a:chOff x="7955145" y="2019192"/>
            <a:chExt cx="365176" cy="271013"/>
          </a:xfrm>
        </p:grpSpPr>
        <p:sp>
          <p:nvSpPr>
            <p:cNvPr id="11141" name="Google Shape;11141;p80"/>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0"/>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0"/>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0"/>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0"/>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0"/>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80"/>
          <p:cNvGrpSpPr/>
          <p:nvPr/>
        </p:nvGrpSpPr>
        <p:grpSpPr>
          <a:xfrm>
            <a:off x="7518155" y="1826471"/>
            <a:ext cx="361927" cy="290270"/>
            <a:chOff x="7518155" y="2009471"/>
            <a:chExt cx="361927" cy="290270"/>
          </a:xfrm>
        </p:grpSpPr>
        <p:sp>
          <p:nvSpPr>
            <p:cNvPr id="11148" name="Google Shape;11148;p80"/>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0"/>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0"/>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0"/>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0"/>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0"/>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0"/>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0"/>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0"/>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0"/>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0"/>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0"/>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80"/>
          <p:cNvGrpSpPr/>
          <p:nvPr/>
        </p:nvGrpSpPr>
        <p:grpSpPr>
          <a:xfrm>
            <a:off x="7079672" y="1808053"/>
            <a:ext cx="362163" cy="327264"/>
            <a:chOff x="7079672" y="1991053"/>
            <a:chExt cx="362163" cy="327264"/>
          </a:xfrm>
        </p:grpSpPr>
        <p:sp>
          <p:nvSpPr>
            <p:cNvPr id="11162" name="Google Shape;11162;p80"/>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80"/>
          <p:cNvGrpSpPr/>
          <p:nvPr/>
        </p:nvGrpSpPr>
        <p:grpSpPr>
          <a:xfrm>
            <a:off x="6641188" y="1852514"/>
            <a:ext cx="361901" cy="238132"/>
            <a:chOff x="6641188" y="2035514"/>
            <a:chExt cx="361901" cy="238132"/>
          </a:xfrm>
        </p:grpSpPr>
        <p:sp>
          <p:nvSpPr>
            <p:cNvPr id="11179" name="Google Shape;11179;p80"/>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0"/>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0"/>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0"/>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0"/>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0"/>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0"/>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6202443" y="1803677"/>
            <a:ext cx="362425" cy="335884"/>
            <a:chOff x="6202443" y="1986677"/>
            <a:chExt cx="362425" cy="335884"/>
          </a:xfrm>
        </p:grpSpPr>
        <p:sp>
          <p:nvSpPr>
            <p:cNvPr id="11199" name="Google Shape;11199;p80"/>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0"/>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0"/>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0"/>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0"/>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0"/>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80"/>
          <p:cNvGrpSpPr/>
          <p:nvPr/>
        </p:nvGrpSpPr>
        <p:grpSpPr>
          <a:xfrm>
            <a:off x="5764222" y="1833598"/>
            <a:ext cx="374293" cy="276069"/>
            <a:chOff x="5764222" y="2016598"/>
            <a:chExt cx="374293" cy="276069"/>
          </a:xfrm>
        </p:grpSpPr>
        <p:sp>
          <p:nvSpPr>
            <p:cNvPr id="11220" name="Google Shape;11220;p80"/>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0"/>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0"/>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0"/>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0"/>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80"/>
          <p:cNvGrpSpPr/>
          <p:nvPr/>
        </p:nvGrpSpPr>
        <p:grpSpPr>
          <a:xfrm>
            <a:off x="5325477" y="1833441"/>
            <a:ext cx="361927" cy="276515"/>
            <a:chOff x="5325477" y="2016441"/>
            <a:chExt cx="361927" cy="276515"/>
          </a:xfrm>
        </p:grpSpPr>
        <p:sp>
          <p:nvSpPr>
            <p:cNvPr id="11232" name="Google Shape;11232;p80"/>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0"/>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0"/>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80"/>
          <p:cNvGrpSpPr/>
          <p:nvPr/>
        </p:nvGrpSpPr>
        <p:grpSpPr>
          <a:xfrm>
            <a:off x="4870671" y="1834200"/>
            <a:ext cx="364180" cy="274812"/>
            <a:chOff x="4870671" y="2017200"/>
            <a:chExt cx="364180" cy="274812"/>
          </a:xfrm>
        </p:grpSpPr>
        <p:sp>
          <p:nvSpPr>
            <p:cNvPr id="11253" name="Google Shape;11253;p80"/>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0"/>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0"/>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0"/>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0"/>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80"/>
          <p:cNvGrpSpPr/>
          <p:nvPr/>
        </p:nvGrpSpPr>
        <p:grpSpPr>
          <a:xfrm>
            <a:off x="7144726" y="3172496"/>
            <a:ext cx="260690" cy="362032"/>
            <a:chOff x="7144726" y="3355496"/>
            <a:chExt cx="260690" cy="362032"/>
          </a:xfrm>
        </p:grpSpPr>
        <p:sp>
          <p:nvSpPr>
            <p:cNvPr id="11267" name="Google Shape;11267;p80"/>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0"/>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0"/>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80"/>
          <p:cNvGrpSpPr/>
          <p:nvPr/>
        </p:nvGrpSpPr>
        <p:grpSpPr>
          <a:xfrm>
            <a:off x="6705719" y="4095051"/>
            <a:ext cx="261712" cy="361770"/>
            <a:chOff x="6705719" y="4278051"/>
            <a:chExt cx="261712" cy="361770"/>
          </a:xfrm>
        </p:grpSpPr>
        <p:sp>
          <p:nvSpPr>
            <p:cNvPr id="11274" name="Google Shape;11274;p80"/>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0"/>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0"/>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0"/>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0"/>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0"/>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0"/>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0"/>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80"/>
          <p:cNvGrpSpPr/>
          <p:nvPr/>
        </p:nvGrpSpPr>
        <p:grpSpPr>
          <a:xfrm>
            <a:off x="5750650" y="2708652"/>
            <a:ext cx="320216" cy="361403"/>
            <a:chOff x="5750650" y="2891652"/>
            <a:chExt cx="320216" cy="361403"/>
          </a:xfrm>
        </p:grpSpPr>
        <p:sp>
          <p:nvSpPr>
            <p:cNvPr id="11290" name="Google Shape;11290;p80"/>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0"/>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0"/>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0"/>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0"/>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0"/>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80"/>
          <p:cNvGrpSpPr/>
          <p:nvPr/>
        </p:nvGrpSpPr>
        <p:grpSpPr>
          <a:xfrm>
            <a:off x="6658009" y="2708390"/>
            <a:ext cx="315972" cy="361927"/>
            <a:chOff x="6658009" y="2891390"/>
            <a:chExt cx="315972" cy="361927"/>
          </a:xfrm>
        </p:grpSpPr>
        <p:sp>
          <p:nvSpPr>
            <p:cNvPr id="11306" name="Google Shape;11306;p80"/>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0"/>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0"/>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80"/>
          <p:cNvGrpSpPr/>
          <p:nvPr/>
        </p:nvGrpSpPr>
        <p:grpSpPr>
          <a:xfrm>
            <a:off x="6203465" y="2708206"/>
            <a:ext cx="320478" cy="362110"/>
            <a:chOff x="6203465" y="2891206"/>
            <a:chExt cx="320478" cy="362110"/>
          </a:xfrm>
        </p:grpSpPr>
        <p:sp>
          <p:nvSpPr>
            <p:cNvPr id="11314" name="Google Shape;11314;p80"/>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0"/>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80"/>
          <p:cNvGrpSpPr/>
          <p:nvPr/>
        </p:nvGrpSpPr>
        <p:grpSpPr>
          <a:xfrm>
            <a:off x="7567280" y="2708259"/>
            <a:ext cx="307116" cy="362294"/>
            <a:chOff x="7567280" y="2891259"/>
            <a:chExt cx="307116" cy="362294"/>
          </a:xfrm>
        </p:grpSpPr>
        <p:sp>
          <p:nvSpPr>
            <p:cNvPr id="11320" name="Google Shape;11320;p80"/>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0"/>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0"/>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0"/>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80"/>
          <p:cNvGrpSpPr/>
          <p:nvPr/>
        </p:nvGrpSpPr>
        <p:grpSpPr>
          <a:xfrm>
            <a:off x="7112579" y="2708521"/>
            <a:ext cx="338556" cy="361534"/>
            <a:chOff x="7112579" y="2891521"/>
            <a:chExt cx="338556" cy="361534"/>
          </a:xfrm>
        </p:grpSpPr>
        <p:sp>
          <p:nvSpPr>
            <p:cNvPr id="11333" name="Google Shape;11333;p80"/>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7155259" y="3622036"/>
            <a:ext cx="207478" cy="361272"/>
            <a:chOff x="7155259" y="3805036"/>
            <a:chExt cx="207478" cy="361272"/>
          </a:xfrm>
        </p:grpSpPr>
        <p:sp>
          <p:nvSpPr>
            <p:cNvPr id="11336" name="Google Shape;11336;p80"/>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0"/>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0"/>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0"/>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80"/>
          <p:cNvGrpSpPr/>
          <p:nvPr/>
        </p:nvGrpSpPr>
        <p:grpSpPr>
          <a:xfrm>
            <a:off x="4915368" y="2708390"/>
            <a:ext cx="182850" cy="361927"/>
            <a:chOff x="4915368" y="2891390"/>
            <a:chExt cx="182850" cy="361927"/>
          </a:xfrm>
        </p:grpSpPr>
        <p:sp>
          <p:nvSpPr>
            <p:cNvPr id="11349" name="Google Shape;11349;p80"/>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0"/>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0"/>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0"/>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0"/>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8028714" y="2708652"/>
            <a:ext cx="289589" cy="361403"/>
            <a:chOff x="8028714" y="2891652"/>
            <a:chExt cx="289589" cy="361403"/>
          </a:xfrm>
        </p:grpSpPr>
        <p:sp>
          <p:nvSpPr>
            <p:cNvPr id="11361" name="Google Shape;11361;p80"/>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0"/>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0"/>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0"/>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0"/>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0"/>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0"/>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80"/>
          <p:cNvGrpSpPr/>
          <p:nvPr/>
        </p:nvGrpSpPr>
        <p:grpSpPr>
          <a:xfrm>
            <a:off x="7551822" y="3621774"/>
            <a:ext cx="293335" cy="361927"/>
            <a:chOff x="7551822" y="3804774"/>
            <a:chExt cx="293335" cy="361927"/>
          </a:xfrm>
        </p:grpSpPr>
        <p:sp>
          <p:nvSpPr>
            <p:cNvPr id="11382" name="Google Shape;11382;p80"/>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0"/>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0"/>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0"/>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263725" y="4094658"/>
            <a:ext cx="210491" cy="362163"/>
            <a:chOff x="6263725" y="4277658"/>
            <a:chExt cx="210491" cy="362163"/>
          </a:xfrm>
        </p:grpSpPr>
        <p:sp>
          <p:nvSpPr>
            <p:cNvPr id="11394" name="Google Shape;11394;p80"/>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0"/>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0"/>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0"/>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0"/>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80"/>
          <p:cNvGrpSpPr/>
          <p:nvPr/>
        </p:nvGrpSpPr>
        <p:grpSpPr>
          <a:xfrm>
            <a:off x="7987790" y="3621695"/>
            <a:ext cx="336303" cy="362005"/>
            <a:chOff x="7987790" y="3804695"/>
            <a:chExt cx="336303" cy="362005"/>
          </a:xfrm>
        </p:grpSpPr>
        <p:sp>
          <p:nvSpPr>
            <p:cNvPr id="11410" name="Google Shape;11410;p80"/>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0"/>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0"/>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80"/>
          <p:cNvGrpSpPr/>
          <p:nvPr/>
        </p:nvGrpSpPr>
        <p:grpSpPr>
          <a:xfrm>
            <a:off x="5273444" y="2708285"/>
            <a:ext cx="371123" cy="362267"/>
            <a:chOff x="5273444" y="2891285"/>
            <a:chExt cx="371123" cy="362267"/>
          </a:xfrm>
        </p:grpSpPr>
        <p:sp>
          <p:nvSpPr>
            <p:cNvPr id="11421" name="Google Shape;11421;p80"/>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0"/>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0"/>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0"/>
          <p:cNvGrpSpPr/>
          <p:nvPr/>
        </p:nvGrpSpPr>
        <p:grpSpPr>
          <a:xfrm>
            <a:off x="7630397" y="3175399"/>
            <a:ext cx="214759" cy="357030"/>
            <a:chOff x="2235125" y="238075"/>
            <a:chExt cx="3144350" cy="5227375"/>
          </a:xfrm>
        </p:grpSpPr>
        <p:sp>
          <p:nvSpPr>
            <p:cNvPr id="11436" name="Google Shape;11436;p8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80"/>
          <p:cNvGrpSpPr/>
          <p:nvPr/>
        </p:nvGrpSpPr>
        <p:grpSpPr>
          <a:xfrm>
            <a:off x="2810729" y="4084107"/>
            <a:ext cx="342496" cy="351944"/>
            <a:chOff x="2810729" y="4267107"/>
            <a:chExt cx="342496" cy="351944"/>
          </a:xfrm>
        </p:grpSpPr>
        <p:sp>
          <p:nvSpPr>
            <p:cNvPr id="11446" name="Google Shape;11446;p80"/>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0"/>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0"/>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0"/>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0"/>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0"/>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0"/>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0"/>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0"/>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0"/>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80"/>
          <p:cNvGrpSpPr/>
          <p:nvPr/>
        </p:nvGrpSpPr>
        <p:grpSpPr>
          <a:xfrm>
            <a:off x="1779168" y="3622625"/>
            <a:ext cx="282381" cy="343454"/>
            <a:chOff x="1779168" y="3805625"/>
            <a:chExt cx="282381" cy="343454"/>
          </a:xfrm>
        </p:grpSpPr>
        <p:sp>
          <p:nvSpPr>
            <p:cNvPr id="11477" name="Google Shape;11477;p80"/>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0"/>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0"/>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0"/>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0"/>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80"/>
          <p:cNvGrpSpPr/>
          <p:nvPr/>
        </p:nvGrpSpPr>
        <p:grpSpPr>
          <a:xfrm>
            <a:off x="2593522" y="2224029"/>
            <a:ext cx="391606" cy="364535"/>
            <a:chOff x="2593522" y="2407029"/>
            <a:chExt cx="391606" cy="364535"/>
          </a:xfrm>
        </p:grpSpPr>
        <p:sp>
          <p:nvSpPr>
            <p:cNvPr id="11506" name="Google Shape;11506;p80"/>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0"/>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0"/>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0"/>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0"/>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0"/>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0"/>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0"/>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0"/>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0"/>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0"/>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0"/>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80"/>
          <p:cNvGrpSpPr/>
          <p:nvPr/>
        </p:nvGrpSpPr>
        <p:grpSpPr>
          <a:xfrm>
            <a:off x="3955047" y="2249242"/>
            <a:ext cx="322912" cy="334396"/>
            <a:chOff x="3955047" y="2432242"/>
            <a:chExt cx="322912" cy="334396"/>
          </a:xfrm>
        </p:grpSpPr>
        <p:sp>
          <p:nvSpPr>
            <p:cNvPr id="11546" name="Google Shape;11546;p80"/>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0"/>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80"/>
          <p:cNvGrpSpPr/>
          <p:nvPr/>
        </p:nvGrpSpPr>
        <p:grpSpPr>
          <a:xfrm>
            <a:off x="1802465" y="1779854"/>
            <a:ext cx="265373" cy="351944"/>
            <a:chOff x="1802465" y="1962854"/>
            <a:chExt cx="265373" cy="351944"/>
          </a:xfrm>
        </p:grpSpPr>
        <p:sp>
          <p:nvSpPr>
            <p:cNvPr id="11550" name="Google Shape;11550;p80"/>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0"/>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0"/>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80"/>
          <p:cNvGrpSpPr/>
          <p:nvPr/>
        </p:nvGrpSpPr>
        <p:grpSpPr>
          <a:xfrm>
            <a:off x="3512070" y="1773222"/>
            <a:ext cx="373983" cy="363622"/>
            <a:chOff x="3512070" y="1956222"/>
            <a:chExt cx="373983" cy="363622"/>
          </a:xfrm>
        </p:grpSpPr>
        <p:sp>
          <p:nvSpPr>
            <p:cNvPr id="11558" name="Google Shape;11558;p80"/>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0"/>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0"/>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0"/>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0"/>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842683" y="2211751"/>
            <a:ext cx="345640" cy="356660"/>
            <a:chOff x="842683" y="2394751"/>
            <a:chExt cx="345640" cy="356660"/>
          </a:xfrm>
        </p:grpSpPr>
        <p:sp>
          <p:nvSpPr>
            <p:cNvPr id="11576" name="Google Shape;11576;p80"/>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0"/>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80"/>
          <p:cNvGrpSpPr/>
          <p:nvPr/>
        </p:nvGrpSpPr>
        <p:grpSpPr>
          <a:xfrm>
            <a:off x="1290615" y="2216467"/>
            <a:ext cx="336836" cy="342511"/>
            <a:chOff x="1290615" y="2399467"/>
            <a:chExt cx="336836" cy="342511"/>
          </a:xfrm>
        </p:grpSpPr>
        <p:sp>
          <p:nvSpPr>
            <p:cNvPr id="11593" name="Google Shape;11593;p80"/>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0"/>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0"/>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0"/>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0"/>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80"/>
          <p:cNvGrpSpPr/>
          <p:nvPr/>
        </p:nvGrpSpPr>
        <p:grpSpPr>
          <a:xfrm>
            <a:off x="1748310" y="2225601"/>
            <a:ext cx="308508" cy="333378"/>
            <a:chOff x="1748310" y="2408601"/>
            <a:chExt cx="308508" cy="333378"/>
          </a:xfrm>
        </p:grpSpPr>
        <p:sp>
          <p:nvSpPr>
            <p:cNvPr id="11613" name="Google Shape;11613;p80"/>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80"/>
          <p:cNvGrpSpPr/>
          <p:nvPr/>
        </p:nvGrpSpPr>
        <p:grpSpPr>
          <a:xfrm>
            <a:off x="3044614" y="2235033"/>
            <a:ext cx="376184" cy="315141"/>
            <a:chOff x="3044614" y="2418033"/>
            <a:chExt cx="376184" cy="315141"/>
          </a:xfrm>
        </p:grpSpPr>
        <p:sp>
          <p:nvSpPr>
            <p:cNvPr id="11622" name="Google Shape;11622;p80"/>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0"/>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0"/>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0"/>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80"/>
          <p:cNvGrpSpPr/>
          <p:nvPr/>
        </p:nvGrpSpPr>
        <p:grpSpPr>
          <a:xfrm>
            <a:off x="3943638" y="3632072"/>
            <a:ext cx="357933" cy="342676"/>
            <a:chOff x="3943638" y="3815072"/>
            <a:chExt cx="357933" cy="342676"/>
          </a:xfrm>
        </p:grpSpPr>
        <p:sp>
          <p:nvSpPr>
            <p:cNvPr id="11632" name="Google Shape;11632;p80"/>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80"/>
          <p:cNvGrpSpPr/>
          <p:nvPr/>
        </p:nvGrpSpPr>
        <p:grpSpPr>
          <a:xfrm>
            <a:off x="3508282" y="3627341"/>
            <a:ext cx="351644" cy="351959"/>
            <a:chOff x="3508282" y="3810341"/>
            <a:chExt cx="351644" cy="351959"/>
          </a:xfrm>
        </p:grpSpPr>
        <p:sp>
          <p:nvSpPr>
            <p:cNvPr id="11642" name="Google Shape;11642;p80"/>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0"/>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0"/>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0"/>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0"/>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0"/>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0"/>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0"/>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80"/>
          <p:cNvGrpSpPr/>
          <p:nvPr/>
        </p:nvGrpSpPr>
        <p:grpSpPr>
          <a:xfrm>
            <a:off x="2224585" y="1779854"/>
            <a:ext cx="303163" cy="351809"/>
            <a:chOff x="2224585" y="1962854"/>
            <a:chExt cx="303163" cy="351809"/>
          </a:xfrm>
        </p:grpSpPr>
        <p:sp>
          <p:nvSpPr>
            <p:cNvPr id="11656" name="Google Shape;11656;p80"/>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0"/>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2622794" y="1807868"/>
            <a:ext cx="389090" cy="296231"/>
            <a:chOff x="2622794" y="1990868"/>
            <a:chExt cx="389090" cy="296231"/>
          </a:xfrm>
        </p:grpSpPr>
        <p:sp>
          <p:nvSpPr>
            <p:cNvPr id="11665" name="Google Shape;11665;p80"/>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80"/>
          <p:cNvGrpSpPr/>
          <p:nvPr/>
        </p:nvGrpSpPr>
        <p:grpSpPr>
          <a:xfrm>
            <a:off x="3977326" y="1769149"/>
            <a:ext cx="327074" cy="375241"/>
            <a:chOff x="3977326" y="1952149"/>
            <a:chExt cx="327074" cy="375241"/>
          </a:xfrm>
        </p:grpSpPr>
        <p:sp>
          <p:nvSpPr>
            <p:cNvPr id="11675" name="Google Shape;11675;p80"/>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0"/>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0"/>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80"/>
          <p:cNvGrpSpPr/>
          <p:nvPr/>
        </p:nvGrpSpPr>
        <p:grpSpPr>
          <a:xfrm>
            <a:off x="1341612" y="3157055"/>
            <a:ext cx="259399" cy="370524"/>
            <a:chOff x="1341612" y="3340055"/>
            <a:chExt cx="259399" cy="370524"/>
          </a:xfrm>
        </p:grpSpPr>
        <p:sp>
          <p:nvSpPr>
            <p:cNvPr id="11693" name="Google Shape;11693;p80"/>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0"/>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0"/>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0"/>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0"/>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0"/>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2179892" y="3661972"/>
            <a:ext cx="351629" cy="282381"/>
            <a:chOff x="2179892" y="3844972"/>
            <a:chExt cx="351629" cy="282381"/>
          </a:xfrm>
        </p:grpSpPr>
        <p:sp>
          <p:nvSpPr>
            <p:cNvPr id="11712" name="Google Shape;11712;p80"/>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0"/>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0"/>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80"/>
          <p:cNvGrpSpPr/>
          <p:nvPr/>
        </p:nvGrpSpPr>
        <p:grpSpPr>
          <a:xfrm>
            <a:off x="3131170" y="3633884"/>
            <a:ext cx="220051" cy="338169"/>
            <a:chOff x="3131170" y="3816884"/>
            <a:chExt cx="220051" cy="338169"/>
          </a:xfrm>
        </p:grpSpPr>
        <p:sp>
          <p:nvSpPr>
            <p:cNvPr id="11733" name="Google Shape;11733;p80"/>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0"/>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0"/>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0"/>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80"/>
          <p:cNvGrpSpPr/>
          <p:nvPr/>
        </p:nvGrpSpPr>
        <p:grpSpPr>
          <a:xfrm>
            <a:off x="903502" y="3176564"/>
            <a:ext cx="247990" cy="333393"/>
            <a:chOff x="903502" y="3359564"/>
            <a:chExt cx="247990" cy="333393"/>
          </a:xfrm>
        </p:grpSpPr>
        <p:sp>
          <p:nvSpPr>
            <p:cNvPr id="11743" name="Google Shape;11743;p80"/>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16191" y="2707461"/>
            <a:ext cx="365793" cy="361152"/>
            <a:chOff x="2616191" y="2890461"/>
            <a:chExt cx="365793" cy="361152"/>
          </a:xfrm>
        </p:grpSpPr>
        <p:sp>
          <p:nvSpPr>
            <p:cNvPr id="11766" name="Google Shape;11766;p80"/>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80"/>
          <p:cNvGrpSpPr/>
          <p:nvPr/>
        </p:nvGrpSpPr>
        <p:grpSpPr>
          <a:xfrm>
            <a:off x="3049959" y="1762861"/>
            <a:ext cx="402940" cy="388536"/>
            <a:chOff x="3049959" y="1945861"/>
            <a:chExt cx="402940" cy="388536"/>
          </a:xfrm>
        </p:grpSpPr>
        <p:sp>
          <p:nvSpPr>
            <p:cNvPr id="11778" name="Google Shape;11778;p80"/>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80"/>
          <p:cNvGrpSpPr/>
          <p:nvPr/>
        </p:nvGrpSpPr>
        <p:grpSpPr>
          <a:xfrm>
            <a:off x="2483025" y="4085679"/>
            <a:ext cx="202428" cy="349114"/>
            <a:chOff x="2483025" y="4268679"/>
            <a:chExt cx="202428" cy="349114"/>
          </a:xfrm>
        </p:grpSpPr>
        <p:sp>
          <p:nvSpPr>
            <p:cNvPr id="11785" name="Google Shape;11785;p80"/>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80"/>
          <p:cNvGrpSpPr/>
          <p:nvPr/>
        </p:nvGrpSpPr>
        <p:grpSpPr>
          <a:xfrm>
            <a:off x="862507" y="2702984"/>
            <a:ext cx="329590" cy="365000"/>
            <a:chOff x="862507" y="2885984"/>
            <a:chExt cx="329590" cy="365000"/>
          </a:xfrm>
        </p:grpSpPr>
        <p:sp>
          <p:nvSpPr>
            <p:cNvPr id="11792" name="Google Shape;11792;p8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80"/>
          <p:cNvGrpSpPr/>
          <p:nvPr/>
        </p:nvGrpSpPr>
        <p:grpSpPr>
          <a:xfrm>
            <a:off x="3082075" y="2688805"/>
            <a:ext cx="318884" cy="379807"/>
            <a:chOff x="3082075" y="2871805"/>
            <a:chExt cx="318884" cy="379807"/>
          </a:xfrm>
        </p:grpSpPr>
        <p:sp>
          <p:nvSpPr>
            <p:cNvPr id="11800" name="Google Shape;11800;p80"/>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0"/>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0"/>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0"/>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80"/>
          <p:cNvGrpSpPr/>
          <p:nvPr/>
        </p:nvGrpSpPr>
        <p:grpSpPr>
          <a:xfrm>
            <a:off x="2594780" y="1333494"/>
            <a:ext cx="410187" cy="324244"/>
            <a:chOff x="2594780" y="1516494"/>
            <a:chExt cx="410187" cy="324244"/>
          </a:xfrm>
        </p:grpSpPr>
        <p:sp>
          <p:nvSpPr>
            <p:cNvPr id="11821" name="Google Shape;11821;p80"/>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1742965" y="1319959"/>
            <a:ext cx="333692" cy="333363"/>
            <a:chOff x="1742965" y="1502959"/>
            <a:chExt cx="333692" cy="333363"/>
          </a:xfrm>
        </p:grpSpPr>
        <p:sp>
          <p:nvSpPr>
            <p:cNvPr id="11830" name="Google Shape;11830;p80"/>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80"/>
          <p:cNvGrpSpPr/>
          <p:nvPr/>
        </p:nvGrpSpPr>
        <p:grpSpPr>
          <a:xfrm>
            <a:off x="3051531" y="1333809"/>
            <a:ext cx="390034" cy="296545"/>
            <a:chOff x="3051531" y="1516809"/>
            <a:chExt cx="390034" cy="296545"/>
          </a:xfrm>
        </p:grpSpPr>
        <p:sp>
          <p:nvSpPr>
            <p:cNvPr id="11835" name="Google Shape;11835;p80"/>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0"/>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80"/>
          <p:cNvGrpSpPr/>
          <p:nvPr/>
        </p:nvGrpSpPr>
        <p:grpSpPr>
          <a:xfrm>
            <a:off x="3514900" y="1306020"/>
            <a:ext cx="354145" cy="351869"/>
            <a:chOff x="3514900" y="1489020"/>
            <a:chExt cx="354145" cy="351869"/>
          </a:xfrm>
        </p:grpSpPr>
        <p:sp>
          <p:nvSpPr>
            <p:cNvPr id="11851" name="Google Shape;11851;p80"/>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0"/>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0"/>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0"/>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0"/>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0"/>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0"/>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0"/>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0"/>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0"/>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0"/>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0"/>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0"/>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0"/>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0"/>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80"/>
          <p:cNvGrpSpPr/>
          <p:nvPr/>
        </p:nvGrpSpPr>
        <p:grpSpPr>
          <a:xfrm>
            <a:off x="3066324" y="3167446"/>
            <a:ext cx="346598" cy="333183"/>
            <a:chOff x="3066324" y="3350446"/>
            <a:chExt cx="346598" cy="333183"/>
          </a:xfrm>
        </p:grpSpPr>
        <p:sp>
          <p:nvSpPr>
            <p:cNvPr id="11874" name="Google Shape;11874;p80"/>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0"/>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0"/>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0"/>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0"/>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0"/>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0"/>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0"/>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0"/>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80"/>
          <p:cNvGrpSpPr/>
          <p:nvPr/>
        </p:nvGrpSpPr>
        <p:grpSpPr>
          <a:xfrm>
            <a:off x="1282755" y="1769089"/>
            <a:ext cx="363278" cy="363338"/>
            <a:chOff x="1282755" y="1952089"/>
            <a:chExt cx="363278" cy="363338"/>
          </a:xfrm>
        </p:grpSpPr>
        <p:sp>
          <p:nvSpPr>
            <p:cNvPr id="11885" name="Google Shape;11885;p80"/>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0"/>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0"/>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0"/>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0"/>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80"/>
          <p:cNvGrpSpPr/>
          <p:nvPr/>
        </p:nvGrpSpPr>
        <p:grpSpPr>
          <a:xfrm>
            <a:off x="3510094" y="2726281"/>
            <a:ext cx="355133" cy="343574"/>
            <a:chOff x="3510094" y="2909281"/>
            <a:chExt cx="355133" cy="343574"/>
          </a:xfrm>
        </p:grpSpPr>
        <p:sp>
          <p:nvSpPr>
            <p:cNvPr id="11893" name="Google Shape;11893;p80"/>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0"/>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0"/>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0"/>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0"/>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0"/>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0"/>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0"/>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0"/>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0"/>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0"/>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0"/>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0"/>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6" name="Google Shape;11906;p80"/>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7" name="Google Shape;11907;p80"/>
          <p:cNvGrpSpPr/>
          <p:nvPr/>
        </p:nvGrpSpPr>
        <p:grpSpPr>
          <a:xfrm>
            <a:off x="2163842" y="1323972"/>
            <a:ext cx="382787" cy="331566"/>
            <a:chOff x="2163842" y="1506972"/>
            <a:chExt cx="382787" cy="331566"/>
          </a:xfrm>
        </p:grpSpPr>
        <p:sp>
          <p:nvSpPr>
            <p:cNvPr id="11908" name="Google Shape;11908;p80"/>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0"/>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0"/>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0"/>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0"/>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0"/>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0"/>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0"/>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80"/>
          <p:cNvGrpSpPr/>
          <p:nvPr/>
        </p:nvGrpSpPr>
        <p:grpSpPr>
          <a:xfrm>
            <a:off x="1738877" y="3166652"/>
            <a:ext cx="357918" cy="350536"/>
            <a:chOff x="1738877" y="3349652"/>
            <a:chExt cx="357918" cy="350536"/>
          </a:xfrm>
        </p:grpSpPr>
        <p:sp>
          <p:nvSpPr>
            <p:cNvPr id="11917" name="Google Shape;11917;p80"/>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0"/>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0"/>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0"/>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0"/>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0"/>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0"/>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0"/>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0"/>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0"/>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0"/>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0"/>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0"/>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0"/>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0"/>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0"/>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0"/>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0"/>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80"/>
          <p:cNvGrpSpPr/>
          <p:nvPr/>
        </p:nvGrpSpPr>
        <p:grpSpPr>
          <a:xfrm>
            <a:off x="1971819" y="4093854"/>
            <a:ext cx="383281" cy="333947"/>
            <a:chOff x="1971819" y="4276854"/>
            <a:chExt cx="383281" cy="333947"/>
          </a:xfrm>
        </p:grpSpPr>
        <p:sp>
          <p:nvSpPr>
            <p:cNvPr id="11936" name="Google Shape;11936;p80"/>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0"/>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0"/>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0"/>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0"/>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0"/>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0"/>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0"/>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0"/>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0"/>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0"/>
          <p:cNvGrpSpPr/>
          <p:nvPr/>
        </p:nvGrpSpPr>
        <p:grpSpPr>
          <a:xfrm>
            <a:off x="1825119" y="2702819"/>
            <a:ext cx="175987" cy="361391"/>
            <a:chOff x="1825119" y="2885819"/>
            <a:chExt cx="175987" cy="361391"/>
          </a:xfrm>
        </p:grpSpPr>
        <p:sp>
          <p:nvSpPr>
            <p:cNvPr id="11947" name="Google Shape;11947;p80"/>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0"/>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0"/>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0"/>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0"/>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0"/>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0"/>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0"/>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0"/>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0"/>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80"/>
          <p:cNvGrpSpPr/>
          <p:nvPr/>
        </p:nvGrpSpPr>
        <p:grpSpPr>
          <a:xfrm>
            <a:off x="3504824" y="3222844"/>
            <a:ext cx="369896" cy="226339"/>
            <a:chOff x="3504824" y="3405844"/>
            <a:chExt cx="369896" cy="226339"/>
          </a:xfrm>
        </p:grpSpPr>
        <p:sp>
          <p:nvSpPr>
            <p:cNvPr id="11958" name="Google Shape;11958;p80"/>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0"/>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0"/>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0"/>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0"/>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0"/>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0"/>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0"/>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0"/>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0"/>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0"/>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0"/>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0"/>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0"/>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0"/>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0"/>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80"/>
          <p:cNvGrpSpPr/>
          <p:nvPr/>
        </p:nvGrpSpPr>
        <p:grpSpPr>
          <a:xfrm>
            <a:off x="1295661" y="3636594"/>
            <a:ext cx="345640" cy="342900"/>
            <a:chOff x="1295661" y="3819594"/>
            <a:chExt cx="345640" cy="342900"/>
          </a:xfrm>
        </p:grpSpPr>
        <p:sp>
          <p:nvSpPr>
            <p:cNvPr id="11975" name="Google Shape;11975;p80"/>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0"/>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0"/>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0"/>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0"/>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0"/>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0"/>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0"/>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0"/>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0"/>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0"/>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0"/>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0"/>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0"/>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0"/>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80"/>
          <p:cNvGrpSpPr/>
          <p:nvPr/>
        </p:nvGrpSpPr>
        <p:grpSpPr>
          <a:xfrm>
            <a:off x="3486572" y="2250470"/>
            <a:ext cx="379328" cy="281738"/>
            <a:chOff x="3486572" y="2433470"/>
            <a:chExt cx="379328" cy="281738"/>
          </a:xfrm>
        </p:grpSpPr>
        <p:sp>
          <p:nvSpPr>
            <p:cNvPr id="11993" name="Google Shape;11993;p80"/>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0"/>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0"/>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0"/>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0"/>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0"/>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0"/>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0" name="Google Shape;12000;p80"/>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1" name="Google Shape;12001;p80"/>
          <p:cNvGrpSpPr/>
          <p:nvPr/>
        </p:nvGrpSpPr>
        <p:grpSpPr>
          <a:xfrm>
            <a:off x="3997149" y="3146634"/>
            <a:ext cx="270733" cy="355762"/>
            <a:chOff x="3997149" y="3329634"/>
            <a:chExt cx="270733" cy="355762"/>
          </a:xfrm>
        </p:grpSpPr>
        <p:sp>
          <p:nvSpPr>
            <p:cNvPr id="12002" name="Google Shape;12002;p80"/>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0"/>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0"/>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0"/>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0"/>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0"/>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0"/>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0"/>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0"/>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0"/>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0"/>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0"/>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0"/>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0"/>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0"/>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0"/>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0"/>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0"/>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0"/>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0"/>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0"/>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0"/>
          <p:cNvGrpSpPr/>
          <p:nvPr/>
        </p:nvGrpSpPr>
        <p:grpSpPr>
          <a:xfrm>
            <a:off x="3954343" y="2716354"/>
            <a:ext cx="345655" cy="343529"/>
            <a:chOff x="3954343" y="2899354"/>
            <a:chExt cx="345655" cy="343529"/>
          </a:xfrm>
        </p:grpSpPr>
        <p:sp>
          <p:nvSpPr>
            <p:cNvPr id="12024" name="Google Shape;12024;p80"/>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0"/>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0"/>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0"/>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0"/>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0"/>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0"/>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0"/>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0"/>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0"/>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0"/>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0"/>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80"/>
          <p:cNvGrpSpPr/>
          <p:nvPr/>
        </p:nvGrpSpPr>
        <p:grpSpPr>
          <a:xfrm>
            <a:off x="2166043" y="3168344"/>
            <a:ext cx="369566" cy="349803"/>
            <a:chOff x="2166043" y="3351344"/>
            <a:chExt cx="369566" cy="349803"/>
          </a:xfrm>
        </p:grpSpPr>
        <p:sp>
          <p:nvSpPr>
            <p:cNvPr id="12037" name="Google Shape;12037;p80"/>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0"/>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0"/>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0"/>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0"/>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0"/>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0"/>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0"/>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0"/>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80"/>
          <p:cNvGrpSpPr/>
          <p:nvPr/>
        </p:nvGrpSpPr>
        <p:grpSpPr>
          <a:xfrm>
            <a:off x="2619649" y="3169332"/>
            <a:ext cx="365793" cy="329275"/>
            <a:chOff x="2619649" y="3352332"/>
            <a:chExt cx="365793" cy="329275"/>
          </a:xfrm>
        </p:grpSpPr>
        <p:sp>
          <p:nvSpPr>
            <p:cNvPr id="12047" name="Google Shape;12047;p80"/>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0"/>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0"/>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0"/>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0"/>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0"/>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0"/>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0"/>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0"/>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0"/>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0"/>
          <p:cNvGrpSpPr/>
          <p:nvPr/>
        </p:nvGrpSpPr>
        <p:grpSpPr>
          <a:xfrm>
            <a:off x="1296135" y="1332240"/>
            <a:ext cx="340624" cy="351944"/>
            <a:chOff x="1293760" y="1498228"/>
            <a:chExt cx="340624" cy="351944"/>
          </a:xfrm>
        </p:grpSpPr>
        <p:sp>
          <p:nvSpPr>
            <p:cNvPr id="12058" name="Google Shape;12058;p80"/>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0"/>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0"/>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0"/>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0"/>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0"/>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0"/>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0"/>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0"/>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0"/>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0"/>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0"/>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0"/>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0"/>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80"/>
          <p:cNvGrpSpPr/>
          <p:nvPr/>
        </p:nvGrpSpPr>
        <p:grpSpPr>
          <a:xfrm>
            <a:off x="849601" y="1769074"/>
            <a:ext cx="406713" cy="383745"/>
            <a:chOff x="849601" y="1952074"/>
            <a:chExt cx="406713" cy="383745"/>
          </a:xfrm>
        </p:grpSpPr>
        <p:sp>
          <p:nvSpPr>
            <p:cNvPr id="12073" name="Google Shape;12073;p80"/>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0"/>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0"/>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0"/>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0"/>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0"/>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0"/>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80"/>
          <p:cNvGrpSpPr/>
          <p:nvPr/>
        </p:nvGrpSpPr>
        <p:grpSpPr>
          <a:xfrm>
            <a:off x="2253871" y="2710365"/>
            <a:ext cx="203985" cy="355417"/>
            <a:chOff x="2253871" y="2893365"/>
            <a:chExt cx="203985" cy="355417"/>
          </a:xfrm>
        </p:grpSpPr>
        <p:sp>
          <p:nvSpPr>
            <p:cNvPr id="12081" name="Google Shape;12081;p80"/>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0"/>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0"/>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0"/>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0"/>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0"/>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0"/>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0"/>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0"/>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0"/>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0"/>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0"/>
          <p:cNvGrpSpPr/>
          <p:nvPr/>
        </p:nvGrpSpPr>
        <p:grpSpPr>
          <a:xfrm>
            <a:off x="2191541" y="2225601"/>
            <a:ext cx="308823" cy="342571"/>
            <a:chOff x="2191541" y="2408601"/>
            <a:chExt cx="308823" cy="342571"/>
          </a:xfrm>
        </p:grpSpPr>
        <p:sp>
          <p:nvSpPr>
            <p:cNvPr id="12093" name="Google Shape;12093;p80"/>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0"/>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0"/>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0"/>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0"/>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0"/>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0"/>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0"/>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0"/>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0"/>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0"/>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0"/>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0"/>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80"/>
          <p:cNvGrpSpPr/>
          <p:nvPr/>
        </p:nvGrpSpPr>
        <p:grpSpPr>
          <a:xfrm>
            <a:off x="847400" y="1320588"/>
            <a:ext cx="342496" cy="341553"/>
            <a:chOff x="847400" y="1503588"/>
            <a:chExt cx="342496" cy="341553"/>
          </a:xfrm>
        </p:grpSpPr>
        <p:sp>
          <p:nvSpPr>
            <p:cNvPr id="12107" name="Google Shape;12107;p80"/>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0"/>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0"/>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0"/>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0"/>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0"/>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0"/>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0"/>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0"/>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0"/>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0"/>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0"/>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0"/>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0"/>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0"/>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0"/>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0"/>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0"/>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0"/>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0"/>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80"/>
          <p:cNvGrpSpPr/>
          <p:nvPr/>
        </p:nvGrpSpPr>
        <p:grpSpPr>
          <a:xfrm>
            <a:off x="1329963" y="2716669"/>
            <a:ext cx="280495" cy="361077"/>
            <a:chOff x="1329963" y="2899669"/>
            <a:chExt cx="280495" cy="361077"/>
          </a:xfrm>
        </p:grpSpPr>
        <p:sp>
          <p:nvSpPr>
            <p:cNvPr id="12128" name="Google Shape;12128;p80"/>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0"/>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0"/>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0"/>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0"/>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80"/>
          <p:cNvGrpSpPr/>
          <p:nvPr/>
        </p:nvGrpSpPr>
        <p:grpSpPr>
          <a:xfrm>
            <a:off x="937429" y="3617908"/>
            <a:ext cx="195496" cy="343439"/>
            <a:chOff x="937429" y="3800908"/>
            <a:chExt cx="195496" cy="343439"/>
          </a:xfrm>
        </p:grpSpPr>
        <p:sp>
          <p:nvSpPr>
            <p:cNvPr id="12136" name="Google Shape;12136;p80"/>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0"/>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0"/>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0"/>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0"/>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0"/>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0"/>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0"/>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0"/>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0"/>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0"/>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0"/>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0"/>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0"/>
          <p:cNvGrpSpPr/>
          <p:nvPr/>
        </p:nvGrpSpPr>
        <p:grpSpPr>
          <a:xfrm>
            <a:off x="2687659" y="3627655"/>
            <a:ext cx="365164" cy="342511"/>
            <a:chOff x="2611459" y="3810655"/>
            <a:chExt cx="365164" cy="342511"/>
          </a:xfrm>
        </p:grpSpPr>
        <p:sp>
          <p:nvSpPr>
            <p:cNvPr id="12150" name="Google Shape;12150;p80"/>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0"/>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0"/>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0"/>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0"/>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0"/>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0"/>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0"/>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0"/>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0"/>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0"/>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80"/>
          <p:cNvGrpSpPr/>
          <p:nvPr/>
        </p:nvGrpSpPr>
        <p:grpSpPr>
          <a:xfrm>
            <a:off x="3952456" y="1341280"/>
            <a:ext cx="370195" cy="300154"/>
            <a:chOff x="3952456" y="1524280"/>
            <a:chExt cx="370195" cy="300154"/>
          </a:xfrm>
        </p:grpSpPr>
        <p:sp>
          <p:nvSpPr>
            <p:cNvPr id="12162" name="Google Shape;12162;p80"/>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0"/>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0"/>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0"/>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0"/>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0"/>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8" name="Google Shape;12168;p80"/>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2169" name="Google Shape;12169;p80"/>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73"/>
        <p:cNvGrpSpPr/>
        <p:nvPr/>
      </p:nvGrpSpPr>
      <p:grpSpPr>
        <a:xfrm>
          <a:off x="0" y="0"/>
          <a:ext cx="0" cy="0"/>
          <a:chOff x="0" y="0"/>
          <a:chExt cx="0" cy="0"/>
        </a:xfrm>
      </p:grpSpPr>
      <p:grpSp>
        <p:nvGrpSpPr>
          <p:cNvPr id="12174" name="Google Shape;12174;p81"/>
          <p:cNvGrpSpPr/>
          <p:nvPr/>
        </p:nvGrpSpPr>
        <p:grpSpPr>
          <a:xfrm>
            <a:off x="908482" y="1350185"/>
            <a:ext cx="257112" cy="362808"/>
            <a:chOff x="908482" y="1502585"/>
            <a:chExt cx="257112" cy="362808"/>
          </a:xfrm>
        </p:grpSpPr>
        <p:sp>
          <p:nvSpPr>
            <p:cNvPr id="12175" name="Google Shape;12175;p81"/>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1"/>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1"/>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1"/>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1"/>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1"/>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1"/>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1"/>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1"/>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1"/>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1"/>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1"/>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1"/>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1"/>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1"/>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1"/>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1"/>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1"/>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1"/>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1"/>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81"/>
          <p:cNvGrpSpPr/>
          <p:nvPr/>
        </p:nvGrpSpPr>
        <p:grpSpPr>
          <a:xfrm>
            <a:off x="1303537" y="1350316"/>
            <a:ext cx="362939" cy="362677"/>
            <a:chOff x="1303537" y="1502716"/>
            <a:chExt cx="362939" cy="362677"/>
          </a:xfrm>
        </p:grpSpPr>
        <p:sp>
          <p:nvSpPr>
            <p:cNvPr id="12196" name="Google Shape;12196;p81"/>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1"/>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1"/>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1"/>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1"/>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1"/>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1"/>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1"/>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1"/>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1"/>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1"/>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81"/>
          <p:cNvGrpSpPr/>
          <p:nvPr/>
        </p:nvGrpSpPr>
        <p:grpSpPr>
          <a:xfrm>
            <a:off x="1751901" y="1350316"/>
            <a:ext cx="362677" cy="362677"/>
            <a:chOff x="1751901" y="1502716"/>
            <a:chExt cx="362677" cy="362677"/>
          </a:xfrm>
        </p:grpSpPr>
        <p:sp>
          <p:nvSpPr>
            <p:cNvPr id="12208" name="Google Shape;12208;p81"/>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1"/>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1"/>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1"/>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1"/>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1"/>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1"/>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1"/>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1"/>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1"/>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1"/>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1"/>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1"/>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1"/>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1"/>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1"/>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1"/>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1"/>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1"/>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81"/>
          <p:cNvGrpSpPr/>
          <p:nvPr/>
        </p:nvGrpSpPr>
        <p:grpSpPr>
          <a:xfrm>
            <a:off x="3095178" y="1350316"/>
            <a:ext cx="334290" cy="362677"/>
            <a:chOff x="3095178" y="1502716"/>
            <a:chExt cx="334290" cy="362677"/>
          </a:xfrm>
        </p:grpSpPr>
        <p:sp>
          <p:nvSpPr>
            <p:cNvPr id="12228" name="Google Shape;12228;p81"/>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1"/>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1"/>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1"/>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1"/>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1"/>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1"/>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1"/>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1"/>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1"/>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1"/>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1"/>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1"/>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1"/>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1"/>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1"/>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1"/>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1"/>
          <p:cNvGrpSpPr/>
          <p:nvPr/>
        </p:nvGrpSpPr>
        <p:grpSpPr>
          <a:xfrm>
            <a:off x="3542281" y="1353205"/>
            <a:ext cx="366196" cy="357005"/>
            <a:chOff x="3542281" y="1505605"/>
            <a:chExt cx="366196" cy="357005"/>
          </a:xfrm>
        </p:grpSpPr>
        <p:sp>
          <p:nvSpPr>
            <p:cNvPr id="12246" name="Google Shape;12246;p81"/>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1"/>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1"/>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1"/>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1"/>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1"/>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1"/>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1"/>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1"/>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1"/>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1"/>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1"/>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1"/>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1"/>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1"/>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1"/>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1"/>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1"/>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1"/>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1"/>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1"/>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1"/>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1"/>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1"/>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1"/>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81"/>
          <p:cNvGrpSpPr/>
          <p:nvPr/>
        </p:nvGrpSpPr>
        <p:grpSpPr>
          <a:xfrm>
            <a:off x="1748382" y="3232397"/>
            <a:ext cx="364673" cy="340067"/>
            <a:chOff x="1748382" y="3384797"/>
            <a:chExt cx="364673" cy="340067"/>
          </a:xfrm>
        </p:grpSpPr>
        <p:sp>
          <p:nvSpPr>
            <p:cNvPr id="12272" name="Google Shape;12272;p81"/>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1"/>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1"/>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1"/>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1"/>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1"/>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1"/>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1"/>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1"/>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1"/>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1"/>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1"/>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1"/>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1"/>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1"/>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1"/>
          <p:cNvGrpSpPr/>
          <p:nvPr/>
        </p:nvGrpSpPr>
        <p:grpSpPr>
          <a:xfrm>
            <a:off x="6221064" y="3658649"/>
            <a:ext cx="364673" cy="339804"/>
            <a:chOff x="6221064" y="3811049"/>
            <a:chExt cx="364673" cy="339804"/>
          </a:xfrm>
        </p:grpSpPr>
        <p:sp>
          <p:nvSpPr>
            <p:cNvPr id="12288" name="Google Shape;12288;p81"/>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1"/>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1"/>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1"/>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1"/>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1"/>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1"/>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1"/>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1"/>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1"/>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1"/>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1"/>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1"/>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1"/>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1"/>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81"/>
          <p:cNvGrpSpPr/>
          <p:nvPr/>
        </p:nvGrpSpPr>
        <p:grpSpPr>
          <a:xfrm>
            <a:off x="2182643" y="3233920"/>
            <a:ext cx="382030" cy="320451"/>
            <a:chOff x="2182643" y="3386320"/>
            <a:chExt cx="382030" cy="320451"/>
          </a:xfrm>
        </p:grpSpPr>
        <p:sp>
          <p:nvSpPr>
            <p:cNvPr id="12304" name="Google Shape;12304;p81"/>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1"/>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1"/>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1"/>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1"/>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1"/>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1"/>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1"/>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1"/>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1"/>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1"/>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1"/>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1"/>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1"/>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1"/>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81"/>
          <p:cNvGrpSpPr/>
          <p:nvPr/>
        </p:nvGrpSpPr>
        <p:grpSpPr>
          <a:xfrm>
            <a:off x="3084386" y="3236940"/>
            <a:ext cx="353880" cy="330745"/>
            <a:chOff x="3084386" y="3389340"/>
            <a:chExt cx="353880" cy="330745"/>
          </a:xfrm>
        </p:grpSpPr>
        <p:sp>
          <p:nvSpPr>
            <p:cNvPr id="12320" name="Google Shape;12320;p81"/>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1"/>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1"/>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1"/>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1"/>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1"/>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1"/>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1"/>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1"/>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1"/>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1"/>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1"/>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81"/>
          <p:cNvGrpSpPr/>
          <p:nvPr/>
        </p:nvGrpSpPr>
        <p:grpSpPr>
          <a:xfrm>
            <a:off x="863499" y="1818506"/>
            <a:ext cx="347078" cy="364016"/>
            <a:chOff x="863499" y="1970906"/>
            <a:chExt cx="347078" cy="364016"/>
          </a:xfrm>
        </p:grpSpPr>
        <p:sp>
          <p:nvSpPr>
            <p:cNvPr id="12333" name="Google Shape;12333;p81"/>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1"/>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1"/>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1"/>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1"/>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1"/>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1"/>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1"/>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1"/>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1"/>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1"/>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1"/>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1"/>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1"/>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81"/>
          <p:cNvGrpSpPr/>
          <p:nvPr/>
        </p:nvGrpSpPr>
        <p:grpSpPr>
          <a:xfrm>
            <a:off x="1749879" y="1818506"/>
            <a:ext cx="364436" cy="364174"/>
            <a:chOff x="1749879" y="1970906"/>
            <a:chExt cx="364436" cy="364174"/>
          </a:xfrm>
        </p:grpSpPr>
        <p:sp>
          <p:nvSpPr>
            <p:cNvPr id="12348" name="Google Shape;12348;p81"/>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1"/>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1"/>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1"/>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1"/>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1"/>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1"/>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1"/>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1"/>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1"/>
            <p:cNvSpPr/>
            <p:nvPr/>
          </p:nvSpPr>
          <p:spPr>
            <a:xfrm>
              <a:off x="1932097" y="2076707"/>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1"/>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1"/>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1"/>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1"/>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81"/>
          <p:cNvGrpSpPr/>
          <p:nvPr/>
        </p:nvGrpSpPr>
        <p:grpSpPr>
          <a:xfrm>
            <a:off x="2186425" y="1823758"/>
            <a:ext cx="396106" cy="353985"/>
            <a:chOff x="2186425" y="1976158"/>
            <a:chExt cx="396106" cy="353985"/>
          </a:xfrm>
        </p:grpSpPr>
        <p:sp>
          <p:nvSpPr>
            <p:cNvPr id="12363" name="Google Shape;12363;p81"/>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1"/>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1"/>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1"/>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1"/>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1"/>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1"/>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81"/>
          <p:cNvGrpSpPr/>
          <p:nvPr/>
        </p:nvGrpSpPr>
        <p:grpSpPr>
          <a:xfrm>
            <a:off x="2659157" y="1865012"/>
            <a:ext cx="319190" cy="271240"/>
            <a:chOff x="2659157" y="2017412"/>
            <a:chExt cx="319190" cy="271240"/>
          </a:xfrm>
        </p:grpSpPr>
        <p:sp>
          <p:nvSpPr>
            <p:cNvPr id="12371" name="Google Shape;12371;p81"/>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1"/>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1"/>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1"/>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1"/>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1"/>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1"/>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1"/>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1"/>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1"/>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1"/>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1"/>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1"/>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1"/>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1"/>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1"/>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1"/>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1"/>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1"/>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1"/>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1"/>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1"/>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1"/>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1"/>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1"/>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1"/>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81"/>
          <p:cNvGrpSpPr/>
          <p:nvPr/>
        </p:nvGrpSpPr>
        <p:grpSpPr>
          <a:xfrm>
            <a:off x="3111775" y="1841116"/>
            <a:ext cx="318928" cy="319217"/>
            <a:chOff x="3111775" y="1993516"/>
            <a:chExt cx="318928" cy="319217"/>
          </a:xfrm>
        </p:grpSpPr>
        <p:sp>
          <p:nvSpPr>
            <p:cNvPr id="12398" name="Google Shape;12398;p81"/>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1"/>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1"/>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1"/>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1"/>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1"/>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1"/>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1"/>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1"/>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1"/>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1"/>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1"/>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1"/>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1"/>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1"/>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1"/>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1"/>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1"/>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1"/>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1"/>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1"/>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1"/>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1"/>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1"/>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1"/>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1"/>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1"/>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1"/>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1"/>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1"/>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81"/>
          <p:cNvGrpSpPr/>
          <p:nvPr/>
        </p:nvGrpSpPr>
        <p:grpSpPr>
          <a:xfrm>
            <a:off x="4023785" y="1818007"/>
            <a:ext cx="288807" cy="355377"/>
            <a:chOff x="4023785" y="1970407"/>
            <a:chExt cx="288807" cy="355377"/>
          </a:xfrm>
        </p:grpSpPr>
        <p:sp>
          <p:nvSpPr>
            <p:cNvPr id="12429" name="Google Shape;12429;p81"/>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1"/>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1"/>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1"/>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1"/>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1"/>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1"/>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1"/>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1"/>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1"/>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1"/>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1"/>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1"/>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1"/>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1"/>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1"/>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1"/>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1"/>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1"/>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1"/>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81"/>
          <p:cNvGrpSpPr/>
          <p:nvPr/>
        </p:nvGrpSpPr>
        <p:grpSpPr>
          <a:xfrm>
            <a:off x="3544540" y="3228563"/>
            <a:ext cx="320188" cy="319269"/>
            <a:chOff x="3544540" y="3380963"/>
            <a:chExt cx="320188" cy="319269"/>
          </a:xfrm>
        </p:grpSpPr>
        <p:sp>
          <p:nvSpPr>
            <p:cNvPr id="12450" name="Google Shape;12450;p81"/>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1"/>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1"/>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1"/>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1"/>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1"/>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1"/>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1"/>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1"/>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1"/>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1"/>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1"/>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1"/>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1"/>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1"/>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1"/>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81"/>
          <p:cNvGrpSpPr/>
          <p:nvPr/>
        </p:nvGrpSpPr>
        <p:grpSpPr>
          <a:xfrm>
            <a:off x="3944637" y="3202434"/>
            <a:ext cx="415696" cy="371605"/>
            <a:chOff x="3944637" y="3354834"/>
            <a:chExt cx="415696" cy="371605"/>
          </a:xfrm>
        </p:grpSpPr>
        <p:sp>
          <p:nvSpPr>
            <p:cNvPr id="12467" name="Google Shape;12467;p81"/>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1"/>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1"/>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1"/>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1"/>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1"/>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1"/>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1"/>
            <p:cNvSpPr/>
            <p:nvPr/>
          </p:nvSpPr>
          <p:spPr>
            <a:xfrm>
              <a:off x="4187647" y="3375265"/>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1"/>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1"/>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1"/>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1"/>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1"/>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1"/>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1"/>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1"/>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1"/>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81"/>
          <p:cNvGrpSpPr/>
          <p:nvPr/>
        </p:nvGrpSpPr>
        <p:grpSpPr>
          <a:xfrm>
            <a:off x="1314619" y="3669127"/>
            <a:ext cx="346317" cy="332136"/>
            <a:chOff x="1314619" y="3821527"/>
            <a:chExt cx="346317" cy="332136"/>
          </a:xfrm>
        </p:grpSpPr>
        <p:sp>
          <p:nvSpPr>
            <p:cNvPr id="12485" name="Google Shape;12485;p81"/>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1"/>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1"/>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1"/>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1"/>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1"/>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1"/>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1"/>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1"/>
          <p:cNvGrpSpPr/>
          <p:nvPr/>
        </p:nvGrpSpPr>
        <p:grpSpPr>
          <a:xfrm>
            <a:off x="1751139" y="3638534"/>
            <a:ext cx="386258" cy="380507"/>
            <a:chOff x="1751139" y="3790934"/>
            <a:chExt cx="386258" cy="380507"/>
          </a:xfrm>
        </p:grpSpPr>
        <p:sp>
          <p:nvSpPr>
            <p:cNvPr id="12494" name="Google Shape;12494;p81"/>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1"/>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1"/>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1"/>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1"/>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1"/>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1"/>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1"/>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1"/>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1"/>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1"/>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1"/>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1"/>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1"/>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1"/>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1"/>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81"/>
          <p:cNvGrpSpPr/>
          <p:nvPr/>
        </p:nvGrpSpPr>
        <p:grpSpPr>
          <a:xfrm>
            <a:off x="2189681" y="3669206"/>
            <a:ext cx="395607" cy="318928"/>
            <a:chOff x="2189681" y="3821606"/>
            <a:chExt cx="395607" cy="318928"/>
          </a:xfrm>
        </p:grpSpPr>
        <p:sp>
          <p:nvSpPr>
            <p:cNvPr id="12513" name="Google Shape;12513;p81"/>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1"/>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1"/>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1"/>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1"/>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1"/>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1"/>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1"/>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1"/>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1"/>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1"/>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1"/>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1"/>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1"/>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1"/>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1"/>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1"/>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1"/>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1"/>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1"/>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1"/>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1"/>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1"/>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1"/>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1"/>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1"/>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1"/>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1"/>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1"/>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1"/>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3" name="Google Shape;12543;p81"/>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4" name="Google Shape;12544;p81"/>
          <p:cNvGrpSpPr/>
          <p:nvPr/>
        </p:nvGrpSpPr>
        <p:grpSpPr>
          <a:xfrm>
            <a:off x="1277409" y="1808947"/>
            <a:ext cx="420475" cy="383055"/>
            <a:chOff x="1277409" y="1961347"/>
            <a:chExt cx="420475" cy="383055"/>
          </a:xfrm>
        </p:grpSpPr>
        <p:sp>
          <p:nvSpPr>
            <p:cNvPr id="12545" name="Google Shape;12545;p81"/>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1"/>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1"/>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1"/>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1"/>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1"/>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1"/>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1"/>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1"/>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1"/>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1"/>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1"/>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1"/>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1"/>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1"/>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1"/>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1"/>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1"/>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1"/>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1"/>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1"/>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1"/>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1"/>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1"/>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1"/>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1"/>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1"/>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1"/>
          <p:cNvGrpSpPr/>
          <p:nvPr/>
        </p:nvGrpSpPr>
        <p:grpSpPr>
          <a:xfrm>
            <a:off x="2215075" y="2280419"/>
            <a:ext cx="380008" cy="351648"/>
            <a:chOff x="2215075" y="2432819"/>
            <a:chExt cx="380008" cy="351648"/>
          </a:xfrm>
        </p:grpSpPr>
        <p:sp>
          <p:nvSpPr>
            <p:cNvPr id="12573" name="Google Shape;12573;p81"/>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1"/>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1"/>
            <p:cNvSpPr/>
            <p:nvPr/>
          </p:nvSpPr>
          <p:spPr>
            <a:xfrm>
              <a:off x="2471162" y="2720077"/>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1"/>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1"/>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1"/>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1"/>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1"/>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1"/>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1"/>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1"/>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1"/>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1"/>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1"/>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1"/>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1"/>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1"/>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1"/>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1"/>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1"/>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1"/>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1"/>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1"/>
            <p:cNvSpPr/>
            <p:nvPr/>
          </p:nvSpPr>
          <p:spPr>
            <a:xfrm>
              <a:off x="2215075" y="2720077"/>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1"/>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1"/>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1"/>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1"/>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1"/>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1"/>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1"/>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1"/>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1"/>
          <p:cNvGrpSpPr/>
          <p:nvPr/>
        </p:nvGrpSpPr>
        <p:grpSpPr>
          <a:xfrm>
            <a:off x="2661416" y="2269942"/>
            <a:ext cx="344059" cy="340671"/>
            <a:chOff x="2661416" y="2422342"/>
            <a:chExt cx="344059" cy="340671"/>
          </a:xfrm>
        </p:grpSpPr>
        <p:sp>
          <p:nvSpPr>
            <p:cNvPr id="12605" name="Google Shape;12605;p81"/>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1"/>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1"/>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1"/>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1"/>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1"/>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1"/>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1"/>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1"/>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1"/>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1"/>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1"/>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1"/>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81"/>
          <p:cNvGrpSpPr/>
          <p:nvPr/>
        </p:nvGrpSpPr>
        <p:grpSpPr>
          <a:xfrm>
            <a:off x="4066510" y="2269942"/>
            <a:ext cx="206876" cy="348470"/>
            <a:chOff x="4066510" y="2422342"/>
            <a:chExt cx="206876" cy="348470"/>
          </a:xfrm>
        </p:grpSpPr>
        <p:sp>
          <p:nvSpPr>
            <p:cNvPr id="12619" name="Google Shape;12619;p81"/>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1"/>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1"/>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1"/>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1"/>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1"/>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1"/>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1"/>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1"/>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1"/>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1"/>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1"/>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1" name="Google Shape;12631;p81"/>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2" name="Google Shape;12632;p81"/>
          <p:cNvGrpSpPr/>
          <p:nvPr/>
        </p:nvGrpSpPr>
        <p:grpSpPr>
          <a:xfrm>
            <a:off x="2617693" y="3664925"/>
            <a:ext cx="420475" cy="326491"/>
            <a:chOff x="2617693" y="3817325"/>
            <a:chExt cx="420475" cy="326491"/>
          </a:xfrm>
        </p:grpSpPr>
        <p:sp>
          <p:nvSpPr>
            <p:cNvPr id="12633" name="Google Shape;12633;p81"/>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1"/>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1"/>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1"/>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1"/>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1"/>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1"/>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1"/>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1"/>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1"/>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1"/>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1"/>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1"/>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1"/>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1"/>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1"/>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1"/>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1"/>
          <p:cNvGrpSpPr/>
          <p:nvPr/>
        </p:nvGrpSpPr>
        <p:grpSpPr>
          <a:xfrm>
            <a:off x="3545301" y="2271123"/>
            <a:ext cx="358134" cy="356637"/>
            <a:chOff x="3545301" y="2423523"/>
            <a:chExt cx="358134" cy="356637"/>
          </a:xfrm>
        </p:grpSpPr>
        <p:sp>
          <p:nvSpPr>
            <p:cNvPr id="12651" name="Google Shape;12651;p81"/>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1"/>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1"/>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1"/>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1"/>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1"/>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1"/>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1"/>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1"/>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81"/>
          <p:cNvGrpSpPr/>
          <p:nvPr/>
        </p:nvGrpSpPr>
        <p:grpSpPr>
          <a:xfrm>
            <a:off x="5766424" y="4122795"/>
            <a:ext cx="358160" cy="356926"/>
            <a:chOff x="5766424" y="4275195"/>
            <a:chExt cx="358160" cy="356926"/>
          </a:xfrm>
        </p:grpSpPr>
        <p:sp>
          <p:nvSpPr>
            <p:cNvPr id="12661" name="Google Shape;12661;p81"/>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1"/>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1"/>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1"/>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1"/>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1"/>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1"/>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1"/>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1"/>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81"/>
          <p:cNvGrpSpPr/>
          <p:nvPr/>
        </p:nvGrpSpPr>
        <p:grpSpPr>
          <a:xfrm>
            <a:off x="3531462" y="3672199"/>
            <a:ext cx="377251" cy="324232"/>
            <a:chOff x="3531462" y="3824599"/>
            <a:chExt cx="377251" cy="324232"/>
          </a:xfrm>
        </p:grpSpPr>
        <p:sp>
          <p:nvSpPr>
            <p:cNvPr id="12671" name="Google Shape;12671;p81"/>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1"/>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1"/>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1"/>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1"/>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1"/>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1"/>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1"/>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1"/>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1"/>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1"/>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1"/>
          <p:cNvGrpSpPr/>
          <p:nvPr/>
        </p:nvGrpSpPr>
        <p:grpSpPr>
          <a:xfrm>
            <a:off x="4030586" y="3652846"/>
            <a:ext cx="286523" cy="340566"/>
            <a:chOff x="4030586" y="3805246"/>
            <a:chExt cx="286523" cy="340566"/>
          </a:xfrm>
        </p:grpSpPr>
        <p:sp>
          <p:nvSpPr>
            <p:cNvPr id="12683" name="Google Shape;12683;p81"/>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1"/>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1"/>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1"/>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1"/>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1"/>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1"/>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1"/>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1"/>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1"/>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1"/>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1"/>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1"/>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1"/>
          <p:cNvGrpSpPr/>
          <p:nvPr/>
        </p:nvGrpSpPr>
        <p:grpSpPr>
          <a:xfrm>
            <a:off x="2180884" y="2736319"/>
            <a:ext cx="376752" cy="374468"/>
            <a:chOff x="2180884" y="2888719"/>
            <a:chExt cx="376752" cy="374468"/>
          </a:xfrm>
        </p:grpSpPr>
        <p:sp>
          <p:nvSpPr>
            <p:cNvPr id="12697" name="Google Shape;12697;p81"/>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1"/>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1"/>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1"/>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1"/>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1"/>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1"/>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1"/>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1"/>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1"/>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1"/>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1"/>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1"/>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1"/>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81"/>
          <p:cNvGrpSpPr/>
          <p:nvPr/>
        </p:nvGrpSpPr>
        <p:grpSpPr>
          <a:xfrm>
            <a:off x="3954432" y="2790599"/>
            <a:ext cx="378249" cy="265909"/>
            <a:chOff x="3954432" y="2942999"/>
            <a:chExt cx="378249" cy="265909"/>
          </a:xfrm>
        </p:grpSpPr>
        <p:sp>
          <p:nvSpPr>
            <p:cNvPr id="12712" name="Google Shape;12712;p81"/>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1"/>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1"/>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1"/>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1"/>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1"/>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1"/>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1"/>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1"/>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81"/>
          <p:cNvGrpSpPr/>
          <p:nvPr/>
        </p:nvGrpSpPr>
        <p:grpSpPr>
          <a:xfrm>
            <a:off x="1752137" y="4114208"/>
            <a:ext cx="378512" cy="374756"/>
            <a:chOff x="1752137" y="4266608"/>
            <a:chExt cx="378512" cy="374756"/>
          </a:xfrm>
        </p:grpSpPr>
        <p:sp>
          <p:nvSpPr>
            <p:cNvPr id="12722" name="Google Shape;12722;p81"/>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1"/>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1"/>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1"/>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1"/>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1"/>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1"/>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1"/>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1"/>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1"/>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1"/>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1"/>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1"/>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1"/>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1"/>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1"/>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1"/>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1"/>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1"/>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81"/>
          <p:cNvGrpSpPr/>
          <p:nvPr/>
        </p:nvGrpSpPr>
        <p:grpSpPr>
          <a:xfrm>
            <a:off x="3117788" y="3660146"/>
            <a:ext cx="341065" cy="341065"/>
            <a:chOff x="3117788" y="3812546"/>
            <a:chExt cx="341065" cy="341065"/>
          </a:xfrm>
        </p:grpSpPr>
        <p:sp>
          <p:nvSpPr>
            <p:cNvPr id="12744" name="Google Shape;12744;p81"/>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1"/>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1"/>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1"/>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1"/>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1"/>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81"/>
          <p:cNvGrpSpPr/>
          <p:nvPr/>
        </p:nvGrpSpPr>
        <p:grpSpPr>
          <a:xfrm>
            <a:off x="3994400" y="4147532"/>
            <a:ext cx="338281" cy="322657"/>
            <a:chOff x="3994400" y="4299932"/>
            <a:chExt cx="338281" cy="322657"/>
          </a:xfrm>
        </p:grpSpPr>
        <p:sp>
          <p:nvSpPr>
            <p:cNvPr id="12751" name="Google Shape;12751;p81"/>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1"/>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1"/>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1"/>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1"/>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1"/>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1"/>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1"/>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9" name="Google Shape;12759;p81"/>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1"/>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1" name="Google Shape;12761;p81"/>
          <p:cNvGrpSpPr/>
          <p:nvPr/>
        </p:nvGrpSpPr>
        <p:grpSpPr>
          <a:xfrm>
            <a:off x="3573426" y="1813228"/>
            <a:ext cx="302358" cy="374993"/>
            <a:chOff x="3573426" y="1965628"/>
            <a:chExt cx="302358" cy="374993"/>
          </a:xfrm>
        </p:grpSpPr>
        <p:sp>
          <p:nvSpPr>
            <p:cNvPr id="12762" name="Google Shape;12762;p81"/>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1"/>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1"/>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1"/>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1"/>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1"/>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1"/>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1"/>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1"/>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1"/>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1"/>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1"/>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1"/>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1"/>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1"/>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1"/>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1"/>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1"/>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1"/>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1"/>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1"/>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1"/>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1"/>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1"/>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1"/>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1"/>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1"/>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1"/>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1"/>
            <p:cNvSpPr/>
            <p:nvPr/>
          </p:nvSpPr>
          <p:spPr>
            <a:xfrm>
              <a:off x="3791068" y="2293352"/>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1"/>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1"/>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1"/>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1"/>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1"/>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1"/>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1"/>
            <p:cNvSpPr/>
            <p:nvPr/>
          </p:nvSpPr>
          <p:spPr>
            <a:xfrm>
              <a:off x="3682247" y="2293352"/>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1"/>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1"/>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1"/>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1"/>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1"/>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1"/>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1"/>
            <p:cNvSpPr/>
            <p:nvPr/>
          </p:nvSpPr>
          <p:spPr>
            <a:xfrm>
              <a:off x="3573426" y="2293352"/>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1"/>
            <p:cNvSpPr/>
            <p:nvPr/>
          </p:nvSpPr>
          <p:spPr>
            <a:xfrm>
              <a:off x="3640047" y="2293352"/>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1"/>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1"/>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1"/>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81"/>
          <p:cNvGrpSpPr/>
          <p:nvPr/>
        </p:nvGrpSpPr>
        <p:grpSpPr>
          <a:xfrm>
            <a:off x="3513632" y="2756172"/>
            <a:ext cx="355876" cy="331007"/>
            <a:chOff x="3513632" y="2908572"/>
            <a:chExt cx="355876" cy="331007"/>
          </a:xfrm>
        </p:grpSpPr>
        <p:sp>
          <p:nvSpPr>
            <p:cNvPr id="12810" name="Google Shape;12810;p81"/>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1"/>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1"/>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1"/>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1"/>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1"/>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1"/>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1"/>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1"/>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1"/>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1"/>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1"/>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1"/>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1"/>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1"/>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1"/>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81"/>
          <p:cNvGrpSpPr/>
          <p:nvPr/>
        </p:nvGrpSpPr>
        <p:grpSpPr>
          <a:xfrm>
            <a:off x="2694083" y="2736030"/>
            <a:ext cx="235762" cy="374756"/>
            <a:chOff x="2694083" y="2888430"/>
            <a:chExt cx="235762" cy="374756"/>
          </a:xfrm>
        </p:grpSpPr>
        <p:sp>
          <p:nvSpPr>
            <p:cNvPr id="12827" name="Google Shape;12827;p81"/>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1"/>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1"/>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1"/>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1"/>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1"/>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1"/>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1"/>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1"/>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6" name="Google Shape;12836;p81"/>
          <p:cNvGrpSpPr/>
          <p:nvPr/>
        </p:nvGrpSpPr>
        <p:grpSpPr>
          <a:xfrm>
            <a:off x="871534" y="4148188"/>
            <a:ext cx="357661" cy="311155"/>
            <a:chOff x="871534" y="4300588"/>
            <a:chExt cx="357661" cy="311155"/>
          </a:xfrm>
        </p:grpSpPr>
        <p:sp>
          <p:nvSpPr>
            <p:cNvPr id="12837" name="Google Shape;12837;p81"/>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1"/>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1"/>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1"/>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1"/>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1"/>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1"/>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1"/>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1"/>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1"/>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1"/>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1"/>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1"/>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1"/>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1"/>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1"/>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1"/>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1"/>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1"/>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1"/>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1"/>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81"/>
          <p:cNvGrpSpPr/>
          <p:nvPr/>
        </p:nvGrpSpPr>
        <p:grpSpPr>
          <a:xfrm>
            <a:off x="916019" y="3669206"/>
            <a:ext cx="250100" cy="336785"/>
            <a:chOff x="916019" y="3821606"/>
            <a:chExt cx="250100" cy="336785"/>
          </a:xfrm>
        </p:grpSpPr>
        <p:sp>
          <p:nvSpPr>
            <p:cNvPr id="12859" name="Google Shape;12859;p81"/>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1"/>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1"/>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1"/>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1"/>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1"/>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1"/>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1"/>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1"/>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1"/>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1"/>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1"/>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1"/>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81"/>
          <p:cNvGrpSpPr/>
          <p:nvPr/>
        </p:nvGrpSpPr>
        <p:grpSpPr>
          <a:xfrm>
            <a:off x="849686" y="2757170"/>
            <a:ext cx="374730" cy="332504"/>
            <a:chOff x="849686" y="2909570"/>
            <a:chExt cx="374730" cy="332504"/>
          </a:xfrm>
        </p:grpSpPr>
        <p:sp>
          <p:nvSpPr>
            <p:cNvPr id="12873" name="Google Shape;12873;p81"/>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1"/>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1"/>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1"/>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1"/>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1"/>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1"/>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1"/>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1"/>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1"/>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1"/>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81"/>
          <p:cNvGrpSpPr/>
          <p:nvPr/>
        </p:nvGrpSpPr>
        <p:grpSpPr>
          <a:xfrm>
            <a:off x="1735567" y="2267841"/>
            <a:ext cx="417718" cy="372866"/>
            <a:chOff x="1735567" y="2420241"/>
            <a:chExt cx="417718" cy="372866"/>
          </a:xfrm>
        </p:grpSpPr>
        <p:sp>
          <p:nvSpPr>
            <p:cNvPr id="12885" name="Google Shape;12885;p81"/>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1"/>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1"/>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1"/>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1"/>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1"/>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1"/>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1"/>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1"/>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1"/>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1"/>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1"/>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81"/>
          <p:cNvGrpSpPr/>
          <p:nvPr/>
        </p:nvGrpSpPr>
        <p:grpSpPr>
          <a:xfrm>
            <a:off x="3599318" y="4147190"/>
            <a:ext cx="251098" cy="309028"/>
            <a:chOff x="3599318" y="4299590"/>
            <a:chExt cx="251098" cy="309028"/>
          </a:xfrm>
        </p:grpSpPr>
        <p:sp>
          <p:nvSpPr>
            <p:cNvPr id="12898" name="Google Shape;12898;p81"/>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1"/>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1"/>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1"/>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1"/>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1"/>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81"/>
          <p:cNvGrpSpPr/>
          <p:nvPr/>
        </p:nvGrpSpPr>
        <p:grpSpPr>
          <a:xfrm>
            <a:off x="3105998" y="2280840"/>
            <a:ext cx="345818" cy="345056"/>
            <a:chOff x="3105998" y="2433240"/>
            <a:chExt cx="345818" cy="345056"/>
          </a:xfrm>
        </p:grpSpPr>
        <p:sp>
          <p:nvSpPr>
            <p:cNvPr id="12905" name="Google Shape;12905;p81"/>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1"/>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1"/>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1"/>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1"/>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1"/>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1"/>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1"/>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1"/>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1"/>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1"/>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1"/>
          <p:cNvGrpSpPr/>
          <p:nvPr/>
        </p:nvGrpSpPr>
        <p:grpSpPr>
          <a:xfrm>
            <a:off x="1737326" y="2748373"/>
            <a:ext cx="374730" cy="350361"/>
            <a:chOff x="1737326" y="2900773"/>
            <a:chExt cx="374730" cy="350361"/>
          </a:xfrm>
        </p:grpSpPr>
        <p:sp>
          <p:nvSpPr>
            <p:cNvPr id="12917" name="Google Shape;12917;p81"/>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1"/>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1"/>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1"/>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1"/>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1"/>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1"/>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1"/>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1"/>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1"/>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1"/>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1"/>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1"/>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1"/>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1"/>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1"/>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1"/>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1"/>
          <p:cNvGrpSpPr/>
          <p:nvPr/>
        </p:nvGrpSpPr>
        <p:grpSpPr>
          <a:xfrm>
            <a:off x="4000676" y="1426996"/>
            <a:ext cx="327226" cy="211603"/>
            <a:chOff x="4000676" y="1579396"/>
            <a:chExt cx="327226" cy="211603"/>
          </a:xfrm>
        </p:grpSpPr>
        <p:sp>
          <p:nvSpPr>
            <p:cNvPr id="12935" name="Google Shape;12935;p81"/>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1"/>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1"/>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1"/>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1"/>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1"/>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1"/>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1"/>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1"/>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1"/>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1"/>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1"/>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1"/>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1"/>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1"/>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1"/>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81"/>
          <p:cNvGrpSpPr/>
          <p:nvPr/>
        </p:nvGrpSpPr>
        <p:grpSpPr>
          <a:xfrm>
            <a:off x="2635523" y="1363184"/>
            <a:ext cx="371054" cy="336469"/>
            <a:chOff x="2635523" y="1515584"/>
            <a:chExt cx="371054" cy="336469"/>
          </a:xfrm>
        </p:grpSpPr>
        <p:sp>
          <p:nvSpPr>
            <p:cNvPr id="12952" name="Google Shape;12952;p81"/>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1"/>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1"/>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1"/>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1"/>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1"/>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1"/>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81"/>
          <p:cNvGrpSpPr/>
          <p:nvPr/>
        </p:nvGrpSpPr>
        <p:grpSpPr>
          <a:xfrm>
            <a:off x="2231907" y="1368331"/>
            <a:ext cx="311627" cy="326569"/>
            <a:chOff x="2231907" y="1520731"/>
            <a:chExt cx="311627" cy="326569"/>
          </a:xfrm>
        </p:grpSpPr>
        <p:sp>
          <p:nvSpPr>
            <p:cNvPr id="12960" name="Google Shape;12960;p81"/>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1"/>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1"/>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1"/>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1"/>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1"/>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1"/>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1"/>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1"/>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1"/>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1"/>
          <p:cNvGrpSpPr/>
          <p:nvPr/>
        </p:nvGrpSpPr>
        <p:grpSpPr>
          <a:xfrm>
            <a:off x="1340249" y="4149133"/>
            <a:ext cx="311890" cy="304695"/>
            <a:chOff x="1340249" y="4301533"/>
            <a:chExt cx="311890" cy="304695"/>
          </a:xfrm>
        </p:grpSpPr>
        <p:sp>
          <p:nvSpPr>
            <p:cNvPr id="12971" name="Google Shape;12971;p81"/>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1"/>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1"/>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1"/>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1"/>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1"/>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1"/>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1"/>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1"/>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1"/>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1"/>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1"/>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1"/>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1"/>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81"/>
          <p:cNvGrpSpPr/>
          <p:nvPr/>
        </p:nvGrpSpPr>
        <p:grpSpPr>
          <a:xfrm>
            <a:off x="1330690" y="3224624"/>
            <a:ext cx="306874" cy="332268"/>
            <a:chOff x="1330690" y="3377024"/>
            <a:chExt cx="306874" cy="332268"/>
          </a:xfrm>
        </p:grpSpPr>
        <p:sp>
          <p:nvSpPr>
            <p:cNvPr id="12986" name="Google Shape;12986;p81"/>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1"/>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1"/>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1"/>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1"/>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1"/>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1"/>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1"/>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1"/>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1"/>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1"/>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81"/>
          <p:cNvGrpSpPr/>
          <p:nvPr/>
        </p:nvGrpSpPr>
        <p:grpSpPr>
          <a:xfrm>
            <a:off x="2650597" y="3229377"/>
            <a:ext cx="341511" cy="324994"/>
            <a:chOff x="2650597" y="3381777"/>
            <a:chExt cx="341511" cy="324994"/>
          </a:xfrm>
        </p:grpSpPr>
        <p:sp>
          <p:nvSpPr>
            <p:cNvPr id="13006" name="Google Shape;13006;p81"/>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1"/>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1"/>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1"/>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1"/>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1"/>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1"/>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1"/>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1"/>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1"/>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1"/>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1"/>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1"/>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1"/>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1"/>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1"/>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1"/>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1"/>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1"/>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1"/>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1"/>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1"/>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1"/>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1"/>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1"/>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1"/>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1"/>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1"/>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1"/>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1"/>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1"/>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1"/>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1"/>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1"/>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1"/>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81"/>
          <p:cNvGrpSpPr/>
          <p:nvPr/>
        </p:nvGrpSpPr>
        <p:grpSpPr>
          <a:xfrm>
            <a:off x="1295502" y="2284962"/>
            <a:ext cx="402645" cy="323917"/>
            <a:chOff x="1295502" y="2437362"/>
            <a:chExt cx="402645" cy="323917"/>
          </a:xfrm>
        </p:grpSpPr>
        <p:sp>
          <p:nvSpPr>
            <p:cNvPr id="13042" name="Google Shape;13042;p81"/>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1"/>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1"/>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1"/>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1"/>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1"/>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1"/>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1"/>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1"/>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1"/>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1"/>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1"/>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1"/>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1"/>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1"/>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1"/>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81"/>
          <p:cNvGrpSpPr/>
          <p:nvPr/>
        </p:nvGrpSpPr>
        <p:grpSpPr>
          <a:xfrm>
            <a:off x="882590" y="2285960"/>
            <a:ext cx="337310" cy="337047"/>
            <a:chOff x="882590" y="2438360"/>
            <a:chExt cx="337310" cy="337047"/>
          </a:xfrm>
        </p:grpSpPr>
        <p:sp>
          <p:nvSpPr>
            <p:cNvPr id="13059" name="Google Shape;13059;p81"/>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1"/>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1"/>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1"/>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1"/>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1"/>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1"/>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1"/>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1"/>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1"/>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1"/>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1"/>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1"/>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1"/>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1"/>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1"/>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1"/>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1"/>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1"/>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1"/>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1"/>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1"/>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1"/>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1"/>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81"/>
          <p:cNvGrpSpPr/>
          <p:nvPr/>
        </p:nvGrpSpPr>
        <p:grpSpPr>
          <a:xfrm>
            <a:off x="4885060" y="1366388"/>
            <a:ext cx="385786" cy="342588"/>
            <a:chOff x="4885060" y="1518788"/>
            <a:chExt cx="385786" cy="342588"/>
          </a:xfrm>
        </p:grpSpPr>
        <p:sp>
          <p:nvSpPr>
            <p:cNvPr id="13084" name="Google Shape;13084;p81"/>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1"/>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1"/>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1"/>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1"/>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1"/>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1"/>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1"/>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1"/>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1"/>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1"/>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1"/>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1"/>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1"/>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1"/>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1"/>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1"/>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1"/>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1"/>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81"/>
          <p:cNvGrpSpPr/>
          <p:nvPr/>
        </p:nvGrpSpPr>
        <p:grpSpPr>
          <a:xfrm>
            <a:off x="5394478" y="1362133"/>
            <a:ext cx="249076" cy="351096"/>
            <a:chOff x="5394478" y="1514533"/>
            <a:chExt cx="249076" cy="351096"/>
          </a:xfrm>
        </p:grpSpPr>
        <p:sp>
          <p:nvSpPr>
            <p:cNvPr id="13104" name="Google Shape;13104;p81"/>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1"/>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1"/>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1"/>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1"/>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1"/>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1"/>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1"/>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1"/>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1"/>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1"/>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1"/>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1"/>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1"/>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1"/>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1"/>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1"/>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1"/>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1"/>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1"/>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81"/>
          <p:cNvGrpSpPr/>
          <p:nvPr/>
        </p:nvGrpSpPr>
        <p:grpSpPr>
          <a:xfrm>
            <a:off x="5782259" y="1359612"/>
            <a:ext cx="356138" cy="356138"/>
            <a:chOff x="5782259" y="1512012"/>
            <a:chExt cx="356138" cy="356138"/>
          </a:xfrm>
        </p:grpSpPr>
        <p:sp>
          <p:nvSpPr>
            <p:cNvPr id="13125" name="Google Shape;13125;p81"/>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1"/>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1"/>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1"/>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1"/>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1"/>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1"/>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1"/>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1"/>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1"/>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1"/>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1"/>
          <p:cNvGrpSpPr/>
          <p:nvPr/>
        </p:nvGrpSpPr>
        <p:grpSpPr>
          <a:xfrm>
            <a:off x="6229598" y="1365652"/>
            <a:ext cx="343560" cy="343822"/>
            <a:chOff x="6229598" y="1518052"/>
            <a:chExt cx="343560" cy="343822"/>
          </a:xfrm>
        </p:grpSpPr>
        <p:sp>
          <p:nvSpPr>
            <p:cNvPr id="13137" name="Google Shape;13137;p81"/>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1"/>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1"/>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1"/>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1"/>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1"/>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1"/>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1"/>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1"/>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1"/>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1"/>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1"/>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1"/>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1"/>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1"/>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1"/>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1"/>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1"/>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1"/>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81"/>
          <p:cNvGrpSpPr/>
          <p:nvPr/>
        </p:nvGrpSpPr>
        <p:grpSpPr>
          <a:xfrm>
            <a:off x="870773" y="3205585"/>
            <a:ext cx="342824" cy="351228"/>
            <a:chOff x="870773" y="3357985"/>
            <a:chExt cx="342824" cy="351228"/>
          </a:xfrm>
        </p:grpSpPr>
        <p:sp>
          <p:nvSpPr>
            <p:cNvPr id="13157" name="Google Shape;13157;p81"/>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1"/>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1"/>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1"/>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1"/>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1"/>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1"/>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1"/>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81"/>
          <p:cNvGrpSpPr/>
          <p:nvPr/>
        </p:nvGrpSpPr>
        <p:grpSpPr>
          <a:xfrm>
            <a:off x="2743084" y="4147190"/>
            <a:ext cx="159372" cy="308896"/>
            <a:chOff x="2743084" y="4299590"/>
            <a:chExt cx="159372" cy="308896"/>
          </a:xfrm>
        </p:grpSpPr>
        <p:sp>
          <p:nvSpPr>
            <p:cNvPr id="13166" name="Google Shape;13166;p81"/>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1"/>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1"/>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1"/>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1"/>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1"/>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1"/>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1"/>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1"/>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1"/>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1"/>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1"/>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1"/>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1"/>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1"/>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81"/>
          <p:cNvGrpSpPr/>
          <p:nvPr/>
        </p:nvGrpSpPr>
        <p:grpSpPr>
          <a:xfrm>
            <a:off x="1293506" y="2787316"/>
            <a:ext cx="374730" cy="272211"/>
            <a:chOff x="1293506" y="2939716"/>
            <a:chExt cx="374730" cy="272211"/>
          </a:xfrm>
        </p:grpSpPr>
        <p:sp>
          <p:nvSpPr>
            <p:cNvPr id="13182" name="Google Shape;13182;p81"/>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1"/>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1"/>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1"/>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1"/>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1"/>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1"/>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1"/>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1"/>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1"/>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1"/>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1"/>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1"/>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1"/>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1"/>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1"/>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1"/>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1"/>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1"/>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1"/>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1"/>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1"/>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1"/>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1"/>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1"/>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1"/>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1"/>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1"/>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1"/>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1"/>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81"/>
          <p:cNvGrpSpPr/>
          <p:nvPr/>
        </p:nvGrpSpPr>
        <p:grpSpPr>
          <a:xfrm>
            <a:off x="6669900" y="1353074"/>
            <a:ext cx="345083" cy="369216"/>
            <a:chOff x="6669900" y="1505474"/>
            <a:chExt cx="345083" cy="369216"/>
          </a:xfrm>
        </p:grpSpPr>
        <p:sp>
          <p:nvSpPr>
            <p:cNvPr id="13213" name="Google Shape;13213;p81"/>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1"/>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1"/>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1"/>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1"/>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1"/>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1"/>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1"/>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1"/>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1"/>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1"/>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1"/>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1"/>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1"/>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1"/>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1"/>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1"/>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1"/>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1"/>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1"/>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1"/>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1"/>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81"/>
          <p:cNvGrpSpPr/>
          <p:nvPr/>
        </p:nvGrpSpPr>
        <p:grpSpPr>
          <a:xfrm>
            <a:off x="7117003" y="1365600"/>
            <a:ext cx="333003" cy="344085"/>
            <a:chOff x="7117003" y="1518000"/>
            <a:chExt cx="333003" cy="344085"/>
          </a:xfrm>
        </p:grpSpPr>
        <p:sp>
          <p:nvSpPr>
            <p:cNvPr id="13236" name="Google Shape;13236;p81"/>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1"/>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1"/>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1"/>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1"/>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1"/>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1"/>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1"/>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1"/>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1"/>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1"/>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1"/>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1"/>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1"/>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1"/>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1"/>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1"/>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1"/>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1"/>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1"/>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1"/>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1"/>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1"/>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1"/>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1"/>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1"/>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1"/>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1"/>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1"/>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1"/>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1"/>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1"/>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1"/>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1"/>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1"/>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1"/>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1"/>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1"/>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81"/>
          <p:cNvGrpSpPr/>
          <p:nvPr/>
        </p:nvGrpSpPr>
        <p:grpSpPr>
          <a:xfrm>
            <a:off x="2200238" y="4136765"/>
            <a:ext cx="374756" cy="329300"/>
            <a:chOff x="2200238" y="4289165"/>
            <a:chExt cx="374756" cy="329300"/>
          </a:xfrm>
        </p:grpSpPr>
        <p:sp>
          <p:nvSpPr>
            <p:cNvPr id="13275" name="Google Shape;13275;p81"/>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1"/>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1"/>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1"/>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1"/>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1"/>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1"/>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1"/>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1"/>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1"/>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1"/>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1"/>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1"/>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1"/>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1"/>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1"/>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1"/>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1"/>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1"/>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1"/>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1"/>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1"/>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7" name="Google Shape;13297;p81"/>
          <p:cNvGrpSpPr/>
          <p:nvPr/>
        </p:nvGrpSpPr>
        <p:grpSpPr>
          <a:xfrm>
            <a:off x="7556043" y="1347559"/>
            <a:ext cx="337283" cy="380192"/>
            <a:chOff x="7556043" y="1499959"/>
            <a:chExt cx="337283" cy="380192"/>
          </a:xfrm>
        </p:grpSpPr>
        <p:sp>
          <p:nvSpPr>
            <p:cNvPr id="13298" name="Google Shape;13298;p81"/>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1"/>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1"/>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1"/>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1"/>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1"/>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1"/>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1"/>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1"/>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1"/>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1"/>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1"/>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1"/>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1"/>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2" name="Google Shape;13312;p81"/>
          <p:cNvGrpSpPr/>
          <p:nvPr/>
        </p:nvGrpSpPr>
        <p:grpSpPr>
          <a:xfrm>
            <a:off x="4864446" y="3187807"/>
            <a:ext cx="395607" cy="387414"/>
            <a:chOff x="4864446" y="3340207"/>
            <a:chExt cx="395607" cy="387414"/>
          </a:xfrm>
        </p:grpSpPr>
        <p:sp>
          <p:nvSpPr>
            <p:cNvPr id="13313" name="Google Shape;13313;p81"/>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1"/>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1"/>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1"/>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1"/>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1"/>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1"/>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1"/>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1"/>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1"/>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1"/>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1"/>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1"/>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1"/>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1"/>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1"/>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1"/>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1"/>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1"/>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1"/>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1"/>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1"/>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1"/>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1"/>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1"/>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81"/>
          <p:cNvGrpSpPr/>
          <p:nvPr/>
        </p:nvGrpSpPr>
        <p:grpSpPr>
          <a:xfrm>
            <a:off x="3130367" y="4172085"/>
            <a:ext cx="297342" cy="258871"/>
            <a:chOff x="3130367" y="4324485"/>
            <a:chExt cx="297342" cy="258871"/>
          </a:xfrm>
        </p:grpSpPr>
        <p:sp>
          <p:nvSpPr>
            <p:cNvPr id="13339" name="Google Shape;13339;p81"/>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1"/>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1"/>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1"/>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1"/>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1"/>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1"/>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1"/>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1"/>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1"/>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1"/>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1"/>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1"/>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1"/>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1"/>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1"/>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1"/>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1"/>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1"/>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1"/>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1"/>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1"/>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1"/>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81"/>
          <p:cNvGrpSpPr/>
          <p:nvPr/>
        </p:nvGrpSpPr>
        <p:grpSpPr>
          <a:xfrm>
            <a:off x="5302988" y="3237439"/>
            <a:ext cx="394609" cy="286523"/>
            <a:chOff x="5302988" y="3389839"/>
            <a:chExt cx="394609" cy="286523"/>
          </a:xfrm>
        </p:grpSpPr>
        <p:sp>
          <p:nvSpPr>
            <p:cNvPr id="13363" name="Google Shape;13363;p81"/>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1"/>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1"/>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1"/>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1"/>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1"/>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1"/>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1"/>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1"/>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1"/>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1"/>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1"/>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1"/>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1"/>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1"/>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1"/>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1"/>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1"/>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1"/>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1"/>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1"/>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1"/>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1"/>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1"/>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1"/>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1"/>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1"/>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1"/>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1"/>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1"/>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1"/>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1"/>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1"/>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6" name="Google Shape;13396;p81"/>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7" name="Google Shape;13397;p81"/>
          <p:cNvGrpSpPr/>
          <p:nvPr/>
        </p:nvGrpSpPr>
        <p:grpSpPr>
          <a:xfrm>
            <a:off x="3060752" y="2751209"/>
            <a:ext cx="390565" cy="359578"/>
            <a:chOff x="3060752" y="2903609"/>
            <a:chExt cx="390565" cy="359578"/>
          </a:xfrm>
        </p:grpSpPr>
        <p:sp>
          <p:nvSpPr>
            <p:cNvPr id="13398" name="Google Shape;13398;p8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1"/>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1"/>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1"/>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1"/>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1"/>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1"/>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1"/>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1"/>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1"/>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1"/>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1"/>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1"/>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1"/>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1"/>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1"/>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1"/>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1"/>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1"/>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1"/>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1"/>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1"/>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1"/>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1"/>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1"/>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1"/>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1"/>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1"/>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1"/>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1"/>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1"/>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81"/>
          <p:cNvGrpSpPr/>
          <p:nvPr/>
        </p:nvGrpSpPr>
        <p:grpSpPr>
          <a:xfrm>
            <a:off x="5741031" y="3233657"/>
            <a:ext cx="394609" cy="294585"/>
            <a:chOff x="5741031" y="3386057"/>
            <a:chExt cx="394609" cy="294585"/>
          </a:xfrm>
        </p:grpSpPr>
        <p:sp>
          <p:nvSpPr>
            <p:cNvPr id="13433" name="Google Shape;13433;p81"/>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1"/>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1"/>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1"/>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1"/>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1"/>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1"/>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1"/>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1"/>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1"/>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1"/>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1"/>
            <p:cNvSpPr/>
            <p:nvPr/>
          </p:nvSpPr>
          <p:spPr>
            <a:xfrm>
              <a:off x="5772202" y="3492122"/>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1"/>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1"/>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1"/>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1"/>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1"/>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1"/>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1"/>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1"/>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1"/>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1"/>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1"/>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1"/>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1"/>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1"/>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1"/>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1"/>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1"/>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1"/>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3" name="Google Shape;13463;p81"/>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81"/>
          <p:cNvGrpSpPr/>
          <p:nvPr/>
        </p:nvGrpSpPr>
        <p:grpSpPr>
          <a:xfrm>
            <a:off x="6179074" y="3216326"/>
            <a:ext cx="394609" cy="328749"/>
            <a:chOff x="6179074" y="3368726"/>
            <a:chExt cx="394609" cy="328749"/>
          </a:xfrm>
        </p:grpSpPr>
        <p:sp>
          <p:nvSpPr>
            <p:cNvPr id="13465" name="Google Shape;13465;p81"/>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1"/>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1"/>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1"/>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1"/>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1"/>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1"/>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1"/>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1"/>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1"/>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1"/>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1"/>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1"/>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1"/>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1"/>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1"/>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1"/>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1"/>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1"/>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1"/>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1"/>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1"/>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1"/>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1"/>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1"/>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1"/>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1"/>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1"/>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1"/>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1"/>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1"/>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1"/>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1"/>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1"/>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1"/>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1"/>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1"/>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1"/>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1"/>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1"/>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1"/>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1"/>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1"/>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1"/>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1"/>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1"/>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1"/>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1"/>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1"/>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1"/>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1"/>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1"/>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1"/>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1"/>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1"/>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1"/>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1"/>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1"/>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1"/>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1"/>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1"/>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1"/>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1"/>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1"/>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1"/>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1"/>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1"/>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1"/>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1"/>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1"/>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1"/>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1"/>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1"/>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1"/>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1"/>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1"/>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1"/>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1"/>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1"/>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1"/>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1"/>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1"/>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1"/>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81"/>
          <p:cNvGrpSpPr/>
          <p:nvPr/>
        </p:nvGrpSpPr>
        <p:grpSpPr>
          <a:xfrm>
            <a:off x="7054924" y="3215328"/>
            <a:ext cx="394583" cy="331007"/>
            <a:chOff x="7054924" y="3367728"/>
            <a:chExt cx="394583" cy="331007"/>
          </a:xfrm>
        </p:grpSpPr>
        <p:sp>
          <p:nvSpPr>
            <p:cNvPr id="13549" name="Google Shape;13549;p81"/>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1"/>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1"/>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1"/>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1"/>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1"/>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1"/>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1"/>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1"/>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1"/>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1"/>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1"/>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1"/>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1"/>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1"/>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81"/>
          <p:cNvGrpSpPr/>
          <p:nvPr/>
        </p:nvGrpSpPr>
        <p:grpSpPr>
          <a:xfrm>
            <a:off x="7492967" y="3209025"/>
            <a:ext cx="394583" cy="343586"/>
            <a:chOff x="7492967" y="3361425"/>
            <a:chExt cx="394583" cy="343586"/>
          </a:xfrm>
        </p:grpSpPr>
        <p:sp>
          <p:nvSpPr>
            <p:cNvPr id="13565" name="Google Shape;13565;p81"/>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1"/>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1"/>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1"/>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1"/>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1"/>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1"/>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1"/>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1"/>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1"/>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1"/>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1"/>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1"/>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1"/>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1"/>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1"/>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1"/>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1"/>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1"/>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1"/>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1"/>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1"/>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1"/>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81"/>
          <p:cNvGrpSpPr/>
          <p:nvPr/>
        </p:nvGrpSpPr>
        <p:grpSpPr>
          <a:xfrm>
            <a:off x="7935527" y="3200754"/>
            <a:ext cx="385287" cy="360156"/>
            <a:chOff x="7935527" y="3353154"/>
            <a:chExt cx="385287" cy="360156"/>
          </a:xfrm>
        </p:grpSpPr>
        <p:sp>
          <p:nvSpPr>
            <p:cNvPr id="13589" name="Google Shape;13589;p81"/>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1"/>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1"/>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1"/>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1"/>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1"/>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1"/>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1"/>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1"/>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1"/>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1"/>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1"/>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81"/>
          <p:cNvGrpSpPr/>
          <p:nvPr/>
        </p:nvGrpSpPr>
        <p:grpSpPr>
          <a:xfrm>
            <a:off x="5319821" y="1833842"/>
            <a:ext cx="348103" cy="348103"/>
            <a:chOff x="5319821" y="1986242"/>
            <a:chExt cx="348103" cy="348103"/>
          </a:xfrm>
        </p:grpSpPr>
        <p:sp>
          <p:nvSpPr>
            <p:cNvPr id="13602" name="Google Shape;13602;p81"/>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1"/>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1"/>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1"/>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1"/>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1"/>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1"/>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1"/>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1"/>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1"/>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1"/>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1"/>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1"/>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1"/>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1"/>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1"/>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1"/>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1"/>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1"/>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1"/>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1"/>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1"/>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1"/>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1"/>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1"/>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1"/>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1"/>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1"/>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1"/>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1"/>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1"/>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1"/>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1"/>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1"/>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1"/>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1"/>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1"/>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81"/>
          <p:cNvGrpSpPr/>
          <p:nvPr/>
        </p:nvGrpSpPr>
        <p:grpSpPr>
          <a:xfrm>
            <a:off x="5765926" y="1824283"/>
            <a:ext cx="348339" cy="348103"/>
            <a:chOff x="5765926" y="1976683"/>
            <a:chExt cx="348339" cy="348103"/>
          </a:xfrm>
        </p:grpSpPr>
        <p:sp>
          <p:nvSpPr>
            <p:cNvPr id="13640" name="Google Shape;13640;p81"/>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1"/>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1"/>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1"/>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1"/>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1"/>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1"/>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1"/>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1"/>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1"/>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1"/>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1"/>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1"/>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1"/>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81"/>
          <p:cNvGrpSpPr/>
          <p:nvPr/>
        </p:nvGrpSpPr>
        <p:grpSpPr>
          <a:xfrm>
            <a:off x="6191390" y="1829089"/>
            <a:ext cx="389068" cy="347787"/>
            <a:chOff x="6191390" y="1981489"/>
            <a:chExt cx="389068" cy="347787"/>
          </a:xfrm>
        </p:grpSpPr>
        <p:sp>
          <p:nvSpPr>
            <p:cNvPr id="13655" name="Google Shape;13655;p81"/>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1"/>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1"/>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1"/>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1"/>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1"/>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1"/>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81"/>
          <p:cNvGrpSpPr/>
          <p:nvPr/>
        </p:nvGrpSpPr>
        <p:grpSpPr>
          <a:xfrm>
            <a:off x="6657846" y="1855191"/>
            <a:ext cx="348103" cy="295714"/>
            <a:chOff x="6657846" y="2007591"/>
            <a:chExt cx="348103" cy="295714"/>
          </a:xfrm>
        </p:grpSpPr>
        <p:sp>
          <p:nvSpPr>
            <p:cNvPr id="13663" name="Google Shape;13663;p81"/>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1"/>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1"/>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1"/>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1"/>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1"/>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1"/>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1"/>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1"/>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1"/>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1"/>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1"/>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1"/>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1"/>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1"/>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1"/>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1"/>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1"/>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1"/>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1"/>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1"/>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1"/>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1"/>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1"/>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1"/>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1"/>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81"/>
          <p:cNvGrpSpPr/>
          <p:nvPr/>
        </p:nvGrpSpPr>
        <p:grpSpPr>
          <a:xfrm>
            <a:off x="7104188" y="1819504"/>
            <a:ext cx="347341" cy="348103"/>
            <a:chOff x="7104188" y="1971904"/>
            <a:chExt cx="347341" cy="348103"/>
          </a:xfrm>
        </p:grpSpPr>
        <p:sp>
          <p:nvSpPr>
            <p:cNvPr id="13690" name="Google Shape;13690;p81"/>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1"/>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1"/>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1"/>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1"/>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1"/>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1"/>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1"/>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1"/>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1"/>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1"/>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1"/>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1"/>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1"/>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1"/>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1"/>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1"/>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1"/>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1"/>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1"/>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1"/>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1"/>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1"/>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1"/>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1"/>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1"/>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1"/>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1"/>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1"/>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1"/>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81"/>
          <p:cNvGrpSpPr/>
          <p:nvPr/>
        </p:nvGrpSpPr>
        <p:grpSpPr>
          <a:xfrm>
            <a:off x="7551264" y="1819504"/>
            <a:ext cx="344321" cy="348155"/>
            <a:chOff x="7551264" y="1971904"/>
            <a:chExt cx="344321" cy="348155"/>
          </a:xfrm>
        </p:grpSpPr>
        <p:sp>
          <p:nvSpPr>
            <p:cNvPr id="13721" name="Google Shape;13721;p81"/>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1"/>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1"/>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1"/>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1"/>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1"/>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1"/>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1"/>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1"/>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1"/>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1"/>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1"/>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1"/>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1"/>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1"/>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1"/>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1"/>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1"/>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1"/>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81"/>
          <p:cNvGrpSpPr/>
          <p:nvPr/>
        </p:nvGrpSpPr>
        <p:grpSpPr>
          <a:xfrm>
            <a:off x="7992826" y="1365390"/>
            <a:ext cx="317431" cy="344584"/>
            <a:chOff x="7992826" y="1517790"/>
            <a:chExt cx="317431" cy="344584"/>
          </a:xfrm>
        </p:grpSpPr>
        <p:sp>
          <p:nvSpPr>
            <p:cNvPr id="13741" name="Google Shape;13741;p81"/>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1"/>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1"/>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1"/>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1"/>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1"/>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1"/>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1"/>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1"/>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1"/>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1"/>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1"/>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1"/>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1"/>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1"/>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1"/>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1"/>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81"/>
          <p:cNvGrpSpPr/>
          <p:nvPr/>
        </p:nvGrpSpPr>
        <p:grpSpPr>
          <a:xfrm>
            <a:off x="7992065" y="1819504"/>
            <a:ext cx="351621" cy="348103"/>
            <a:chOff x="7992065" y="1971904"/>
            <a:chExt cx="351621" cy="348103"/>
          </a:xfrm>
        </p:grpSpPr>
        <p:sp>
          <p:nvSpPr>
            <p:cNvPr id="13759" name="Google Shape;13759;p81"/>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1"/>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1"/>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1"/>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1"/>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1"/>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1"/>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1"/>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1"/>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1"/>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1"/>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1"/>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1"/>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1"/>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1"/>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81"/>
          <p:cNvGrpSpPr/>
          <p:nvPr/>
        </p:nvGrpSpPr>
        <p:grpSpPr>
          <a:xfrm>
            <a:off x="4911189" y="3641055"/>
            <a:ext cx="296580" cy="364935"/>
            <a:chOff x="4911189" y="3793455"/>
            <a:chExt cx="296580" cy="364935"/>
          </a:xfrm>
        </p:grpSpPr>
        <p:sp>
          <p:nvSpPr>
            <p:cNvPr id="13775" name="Google Shape;13775;p81"/>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1"/>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1"/>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1"/>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1"/>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1"/>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1"/>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1"/>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1"/>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1"/>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1"/>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1"/>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1"/>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1"/>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1"/>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1"/>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1"/>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1"/>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1"/>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1"/>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81"/>
          <p:cNvGrpSpPr/>
          <p:nvPr/>
        </p:nvGrpSpPr>
        <p:grpSpPr>
          <a:xfrm>
            <a:off x="5341433" y="3640871"/>
            <a:ext cx="330272" cy="329117"/>
            <a:chOff x="5341433" y="3793271"/>
            <a:chExt cx="330272" cy="329117"/>
          </a:xfrm>
        </p:grpSpPr>
        <p:sp>
          <p:nvSpPr>
            <p:cNvPr id="13796" name="Google Shape;13796;p81"/>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1"/>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1"/>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1"/>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1"/>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1"/>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1"/>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1"/>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1"/>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1"/>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1"/>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1"/>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1"/>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1"/>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1"/>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1"/>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81"/>
          <p:cNvGrpSpPr/>
          <p:nvPr/>
        </p:nvGrpSpPr>
        <p:grpSpPr>
          <a:xfrm>
            <a:off x="5744051" y="3613850"/>
            <a:ext cx="428511" cy="383186"/>
            <a:chOff x="5744051" y="3766250"/>
            <a:chExt cx="428511" cy="383186"/>
          </a:xfrm>
        </p:grpSpPr>
        <p:sp>
          <p:nvSpPr>
            <p:cNvPr id="13813" name="Google Shape;13813;p81"/>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1"/>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1"/>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1"/>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1"/>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1"/>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1"/>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1"/>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1"/>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1"/>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1"/>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1"/>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1"/>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1"/>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1"/>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1"/>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1"/>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81"/>
          <p:cNvGrpSpPr/>
          <p:nvPr/>
        </p:nvGrpSpPr>
        <p:grpSpPr>
          <a:xfrm>
            <a:off x="6678697" y="3640924"/>
            <a:ext cx="342824" cy="328985"/>
            <a:chOff x="6678697" y="3793324"/>
            <a:chExt cx="342824" cy="328985"/>
          </a:xfrm>
        </p:grpSpPr>
        <p:sp>
          <p:nvSpPr>
            <p:cNvPr id="13831" name="Google Shape;13831;p81"/>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1"/>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1"/>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1"/>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1"/>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1"/>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1"/>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1"/>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81"/>
          <p:cNvGrpSpPr/>
          <p:nvPr/>
        </p:nvGrpSpPr>
        <p:grpSpPr>
          <a:xfrm>
            <a:off x="7101903" y="3609622"/>
            <a:ext cx="398627" cy="392088"/>
            <a:chOff x="7101903" y="3762022"/>
            <a:chExt cx="398627" cy="392088"/>
          </a:xfrm>
        </p:grpSpPr>
        <p:sp>
          <p:nvSpPr>
            <p:cNvPr id="13840" name="Google Shape;13840;p81"/>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1"/>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1"/>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1"/>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1"/>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1"/>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1"/>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1"/>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1"/>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1"/>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1"/>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1"/>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1"/>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1"/>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1"/>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1"/>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81"/>
          <p:cNvGrpSpPr/>
          <p:nvPr/>
        </p:nvGrpSpPr>
        <p:grpSpPr>
          <a:xfrm>
            <a:off x="7541469" y="3641055"/>
            <a:ext cx="407897" cy="328985"/>
            <a:chOff x="7541469" y="3793455"/>
            <a:chExt cx="407897" cy="328985"/>
          </a:xfrm>
        </p:grpSpPr>
        <p:sp>
          <p:nvSpPr>
            <p:cNvPr id="13859" name="Google Shape;13859;p81"/>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1"/>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1"/>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1"/>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1"/>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1"/>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1"/>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1"/>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1"/>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1"/>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1"/>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1"/>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1"/>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1"/>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1"/>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1"/>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1"/>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1"/>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1"/>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1"/>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1"/>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1"/>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1"/>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1"/>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1"/>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1"/>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1"/>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1"/>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1"/>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1"/>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9" name="Google Shape;13889;p81"/>
          <p:cNvGrpSpPr/>
          <p:nvPr/>
        </p:nvGrpSpPr>
        <p:grpSpPr>
          <a:xfrm>
            <a:off x="5310288" y="2803912"/>
            <a:ext cx="432292" cy="264412"/>
            <a:chOff x="5310288" y="2956312"/>
            <a:chExt cx="432292" cy="264412"/>
          </a:xfrm>
        </p:grpSpPr>
        <p:sp>
          <p:nvSpPr>
            <p:cNvPr id="13890" name="Google Shape;13890;p81"/>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1"/>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1"/>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1"/>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1"/>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1"/>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1"/>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1"/>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1"/>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1"/>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1"/>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1"/>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1"/>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1"/>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1"/>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1"/>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1"/>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1"/>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1"/>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1"/>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1"/>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1"/>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1"/>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1"/>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1"/>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1"/>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1"/>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81"/>
          <p:cNvGrpSpPr/>
          <p:nvPr/>
        </p:nvGrpSpPr>
        <p:grpSpPr>
          <a:xfrm>
            <a:off x="4879047" y="2279920"/>
            <a:ext cx="398075" cy="340303"/>
            <a:chOff x="4879047" y="2432320"/>
            <a:chExt cx="398075" cy="340303"/>
          </a:xfrm>
        </p:grpSpPr>
        <p:sp>
          <p:nvSpPr>
            <p:cNvPr id="13918" name="Google Shape;13918;p81"/>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1"/>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1"/>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1"/>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1"/>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1"/>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1"/>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1"/>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1"/>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1"/>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1"/>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1"/>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1"/>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1"/>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1"/>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1"/>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1"/>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1"/>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1"/>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1"/>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1"/>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1"/>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1"/>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1"/>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1"/>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1"/>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81"/>
          <p:cNvGrpSpPr/>
          <p:nvPr/>
        </p:nvGrpSpPr>
        <p:grpSpPr>
          <a:xfrm>
            <a:off x="5388701" y="2241423"/>
            <a:ext cx="280982" cy="395896"/>
            <a:chOff x="5388701" y="2393823"/>
            <a:chExt cx="280982" cy="395896"/>
          </a:xfrm>
        </p:grpSpPr>
        <p:sp>
          <p:nvSpPr>
            <p:cNvPr id="13945" name="Google Shape;13945;p81"/>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1"/>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1"/>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1"/>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1"/>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1"/>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1"/>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1"/>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1"/>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1"/>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1"/>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1"/>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1"/>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1"/>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1"/>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1"/>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1"/>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1"/>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1"/>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1"/>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1"/>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1"/>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1"/>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1"/>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1"/>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1"/>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1"/>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1"/>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1"/>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1"/>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81"/>
          <p:cNvGrpSpPr/>
          <p:nvPr/>
        </p:nvGrpSpPr>
        <p:grpSpPr>
          <a:xfrm>
            <a:off x="5743289" y="2286722"/>
            <a:ext cx="444871" cy="316407"/>
            <a:chOff x="5743289" y="2439122"/>
            <a:chExt cx="444871" cy="316407"/>
          </a:xfrm>
        </p:grpSpPr>
        <p:sp>
          <p:nvSpPr>
            <p:cNvPr id="13976" name="Google Shape;13976;p81"/>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1"/>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1"/>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1"/>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1"/>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1"/>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1"/>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1"/>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1"/>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1"/>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1"/>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1"/>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1"/>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1"/>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1"/>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1"/>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1"/>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1"/>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1"/>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1"/>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1"/>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1"/>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1"/>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1"/>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1"/>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1"/>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1"/>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1"/>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1"/>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81"/>
          <p:cNvGrpSpPr/>
          <p:nvPr/>
        </p:nvGrpSpPr>
        <p:grpSpPr>
          <a:xfrm>
            <a:off x="6230360" y="2280183"/>
            <a:ext cx="351359" cy="363412"/>
            <a:chOff x="6230360" y="2432583"/>
            <a:chExt cx="351359" cy="363412"/>
          </a:xfrm>
        </p:grpSpPr>
        <p:sp>
          <p:nvSpPr>
            <p:cNvPr id="14006" name="Google Shape;14006;p81"/>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1"/>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1"/>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1"/>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1"/>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1"/>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1"/>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1"/>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1"/>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1"/>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1"/>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1"/>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1"/>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1"/>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1"/>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1"/>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1"/>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1"/>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1"/>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1"/>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1"/>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81"/>
          <p:cNvGrpSpPr/>
          <p:nvPr/>
        </p:nvGrpSpPr>
        <p:grpSpPr>
          <a:xfrm>
            <a:off x="6633976" y="2307152"/>
            <a:ext cx="387781" cy="286680"/>
            <a:chOff x="6633976" y="2459552"/>
            <a:chExt cx="387781" cy="286680"/>
          </a:xfrm>
        </p:grpSpPr>
        <p:sp>
          <p:nvSpPr>
            <p:cNvPr id="14028" name="Google Shape;14028;p81"/>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1"/>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1"/>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1"/>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1"/>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1"/>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1"/>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5" name="Google Shape;14035;p81"/>
          <p:cNvGrpSpPr/>
          <p:nvPr/>
        </p:nvGrpSpPr>
        <p:grpSpPr>
          <a:xfrm>
            <a:off x="7091110" y="2276165"/>
            <a:ext cx="376989" cy="348864"/>
            <a:chOff x="7091110" y="2428565"/>
            <a:chExt cx="376989" cy="348864"/>
          </a:xfrm>
        </p:grpSpPr>
        <p:sp>
          <p:nvSpPr>
            <p:cNvPr id="14036" name="Google Shape;14036;p81"/>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1"/>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1"/>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1"/>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1"/>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1"/>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1"/>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1"/>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1"/>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1"/>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1"/>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1"/>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1"/>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1"/>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1"/>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1"/>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1"/>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1"/>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1"/>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1"/>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1"/>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1"/>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1"/>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1"/>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1"/>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1"/>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1"/>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1"/>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1"/>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1"/>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1"/>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81"/>
          <p:cNvGrpSpPr/>
          <p:nvPr/>
        </p:nvGrpSpPr>
        <p:grpSpPr>
          <a:xfrm>
            <a:off x="7536427" y="2262825"/>
            <a:ext cx="369715" cy="375492"/>
            <a:chOff x="7536427" y="2415225"/>
            <a:chExt cx="369715" cy="375492"/>
          </a:xfrm>
        </p:grpSpPr>
        <p:sp>
          <p:nvSpPr>
            <p:cNvPr id="14068" name="Google Shape;14068;p81"/>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1"/>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1"/>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1"/>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1"/>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1"/>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1"/>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1"/>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1"/>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1"/>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1"/>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1"/>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1"/>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1"/>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1"/>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1"/>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1"/>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1"/>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1"/>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1"/>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1"/>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1"/>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1"/>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1"/>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1"/>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1"/>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1"/>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1"/>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1"/>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1"/>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1"/>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1"/>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1"/>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1"/>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1"/>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1"/>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1"/>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1"/>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81"/>
          <p:cNvGrpSpPr/>
          <p:nvPr/>
        </p:nvGrpSpPr>
        <p:grpSpPr>
          <a:xfrm>
            <a:off x="7980773" y="2276402"/>
            <a:ext cx="353381" cy="358160"/>
            <a:chOff x="7980773" y="2428802"/>
            <a:chExt cx="353381" cy="358160"/>
          </a:xfrm>
        </p:grpSpPr>
        <p:sp>
          <p:nvSpPr>
            <p:cNvPr id="14107" name="Google Shape;14107;p81"/>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1"/>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1"/>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1"/>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1"/>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1"/>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1"/>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1"/>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1"/>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1"/>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1"/>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1"/>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1"/>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1"/>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1"/>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1"/>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1"/>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1"/>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1"/>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1"/>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1"/>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1"/>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1"/>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1"/>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1"/>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1"/>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1"/>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1"/>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1"/>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1"/>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81"/>
          <p:cNvGrpSpPr/>
          <p:nvPr/>
        </p:nvGrpSpPr>
        <p:grpSpPr>
          <a:xfrm>
            <a:off x="4886058" y="4138840"/>
            <a:ext cx="346343" cy="343953"/>
            <a:chOff x="4886058" y="4291240"/>
            <a:chExt cx="346343" cy="343953"/>
          </a:xfrm>
        </p:grpSpPr>
        <p:sp>
          <p:nvSpPr>
            <p:cNvPr id="14138" name="Google Shape;14138;p81"/>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1"/>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1"/>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1"/>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1"/>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1"/>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1"/>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1"/>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1"/>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1"/>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1"/>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1"/>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1"/>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1"/>
          <p:cNvGrpSpPr/>
          <p:nvPr/>
        </p:nvGrpSpPr>
        <p:grpSpPr>
          <a:xfrm>
            <a:off x="5344216" y="4138656"/>
            <a:ext cx="304616" cy="343560"/>
            <a:chOff x="5344216" y="4291056"/>
            <a:chExt cx="304616" cy="343560"/>
          </a:xfrm>
        </p:grpSpPr>
        <p:sp>
          <p:nvSpPr>
            <p:cNvPr id="14152" name="Google Shape;14152;p81"/>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1"/>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1"/>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1"/>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1"/>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1"/>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1"/>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1"/>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1"/>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1"/>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1"/>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81"/>
          <p:cNvGrpSpPr/>
          <p:nvPr/>
        </p:nvGrpSpPr>
        <p:grpSpPr>
          <a:xfrm>
            <a:off x="6279999" y="4112022"/>
            <a:ext cx="204093" cy="343743"/>
            <a:chOff x="6271562" y="4290872"/>
            <a:chExt cx="204093" cy="343743"/>
          </a:xfrm>
        </p:grpSpPr>
        <p:sp>
          <p:nvSpPr>
            <p:cNvPr id="14164" name="Google Shape;14164;p81"/>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1"/>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1"/>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1"/>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1"/>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1"/>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1"/>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1"/>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1"/>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1"/>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1"/>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1"/>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6" name="Google Shape;14176;p81"/>
          <p:cNvGrpSpPr/>
          <p:nvPr/>
        </p:nvGrpSpPr>
        <p:grpSpPr>
          <a:xfrm>
            <a:off x="6639491" y="4176838"/>
            <a:ext cx="344085" cy="267195"/>
            <a:chOff x="6639491" y="4329238"/>
            <a:chExt cx="344085" cy="267195"/>
          </a:xfrm>
        </p:grpSpPr>
        <p:sp>
          <p:nvSpPr>
            <p:cNvPr id="14177" name="Google Shape;14177;p81"/>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1"/>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1"/>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1"/>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1"/>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1"/>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1"/>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1"/>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1"/>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1"/>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1"/>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1"/>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1"/>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1"/>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1"/>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1"/>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1"/>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1"/>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81"/>
          <p:cNvGrpSpPr/>
          <p:nvPr/>
        </p:nvGrpSpPr>
        <p:grpSpPr>
          <a:xfrm>
            <a:off x="7133336" y="4138656"/>
            <a:ext cx="232979" cy="343560"/>
            <a:chOff x="7133336" y="4291056"/>
            <a:chExt cx="232979" cy="343560"/>
          </a:xfrm>
        </p:grpSpPr>
        <p:sp>
          <p:nvSpPr>
            <p:cNvPr id="14196" name="Google Shape;14196;p81"/>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1"/>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1"/>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1"/>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1"/>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1"/>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1"/>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1"/>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1"/>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1"/>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1"/>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1"/>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1"/>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1"/>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1"/>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1"/>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1"/>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81"/>
          <p:cNvGrpSpPr/>
          <p:nvPr/>
        </p:nvGrpSpPr>
        <p:grpSpPr>
          <a:xfrm>
            <a:off x="7571379" y="4138656"/>
            <a:ext cx="232979" cy="343560"/>
            <a:chOff x="7571379" y="4291056"/>
            <a:chExt cx="232979" cy="343560"/>
          </a:xfrm>
        </p:grpSpPr>
        <p:sp>
          <p:nvSpPr>
            <p:cNvPr id="14214" name="Google Shape;14214;p81"/>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1"/>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1"/>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1"/>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1"/>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1"/>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1"/>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1"/>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1"/>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1"/>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1"/>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1"/>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1"/>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1"/>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1"/>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1"/>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81"/>
          <p:cNvGrpSpPr/>
          <p:nvPr/>
        </p:nvGrpSpPr>
        <p:grpSpPr>
          <a:xfrm>
            <a:off x="6666381" y="3195475"/>
            <a:ext cx="295819" cy="370712"/>
            <a:chOff x="6666381" y="3347875"/>
            <a:chExt cx="295819" cy="370712"/>
          </a:xfrm>
        </p:grpSpPr>
        <p:sp>
          <p:nvSpPr>
            <p:cNvPr id="14231" name="Google Shape;14231;p81"/>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1"/>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1"/>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1"/>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1"/>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1"/>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1"/>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1"/>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1"/>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1"/>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1"/>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1"/>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1"/>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1"/>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1"/>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1"/>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1"/>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1"/>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1"/>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1"/>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1"/>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1"/>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1"/>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1"/>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1"/>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1"/>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1"/>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1"/>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1"/>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1"/>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1"/>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1"/>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1"/>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1"/>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1"/>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1"/>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1"/>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1"/>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1"/>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1"/>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81"/>
          <p:cNvGrpSpPr/>
          <p:nvPr/>
        </p:nvGrpSpPr>
        <p:grpSpPr>
          <a:xfrm>
            <a:off x="4877760" y="2735059"/>
            <a:ext cx="389567" cy="390329"/>
            <a:chOff x="4877760" y="2887459"/>
            <a:chExt cx="389567" cy="390329"/>
          </a:xfrm>
        </p:grpSpPr>
        <p:sp>
          <p:nvSpPr>
            <p:cNvPr id="14272" name="Google Shape;14272;p81"/>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1"/>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1"/>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1"/>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1"/>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1"/>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1"/>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1"/>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1"/>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1"/>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1"/>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1"/>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1"/>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1"/>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1"/>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1"/>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1"/>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1"/>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1"/>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1"/>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1"/>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1"/>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1"/>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1"/>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1"/>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1"/>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1"/>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1"/>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1"/>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1"/>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1"/>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1"/>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1"/>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1"/>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1"/>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1"/>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1"/>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1"/>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1"/>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1"/>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1"/>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1"/>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1"/>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1"/>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6" name="Google Shape;14316;p81"/>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1"/>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1"/>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1"/>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1"/>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1" name="Google Shape;14321;p81"/>
          <p:cNvGrpSpPr/>
          <p:nvPr/>
        </p:nvGrpSpPr>
        <p:grpSpPr>
          <a:xfrm>
            <a:off x="5779239" y="2735295"/>
            <a:ext cx="314411" cy="389830"/>
            <a:chOff x="5779239" y="2887695"/>
            <a:chExt cx="314411" cy="389830"/>
          </a:xfrm>
        </p:grpSpPr>
        <p:sp>
          <p:nvSpPr>
            <p:cNvPr id="14322" name="Google Shape;14322;p81"/>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1"/>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1"/>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1"/>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1"/>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1"/>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1"/>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1"/>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1"/>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1"/>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1"/>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1"/>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1"/>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1"/>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1"/>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1"/>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1"/>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1"/>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1"/>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1"/>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1"/>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1"/>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1"/>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1"/>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1"/>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1"/>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1"/>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1"/>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1"/>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1"/>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1"/>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1"/>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1"/>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1"/>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1"/>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1"/>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1"/>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1"/>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1"/>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1"/>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1"/>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1"/>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1"/>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1"/>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81"/>
          <p:cNvGrpSpPr/>
          <p:nvPr/>
        </p:nvGrpSpPr>
        <p:grpSpPr>
          <a:xfrm>
            <a:off x="6190130" y="2788577"/>
            <a:ext cx="389830" cy="283004"/>
            <a:chOff x="6190130" y="2940977"/>
            <a:chExt cx="389830" cy="283004"/>
          </a:xfrm>
        </p:grpSpPr>
        <p:sp>
          <p:nvSpPr>
            <p:cNvPr id="14367" name="Google Shape;14367;p81"/>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1"/>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1"/>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1"/>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1"/>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1"/>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1"/>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1"/>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1"/>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1"/>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1"/>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1"/>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1"/>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1"/>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1"/>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1"/>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1"/>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1"/>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1"/>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1"/>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1"/>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1"/>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1"/>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1"/>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1"/>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1"/>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1"/>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1"/>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1"/>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1"/>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7" name="Google Shape;14397;p81"/>
          <p:cNvGrpSpPr/>
          <p:nvPr/>
        </p:nvGrpSpPr>
        <p:grpSpPr>
          <a:xfrm>
            <a:off x="6633976" y="2747874"/>
            <a:ext cx="389803" cy="364673"/>
            <a:chOff x="6633976" y="2900274"/>
            <a:chExt cx="389803" cy="364673"/>
          </a:xfrm>
        </p:grpSpPr>
        <p:sp>
          <p:nvSpPr>
            <p:cNvPr id="14398" name="Google Shape;14398;p81"/>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1"/>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1"/>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1"/>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1"/>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1"/>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1"/>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1"/>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1"/>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1"/>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1"/>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1"/>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1"/>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1"/>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1"/>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1"/>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1"/>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81"/>
          <p:cNvGrpSpPr/>
          <p:nvPr/>
        </p:nvGrpSpPr>
        <p:grpSpPr>
          <a:xfrm>
            <a:off x="7517835" y="2733037"/>
            <a:ext cx="364935" cy="382529"/>
            <a:chOff x="7517835" y="2885437"/>
            <a:chExt cx="364935" cy="382529"/>
          </a:xfrm>
        </p:grpSpPr>
        <p:sp>
          <p:nvSpPr>
            <p:cNvPr id="14416" name="Google Shape;14416;p81"/>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1"/>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1"/>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1"/>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1"/>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1"/>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1"/>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1"/>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1"/>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1"/>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1"/>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1"/>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1"/>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1"/>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1"/>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1"/>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1"/>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1"/>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1"/>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1"/>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1"/>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1"/>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1"/>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1"/>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1"/>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1"/>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1"/>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1"/>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1"/>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1"/>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1"/>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1"/>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1"/>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1"/>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1"/>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1"/>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1"/>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81"/>
          <p:cNvGrpSpPr/>
          <p:nvPr/>
        </p:nvGrpSpPr>
        <p:grpSpPr>
          <a:xfrm>
            <a:off x="7087591" y="2734744"/>
            <a:ext cx="358160" cy="385602"/>
            <a:chOff x="7087591" y="2887144"/>
            <a:chExt cx="358160" cy="385602"/>
          </a:xfrm>
        </p:grpSpPr>
        <p:sp>
          <p:nvSpPr>
            <p:cNvPr id="14454" name="Google Shape;14454;p81"/>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1"/>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1"/>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1"/>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1"/>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1"/>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1"/>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1"/>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1"/>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1"/>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1"/>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1"/>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1"/>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1"/>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1"/>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1"/>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1"/>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1"/>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1"/>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3" name="Google Shape;14473;p81"/>
          <p:cNvGrpSpPr/>
          <p:nvPr/>
        </p:nvGrpSpPr>
        <p:grpSpPr>
          <a:xfrm>
            <a:off x="7951362" y="2733037"/>
            <a:ext cx="382529" cy="382529"/>
            <a:chOff x="7951362" y="2885437"/>
            <a:chExt cx="382529" cy="382529"/>
          </a:xfrm>
        </p:grpSpPr>
        <p:sp>
          <p:nvSpPr>
            <p:cNvPr id="14474" name="Google Shape;14474;p81"/>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1"/>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1"/>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1"/>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1"/>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1"/>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1"/>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1"/>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1"/>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1"/>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1"/>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1"/>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1"/>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1"/>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1"/>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1"/>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1"/>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1"/>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1"/>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1"/>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1"/>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1"/>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1"/>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1"/>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1"/>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1"/>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1"/>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1"/>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1"/>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1"/>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1"/>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1"/>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1"/>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1"/>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1"/>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1"/>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1"/>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1"/>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1"/>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1"/>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1"/>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1"/>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1"/>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1"/>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1"/>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1"/>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1"/>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1"/>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1"/>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3" name="Google Shape;14523;p81"/>
          <p:cNvGrpSpPr/>
          <p:nvPr/>
        </p:nvGrpSpPr>
        <p:grpSpPr>
          <a:xfrm>
            <a:off x="8054406" y="3662089"/>
            <a:ext cx="276964" cy="336601"/>
            <a:chOff x="8054406" y="3814489"/>
            <a:chExt cx="276964" cy="336601"/>
          </a:xfrm>
        </p:grpSpPr>
        <p:sp>
          <p:nvSpPr>
            <p:cNvPr id="14524" name="Google Shape;14524;p81"/>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1"/>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1"/>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1"/>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1"/>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1"/>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1"/>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1"/>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1"/>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81"/>
          <p:cNvGrpSpPr/>
          <p:nvPr/>
        </p:nvGrpSpPr>
        <p:grpSpPr>
          <a:xfrm>
            <a:off x="7936787" y="4142674"/>
            <a:ext cx="378249" cy="335524"/>
            <a:chOff x="7936787" y="4295074"/>
            <a:chExt cx="378249" cy="335524"/>
          </a:xfrm>
        </p:grpSpPr>
        <p:sp>
          <p:nvSpPr>
            <p:cNvPr id="14534" name="Google Shape;14534;p81"/>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1"/>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1"/>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1"/>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1"/>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1"/>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1"/>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1"/>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1"/>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1"/>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1"/>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1"/>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1"/>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1"/>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1"/>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1"/>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81"/>
          <p:cNvGrpSpPr/>
          <p:nvPr/>
        </p:nvGrpSpPr>
        <p:grpSpPr>
          <a:xfrm>
            <a:off x="4886058" y="1813490"/>
            <a:ext cx="388569" cy="388307"/>
            <a:chOff x="4886058" y="1965890"/>
            <a:chExt cx="388569" cy="388307"/>
          </a:xfrm>
        </p:grpSpPr>
        <p:sp>
          <p:nvSpPr>
            <p:cNvPr id="14551" name="Google Shape;14551;p81"/>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1"/>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1"/>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1"/>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1"/>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1"/>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1"/>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1"/>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1"/>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1"/>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1"/>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2" name="Google Shape;14562;p81"/>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4563" name="Google Shape;14563;p81"/>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67"/>
        <p:cNvGrpSpPr/>
        <p:nvPr/>
      </p:nvGrpSpPr>
      <p:grpSpPr>
        <a:xfrm>
          <a:off x="0" y="0"/>
          <a:ext cx="0" cy="0"/>
          <a:chOff x="0" y="0"/>
          <a:chExt cx="0" cy="0"/>
        </a:xfrm>
      </p:grpSpPr>
      <p:grpSp>
        <p:nvGrpSpPr>
          <p:cNvPr id="14568" name="Google Shape;14568;p82"/>
          <p:cNvGrpSpPr/>
          <p:nvPr/>
        </p:nvGrpSpPr>
        <p:grpSpPr>
          <a:xfrm>
            <a:off x="1765162" y="3194389"/>
            <a:ext cx="292801" cy="359258"/>
            <a:chOff x="1765162" y="3346789"/>
            <a:chExt cx="292801" cy="359258"/>
          </a:xfrm>
        </p:grpSpPr>
        <p:sp>
          <p:nvSpPr>
            <p:cNvPr id="14569" name="Google Shape;14569;p82"/>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2"/>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2"/>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2"/>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2"/>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2"/>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2"/>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2"/>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2"/>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2"/>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2"/>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2"/>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2"/>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2"/>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2"/>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82"/>
          <p:cNvGrpSpPr/>
          <p:nvPr/>
        </p:nvGrpSpPr>
        <p:grpSpPr>
          <a:xfrm>
            <a:off x="3077632" y="2292604"/>
            <a:ext cx="358996" cy="296309"/>
            <a:chOff x="3077632" y="2445004"/>
            <a:chExt cx="358996" cy="296309"/>
          </a:xfrm>
        </p:grpSpPr>
        <p:sp>
          <p:nvSpPr>
            <p:cNvPr id="14585" name="Google Shape;14585;p82"/>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2"/>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2"/>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2"/>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2"/>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2"/>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2"/>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2"/>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2"/>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2"/>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2"/>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2"/>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2"/>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2"/>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2"/>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2"/>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2"/>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2"/>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2"/>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2"/>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2"/>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2"/>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2"/>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2"/>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2"/>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2"/>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1" name="Google Shape;14611;p82"/>
          <p:cNvGrpSpPr/>
          <p:nvPr/>
        </p:nvGrpSpPr>
        <p:grpSpPr>
          <a:xfrm>
            <a:off x="2635237" y="2279380"/>
            <a:ext cx="359232" cy="323018"/>
            <a:chOff x="2635237" y="2431780"/>
            <a:chExt cx="359232" cy="323018"/>
          </a:xfrm>
        </p:grpSpPr>
        <p:sp>
          <p:nvSpPr>
            <p:cNvPr id="14612" name="Google Shape;14612;p82"/>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2"/>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2"/>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2"/>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2"/>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2"/>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2"/>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2"/>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2"/>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2"/>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2"/>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2"/>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2"/>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2"/>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2"/>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82"/>
          <p:cNvGrpSpPr/>
          <p:nvPr/>
        </p:nvGrpSpPr>
        <p:grpSpPr>
          <a:xfrm>
            <a:off x="4011651" y="3615732"/>
            <a:ext cx="373189" cy="358944"/>
            <a:chOff x="4011651" y="3768132"/>
            <a:chExt cx="373189" cy="358944"/>
          </a:xfrm>
        </p:grpSpPr>
        <p:sp>
          <p:nvSpPr>
            <p:cNvPr id="14628" name="Google Shape;14628;p82"/>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2"/>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2"/>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2"/>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2"/>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2"/>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2"/>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2"/>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2"/>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2"/>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82"/>
          <p:cNvGrpSpPr/>
          <p:nvPr/>
        </p:nvGrpSpPr>
        <p:grpSpPr>
          <a:xfrm>
            <a:off x="2189568" y="1809203"/>
            <a:ext cx="364993" cy="359049"/>
            <a:chOff x="2189568" y="1961603"/>
            <a:chExt cx="364993" cy="359049"/>
          </a:xfrm>
        </p:grpSpPr>
        <p:sp>
          <p:nvSpPr>
            <p:cNvPr id="14639" name="Google Shape;14639;p82"/>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2"/>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2"/>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2"/>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2"/>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2"/>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2"/>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2"/>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2"/>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2"/>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2"/>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2"/>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2"/>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2"/>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2"/>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2"/>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82"/>
          <p:cNvGrpSpPr/>
          <p:nvPr/>
        </p:nvGrpSpPr>
        <p:grpSpPr>
          <a:xfrm>
            <a:off x="2193077" y="2267571"/>
            <a:ext cx="378426" cy="346323"/>
            <a:chOff x="2193077" y="2419971"/>
            <a:chExt cx="378426" cy="346323"/>
          </a:xfrm>
        </p:grpSpPr>
        <p:sp>
          <p:nvSpPr>
            <p:cNvPr id="14656" name="Google Shape;14656;p82"/>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2"/>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2"/>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2"/>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2"/>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2"/>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2"/>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2"/>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2"/>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2"/>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2"/>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2"/>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2"/>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2"/>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2"/>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2"/>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2"/>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2"/>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2"/>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2"/>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2"/>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82"/>
          <p:cNvGrpSpPr/>
          <p:nvPr/>
        </p:nvGrpSpPr>
        <p:grpSpPr>
          <a:xfrm>
            <a:off x="861622" y="2729370"/>
            <a:ext cx="276802" cy="367140"/>
            <a:chOff x="861622" y="2881770"/>
            <a:chExt cx="276802" cy="367140"/>
          </a:xfrm>
        </p:grpSpPr>
        <p:sp>
          <p:nvSpPr>
            <p:cNvPr id="14678" name="Google Shape;14678;p82"/>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2"/>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2"/>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2"/>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2"/>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2"/>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2"/>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2"/>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2"/>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2"/>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2"/>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2"/>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2"/>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2"/>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2"/>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2"/>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2"/>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2"/>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2"/>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2"/>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2"/>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2"/>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82"/>
          <p:cNvGrpSpPr/>
          <p:nvPr/>
        </p:nvGrpSpPr>
        <p:grpSpPr>
          <a:xfrm>
            <a:off x="3968184" y="2729291"/>
            <a:ext cx="369444" cy="367140"/>
            <a:chOff x="3968184" y="2881691"/>
            <a:chExt cx="369444" cy="367140"/>
          </a:xfrm>
        </p:grpSpPr>
        <p:sp>
          <p:nvSpPr>
            <p:cNvPr id="14701" name="Google Shape;14701;p82"/>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2"/>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2"/>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2"/>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2"/>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2"/>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2"/>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2"/>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2"/>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2"/>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2"/>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2"/>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2"/>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2"/>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2"/>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2"/>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2"/>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2"/>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2"/>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2"/>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2"/>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2"/>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2"/>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2"/>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82"/>
          <p:cNvGrpSpPr/>
          <p:nvPr/>
        </p:nvGrpSpPr>
        <p:grpSpPr>
          <a:xfrm>
            <a:off x="3513796" y="2729684"/>
            <a:ext cx="371487" cy="366826"/>
            <a:chOff x="3513796" y="2882084"/>
            <a:chExt cx="371487" cy="366826"/>
          </a:xfrm>
        </p:grpSpPr>
        <p:sp>
          <p:nvSpPr>
            <p:cNvPr id="14726" name="Google Shape;14726;p82"/>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2"/>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2"/>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2"/>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2"/>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2"/>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2"/>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2"/>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2"/>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2"/>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2"/>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2"/>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2"/>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2"/>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2"/>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2"/>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2"/>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2"/>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2"/>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2"/>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2"/>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2"/>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2"/>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2"/>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2"/>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2"/>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2"/>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2"/>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2"/>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2"/>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2"/>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2"/>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2"/>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2"/>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2"/>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2"/>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2"/>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2"/>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2"/>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2"/>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2"/>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2"/>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2"/>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2"/>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2"/>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2"/>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2"/>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2"/>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2"/>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82"/>
          <p:cNvGrpSpPr/>
          <p:nvPr/>
        </p:nvGrpSpPr>
        <p:grpSpPr>
          <a:xfrm>
            <a:off x="873615" y="1347875"/>
            <a:ext cx="335011" cy="359232"/>
            <a:chOff x="873615" y="1500275"/>
            <a:chExt cx="335011" cy="359232"/>
          </a:xfrm>
        </p:grpSpPr>
        <p:sp>
          <p:nvSpPr>
            <p:cNvPr id="14776" name="Google Shape;14776;p82"/>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2"/>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2"/>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2"/>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2"/>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2"/>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2"/>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2"/>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2"/>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2"/>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2"/>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82"/>
          <p:cNvGrpSpPr/>
          <p:nvPr/>
        </p:nvGrpSpPr>
        <p:grpSpPr>
          <a:xfrm>
            <a:off x="2202058" y="3194337"/>
            <a:ext cx="337158" cy="359311"/>
            <a:chOff x="2202058" y="3346737"/>
            <a:chExt cx="337158" cy="359311"/>
          </a:xfrm>
        </p:grpSpPr>
        <p:sp>
          <p:nvSpPr>
            <p:cNvPr id="14788" name="Google Shape;14788;p82"/>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2"/>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2"/>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2"/>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2"/>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2"/>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2"/>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2"/>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2"/>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82"/>
          <p:cNvGrpSpPr/>
          <p:nvPr/>
        </p:nvGrpSpPr>
        <p:grpSpPr>
          <a:xfrm>
            <a:off x="2223059" y="3665772"/>
            <a:ext cx="359232" cy="306050"/>
            <a:chOff x="2223059" y="3818172"/>
            <a:chExt cx="359232" cy="306050"/>
          </a:xfrm>
        </p:grpSpPr>
        <p:sp>
          <p:nvSpPr>
            <p:cNvPr id="14798" name="Google Shape;14798;p82"/>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2"/>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2"/>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2"/>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2"/>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2"/>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2"/>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2"/>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2"/>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7" name="Google Shape;14807;p82"/>
          <p:cNvGrpSpPr/>
          <p:nvPr/>
        </p:nvGrpSpPr>
        <p:grpSpPr>
          <a:xfrm>
            <a:off x="1725989" y="1839420"/>
            <a:ext cx="378426" cy="298509"/>
            <a:chOff x="1725989" y="1991820"/>
            <a:chExt cx="378426" cy="298509"/>
          </a:xfrm>
        </p:grpSpPr>
        <p:sp>
          <p:nvSpPr>
            <p:cNvPr id="14808" name="Google Shape;14808;p82"/>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2"/>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2"/>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2"/>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2"/>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2"/>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2"/>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2"/>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2"/>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2"/>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2"/>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2"/>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82"/>
          <p:cNvGrpSpPr/>
          <p:nvPr/>
        </p:nvGrpSpPr>
        <p:grpSpPr>
          <a:xfrm>
            <a:off x="1768409" y="3639351"/>
            <a:ext cx="367978" cy="359075"/>
            <a:chOff x="1768409" y="3791751"/>
            <a:chExt cx="367978" cy="359075"/>
          </a:xfrm>
        </p:grpSpPr>
        <p:sp>
          <p:nvSpPr>
            <p:cNvPr id="14821" name="Google Shape;14821;p82"/>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2"/>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2"/>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2"/>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2"/>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2"/>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2"/>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2"/>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2"/>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2"/>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2"/>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2"/>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2"/>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82"/>
          <p:cNvGrpSpPr/>
          <p:nvPr/>
        </p:nvGrpSpPr>
        <p:grpSpPr>
          <a:xfrm>
            <a:off x="2668963" y="3638906"/>
            <a:ext cx="358735" cy="359311"/>
            <a:chOff x="2668963" y="3791306"/>
            <a:chExt cx="358735" cy="359311"/>
          </a:xfrm>
        </p:grpSpPr>
        <p:sp>
          <p:nvSpPr>
            <p:cNvPr id="14835" name="Google Shape;14835;p82"/>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2"/>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2"/>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2"/>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2"/>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2"/>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2"/>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2"/>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2"/>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2"/>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2"/>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2"/>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2"/>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2"/>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2"/>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2"/>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82"/>
          <p:cNvGrpSpPr/>
          <p:nvPr/>
        </p:nvGrpSpPr>
        <p:grpSpPr>
          <a:xfrm>
            <a:off x="849682" y="1842798"/>
            <a:ext cx="363893" cy="291727"/>
            <a:chOff x="849682" y="1995198"/>
            <a:chExt cx="363893" cy="291727"/>
          </a:xfrm>
        </p:grpSpPr>
        <p:sp>
          <p:nvSpPr>
            <p:cNvPr id="14852" name="Google Shape;14852;p82"/>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2"/>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2"/>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2"/>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2"/>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2"/>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2"/>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2"/>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2"/>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2"/>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2"/>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2"/>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2"/>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2"/>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2"/>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2"/>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2"/>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2"/>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82"/>
          <p:cNvGrpSpPr/>
          <p:nvPr/>
        </p:nvGrpSpPr>
        <p:grpSpPr>
          <a:xfrm>
            <a:off x="3065430" y="1837666"/>
            <a:ext cx="378190" cy="302044"/>
            <a:chOff x="3065430" y="1990066"/>
            <a:chExt cx="378190" cy="302044"/>
          </a:xfrm>
        </p:grpSpPr>
        <p:sp>
          <p:nvSpPr>
            <p:cNvPr id="14871" name="Google Shape;14871;p82"/>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2"/>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2"/>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2"/>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2"/>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2"/>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2"/>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2"/>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2"/>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2"/>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2"/>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82"/>
          <p:cNvGrpSpPr/>
          <p:nvPr/>
        </p:nvGrpSpPr>
        <p:grpSpPr>
          <a:xfrm>
            <a:off x="3568234" y="3639010"/>
            <a:ext cx="347501" cy="359284"/>
            <a:chOff x="3568234" y="3791410"/>
            <a:chExt cx="347501" cy="359284"/>
          </a:xfrm>
        </p:grpSpPr>
        <p:sp>
          <p:nvSpPr>
            <p:cNvPr id="14883" name="Google Shape;14883;p82"/>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2"/>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2"/>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2"/>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2"/>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2"/>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2"/>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2"/>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2"/>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2"/>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2"/>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4" name="Google Shape;14894;p82"/>
          <p:cNvGrpSpPr/>
          <p:nvPr/>
        </p:nvGrpSpPr>
        <p:grpSpPr>
          <a:xfrm>
            <a:off x="1759925" y="1348687"/>
            <a:ext cx="347004" cy="358420"/>
            <a:chOff x="1759925" y="1501087"/>
            <a:chExt cx="347004" cy="358420"/>
          </a:xfrm>
        </p:grpSpPr>
        <p:sp>
          <p:nvSpPr>
            <p:cNvPr id="14895" name="Google Shape;14895;p82"/>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2"/>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2"/>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2"/>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2"/>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2"/>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2"/>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2"/>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2"/>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2"/>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2"/>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2"/>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2"/>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2"/>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2"/>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2"/>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2"/>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2"/>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2"/>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2"/>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2"/>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2"/>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2"/>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2"/>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2"/>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2"/>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2"/>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2" name="Google Shape;14922;p82"/>
          <p:cNvGrpSpPr/>
          <p:nvPr/>
        </p:nvGrpSpPr>
        <p:grpSpPr>
          <a:xfrm>
            <a:off x="3519295" y="2261260"/>
            <a:ext cx="360227" cy="359311"/>
            <a:chOff x="3519295" y="2413660"/>
            <a:chExt cx="360227" cy="359311"/>
          </a:xfrm>
        </p:grpSpPr>
        <p:sp>
          <p:nvSpPr>
            <p:cNvPr id="14923" name="Google Shape;14923;p82"/>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2"/>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2"/>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2"/>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2"/>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2"/>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2"/>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2"/>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2"/>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2"/>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2"/>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2"/>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2"/>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2"/>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2"/>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2"/>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2"/>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2"/>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2"/>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2"/>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2"/>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2"/>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2"/>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2"/>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2"/>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2"/>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2"/>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2"/>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2"/>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2"/>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2"/>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2"/>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2"/>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2"/>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2"/>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82"/>
          <p:cNvGrpSpPr/>
          <p:nvPr/>
        </p:nvGrpSpPr>
        <p:grpSpPr>
          <a:xfrm>
            <a:off x="1330255" y="3693318"/>
            <a:ext cx="358996" cy="250774"/>
            <a:chOff x="1330255" y="3845718"/>
            <a:chExt cx="358996" cy="250774"/>
          </a:xfrm>
        </p:grpSpPr>
        <p:sp>
          <p:nvSpPr>
            <p:cNvPr id="14959" name="Google Shape;14959;p82"/>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2"/>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2"/>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2"/>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2"/>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2"/>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2"/>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2"/>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2"/>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2"/>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82"/>
          <p:cNvGrpSpPr/>
          <p:nvPr/>
        </p:nvGrpSpPr>
        <p:grpSpPr>
          <a:xfrm>
            <a:off x="3115103" y="3638984"/>
            <a:ext cx="373424" cy="359311"/>
            <a:chOff x="3115103" y="3791384"/>
            <a:chExt cx="373424" cy="359311"/>
          </a:xfrm>
        </p:grpSpPr>
        <p:sp>
          <p:nvSpPr>
            <p:cNvPr id="14970" name="Google Shape;14970;p82"/>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2"/>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2"/>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2"/>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2"/>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2"/>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2"/>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2"/>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2"/>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2"/>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2"/>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2"/>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2"/>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2"/>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82"/>
          <p:cNvGrpSpPr/>
          <p:nvPr/>
        </p:nvGrpSpPr>
        <p:grpSpPr>
          <a:xfrm>
            <a:off x="883853" y="3640241"/>
            <a:ext cx="378190" cy="357059"/>
            <a:chOff x="883853" y="3792641"/>
            <a:chExt cx="378190" cy="357059"/>
          </a:xfrm>
        </p:grpSpPr>
        <p:sp>
          <p:nvSpPr>
            <p:cNvPr id="14985" name="Google Shape;14985;p82"/>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2"/>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2"/>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2"/>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2"/>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2"/>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2"/>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2"/>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2"/>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2"/>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2"/>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2"/>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2"/>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2"/>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2"/>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2"/>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2"/>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2"/>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2"/>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2"/>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2"/>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2"/>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2"/>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2"/>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2"/>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2"/>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82"/>
          <p:cNvGrpSpPr/>
          <p:nvPr/>
        </p:nvGrpSpPr>
        <p:grpSpPr>
          <a:xfrm>
            <a:off x="3934196" y="2332405"/>
            <a:ext cx="401207" cy="214036"/>
            <a:chOff x="3934196" y="2484805"/>
            <a:chExt cx="401207" cy="214036"/>
          </a:xfrm>
        </p:grpSpPr>
        <p:sp>
          <p:nvSpPr>
            <p:cNvPr id="15012" name="Google Shape;15012;p82"/>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2"/>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2"/>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2"/>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2"/>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7" name="Google Shape;15017;p82"/>
          <p:cNvGrpSpPr/>
          <p:nvPr/>
        </p:nvGrpSpPr>
        <p:grpSpPr>
          <a:xfrm>
            <a:off x="3999894" y="1347797"/>
            <a:ext cx="342474" cy="359232"/>
            <a:chOff x="3999894" y="1500197"/>
            <a:chExt cx="342474" cy="359232"/>
          </a:xfrm>
        </p:grpSpPr>
        <p:sp>
          <p:nvSpPr>
            <p:cNvPr id="15018" name="Google Shape;15018;p82"/>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2"/>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2"/>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2"/>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2"/>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2"/>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2"/>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2"/>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2"/>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2"/>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82"/>
          <p:cNvGrpSpPr/>
          <p:nvPr/>
        </p:nvGrpSpPr>
        <p:grpSpPr>
          <a:xfrm>
            <a:off x="2233795" y="2729762"/>
            <a:ext cx="232601" cy="366747"/>
            <a:chOff x="2233795" y="2882162"/>
            <a:chExt cx="232601" cy="366747"/>
          </a:xfrm>
        </p:grpSpPr>
        <p:sp>
          <p:nvSpPr>
            <p:cNvPr id="15029" name="Google Shape;15029;p82"/>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2"/>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2"/>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2"/>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2"/>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2"/>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2"/>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2"/>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2"/>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2"/>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2"/>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2"/>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2"/>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2"/>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2"/>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2"/>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2"/>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2"/>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7" name="Google Shape;15047;p82"/>
          <p:cNvGrpSpPr/>
          <p:nvPr/>
        </p:nvGrpSpPr>
        <p:grpSpPr>
          <a:xfrm>
            <a:off x="3523772" y="3252022"/>
            <a:ext cx="362008" cy="244175"/>
            <a:chOff x="3523772" y="3404422"/>
            <a:chExt cx="362008" cy="244175"/>
          </a:xfrm>
        </p:grpSpPr>
        <p:sp>
          <p:nvSpPr>
            <p:cNvPr id="15048" name="Google Shape;15048;p82"/>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2"/>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2"/>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2"/>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2"/>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2"/>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2"/>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2"/>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2"/>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2"/>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2"/>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2"/>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2"/>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2"/>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2"/>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82"/>
          <p:cNvGrpSpPr/>
          <p:nvPr/>
        </p:nvGrpSpPr>
        <p:grpSpPr>
          <a:xfrm>
            <a:off x="3531026" y="1824914"/>
            <a:ext cx="359232" cy="327836"/>
            <a:chOff x="3531026" y="1977314"/>
            <a:chExt cx="359232" cy="327836"/>
          </a:xfrm>
        </p:grpSpPr>
        <p:sp>
          <p:nvSpPr>
            <p:cNvPr id="15064" name="Google Shape;15064;p82"/>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2"/>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2"/>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2"/>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2"/>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2"/>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2"/>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2"/>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2"/>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2"/>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82"/>
          <p:cNvGrpSpPr/>
          <p:nvPr/>
        </p:nvGrpSpPr>
        <p:grpSpPr>
          <a:xfrm>
            <a:off x="3123351" y="1347875"/>
            <a:ext cx="296781" cy="359232"/>
            <a:chOff x="3123351" y="1500275"/>
            <a:chExt cx="296781" cy="359232"/>
          </a:xfrm>
        </p:grpSpPr>
        <p:sp>
          <p:nvSpPr>
            <p:cNvPr id="15075" name="Google Shape;15075;p82"/>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2"/>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2"/>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2"/>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2"/>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2"/>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2"/>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2"/>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2"/>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2"/>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2"/>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82"/>
          <p:cNvGrpSpPr/>
          <p:nvPr/>
        </p:nvGrpSpPr>
        <p:grpSpPr>
          <a:xfrm>
            <a:off x="2659458" y="1347875"/>
            <a:ext cx="332261" cy="359232"/>
            <a:chOff x="2659458" y="1500275"/>
            <a:chExt cx="332261" cy="359232"/>
          </a:xfrm>
        </p:grpSpPr>
        <p:sp>
          <p:nvSpPr>
            <p:cNvPr id="15087" name="Google Shape;15087;p82"/>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2"/>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2"/>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2"/>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2"/>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2"/>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2"/>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2"/>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2"/>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2"/>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2"/>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2"/>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2"/>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2"/>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2"/>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2"/>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2"/>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2"/>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2"/>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2"/>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82"/>
          <p:cNvGrpSpPr/>
          <p:nvPr/>
        </p:nvGrpSpPr>
        <p:grpSpPr>
          <a:xfrm>
            <a:off x="1750184" y="2261130"/>
            <a:ext cx="359730" cy="359441"/>
            <a:chOff x="1750184" y="2413530"/>
            <a:chExt cx="359730" cy="359441"/>
          </a:xfrm>
        </p:grpSpPr>
        <p:sp>
          <p:nvSpPr>
            <p:cNvPr id="15108" name="Google Shape;15108;p82"/>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2"/>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2"/>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2"/>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2"/>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2"/>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2"/>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2"/>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2"/>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2"/>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2"/>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82"/>
          <p:cNvGrpSpPr/>
          <p:nvPr/>
        </p:nvGrpSpPr>
        <p:grpSpPr>
          <a:xfrm>
            <a:off x="2230050" y="1347823"/>
            <a:ext cx="316524" cy="359284"/>
            <a:chOff x="2230050" y="1500223"/>
            <a:chExt cx="316524" cy="359284"/>
          </a:xfrm>
        </p:grpSpPr>
        <p:sp>
          <p:nvSpPr>
            <p:cNvPr id="15120" name="Google Shape;15120;p82"/>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2"/>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2"/>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2"/>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2"/>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2"/>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2"/>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2"/>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2"/>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2"/>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2"/>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2"/>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2"/>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2"/>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2"/>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2"/>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2"/>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2"/>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0" name="Google Shape;15140;p82"/>
          <p:cNvGrpSpPr/>
          <p:nvPr/>
        </p:nvGrpSpPr>
        <p:grpSpPr>
          <a:xfrm>
            <a:off x="2690042" y="4110367"/>
            <a:ext cx="359389" cy="359232"/>
            <a:chOff x="2690042" y="4262767"/>
            <a:chExt cx="359389" cy="359232"/>
          </a:xfrm>
        </p:grpSpPr>
        <p:sp>
          <p:nvSpPr>
            <p:cNvPr id="15141" name="Google Shape;15141;p82"/>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2"/>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2"/>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2"/>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2"/>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2"/>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2"/>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82"/>
          <p:cNvGrpSpPr/>
          <p:nvPr/>
        </p:nvGrpSpPr>
        <p:grpSpPr>
          <a:xfrm>
            <a:off x="2689440" y="2729762"/>
            <a:ext cx="222337" cy="366721"/>
            <a:chOff x="2689440" y="2882162"/>
            <a:chExt cx="222337" cy="366721"/>
          </a:xfrm>
        </p:grpSpPr>
        <p:sp>
          <p:nvSpPr>
            <p:cNvPr id="15149" name="Google Shape;15149;p82"/>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2"/>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2"/>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2"/>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2"/>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2"/>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2"/>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2"/>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2"/>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8" name="Google Shape;15158;p82"/>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9" name="Google Shape;15159;p82"/>
          <p:cNvGrpSpPr/>
          <p:nvPr/>
        </p:nvGrpSpPr>
        <p:grpSpPr>
          <a:xfrm>
            <a:off x="2637986" y="1827742"/>
            <a:ext cx="359232" cy="322023"/>
            <a:chOff x="2637986" y="1980142"/>
            <a:chExt cx="359232" cy="322023"/>
          </a:xfrm>
        </p:grpSpPr>
        <p:sp>
          <p:nvSpPr>
            <p:cNvPr id="15160" name="Google Shape;15160;p82"/>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2"/>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2"/>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2"/>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2"/>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2"/>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2"/>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2"/>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2"/>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2"/>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2"/>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2"/>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2"/>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3" name="Google Shape;15173;p82"/>
          <p:cNvGrpSpPr/>
          <p:nvPr/>
        </p:nvGrpSpPr>
        <p:grpSpPr>
          <a:xfrm>
            <a:off x="1306531" y="3194572"/>
            <a:ext cx="323018" cy="359075"/>
            <a:chOff x="1306531" y="3346972"/>
            <a:chExt cx="323018" cy="359075"/>
          </a:xfrm>
        </p:grpSpPr>
        <p:sp>
          <p:nvSpPr>
            <p:cNvPr id="15174" name="Google Shape;15174;p82"/>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2"/>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2"/>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2"/>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2"/>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2"/>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2"/>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2"/>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2"/>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82"/>
          <p:cNvGrpSpPr/>
          <p:nvPr/>
        </p:nvGrpSpPr>
        <p:grpSpPr>
          <a:xfrm>
            <a:off x="1308024" y="2261575"/>
            <a:ext cx="360253" cy="357111"/>
            <a:chOff x="1308024" y="2413975"/>
            <a:chExt cx="360253" cy="357111"/>
          </a:xfrm>
        </p:grpSpPr>
        <p:sp>
          <p:nvSpPr>
            <p:cNvPr id="15184" name="Google Shape;15184;p82"/>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2"/>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2"/>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2"/>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2"/>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2"/>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2"/>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2"/>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2"/>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2"/>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2"/>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2"/>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2"/>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2"/>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2"/>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2"/>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2"/>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2"/>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2"/>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2"/>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2"/>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2"/>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2"/>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2"/>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2"/>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2"/>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2"/>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2"/>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2"/>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2"/>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4" name="Google Shape;15214;p82"/>
          <p:cNvGrpSpPr/>
          <p:nvPr/>
        </p:nvGrpSpPr>
        <p:grpSpPr>
          <a:xfrm>
            <a:off x="1298519" y="1817922"/>
            <a:ext cx="378452" cy="341321"/>
            <a:chOff x="1298519" y="1970322"/>
            <a:chExt cx="378452" cy="341321"/>
          </a:xfrm>
        </p:grpSpPr>
        <p:sp>
          <p:nvSpPr>
            <p:cNvPr id="15215" name="Google Shape;15215;p82"/>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2"/>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2"/>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2"/>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2"/>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2"/>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2"/>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2"/>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2"/>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2"/>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2"/>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2"/>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2"/>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2"/>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2"/>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2"/>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2"/>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2"/>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2"/>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2"/>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82"/>
          <p:cNvGrpSpPr/>
          <p:nvPr/>
        </p:nvGrpSpPr>
        <p:grpSpPr>
          <a:xfrm>
            <a:off x="3114815" y="3194468"/>
            <a:ext cx="283217" cy="359180"/>
            <a:chOff x="3114815" y="3346868"/>
            <a:chExt cx="283217" cy="359180"/>
          </a:xfrm>
        </p:grpSpPr>
        <p:sp>
          <p:nvSpPr>
            <p:cNvPr id="15236" name="Google Shape;15236;p82"/>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2"/>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2"/>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2"/>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2"/>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2"/>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2"/>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2"/>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2"/>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2"/>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2"/>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2"/>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2"/>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9" name="Google Shape;15249;p82"/>
          <p:cNvGrpSpPr/>
          <p:nvPr/>
        </p:nvGrpSpPr>
        <p:grpSpPr>
          <a:xfrm>
            <a:off x="3973186" y="3200831"/>
            <a:ext cx="378661" cy="346558"/>
            <a:chOff x="3973186" y="3353231"/>
            <a:chExt cx="378661" cy="346558"/>
          </a:xfrm>
        </p:grpSpPr>
        <p:sp>
          <p:nvSpPr>
            <p:cNvPr id="15250" name="Google Shape;15250;p82"/>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2"/>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2"/>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2"/>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2"/>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2"/>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2"/>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2"/>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2"/>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2"/>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2"/>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2"/>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2"/>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2"/>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2"/>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2"/>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2"/>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2"/>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82"/>
          <p:cNvGrpSpPr/>
          <p:nvPr/>
        </p:nvGrpSpPr>
        <p:grpSpPr>
          <a:xfrm>
            <a:off x="2152857" y="4110602"/>
            <a:ext cx="373241" cy="359127"/>
            <a:chOff x="2152857" y="4263002"/>
            <a:chExt cx="373241" cy="359127"/>
          </a:xfrm>
        </p:grpSpPr>
        <p:sp>
          <p:nvSpPr>
            <p:cNvPr id="15269" name="Google Shape;15269;p82"/>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2"/>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2"/>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2"/>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2"/>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2"/>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2"/>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2"/>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82"/>
          <p:cNvGrpSpPr/>
          <p:nvPr/>
        </p:nvGrpSpPr>
        <p:grpSpPr>
          <a:xfrm>
            <a:off x="859632" y="3194572"/>
            <a:ext cx="303537" cy="359127"/>
            <a:chOff x="859632" y="3346972"/>
            <a:chExt cx="303537" cy="359127"/>
          </a:xfrm>
        </p:grpSpPr>
        <p:sp>
          <p:nvSpPr>
            <p:cNvPr id="15278" name="Google Shape;15278;p82"/>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2"/>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2"/>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2"/>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2"/>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3" name="Google Shape;15283;p82"/>
          <p:cNvGrpSpPr/>
          <p:nvPr/>
        </p:nvGrpSpPr>
        <p:grpSpPr>
          <a:xfrm>
            <a:off x="1767911" y="2729841"/>
            <a:ext cx="265306" cy="366799"/>
            <a:chOff x="1767911" y="2882241"/>
            <a:chExt cx="265306" cy="366799"/>
          </a:xfrm>
        </p:grpSpPr>
        <p:sp>
          <p:nvSpPr>
            <p:cNvPr id="15284" name="Google Shape;15284;p82"/>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2"/>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2"/>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2"/>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2"/>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2"/>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2"/>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2"/>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2"/>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2"/>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2"/>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82"/>
          <p:cNvGrpSpPr/>
          <p:nvPr/>
        </p:nvGrpSpPr>
        <p:grpSpPr>
          <a:xfrm>
            <a:off x="1332009" y="1347535"/>
            <a:ext cx="331895" cy="359311"/>
            <a:chOff x="1332009" y="1499935"/>
            <a:chExt cx="331895" cy="359311"/>
          </a:xfrm>
        </p:grpSpPr>
        <p:sp>
          <p:nvSpPr>
            <p:cNvPr id="15300" name="Google Shape;15300;p82"/>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2"/>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2"/>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2"/>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2"/>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2"/>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2"/>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2"/>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2"/>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2"/>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2"/>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2"/>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2"/>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2"/>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2"/>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2"/>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2"/>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82"/>
          <p:cNvGrpSpPr/>
          <p:nvPr/>
        </p:nvGrpSpPr>
        <p:grpSpPr>
          <a:xfrm>
            <a:off x="2663464" y="3194415"/>
            <a:ext cx="289528" cy="359232"/>
            <a:chOff x="2663464" y="3346815"/>
            <a:chExt cx="289528" cy="359232"/>
          </a:xfrm>
        </p:grpSpPr>
        <p:sp>
          <p:nvSpPr>
            <p:cNvPr id="15318" name="Google Shape;15318;p82"/>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2"/>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2"/>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2"/>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2"/>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2"/>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2"/>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2"/>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2"/>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2"/>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2"/>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9" name="Google Shape;15329;p82"/>
          <p:cNvGrpSpPr/>
          <p:nvPr/>
        </p:nvGrpSpPr>
        <p:grpSpPr>
          <a:xfrm>
            <a:off x="1315775" y="2729527"/>
            <a:ext cx="269051" cy="366983"/>
            <a:chOff x="1315775" y="2881927"/>
            <a:chExt cx="269051" cy="366983"/>
          </a:xfrm>
        </p:grpSpPr>
        <p:sp>
          <p:nvSpPr>
            <p:cNvPr id="15330" name="Google Shape;15330;p82"/>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2"/>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2"/>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2"/>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2"/>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2"/>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2"/>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2"/>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2"/>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2"/>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2"/>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2"/>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2"/>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2"/>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2"/>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82"/>
          <p:cNvGrpSpPr/>
          <p:nvPr/>
        </p:nvGrpSpPr>
        <p:grpSpPr>
          <a:xfrm>
            <a:off x="3977427" y="1827742"/>
            <a:ext cx="359232" cy="322023"/>
            <a:chOff x="3977427" y="1980142"/>
            <a:chExt cx="359232" cy="322023"/>
          </a:xfrm>
        </p:grpSpPr>
        <p:sp>
          <p:nvSpPr>
            <p:cNvPr id="15346" name="Google Shape;15346;p82"/>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2"/>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2"/>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2"/>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2"/>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2"/>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2"/>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2"/>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2"/>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2"/>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6" name="Google Shape;15356;p82"/>
          <p:cNvGrpSpPr/>
          <p:nvPr/>
        </p:nvGrpSpPr>
        <p:grpSpPr>
          <a:xfrm>
            <a:off x="865628" y="2261208"/>
            <a:ext cx="361720" cy="359180"/>
            <a:chOff x="865628" y="2413608"/>
            <a:chExt cx="361720" cy="359180"/>
          </a:xfrm>
        </p:grpSpPr>
        <p:sp>
          <p:nvSpPr>
            <p:cNvPr id="15357" name="Google Shape;15357;p82"/>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2"/>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2"/>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2"/>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2"/>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2"/>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2"/>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2"/>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2"/>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2"/>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2"/>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2"/>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2"/>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82"/>
          <p:cNvGrpSpPr/>
          <p:nvPr/>
        </p:nvGrpSpPr>
        <p:grpSpPr>
          <a:xfrm>
            <a:off x="3117093" y="2729527"/>
            <a:ext cx="268815" cy="366983"/>
            <a:chOff x="3117093" y="2881927"/>
            <a:chExt cx="268815" cy="366983"/>
          </a:xfrm>
        </p:grpSpPr>
        <p:sp>
          <p:nvSpPr>
            <p:cNvPr id="15371" name="Google Shape;15371;p82"/>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2"/>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2"/>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2"/>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2"/>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2"/>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2"/>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2"/>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2"/>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2"/>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2"/>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2"/>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2"/>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2"/>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2"/>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6" name="Google Shape;15386;p82"/>
          <p:cNvGrpSpPr/>
          <p:nvPr/>
        </p:nvGrpSpPr>
        <p:grpSpPr>
          <a:xfrm>
            <a:off x="3534508" y="1355600"/>
            <a:ext cx="368502" cy="343521"/>
            <a:chOff x="3534508" y="1508000"/>
            <a:chExt cx="368502" cy="343521"/>
          </a:xfrm>
        </p:grpSpPr>
        <p:sp>
          <p:nvSpPr>
            <p:cNvPr id="15387" name="Google Shape;15387;p82"/>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2"/>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2"/>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2"/>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2"/>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2"/>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2"/>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2"/>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2"/>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2"/>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2"/>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2"/>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2"/>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2"/>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2"/>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82"/>
          <p:cNvGrpSpPr/>
          <p:nvPr/>
        </p:nvGrpSpPr>
        <p:grpSpPr>
          <a:xfrm>
            <a:off x="7147436" y="1350599"/>
            <a:ext cx="279054" cy="354754"/>
            <a:chOff x="7147436" y="1502999"/>
            <a:chExt cx="279054" cy="354754"/>
          </a:xfrm>
        </p:grpSpPr>
        <p:sp>
          <p:nvSpPr>
            <p:cNvPr id="15403" name="Google Shape;15403;p82"/>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2"/>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2"/>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2"/>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2"/>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2"/>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2"/>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2"/>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2"/>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2"/>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2"/>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2"/>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2"/>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2"/>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2"/>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2"/>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9" name="Google Shape;15419;p82"/>
          <p:cNvGrpSpPr/>
          <p:nvPr/>
        </p:nvGrpSpPr>
        <p:grpSpPr>
          <a:xfrm>
            <a:off x="7603081" y="1820672"/>
            <a:ext cx="276802" cy="354807"/>
            <a:chOff x="7603081" y="1973072"/>
            <a:chExt cx="276802" cy="354807"/>
          </a:xfrm>
        </p:grpSpPr>
        <p:sp>
          <p:nvSpPr>
            <p:cNvPr id="15420" name="Google Shape;15420;p82"/>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2"/>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2"/>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2"/>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2"/>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2"/>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2"/>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2"/>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2"/>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2"/>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2"/>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2"/>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2"/>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2"/>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82"/>
          <p:cNvGrpSpPr/>
          <p:nvPr/>
        </p:nvGrpSpPr>
        <p:grpSpPr>
          <a:xfrm>
            <a:off x="6696792" y="1350599"/>
            <a:ext cx="276802" cy="354754"/>
            <a:chOff x="6696792" y="1502999"/>
            <a:chExt cx="276802" cy="354754"/>
          </a:xfrm>
        </p:grpSpPr>
        <p:sp>
          <p:nvSpPr>
            <p:cNvPr id="15435" name="Google Shape;15435;p82"/>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2"/>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2"/>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2"/>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2"/>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2"/>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2"/>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2"/>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2"/>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2"/>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2"/>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2"/>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2"/>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2"/>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2"/>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50" name="Google Shape;15450;p82"/>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1" name="Google Shape;15451;p82"/>
          <p:cNvGrpSpPr/>
          <p:nvPr/>
        </p:nvGrpSpPr>
        <p:grpSpPr>
          <a:xfrm>
            <a:off x="6223393" y="1350599"/>
            <a:ext cx="320295" cy="354754"/>
            <a:chOff x="6223393" y="1502999"/>
            <a:chExt cx="320295" cy="354754"/>
          </a:xfrm>
        </p:grpSpPr>
        <p:sp>
          <p:nvSpPr>
            <p:cNvPr id="15452" name="Google Shape;15452;p82"/>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2"/>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2"/>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2"/>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2"/>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2"/>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2"/>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2"/>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2"/>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2"/>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2"/>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2"/>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2"/>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2"/>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2"/>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2"/>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2"/>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2"/>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2"/>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2"/>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2"/>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2"/>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2"/>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5" name="Google Shape;15475;p82"/>
          <p:cNvGrpSpPr/>
          <p:nvPr/>
        </p:nvGrpSpPr>
        <p:grpSpPr>
          <a:xfrm>
            <a:off x="5310611" y="1350572"/>
            <a:ext cx="339515" cy="354781"/>
            <a:chOff x="5310611" y="1502972"/>
            <a:chExt cx="339515" cy="354781"/>
          </a:xfrm>
        </p:grpSpPr>
        <p:sp>
          <p:nvSpPr>
            <p:cNvPr id="15476" name="Google Shape;15476;p82"/>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2"/>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2"/>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2"/>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2"/>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2"/>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2"/>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2"/>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2"/>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2"/>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2"/>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2"/>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2"/>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2"/>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2"/>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2"/>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2" name="Google Shape;15492;p82"/>
          <p:cNvGrpSpPr/>
          <p:nvPr/>
        </p:nvGrpSpPr>
        <p:grpSpPr>
          <a:xfrm>
            <a:off x="6253637" y="3637701"/>
            <a:ext cx="274550" cy="354833"/>
            <a:chOff x="6253637" y="3790101"/>
            <a:chExt cx="274550" cy="354833"/>
          </a:xfrm>
        </p:grpSpPr>
        <p:sp>
          <p:nvSpPr>
            <p:cNvPr id="15493" name="Google Shape;15493;p82"/>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2"/>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2"/>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2"/>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2"/>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2"/>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2"/>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2"/>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2"/>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2"/>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2"/>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2"/>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2"/>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2"/>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2"/>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2"/>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2"/>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82"/>
          <p:cNvGrpSpPr/>
          <p:nvPr/>
        </p:nvGrpSpPr>
        <p:grpSpPr>
          <a:xfrm>
            <a:off x="5802731" y="3637780"/>
            <a:ext cx="274576" cy="354754"/>
            <a:chOff x="5802731" y="3790180"/>
            <a:chExt cx="274576" cy="354754"/>
          </a:xfrm>
        </p:grpSpPr>
        <p:sp>
          <p:nvSpPr>
            <p:cNvPr id="15511" name="Google Shape;15511;p82"/>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2"/>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2"/>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2"/>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2"/>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2"/>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2"/>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2"/>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2"/>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2"/>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2"/>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2"/>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2"/>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2"/>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2"/>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2"/>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2"/>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2"/>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2"/>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2"/>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2"/>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82"/>
          <p:cNvGrpSpPr/>
          <p:nvPr/>
        </p:nvGrpSpPr>
        <p:grpSpPr>
          <a:xfrm>
            <a:off x="5352088" y="3637806"/>
            <a:ext cx="274550" cy="354728"/>
            <a:chOff x="5352088" y="3790206"/>
            <a:chExt cx="274550" cy="354728"/>
          </a:xfrm>
        </p:grpSpPr>
        <p:sp>
          <p:nvSpPr>
            <p:cNvPr id="15533" name="Google Shape;15533;p82"/>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2"/>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2"/>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2"/>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2"/>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2"/>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2"/>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2"/>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2"/>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2"/>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2"/>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2"/>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2"/>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2"/>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2"/>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2"/>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2"/>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2"/>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2"/>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2"/>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2"/>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2"/>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2"/>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2"/>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7" name="Google Shape;15557;p82"/>
          <p:cNvGrpSpPr/>
          <p:nvPr/>
        </p:nvGrpSpPr>
        <p:grpSpPr>
          <a:xfrm>
            <a:off x="4901706" y="3637675"/>
            <a:ext cx="274550" cy="354859"/>
            <a:chOff x="4901706" y="3790075"/>
            <a:chExt cx="274550" cy="354859"/>
          </a:xfrm>
        </p:grpSpPr>
        <p:sp>
          <p:nvSpPr>
            <p:cNvPr id="15558" name="Google Shape;15558;p82"/>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2"/>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2"/>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2"/>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2"/>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2"/>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2"/>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2"/>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2"/>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2"/>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2"/>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2"/>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2"/>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2"/>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2"/>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2"/>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2"/>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82"/>
          <p:cNvGrpSpPr/>
          <p:nvPr/>
        </p:nvGrpSpPr>
        <p:grpSpPr>
          <a:xfrm>
            <a:off x="8052704" y="1350808"/>
            <a:ext cx="275073" cy="354545"/>
            <a:chOff x="8052704" y="1503208"/>
            <a:chExt cx="275073" cy="354545"/>
          </a:xfrm>
        </p:grpSpPr>
        <p:sp>
          <p:nvSpPr>
            <p:cNvPr id="15576" name="Google Shape;15576;p82"/>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2"/>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2"/>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2"/>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2"/>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2"/>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2"/>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2"/>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2"/>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2"/>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2"/>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2"/>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2"/>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2"/>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2"/>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2"/>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2"/>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82"/>
          <p:cNvGrpSpPr/>
          <p:nvPr/>
        </p:nvGrpSpPr>
        <p:grpSpPr>
          <a:xfrm>
            <a:off x="5794745" y="1350599"/>
            <a:ext cx="274550" cy="354754"/>
            <a:chOff x="5794745" y="1502999"/>
            <a:chExt cx="274550" cy="354754"/>
          </a:xfrm>
        </p:grpSpPr>
        <p:sp>
          <p:nvSpPr>
            <p:cNvPr id="15594" name="Google Shape;15594;p82"/>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2"/>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2"/>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2"/>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2"/>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2"/>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2"/>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2"/>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2"/>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2"/>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2"/>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2"/>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2"/>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2"/>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2"/>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2"/>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2"/>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2"/>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2"/>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2"/>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2"/>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2"/>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2"/>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82"/>
          <p:cNvGrpSpPr/>
          <p:nvPr/>
        </p:nvGrpSpPr>
        <p:grpSpPr>
          <a:xfrm>
            <a:off x="4896940" y="1350599"/>
            <a:ext cx="263316" cy="354754"/>
            <a:chOff x="4896940" y="1502999"/>
            <a:chExt cx="263316" cy="354754"/>
          </a:xfrm>
        </p:grpSpPr>
        <p:sp>
          <p:nvSpPr>
            <p:cNvPr id="15618" name="Google Shape;15618;p82"/>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2"/>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2"/>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2"/>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2"/>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2"/>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2"/>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2"/>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2"/>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2"/>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2"/>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2"/>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2"/>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2"/>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2"/>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2"/>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2"/>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2"/>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2"/>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2"/>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2"/>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82"/>
          <p:cNvGrpSpPr/>
          <p:nvPr/>
        </p:nvGrpSpPr>
        <p:grpSpPr>
          <a:xfrm>
            <a:off x="6255392" y="4115682"/>
            <a:ext cx="274550" cy="354728"/>
            <a:chOff x="6255392" y="4268082"/>
            <a:chExt cx="274550" cy="354728"/>
          </a:xfrm>
        </p:grpSpPr>
        <p:sp>
          <p:nvSpPr>
            <p:cNvPr id="15640" name="Google Shape;15640;p82"/>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2"/>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2"/>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2"/>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2"/>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2"/>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2"/>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2"/>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2"/>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2"/>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2"/>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2"/>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2"/>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2"/>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2"/>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2"/>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2"/>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2"/>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2"/>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2"/>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82"/>
          <p:cNvGrpSpPr/>
          <p:nvPr/>
        </p:nvGrpSpPr>
        <p:grpSpPr>
          <a:xfrm>
            <a:off x="7604076" y="3637675"/>
            <a:ext cx="275807" cy="354859"/>
            <a:chOff x="7604076" y="3790075"/>
            <a:chExt cx="275807" cy="354859"/>
          </a:xfrm>
        </p:grpSpPr>
        <p:sp>
          <p:nvSpPr>
            <p:cNvPr id="15661" name="Google Shape;15661;p82"/>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2"/>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2"/>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2"/>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2"/>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2"/>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2"/>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2"/>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2"/>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2"/>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2"/>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2"/>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2"/>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2"/>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2"/>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2"/>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2"/>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2"/>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2"/>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2"/>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2"/>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2"/>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3" name="Google Shape;15683;p82"/>
          <p:cNvGrpSpPr/>
          <p:nvPr/>
        </p:nvGrpSpPr>
        <p:grpSpPr>
          <a:xfrm>
            <a:off x="7154427" y="3637806"/>
            <a:ext cx="274550" cy="354493"/>
            <a:chOff x="7154427" y="3790206"/>
            <a:chExt cx="274550" cy="354493"/>
          </a:xfrm>
        </p:grpSpPr>
        <p:sp>
          <p:nvSpPr>
            <p:cNvPr id="15684" name="Google Shape;15684;p82"/>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2"/>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2"/>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2"/>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2"/>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2"/>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2"/>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2"/>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2"/>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2"/>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2"/>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2"/>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2"/>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2"/>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2"/>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2"/>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2"/>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2"/>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2"/>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2"/>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4" name="Google Shape;15704;p82"/>
          <p:cNvGrpSpPr/>
          <p:nvPr/>
        </p:nvGrpSpPr>
        <p:grpSpPr>
          <a:xfrm>
            <a:off x="8054458" y="1820750"/>
            <a:ext cx="274576" cy="354728"/>
            <a:chOff x="8054458" y="1973150"/>
            <a:chExt cx="274576" cy="354728"/>
          </a:xfrm>
        </p:grpSpPr>
        <p:sp>
          <p:nvSpPr>
            <p:cNvPr id="15705" name="Google Shape;15705;p82"/>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2"/>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2"/>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2"/>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2"/>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2"/>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2"/>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2"/>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2"/>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2"/>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2"/>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2"/>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2"/>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2"/>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2"/>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2"/>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2"/>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2"/>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2"/>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2"/>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2"/>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2"/>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7" name="Google Shape;15727;p82"/>
          <p:cNvGrpSpPr/>
          <p:nvPr/>
        </p:nvGrpSpPr>
        <p:grpSpPr>
          <a:xfrm>
            <a:off x="7153930" y="1820750"/>
            <a:ext cx="274812" cy="354728"/>
            <a:chOff x="7153930" y="1973150"/>
            <a:chExt cx="274812" cy="354728"/>
          </a:xfrm>
        </p:grpSpPr>
        <p:sp>
          <p:nvSpPr>
            <p:cNvPr id="15728" name="Google Shape;15728;p82"/>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2"/>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2"/>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2"/>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2"/>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2"/>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2"/>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2"/>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2"/>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2"/>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2"/>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2"/>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2"/>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2"/>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2"/>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2"/>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2"/>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2"/>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2"/>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82"/>
          <p:cNvGrpSpPr/>
          <p:nvPr/>
        </p:nvGrpSpPr>
        <p:grpSpPr>
          <a:xfrm>
            <a:off x="6703522" y="1820698"/>
            <a:ext cx="274812" cy="354781"/>
            <a:chOff x="6703522" y="1973098"/>
            <a:chExt cx="274812" cy="354781"/>
          </a:xfrm>
        </p:grpSpPr>
        <p:sp>
          <p:nvSpPr>
            <p:cNvPr id="15748" name="Google Shape;15748;p82"/>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2"/>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2"/>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2"/>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2"/>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2"/>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2"/>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2"/>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2"/>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2"/>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2"/>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2"/>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2"/>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2"/>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2"/>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2"/>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2"/>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2"/>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2"/>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2"/>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2"/>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2"/>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2"/>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2"/>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2"/>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3" name="Google Shape;15773;p82"/>
          <p:cNvGrpSpPr/>
          <p:nvPr/>
        </p:nvGrpSpPr>
        <p:grpSpPr>
          <a:xfrm>
            <a:off x="6253375" y="1820750"/>
            <a:ext cx="274812" cy="354728"/>
            <a:chOff x="6253375" y="1973150"/>
            <a:chExt cx="274812" cy="354728"/>
          </a:xfrm>
        </p:grpSpPr>
        <p:sp>
          <p:nvSpPr>
            <p:cNvPr id="15774" name="Google Shape;15774;p82"/>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2"/>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2"/>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2"/>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2"/>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2"/>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2"/>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2"/>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2"/>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2"/>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2"/>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2"/>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2"/>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2"/>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2"/>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2"/>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2"/>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2"/>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2"/>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2"/>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2"/>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2"/>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2"/>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2"/>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2"/>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2"/>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2"/>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2"/>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2"/>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2"/>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2"/>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2"/>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2"/>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2"/>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2"/>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2"/>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2"/>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2"/>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82"/>
          <p:cNvGrpSpPr/>
          <p:nvPr/>
        </p:nvGrpSpPr>
        <p:grpSpPr>
          <a:xfrm>
            <a:off x="5802496" y="1820750"/>
            <a:ext cx="275309" cy="354728"/>
            <a:chOff x="5802496" y="1973150"/>
            <a:chExt cx="275309" cy="354728"/>
          </a:xfrm>
        </p:grpSpPr>
        <p:sp>
          <p:nvSpPr>
            <p:cNvPr id="15813" name="Google Shape;15813;p82"/>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2"/>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2"/>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2"/>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2"/>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2"/>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2"/>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2"/>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2"/>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2"/>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2"/>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2"/>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2"/>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2"/>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2"/>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2"/>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2"/>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2"/>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2"/>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2"/>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2"/>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2"/>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2"/>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2"/>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2"/>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2"/>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82"/>
          <p:cNvGrpSpPr/>
          <p:nvPr/>
        </p:nvGrpSpPr>
        <p:grpSpPr>
          <a:xfrm>
            <a:off x="5353083" y="1820750"/>
            <a:ext cx="274576" cy="354728"/>
            <a:chOff x="5353083" y="1973150"/>
            <a:chExt cx="274576" cy="354728"/>
          </a:xfrm>
        </p:grpSpPr>
        <p:sp>
          <p:nvSpPr>
            <p:cNvPr id="15840" name="Google Shape;15840;p82"/>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2"/>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2"/>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2"/>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2"/>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2"/>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2"/>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2"/>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2"/>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2"/>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2"/>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2"/>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2"/>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2"/>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2"/>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2"/>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2"/>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2"/>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2"/>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2"/>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2"/>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82"/>
          <p:cNvGrpSpPr/>
          <p:nvPr/>
        </p:nvGrpSpPr>
        <p:grpSpPr>
          <a:xfrm>
            <a:off x="4902701" y="1820750"/>
            <a:ext cx="274812" cy="354728"/>
            <a:chOff x="4902701" y="1973150"/>
            <a:chExt cx="274812" cy="354728"/>
          </a:xfrm>
        </p:grpSpPr>
        <p:sp>
          <p:nvSpPr>
            <p:cNvPr id="15862" name="Google Shape;15862;p82"/>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2"/>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2"/>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2"/>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2"/>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2"/>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2"/>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2"/>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2"/>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2"/>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2"/>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2"/>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2"/>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2"/>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2"/>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2"/>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2"/>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2"/>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2"/>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2"/>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2"/>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2"/>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2"/>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2"/>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2"/>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82"/>
          <p:cNvGrpSpPr/>
          <p:nvPr/>
        </p:nvGrpSpPr>
        <p:grpSpPr>
          <a:xfrm>
            <a:off x="4902701" y="2727589"/>
            <a:ext cx="272560" cy="354676"/>
            <a:chOff x="4902701" y="2879989"/>
            <a:chExt cx="272560" cy="354676"/>
          </a:xfrm>
        </p:grpSpPr>
        <p:sp>
          <p:nvSpPr>
            <p:cNvPr id="15888" name="Google Shape;15888;p82"/>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2"/>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2"/>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2"/>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2"/>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2"/>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2"/>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2"/>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2"/>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2"/>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2"/>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2"/>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2"/>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2"/>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2"/>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2"/>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2"/>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2"/>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2"/>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2"/>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2"/>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2"/>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2"/>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2"/>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2" name="Google Shape;15912;p82"/>
          <p:cNvGrpSpPr/>
          <p:nvPr/>
        </p:nvGrpSpPr>
        <p:grpSpPr>
          <a:xfrm>
            <a:off x="5803988" y="4115682"/>
            <a:ext cx="274550" cy="354728"/>
            <a:chOff x="5803988" y="4268082"/>
            <a:chExt cx="274550" cy="354728"/>
          </a:xfrm>
        </p:grpSpPr>
        <p:sp>
          <p:nvSpPr>
            <p:cNvPr id="15913" name="Google Shape;15913;p82"/>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2"/>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2"/>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2"/>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2"/>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2"/>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2"/>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2"/>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2"/>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2"/>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2"/>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2"/>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2"/>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2"/>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2"/>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2"/>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2"/>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2"/>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2"/>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2"/>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2"/>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2"/>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82"/>
          <p:cNvGrpSpPr/>
          <p:nvPr/>
        </p:nvGrpSpPr>
        <p:grpSpPr>
          <a:xfrm>
            <a:off x="5352349" y="4115682"/>
            <a:ext cx="274550" cy="354728"/>
            <a:chOff x="5352349" y="4268082"/>
            <a:chExt cx="274550" cy="354728"/>
          </a:xfrm>
        </p:grpSpPr>
        <p:sp>
          <p:nvSpPr>
            <p:cNvPr id="15936" name="Google Shape;15936;p82"/>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2"/>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2"/>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2"/>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2"/>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2"/>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2"/>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2"/>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2"/>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2"/>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2"/>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2"/>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2"/>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2"/>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2"/>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2"/>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2"/>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2"/>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2"/>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2"/>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2"/>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2"/>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82"/>
          <p:cNvGrpSpPr/>
          <p:nvPr/>
        </p:nvGrpSpPr>
        <p:grpSpPr>
          <a:xfrm>
            <a:off x="7606826" y="2266890"/>
            <a:ext cx="274550" cy="354728"/>
            <a:chOff x="7606826" y="2419290"/>
            <a:chExt cx="274550" cy="354728"/>
          </a:xfrm>
        </p:grpSpPr>
        <p:sp>
          <p:nvSpPr>
            <p:cNvPr id="15959" name="Google Shape;15959;p8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82"/>
          <p:cNvGrpSpPr/>
          <p:nvPr/>
        </p:nvGrpSpPr>
        <p:grpSpPr>
          <a:xfrm>
            <a:off x="7156182" y="2266890"/>
            <a:ext cx="274550" cy="354728"/>
            <a:chOff x="7156182" y="2419290"/>
            <a:chExt cx="274550" cy="354728"/>
          </a:xfrm>
        </p:grpSpPr>
        <p:sp>
          <p:nvSpPr>
            <p:cNvPr id="15975" name="Google Shape;15975;p82"/>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2"/>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2"/>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2"/>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2"/>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2"/>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2"/>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2"/>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2"/>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2"/>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2"/>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2"/>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2"/>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2"/>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2"/>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82"/>
          <p:cNvGrpSpPr/>
          <p:nvPr/>
        </p:nvGrpSpPr>
        <p:grpSpPr>
          <a:xfrm>
            <a:off x="6705276" y="2266890"/>
            <a:ext cx="274812" cy="354728"/>
            <a:chOff x="6705276" y="2419290"/>
            <a:chExt cx="274812" cy="354728"/>
          </a:xfrm>
        </p:grpSpPr>
        <p:sp>
          <p:nvSpPr>
            <p:cNvPr id="15991" name="Google Shape;15991;p82"/>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2"/>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2"/>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2"/>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2"/>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2"/>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2"/>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2"/>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2"/>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2"/>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2"/>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2"/>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2"/>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2"/>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2"/>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2"/>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2"/>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2"/>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2"/>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2"/>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2"/>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2"/>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2"/>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2"/>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2"/>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2"/>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2"/>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2"/>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9" name="Google Shape;16019;p82"/>
          <p:cNvGrpSpPr/>
          <p:nvPr/>
        </p:nvGrpSpPr>
        <p:grpSpPr>
          <a:xfrm>
            <a:off x="4902936" y="2266890"/>
            <a:ext cx="274576" cy="354728"/>
            <a:chOff x="4902936" y="2419290"/>
            <a:chExt cx="274576" cy="354728"/>
          </a:xfrm>
        </p:grpSpPr>
        <p:sp>
          <p:nvSpPr>
            <p:cNvPr id="16020" name="Google Shape;16020;p82"/>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2"/>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2"/>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2"/>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2"/>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2"/>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2"/>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2"/>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2"/>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2"/>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2"/>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2"/>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2"/>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2"/>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2"/>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2"/>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2"/>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2"/>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2"/>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2"/>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0" name="Google Shape;16040;p82"/>
          <p:cNvGrpSpPr/>
          <p:nvPr/>
        </p:nvGrpSpPr>
        <p:grpSpPr>
          <a:xfrm>
            <a:off x="7608056" y="3193394"/>
            <a:ext cx="270334" cy="354754"/>
            <a:chOff x="7608056" y="3345794"/>
            <a:chExt cx="270334" cy="354754"/>
          </a:xfrm>
        </p:grpSpPr>
        <p:sp>
          <p:nvSpPr>
            <p:cNvPr id="16041" name="Google Shape;16041;p82"/>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2"/>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2"/>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2"/>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2"/>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2"/>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2"/>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2"/>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2"/>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2"/>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2"/>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2"/>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2"/>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2"/>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2"/>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2"/>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2"/>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2"/>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2"/>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82"/>
          <p:cNvGrpSpPr/>
          <p:nvPr/>
        </p:nvGrpSpPr>
        <p:grpSpPr>
          <a:xfrm>
            <a:off x="6712765" y="4115682"/>
            <a:ext cx="263316" cy="354728"/>
            <a:chOff x="6712765" y="4268082"/>
            <a:chExt cx="263316" cy="354728"/>
          </a:xfrm>
        </p:grpSpPr>
        <p:sp>
          <p:nvSpPr>
            <p:cNvPr id="16061" name="Google Shape;16061;p82"/>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2"/>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2"/>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2"/>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2"/>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2"/>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2"/>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2"/>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2"/>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2"/>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2"/>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2"/>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2"/>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2"/>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2"/>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2"/>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7" name="Google Shape;16077;p82"/>
          <p:cNvGrpSpPr/>
          <p:nvPr/>
        </p:nvGrpSpPr>
        <p:grpSpPr>
          <a:xfrm>
            <a:off x="5359341" y="2266759"/>
            <a:ext cx="262819" cy="354859"/>
            <a:chOff x="5359341" y="2419159"/>
            <a:chExt cx="262819" cy="354859"/>
          </a:xfrm>
        </p:grpSpPr>
        <p:sp>
          <p:nvSpPr>
            <p:cNvPr id="16078" name="Google Shape;16078;p82"/>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2"/>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2"/>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2"/>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2"/>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2"/>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2"/>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2"/>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2"/>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2"/>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2"/>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2"/>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2"/>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2"/>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2"/>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2"/>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2"/>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2"/>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2"/>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2"/>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2"/>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9" name="Google Shape;16099;p82"/>
          <p:cNvGrpSpPr/>
          <p:nvPr/>
        </p:nvGrpSpPr>
        <p:grpSpPr>
          <a:xfrm>
            <a:off x="6709282" y="3637806"/>
            <a:ext cx="263316" cy="354493"/>
            <a:chOff x="6709282" y="3790206"/>
            <a:chExt cx="263316" cy="354493"/>
          </a:xfrm>
        </p:grpSpPr>
        <p:sp>
          <p:nvSpPr>
            <p:cNvPr id="16100" name="Google Shape;16100;p82"/>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2"/>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2"/>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2"/>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2"/>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2"/>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2"/>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2"/>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2"/>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2"/>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2"/>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2"/>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2"/>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2"/>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2"/>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2"/>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6" name="Google Shape;16116;p82"/>
          <p:cNvGrpSpPr/>
          <p:nvPr/>
        </p:nvGrpSpPr>
        <p:grpSpPr>
          <a:xfrm>
            <a:off x="6260629" y="2266890"/>
            <a:ext cx="263055" cy="354493"/>
            <a:chOff x="6260629" y="2419290"/>
            <a:chExt cx="263055" cy="354493"/>
          </a:xfrm>
        </p:grpSpPr>
        <p:sp>
          <p:nvSpPr>
            <p:cNvPr id="16117" name="Google Shape;16117;p82"/>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2"/>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2"/>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2"/>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2"/>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2"/>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2"/>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2"/>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2"/>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2"/>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2"/>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2"/>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2"/>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2"/>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2"/>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82"/>
          <p:cNvGrpSpPr/>
          <p:nvPr/>
        </p:nvGrpSpPr>
        <p:grpSpPr>
          <a:xfrm>
            <a:off x="6260864" y="2727511"/>
            <a:ext cx="263343" cy="354754"/>
            <a:chOff x="6260864" y="2879911"/>
            <a:chExt cx="263343" cy="354754"/>
          </a:xfrm>
        </p:grpSpPr>
        <p:sp>
          <p:nvSpPr>
            <p:cNvPr id="16133" name="Google Shape;16133;p82"/>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2"/>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2"/>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2"/>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2"/>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2"/>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2"/>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2"/>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2"/>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2"/>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2"/>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2"/>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2"/>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2"/>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2"/>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2"/>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2"/>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2"/>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1" name="Google Shape;16151;p82"/>
          <p:cNvGrpSpPr/>
          <p:nvPr/>
        </p:nvGrpSpPr>
        <p:grpSpPr>
          <a:xfrm>
            <a:off x="8062968" y="2266890"/>
            <a:ext cx="263316" cy="354728"/>
            <a:chOff x="8062968" y="2419290"/>
            <a:chExt cx="263316" cy="354728"/>
          </a:xfrm>
        </p:grpSpPr>
        <p:sp>
          <p:nvSpPr>
            <p:cNvPr id="16152" name="Google Shape;16152;p8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9" name="Google Shape;16169;p82"/>
          <p:cNvGrpSpPr/>
          <p:nvPr/>
        </p:nvGrpSpPr>
        <p:grpSpPr>
          <a:xfrm>
            <a:off x="5809723" y="2266890"/>
            <a:ext cx="263316" cy="354728"/>
            <a:chOff x="5809723" y="2419290"/>
            <a:chExt cx="263316" cy="354728"/>
          </a:xfrm>
        </p:grpSpPr>
        <p:sp>
          <p:nvSpPr>
            <p:cNvPr id="16170" name="Google Shape;16170;p82"/>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2"/>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2"/>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2"/>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2"/>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2"/>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2"/>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2"/>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2"/>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2"/>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2"/>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2"/>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2"/>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2"/>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2"/>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2"/>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2"/>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82"/>
          <p:cNvGrpSpPr/>
          <p:nvPr/>
        </p:nvGrpSpPr>
        <p:grpSpPr>
          <a:xfrm>
            <a:off x="7606826" y="1350599"/>
            <a:ext cx="263552" cy="354754"/>
            <a:chOff x="7606826" y="1502999"/>
            <a:chExt cx="263552" cy="354754"/>
          </a:xfrm>
        </p:grpSpPr>
        <p:sp>
          <p:nvSpPr>
            <p:cNvPr id="16188" name="Google Shape;16188;p82"/>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2"/>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2"/>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2"/>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2"/>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2"/>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2"/>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2"/>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2"/>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2"/>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2"/>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2"/>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2"/>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2"/>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2"/>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2"/>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2"/>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2"/>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6" name="Google Shape;16206;p82"/>
          <p:cNvGrpSpPr/>
          <p:nvPr/>
        </p:nvGrpSpPr>
        <p:grpSpPr>
          <a:xfrm>
            <a:off x="8060455" y="3637675"/>
            <a:ext cx="264076" cy="354623"/>
            <a:chOff x="8060455" y="3790075"/>
            <a:chExt cx="264076" cy="354623"/>
          </a:xfrm>
        </p:grpSpPr>
        <p:sp>
          <p:nvSpPr>
            <p:cNvPr id="16207" name="Google Shape;16207;p82"/>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2"/>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2"/>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2"/>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2"/>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2"/>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2"/>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2"/>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2"/>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2"/>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2"/>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2"/>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2"/>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2"/>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2"/>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2"/>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2"/>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2"/>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2"/>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2"/>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2"/>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2"/>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2"/>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0" name="Google Shape;16230;p82"/>
          <p:cNvGrpSpPr/>
          <p:nvPr/>
        </p:nvGrpSpPr>
        <p:grpSpPr>
          <a:xfrm>
            <a:off x="7614550" y="2727511"/>
            <a:ext cx="263316" cy="354754"/>
            <a:chOff x="7614550" y="2879911"/>
            <a:chExt cx="263316" cy="354754"/>
          </a:xfrm>
        </p:grpSpPr>
        <p:sp>
          <p:nvSpPr>
            <p:cNvPr id="16231" name="Google Shape;16231;p82"/>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2"/>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2"/>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2"/>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2"/>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2"/>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2"/>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2"/>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2"/>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2"/>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2"/>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2"/>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2"/>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2"/>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2"/>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2"/>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2"/>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2"/>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2"/>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82"/>
          <p:cNvGrpSpPr/>
          <p:nvPr/>
        </p:nvGrpSpPr>
        <p:grpSpPr>
          <a:xfrm>
            <a:off x="4900684" y="4115787"/>
            <a:ext cx="274576" cy="354623"/>
            <a:chOff x="4900684" y="4268187"/>
            <a:chExt cx="274576" cy="354623"/>
          </a:xfrm>
        </p:grpSpPr>
        <p:sp>
          <p:nvSpPr>
            <p:cNvPr id="16251" name="Google Shape;16251;p82"/>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2"/>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2"/>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2"/>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2"/>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2"/>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2"/>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2"/>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2"/>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2"/>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2"/>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2"/>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2"/>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2"/>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2"/>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6" name="Google Shape;16266;p82"/>
          <p:cNvGrpSpPr/>
          <p:nvPr/>
        </p:nvGrpSpPr>
        <p:grpSpPr>
          <a:xfrm>
            <a:off x="7161654" y="3193394"/>
            <a:ext cx="263343" cy="354754"/>
            <a:chOff x="7161654" y="3345794"/>
            <a:chExt cx="263343" cy="354754"/>
          </a:xfrm>
        </p:grpSpPr>
        <p:sp>
          <p:nvSpPr>
            <p:cNvPr id="16267" name="Google Shape;16267;p82"/>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2"/>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2"/>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2"/>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2"/>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2"/>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2"/>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2"/>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2"/>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2"/>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2"/>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2"/>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2"/>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2"/>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2"/>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2"/>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2"/>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2"/>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2"/>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82"/>
          <p:cNvGrpSpPr/>
          <p:nvPr/>
        </p:nvGrpSpPr>
        <p:grpSpPr>
          <a:xfrm>
            <a:off x="6711770" y="3193394"/>
            <a:ext cx="263081" cy="354754"/>
            <a:chOff x="6711770" y="3345794"/>
            <a:chExt cx="263081" cy="354754"/>
          </a:xfrm>
        </p:grpSpPr>
        <p:sp>
          <p:nvSpPr>
            <p:cNvPr id="16287" name="Google Shape;16287;p82"/>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2"/>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2"/>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2"/>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2"/>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2"/>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2"/>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2"/>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2"/>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2"/>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2"/>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2"/>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2"/>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2"/>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2"/>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2"/>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2"/>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4" name="Google Shape;16304;p82"/>
          <p:cNvGrpSpPr/>
          <p:nvPr/>
        </p:nvGrpSpPr>
        <p:grpSpPr>
          <a:xfrm>
            <a:off x="7163409" y="2727851"/>
            <a:ext cx="263316" cy="354414"/>
            <a:chOff x="7163409" y="2880251"/>
            <a:chExt cx="263316" cy="354414"/>
          </a:xfrm>
        </p:grpSpPr>
        <p:sp>
          <p:nvSpPr>
            <p:cNvPr id="16305" name="Google Shape;16305;p82"/>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2"/>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2"/>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2"/>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2"/>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2"/>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2"/>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2"/>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2"/>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2"/>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2"/>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2"/>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7" name="Google Shape;16317;p82"/>
          <p:cNvGrpSpPr/>
          <p:nvPr/>
        </p:nvGrpSpPr>
        <p:grpSpPr>
          <a:xfrm>
            <a:off x="6712032" y="2727772"/>
            <a:ext cx="263316" cy="354493"/>
            <a:chOff x="6712032" y="2880172"/>
            <a:chExt cx="263316" cy="354493"/>
          </a:xfrm>
        </p:grpSpPr>
        <p:sp>
          <p:nvSpPr>
            <p:cNvPr id="16318" name="Google Shape;16318;p82"/>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2"/>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2"/>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2"/>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2"/>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2"/>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2"/>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2"/>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2"/>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2"/>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2"/>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2"/>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2"/>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2"/>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2"/>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2"/>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2"/>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2"/>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2"/>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2"/>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2"/>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82"/>
          <p:cNvGrpSpPr/>
          <p:nvPr/>
        </p:nvGrpSpPr>
        <p:grpSpPr>
          <a:xfrm>
            <a:off x="6261624" y="3193394"/>
            <a:ext cx="263316" cy="354754"/>
            <a:chOff x="6261624" y="3345794"/>
            <a:chExt cx="263316" cy="354754"/>
          </a:xfrm>
        </p:grpSpPr>
        <p:sp>
          <p:nvSpPr>
            <p:cNvPr id="16340" name="Google Shape;16340;p82"/>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2"/>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2"/>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2"/>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2"/>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2"/>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2"/>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2"/>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2"/>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2"/>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2"/>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2"/>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2"/>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2"/>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2"/>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2"/>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2"/>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2"/>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2"/>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2"/>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2"/>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2"/>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2"/>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2"/>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2"/>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2"/>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2"/>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2"/>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68" name="Google Shape;16368;p82"/>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69" name="Google Shape;16369;p82"/>
          <p:cNvGrpSpPr/>
          <p:nvPr/>
        </p:nvGrpSpPr>
        <p:grpSpPr>
          <a:xfrm>
            <a:off x="5811739" y="3193394"/>
            <a:ext cx="263316" cy="354754"/>
            <a:chOff x="5811739" y="3345794"/>
            <a:chExt cx="263316" cy="354754"/>
          </a:xfrm>
        </p:grpSpPr>
        <p:sp>
          <p:nvSpPr>
            <p:cNvPr id="16370" name="Google Shape;16370;p82"/>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2"/>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2"/>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2"/>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2"/>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2"/>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2"/>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2"/>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2"/>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2"/>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2"/>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2"/>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2"/>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2"/>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2"/>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2"/>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2"/>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2"/>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2"/>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2"/>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2"/>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82"/>
          <p:cNvGrpSpPr/>
          <p:nvPr/>
        </p:nvGrpSpPr>
        <p:grpSpPr>
          <a:xfrm>
            <a:off x="5363818" y="3193394"/>
            <a:ext cx="259074" cy="354493"/>
            <a:chOff x="5363818" y="3345794"/>
            <a:chExt cx="259074" cy="354493"/>
          </a:xfrm>
        </p:grpSpPr>
        <p:sp>
          <p:nvSpPr>
            <p:cNvPr id="16392" name="Google Shape;16392;p82"/>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2"/>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2"/>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2"/>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2"/>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2"/>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2"/>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2"/>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2"/>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2"/>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2"/>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2"/>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2"/>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2"/>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2"/>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2"/>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2"/>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2"/>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2"/>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2"/>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2"/>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2"/>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2"/>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2"/>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2"/>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82"/>
          <p:cNvGrpSpPr/>
          <p:nvPr/>
        </p:nvGrpSpPr>
        <p:grpSpPr>
          <a:xfrm>
            <a:off x="4912939" y="3193263"/>
            <a:ext cx="261326" cy="354885"/>
            <a:chOff x="4912939" y="3345663"/>
            <a:chExt cx="261326" cy="354885"/>
          </a:xfrm>
        </p:grpSpPr>
        <p:sp>
          <p:nvSpPr>
            <p:cNvPr id="16418" name="Google Shape;16418;p82"/>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2"/>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2"/>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2"/>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2"/>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2"/>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2"/>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2"/>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2"/>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2"/>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2"/>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2"/>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2"/>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2"/>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2"/>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2"/>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2"/>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2"/>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2"/>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2"/>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2"/>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9" name="Google Shape;16439;p82"/>
          <p:cNvGrpSpPr/>
          <p:nvPr/>
        </p:nvGrpSpPr>
        <p:grpSpPr>
          <a:xfrm>
            <a:off x="5809723" y="2727511"/>
            <a:ext cx="263081" cy="355016"/>
            <a:chOff x="5809723" y="2879911"/>
            <a:chExt cx="263081" cy="355016"/>
          </a:xfrm>
        </p:grpSpPr>
        <p:sp>
          <p:nvSpPr>
            <p:cNvPr id="16440" name="Google Shape;16440;p82"/>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2"/>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2"/>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2"/>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2"/>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2"/>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2"/>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2"/>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2"/>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2"/>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2"/>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2"/>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2"/>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2"/>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2"/>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2"/>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2"/>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2"/>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2"/>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2"/>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2"/>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2"/>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2" name="Google Shape;16462;p82"/>
          <p:cNvGrpSpPr/>
          <p:nvPr/>
        </p:nvGrpSpPr>
        <p:grpSpPr>
          <a:xfrm>
            <a:off x="7616069" y="4115656"/>
            <a:ext cx="263316" cy="354754"/>
            <a:chOff x="7616069" y="4268056"/>
            <a:chExt cx="263316" cy="354754"/>
          </a:xfrm>
        </p:grpSpPr>
        <p:sp>
          <p:nvSpPr>
            <p:cNvPr id="16463" name="Google Shape;16463;p82"/>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2"/>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2"/>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2"/>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2"/>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2"/>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2"/>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2"/>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2"/>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2"/>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2"/>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2"/>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2"/>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2"/>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2"/>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2"/>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2"/>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2"/>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2"/>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2"/>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2"/>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4" name="Google Shape;16484;p82"/>
          <p:cNvGrpSpPr/>
          <p:nvPr/>
        </p:nvGrpSpPr>
        <p:grpSpPr>
          <a:xfrm>
            <a:off x="7164404" y="4115918"/>
            <a:ext cx="263316" cy="354493"/>
            <a:chOff x="7164404" y="4268318"/>
            <a:chExt cx="263316" cy="354493"/>
          </a:xfrm>
        </p:grpSpPr>
        <p:sp>
          <p:nvSpPr>
            <p:cNvPr id="16485" name="Google Shape;16485;p82"/>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2"/>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2"/>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2"/>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2"/>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2"/>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2"/>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2"/>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2"/>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2"/>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2"/>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2"/>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2"/>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2"/>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2"/>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2"/>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1" name="Google Shape;16501;p82"/>
          <p:cNvGrpSpPr/>
          <p:nvPr/>
        </p:nvGrpSpPr>
        <p:grpSpPr>
          <a:xfrm>
            <a:off x="5358346" y="2727511"/>
            <a:ext cx="263316" cy="354754"/>
            <a:chOff x="5358346" y="2879911"/>
            <a:chExt cx="263316" cy="354754"/>
          </a:xfrm>
        </p:grpSpPr>
        <p:sp>
          <p:nvSpPr>
            <p:cNvPr id="16502" name="Google Shape;16502;p82"/>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2"/>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2"/>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2"/>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2"/>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2"/>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2"/>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2"/>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2"/>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2"/>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2"/>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2"/>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2"/>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2"/>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2"/>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2"/>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2"/>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2"/>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2"/>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2"/>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2"/>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82"/>
          <p:cNvGrpSpPr/>
          <p:nvPr/>
        </p:nvGrpSpPr>
        <p:grpSpPr>
          <a:xfrm>
            <a:off x="8061450" y="3193342"/>
            <a:ext cx="263316" cy="354807"/>
            <a:chOff x="8061450" y="3345742"/>
            <a:chExt cx="263316" cy="354807"/>
          </a:xfrm>
        </p:grpSpPr>
        <p:sp>
          <p:nvSpPr>
            <p:cNvPr id="16524" name="Google Shape;16524;p82"/>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2"/>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2"/>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2"/>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2"/>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2"/>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2"/>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2"/>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2"/>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2"/>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2"/>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2"/>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2"/>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2"/>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2"/>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2"/>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82"/>
          <p:cNvGrpSpPr/>
          <p:nvPr/>
        </p:nvGrpSpPr>
        <p:grpSpPr>
          <a:xfrm>
            <a:off x="8065953" y="2727511"/>
            <a:ext cx="263081" cy="354754"/>
            <a:chOff x="8065953" y="2879911"/>
            <a:chExt cx="263081" cy="354754"/>
          </a:xfrm>
        </p:grpSpPr>
        <p:sp>
          <p:nvSpPr>
            <p:cNvPr id="16541" name="Google Shape;16541;p82"/>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2"/>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2"/>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2"/>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2"/>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2"/>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2"/>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2"/>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2"/>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2"/>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2"/>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2"/>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2"/>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2"/>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2"/>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2"/>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7" name="Google Shape;16557;p82"/>
          <p:cNvGrpSpPr/>
          <p:nvPr/>
        </p:nvGrpSpPr>
        <p:grpSpPr>
          <a:xfrm>
            <a:off x="8064199" y="4115918"/>
            <a:ext cx="270308" cy="354493"/>
            <a:chOff x="8064199" y="4268318"/>
            <a:chExt cx="270308" cy="354493"/>
          </a:xfrm>
        </p:grpSpPr>
        <p:sp>
          <p:nvSpPr>
            <p:cNvPr id="16558" name="Google Shape;16558;p82"/>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2"/>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2"/>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2"/>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2"/>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2"/>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2"/>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2"/>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2"/>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2"/>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2"/>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2"/>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2"/>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2"/>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2"/>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2"/>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76" name="Google Shape;16576;p82"/>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6577" name="Google Shape;16577;p82"/>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581"/>
        <p:cNvGrpSpPr/>
        <p:nvPr/>
      </p:nvGrpSpPr>
      <p:grpSpPr>
        <a:xfrm>
          <a:off x="0" y="0"/>
          <a:ext cx="0" cy="0"/>
          <a:chOff x="0" y="0"/>
          <a:chExt cx="0" cy="0"/>
        </a:xfrm>
      </p:grpSpPr>
      <p:grpSp>
        <p:nvGrpSpPr>
          <p:cNvPr id="16582" name="Google Shape;16582;p83"/>
          <p:cNvGrpSpPr/>
          <p:nvPr/>
        </p:nvGrpSpPr>
        <p:grpSpPr>
          <a:xfrm>
            <a:off x="3511608" y="3163570"/>
            <a:ext cx="381482" cy="366926"/>
            <a:chOff x="3511608" y="3348218"/>
            <a:chExt cx="381482" cy="366926"/>
          </a:xfrm>
        </p:grpSpPr>
        <p:sp>
          <p:nvSpPr>
            <p:cNvPr id="16583" name="Google Shape;16583;p83"/>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3"/>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3"/>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3"/>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3"/>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3"/>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3"/>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3"/>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3"/>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3"/>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3"/>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3"/>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3"/>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3"/>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83"/>
          <p:cNvGrpSpPr/>
          <p:nvPr/>
        </p:nvGrpSpPr>
        <p:grpSpPr>
          <a:xfrm>
            <a:off x="1849816" y="3622692"/>
            <a:ext cx="163616" cy="366665"/>
            <a:chOff x="1849816" y="3807339"/>
            <a:chExt cx="163616" cy="366665"/>
          </a:xfrm>
        </p:grpSpPr>
        <p:sp>
          <p:nvSpPr>
            <p:cNvPr id="16598" name="Google Shape;16598;p83"/>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3"/>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3"/>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3"/>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3"/>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3"/>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3"/>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3"/>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3"/>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3"/>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3"/>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3"/>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3"/>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3"/>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83"/>
          <p:cNvGrpSpPr/>
          <p:nvPr/>
        </p:nvGrpSpPr>
        <p:grpSpPr>
          <a:xfrm>
            <a:off x="2274757" y="3622666"/>
            <a:ext cx="202292" cy="366430"/>
            <a:chOff x="2274757" y="3807313"/>
            <a:chExt cx="202292" cy="366430"/>
          </a:xfrm>
        </p:grpSpPr>
        <p:sp>
          <p:nvSpPr>
            <p:cNvPr id="16613" name="Google Shape;16613;p83"/>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3"/>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3"/>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3"/>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3"/>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3"/>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3"/>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3"/>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3"/>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3"/>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3" name="Google Shape;16623;p83"/>
          <p:cNvGrpSpPr/>
          <p:nvPr/>
        </p:nvGrpSpPr>
        <p:grpSpPr>
          <a:xfrm>
            <a:off x="3972716" y="3163570"/>
            <a:ext cx="366404" cy="366665"/>
            <a:chOff x="3972716" y="3348218"/>
            <a:chExt cx="366404" cy="366665"/>
          </a:xfrm>
        </p:grpSpPr>
        <p:sp>
          <p:nvSpPr>
            <p:cNvPr id="16624" name="Google Shape;16624;p83"/>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3"/>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3"/>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3"/>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3"/>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3"/>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3"/>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3"/>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3"/>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3"/>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3"/>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3"/>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6" name="Google Shape;16636;p83"/>
          <p:cNvGrpSpPr/>
          <p:nvPr/>
        </p:nvGrpSpPr>
        <p:grpSpPr>
          <a:xfrm>
            <a:off x="866528" y="3163701"/>
            <a:ext cx="317405" cy="366534"/>
            <a:chOff x="866528" y="3348348"/>
            <a:chExt cx="317405" cy="366534"/>
          </a:xfrm>
        </p:grpSpPr>
        <p:sp>
          <p:nvSpPr>
            <p:cNvPr id="16637" name="Google Shape;16637;p83"/>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3"/>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3"/>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3"/>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3"/>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3"/>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3"/>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3"/>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5" name="Google Shape;16645;p83"/>
          <p:cNvGrpSpPr/>
          <p:nvPr/>
        </p:nvGrpSpPr>
        <p:grpSpPr>
          <a:xfrm>
            <a:off x="1316818" y="3163648"/>
            <a:ext cx="310872" cy="366848"/>
            <a:chOff x="1316818" y="3348296"/>
            <a:chExt cx="310872" cy="366848"/>
          </a:xfrm>
        </p:grpSpPr>
        <p:sp>
          <p:nvSpPr>
            <p:cNvPr id="16646" name="Google Shape;16646;p83"/>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3"/>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3"/>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3"/>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3"/>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3"/>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3"/>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3"/>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3"/>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3"/>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3"/>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3"/>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3"/>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3"/>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3"/>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3"/>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3"/>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3"/>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3"/>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3"/>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3"/>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3"/>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3"/>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3"/>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0" name="Google Shape;16670;p83"/>
          <p:cNvGrpSpPr/>
          <p:nvPr/>
        </p:nvGrpSpPr>
        <p:grpSpPr>
          <a:xfrm>
            <a:off x="3105247" y="3163596"/>
            <a:ext cx="305620" cy="366430"/>
            <a:chOff x="3105247" y="3348244"/>
            <a:chExt cx="305620" cy="366430"/>
          </a:xfrm>
        </p:grpSpPr>
        <p:sp>
          <p:nvSpPr>
            <p:cNvPr id="16671" name="Google Shape;16671;p83"/>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3"/>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3"/>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3"/>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3"/>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3"/>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3"/>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8" name="Google Shape;16678;p83"/>
          <p:cNvGrpSpPr/>
          <p:nvPr/>
        </p:nvGrpSpPr>
        <p:grpSpPr>
          <a:xfrm>
            <a:off x="2661988" y="3163570"/>
            <a:ext cx="304078" cy="366665"/>
            <a:chOff x="2661988" y="3348218"/>
            <a:chExt cx="304078" cy="366665"/>
          </a:xfrm>
        </p:grpSpPr>
        <p:sp>
          <p:nvSpPr>
            <p:cNvPr id="16679" name="Google Shape;16679;p83"/>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3"/>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3"/>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3"/>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3"/>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3"/>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3"/>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3"/>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3"/>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3"/>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3"/>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3"/>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3"/>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3"/>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3"/>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3"/>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3"/>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3"/>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3"/>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83"/>
          <p:cNvGrpSpPr/>
          <p:nvPr/>
        </p:nvGrpSpPr>
        <p:grpSpPr>
          <a:xfrm>
            <a:off x="2212927" y="3164249"/>
            <a:ext cx="307606" cy="366482"/>
            <a:chOff x="2212927" y="3348897"/>
            <a:chExt cx="307606" cy="366482"/>
          </a:xfrm>
        </p:grpSpPr>
        <p:sp>
          <p:nvSpPr>
            <p:cNvPr id="16699" name="Google Shape;16699;p83"/>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3"/>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3"/>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3"/>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3"/>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3"/>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3"/>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3"/>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3"/>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3"/>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83"/>
          <p:cNvGrpSpPr/>
          <p:nvPr/>
        </p:nvGrpSpPr>
        <p:grpSpPr>
          <a:xfrm>
            <a:off x="1764389" y="3163570"/>
            <a:ext cx="310114" cy="366665"/>
            <a:chOff x="1764389" y="3348218"/>
            <a:chExt cx="310114" cy="366665"/>
          </a:xfrm>
        </p:grpSpPr>
        <p:sp>
          <p:nvSpPr>
            <p:cNvPr id="16710" name="Google Shape;16710;p83"/>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3"/>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3"/>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3"/>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3"/>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3"/>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3"/>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3"/>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3"/>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3"/>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3"/>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3"/>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3"/>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3"/>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3"/>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3"/>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3"/>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3"/>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3"/>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3"/>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0" name="Google Shape;16730;p83"/>
          <p:cNvGrpSpPr/>
          <p:nvPr/>
        </p:nvGrpSpPr>
        <p:grpSpPr>
          <a:xfrm>
            <a:off x="2777572" y="3622640"/>
            <a:ext cx="81716" cy="366717"/>
            <a:chOff x="2777572" y="3807287"/>
            <a:chExt cx="81716" cy="366717"/>
          </a:xfrm>
        </p:grpSpPr>
        <p:sp>
          <p:nvSpPr>
            <p:cNvPr id="16731" name="Google Shape;16731;p83"/>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3"/>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3"/>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3"/>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3"/>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3"/>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3"/>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3"/>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3"/>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3"/>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3"/>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2" name="Google Shape;16742;p83"/>
          <p:cNvGrpSpPr/>
          <p:nvPr/>
        </p:nvGrpSpPr>
        <p:grpSpPr>
          <a:xfrm>
            <a:off x="3934014" y="4145133"/>
            <a:ext cx="366665" cy="256334"/>
            <a:chOff x="3934014" y="4329780"/>
            <a:chExt cx="366665" cy="256334"/>
          </a:xfrm>
        </p:grpSpPr>
        <p:sp>
          <p:nvSpPr>
            <p:cNvPr id="16743" name="Google Shape;16743;p83"/>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3"/>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3"/>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3"/>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3"/>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3"/>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3"/>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3"/>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3"/>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3"/>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3"/>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3"/>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3"/>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6" name="Google Shape;16756;p83"/>
          <p:cNvGrpSpPr/>
          <p:nvPr/>
        </p:nvGrpSpPr>
        <p:grpSpPr>
          <a:xfrm>
            <a:off x="947670" y="3622692"/>
            <a:ext cx="194295" cy="366404"/>
            <a:chOff x="947670" y="3807339"/>
            <a:chExt cx="194295" cy="366404"/>
          </a:xfrm>
        </p:grpSpPr>
        <p:sp>
          <p:nvSpPr>
            <p:cNvPr id="16757" name="Google Shape;16757;p83"/>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3"/>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3"/>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3"/>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3"/>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3"/>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3"/>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3"/>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3"/>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3"/>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83"/>
          <p:cNvGrpSpPr/>
          <p:nvPr/>
        </p:nvGrpSpPr>
        <p:grpSpPr>
          <a:xfrm>
            <a:off x="3420379" y="4101910"/>
            <a:ext cx="368939" cy="342283"/>
            <a:chOff x="3420379" y="4286557"/>
            <a:chExt cx="368939" cy="342283"/>
          </a:xfrm>
        </p:grpSpPr>
        <p:sp>
          <p:nvSpPr>
            <p:cNvPr id="16768" name="Google Shape;16768;p83"/>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3"/>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3"/>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3"/>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3"/>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3"/>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3"/>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3"/>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3"/>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3"/>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3"/>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3"/>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3"/>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3"/>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3"/>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3"/>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4" name="Google Shape;16784;p83"/>
          <p:cNvGrpSpPr/>
          <p:nvPr/>
        </p:nvGrpSpPr>
        <p:grpSpPr>
          <a:xfrm>
            <a:off x="3965190" y="3657605"/>
            <a:ext cx="369801" cy="296813"/>
            <a:chOff x="3965190" y="3842252"/>
            <a:chExt cx="369801" cy="296813"/>
          </a:xfrm>
        </p:grpSpPr>
        <p:sp>
          <p:nvSpPr>
            <p:cNvPr id="16785" name="Google Shape;16785;p83"/>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3"/>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3"/>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3"/>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3"/>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3"/>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3"/>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3"/>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3"/>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3"/>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3"/>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3"/>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3"/>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3"/>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3"/>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3"/>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3"/>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3"/>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3"/>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83"/>
          <p:cNvGrpSpPr/>
          <p:nvPr/>
        </p:nvGrpSpPr>
        <p:grpSpPr>
          <a:xfrm>
            <a:off x="3506590" y="3649164"/>
            <a:ext cx="396796" cy="313407"/>
            <a:chOff x="3506590" y="3833812"/>
            <a:chExt cx="396796" cy="313407"/>
          </a:xfrm>
        </p:grpSpPr>
        <p:sp>
          <p:nvSpPr>
            <p:cNvPr id="16807" name="Google Shape;16807;p83"/>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3"/>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3"/>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0" name="Google Shape;16810;p83"/>
          <p:cNvGrpSpPr/>
          <p:nvPr/>
        </p:nvGrpSpPr>
        <p:grpSpPr>
          <a:xfrm>
            <a:off x="2769288" y="1780716"/>
            <a:ext cx="104556" cy="366665"/>
            <a:chOff x="2769288" y="1965364"/>
            <a:chExt cx="104556" cy="366665"/>
          </a:xfrm>
        </p:grpSpPr>
        <p:sp>
          <p:nvSpPr>
            <p:cNvPr id="16811" name="Google Shape;16811;p83"/>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3"/>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3"/>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3"/>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3"/>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3"/>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3"/>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3"/>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3"/>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3"/>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3"/>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3"/>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3" name="Google Shape;16823;p83"/>
          <p:cNvGrpSpPr/>
          <p:nvPr/>
        </p:nvGrpSpPr>
        <p:grpSpPr>
          <a:xfrm>
            <a:off x="3966679" y="1826213"/>
            <a:ext cx="367162" cy="275698"/>
            <a:chOff x="3966679" y="2010861"/>
            <a:chExt cx="367162" cy="275698"/>
          </a:xfrm>
        </p:grpSpPr>
        <p:sp>
          <p:nvSpPr>
            <p:cNvPr id="16824" name="Google Shape;16824;p83"/>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3"/>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3"/>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3"/>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83"/>
          <p:cNvGrpSpPr/>
          <p:nvPr/>
        </p:nvGrpSpPr>
        <p:grpSpPr>
          <a:xfrm>
            <a:off x="1752577" y="1840847"/>
            <a:ext cx="366404" cy="246220"/>
            <a:chOff x="1752577" y="2025495"/>
            <a:chExt cx="366404" cy="246220"/>
          </a:xfrm>
        </p:grpSpPr>
        <p:sp>
          <p:nvSpPr>
            <p:cNvPr id="16829" name="Google Shape;16829;p83"/>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3"/>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3"/>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3"/>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3"/>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3"/>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3"/>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3"/>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3"/>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3"/>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3"/>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3"/>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3"/>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3"/>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3"/>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3"/>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5" name="Google Shape;16845;p83"/>
          <p:cNvGrpSpPr/>
          <p:nvPr/>
        </p:nvGrpSpPr>
        <p:grpSpPr>
          <a:xfrm>
            <a:off x="1309553" y="1884933"/>
            <a:ext cx="366404" cy="158363"/>
            <a:chOff x="1309553" y="2069580"/>
            <a:chExt cx="366404" cy="158363"/>
          </a:xfrm>
        </p:grpSpPr>
        <p:sp>
          <p:nvSpPr>
            <p:cNvPr id="16846" name="Google Shape;16846;p83"/>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3"/>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3"/>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3"/>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3"/>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3"/>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3"/>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3"/>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3"/>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3"/>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3"/>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3"/>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3"/>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3"/>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3"/>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3"/>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3"/>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3"/>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3"/>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3"/>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3"/>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3"/>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3"/>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3"/>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2" name="Google Shape;16872;p83"/>
          <p:cNvGrpSpPr/>
          <p:nvPr/>
        </p:nvGrpSpPr>
        <p:grpSpPr>
          <a:xfrm>
            <a:off x="866528" y="1904114"/>
            <a:ext cx="366639" cy="119635"/>
            <a:chOff x="866528" y="2088762"/>
            <a:chExt cx="366639" cy="119635"/>
          </a:xfrm>
        </p:grpSpPr>
        <p:sp>
          <p:nvSpPr>
            <p:cNvPr id="16873" name="Google Shape;16873;p83"/>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3"/>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3"/>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3"/>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3"/>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3"/>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3"/>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3"/>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3"/>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3"/>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3"/>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3"/>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3"/>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3"/>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83"/>
          <p:cNvGrpSpPr/>
          <p:nvPr/>
        </p:nvGrpSpPr>
        <p:grpSpPr>
          <a:xfrm>
            <a:off x="2329269" y="1780664"/>
            <a:ext cx="98807" cy="366273"/>
            <a:chOff x="2329269" y="1965312"/>
            <a:chExt cx="98807" cy="366273"/>
          </a:xfrm>
        </p:grpSpPr>
        <p:sp>
          <p:nvSpPr>
            <p:cNvPr id="16888" name="Google Shape;16888;p83"/>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3"/>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3"/>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1" name="Google Shape;16891;p83"/>
          <p:cNvGrpSpPr/>
          <p:nvPr/>
        </p:nvGrpSpPr>
        <p:grpSpPr>
          <a:xfrm>
            <a:off x="3208053" y="1780324"/>
            <a:ext cx="112344" cy="366926"/>
            <a:chOff x="3208053" y="1964972"/>
            <a:chExt cx="112344" cy="366926"/>
          </a:xfrm>
        </p:grpSpPr>
        <p:sp>
          <p:nvSpPr>
            <p:cNvPr id="16892" name="Google Shape;16892;p83"/>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3"/>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3"/>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3"/>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3"/>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3"/>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83"/>
          <p:cNvGrpSpPr/>
          <p:nvPr/>
        </p:nvGrpSpPr>
        <p:grpSpPr>
          <a:xfrm>
            <a:off x="3225379" y="3622692"/>
            <a:ext cx="72413" cy="366404"/>
            <a:chOff x="3225379" y="3807339"/>
            <a:chExt cx="72413" cy="366404"/>
          </a:xfrm>
        </p:grpSpPr>
        <p:sp>
          <p:nvSpPr>
            <p:cNvPr id="16899" name="Google Shape;16899;p83"/>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3"/>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3"/>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3"/>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3"/>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3"/>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3"/>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3"/>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7" name="Google Shape;16907;p83"/>
          <p:cNvGrpSpPr/>
          <p:nvPr/>
        </p:nvGrpSpPr>
        <p:grpSpPr>
          <a:xfrm>
            <a:off x="3523916" y="1826448"/>
            <a:ext cx="366665" cy="275201"/>
            <a:chOff x="3523916" y="2011096"/>
            <a:chExt cx="366665" cy="275201"/>
          </a:xfrm>
        </p:grpSpPr>
        <p:sp>
          <p:nvSpPr>
            <p:cNvPr id="16908" name="Google Shape;16908;p83"/>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3"/>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3"/>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3"/>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3"/>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3"/>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3"/>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3"/>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3"/>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3"/>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3"/>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3"/>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3"/>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3"/>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3"/>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3"/>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3"/>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3"/>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3"/>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3"/>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8" name="Google Shape;16928;p83"/>
          <p:cNvGrpSpPr/>
          <p:nvPr/>
        </p:nvGrpSpPr>
        <p:grpSpPr>
          <a:xfrm>
            <a:off x="1742777" y="1315349"/>
            <a:ext cx="393791" cy="366744"/>
            <a:chOff x="1742777" y="1499997"/>
            <a:chExt cx="393791" cy="366744"/>
          </a:xfrm>
        </p:grpSpPr>
        <p:sp>
          <p:nvSpPr>
            <p:cNvPr id="16929" name="Google Shape;16929;p83"/>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3"/>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3"/>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3"/>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3"/>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3"/>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3"/>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3"/>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3"/>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3"/>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3"/>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3"/>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3"/>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3"/>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3" name="Google Shape;16943;p83"/>
          <p:cNvGrpSpPr/>
          <p:nvPr/>
        </p:nvGrpSpPr>
        <p:grpSpPr>
          <a:xfrm>
            <a:off x="4014449" y="1315349"/>
            <a:ext cx="319914" cy="366639"/>
            <a:chOff x="4014449" y="1499997"/>
            <a:chExt cx="319914" cy="366639"/>
          </a:xfrm>
        </p:grpSpPr>
        <p:sp>
          <p:nvSpPr>
            <p:cNvPr id="16944" name="Google Shape;16944;p83"/>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3"/>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3"/>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3"/>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3"/>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9" name="Google Shape;16949;p83"/>
          <p:cNvGrpSpPr/>
          <p:nvPr/>
        </p:nvGrpSpPr>
        <p:grpSpPr>
          <a:xfrm>
            <a:off x="866267" y="1406813"/>
            <a:ext cx="367397" cy="183711"/>
            <a:chOff x="866267" y="1591460"/>
            <a:chExt cx="367397" cy="183711"/>
          </a:xfrm>
        </p:grpSpPr>
        <p:sp>
          <p:nvSpPr>
            <p:cNvPr id="16950" name="Google Shape;16950;p83"/>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3"/>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3"/>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3"/>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3"/>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3"/>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3"/>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3"/>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3"/>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3"/>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3"/>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3"/>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3"/>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3"/>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3"/>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3"/>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3"/>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3"/>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8" name="Google Shape;16968;p83"/>
          <p:cNvGrpSpPr/>
          <p:nvPr/>
        </p:nvGrpSpPr>
        <p:grpSpPr>
          <a:xfrm>
            <a:off x="3117843" y="1315244"/>
            <a:ext cx="327440" cy="366744"/>
            <a:chOff x="3117843" y="1499892"/>
            <a:chExt cx="327440" cy="366744"/>
          </a:xfrm>
        </p:grpSpPr>
        <p:sp>
          <p:nvSpPr>
            <p:cNvPr id="16969" name="Google Shape;16969;p83"/>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3"/>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3"/>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3"/>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3"/>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3"/>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3"/>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6" name="Google Shape;16976;p83"/>
          <p:cNvGrpSpPr/>
          <p:nvPr/>
        </p:nvGrpSpPr>
        <p:grpSpPr>
          <a:xfrm>
            <a:off x="2667005" y="1315349"/>
            <a:ext cx="336770" cy="366639"/>
            <a:chOff x="2667005" y="1499997"/>
            <a:chExt cx="336770" cy="366639"/>
          </a:xfrm>
        </p:grpSpPr>
        <p:sp>
          <p:nvSpPr>
            <p:cNvPr id="16977" name="Google Shape;16977;p83"/>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3"/>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3"/>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3"/>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3"/>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3"/>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3"/>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3"/>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3"/>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3"/>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3"/>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3"/>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3"/>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3"/>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3"/>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3"/>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3"/>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3"/>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3"/>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6" name="Google Shape;16996;p83"/>
          <p:cNvGrpSpPr/>
          <p:nvPr/>
        </p:nvGrpSpPr>
        <p:grpSpPr>
          <a:xfrm>
            <a:off x="3564866" y="1315349"/>
            <a:ext cx="326473" cy="366639"/>
            <a:chOff x="3564866" y="1499997"/>
            <a:chExt cx="326473" cy="366639"/>
          </a:xfrm>
        </p:grpSpPr>
        <p:sp>
          <p:nvSpPr>
            <p:cNvPr id="16997" name="Google Shape;16997;p83"/>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3"/>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3"/>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3"/>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3"/>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3"/>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3"/>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3"/>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3"/>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6" name="Google Shape;17006;p83"/>
          <p:cNvGrpSpPr/>
          <p:nvPr/>
        </p:nvGrpSpPr>
        <p:grpSpPr>
          <a:xfrm>
            <a:off x="1314074" y="1315349"/>
            <a:ext cx="364392" cy="366639"/>
            <a:chOff x="1314074" y="1499997"/>
            <a:chExt cx="364392" cy="366639"/>
          </a:xfrm>
        </p:grpSpPr>
        <p:sp>
          <p:nvSpPr>
            <p:cNvPr id="17007" name="Google Shape;17007;p83"/>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3"/>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3"/>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3"/>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3"/>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3"/>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3"/>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3"/>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3"/>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3"/>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83"/>
          <p:cNvGrpSpPr/>
          <p:nvPr/>
        </p:nvGrpSpPr>
        <p:grpSpPr>
          <a:xfrm>
            <a:off x="2220479" y="1315349"/>
            <a:ext cx="337005" cy="366639"/>
            <a:chOff x="2220479" y="1499997"/>
            <a:chExt cx="337005" cy="366639"/>
          </a:xfrm>
        </p:grpSpPr>
        <p:sp>
          <p:nvSpPr>
            <p:cNvPr id="17020" name="Google Shape;17020;p83"/>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3"/>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3"/>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3"/>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3"/>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3"/>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3"/>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3"/>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3"/>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3"/>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3"/>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83"/>
          <p:cNvGrpSpPr/>
          <p:nvPr/>
        </p:nvGrpSpPr>
        <p:grpSpPr>
          <a:xfrm>
            <a:off x="4105155" y="2241328"/>
            <a:ext cx="87230" cy="366430"/>
            <a:chOff x="4105155" y="2425976"/>
            <a:chExt cx="87230" cy="366430"/>
          </a:xfrm>
        </p:grpSpPr>
        <p:sp>
          <p:nvSpPr>
            <p:cNvPr id="17032" name="Google Shape;17032;p83"/>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3"/>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3"/>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3"/>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3"/>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3"/>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8" name="Google Shape;17038;p83"/>
          <p:cNvGrpSpPr/>
          <p:nvPr/>
        </p:nvGrpSpPr>
        <p:grpSpPr>
          <a:xfrm>
            <a:off x="1808109" y="2241354"/>
            <a:ext cx="267884" cy="366639"/>
            <a:chOff x="1808109" y="2426002"/>
            <a:chExt cx="267884" cy="366639"/>
          </a:xfrm>
        </p:grpSpPr>
        <p:sp>
          <p:nvSpPr>
            <p:cNvPr id="17039" name="Google Shape;17039;p83"/>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3"/>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3"/>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3"/>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3"/>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3"/>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3"/>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3"/>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3"/>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3"/>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3"/>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3"/>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3"/>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3"/>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3"/>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3"/>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3"/>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3"/>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3"/>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3"/>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3"/>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83"/>
          <p:cNvGrpSpPr/>
          <p:nvPr/>
        </p:nvGrpSpPr>
        <p:grpSpPr>
          <a:xfrm>
            <a:off x="3603568" y="2241354"/>
            <a:ext cx="207597" cy="366639"/>
            <a:chOff x="3603568" y="2426002"/>
            <a:chExt cx="207597" cy="366639"/>
          </a:xfrm>
        </p:grpSpPr>
        <p:sp>
          <p:nvSpPr>
            <p:cNvPr id="17061" name="Google Shape;17061;p83"/>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3"/>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3"/>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3"/>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3"/>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3"/>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83"/>
          <p:cNvGrpSpPr/>
          <p:nvPr/>
        </p:nvGrpSpPr>
        <p:grpSpPr>
          <a:xfrm>
            <a:off x="2246115" y="2241354"/>
            <a:ext cx="274417" cy="366404"/>
            <a:chOff x="2246115" y="2426002"/>
            <a:chExt cx="274417" cy="366404"/>
          </a:xfrm>
        </p:grpSpPr>
        <p:sp>
          <p:nvSpPr>
            <p:cNvPr id="17068" name="Google Shape;17068;p83"/>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3"/>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3"/>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3"/>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3"/>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3"/>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3"/>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3"/>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6" name="Google Shape;17076;p83"/>
          <p:cNvGrpSpPr/>
          <p:nvPr/>
        </p:nvGrpSpPr>
        <p:grpSpPr>
          <a:xfrm>
            <a:off x="2696666" y="2241354"/>
            <a:ext cx="256099" cy="366639"/>
            <a:chOff x="2696666" y="2426002"/>
            <a:chExt cx="256099" cy="366639"/>
          </a:xfrm>
        </p:grpSpPr>
        <p:sp>
          <p:nvSpPr>
            <p:cNvPr id="17077" name="Google Shape;17077;p83"/>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3"/>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3"/>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3"/>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3"/>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3"/>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3" name="Google Shape;17083;p83"/>
          <p:cNvGrpSpPr/>
          <p:nvPr/>
        </p:nvGrpSpPr>
        <p:grpSpPr>
          <a:xfrm>
            <a:off x="3149072" y="2241354"/>
            <a:ext cx="225863" cy="366430"/>
            <a:chOff x="3149072" y="2426002"/>
            <a:chExt cx="225863" cy="366430"/>
          </a:xfrm>
        </p:grpSpPr>
        <p:sp>
          <p:nvSpPr>
            <p:cNvPr id="17084" name="Google Shape;17084;p83"/>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3"/>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3"/>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3"/>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3"/>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3"/>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3"/>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3"/>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3"/>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3"/>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3"/>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5" name="Google Shape;17095;p83"/>
          <p:cNvGrpSpPr/>
          <p:nvPr/>
        </p:nvGrpSpPr>
        <p:grpSpPr>
          <a:xfrm>
            <a:off x="1361556" y="2241276"/>
            <a:ext cx="283224" cy="366482"/>
            <a:chOff x="1361556" y="2425923"/>
            <a:chExt cx="283224" cy="366482"/>
          </a:xfrm>
        </p:grpSpPr>
        <p:sp>
          <p:nvSpPr>
            <p:cNvPr id="17096" name="Google Shape;17096;p83"/>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3"/>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3"/>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3"/>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3"/>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3"/>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3"/>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3"/>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3"/>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3"/>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3"/>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3"/>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3"/>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3"/>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3"/>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3"/>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3"/>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3"/>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3"/>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3"/>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6" name="Google Shape;17116;p83"/>
          <p:cNvGrpSpPr/>
          <p:nvPr/>
        </p:nvGrpSpPr>
        <p:grpSpPr>
          <a:xfrm>
            <a:off x="3973735" y="2706408"/>
            <a:ext cx="361883" cy="366979"/>
            <a:chOff x="3973735" y="2891056"/>
            <a:chExt cx="361883" cy="366979"/>
          </a:xfrm>
        </p:grpSpPr>
        <p:sp>
          <p:nvSpPr>
            <p:cNvPr id="17117" name="Google Shape;17117;p83"/>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3"/>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3"/>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3"/>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3"/>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3"/>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3"/>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3"/>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3"/>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3"/>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3"/>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3"/>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3"/>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3"/>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3"/>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83"/>
          <p:cNvGrpSpPr/>
          <p:nvPr/>
        </p:nvGrpSpPr>
        <p:grpSpPr>
          <a:xfrm>
            <a:off x="3527941" y="2732096"/>
            <a:ext cx="366665" cy="315654"/>
            <a:chOff x="3527941" y="2916744"/>
            <a:chExt cx="366665" cy="315654"/>
          </a:xfrm>
        </p:grpSpPr>
        <p:sp>
          <p:nvSpPr>
            <p:cNvPr id="17135" name="Google Shape;17135;p83"/>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3"/>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3"/>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3"/>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3"/>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3"/>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3"/>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3"/>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3"/>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3"/>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3"/>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3"/>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3"/>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3"/>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3"/>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3"/>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3"/>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3"/>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3"/>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3"/>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3"/>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3"/>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3"/>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3"/>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3"/>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3"/>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3"/>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3"/>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3"/>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3"/>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5" name="Google Shape;17165;p83"/>
          <p:cNvGrpSpPr/>
          <p:nvPr/>
        </p:nvGrpSpPr>
        <p:grpSpPr>
          <a:xfrm>
            <a:off x="2640873" y="2706983"/>
            <a:ext cx="366404" cy="366404"/>
            <a:chOff x="2640873" y="2891631"/>
            <a:chExt cx="366404" cy="366404"/>
          </a:xfrm>
        </p:grpSpPr>
        <p:sp>
          <p:nvSpPr>
            <p:cNvPr id="17166" name="Google Shape;17166;p83"/>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3"/>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3"/>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3"/>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3"/>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3"/>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3"/>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3"/>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3"/>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3"/>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3"/>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3"/>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3"/>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3"/>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83"/>
          <p:cNvGrpSpPr/>
          <p:nvPr/>
        </p:nvGrpSpPr>
        <p:grpSpPr>
          <a:xfrm>
            <a:off x="2197091" y="2753473"/>
            <a:ext cx="366665" cy="273189"/>
            <a:chOff x="2197091" y="2938120"/>
            <a:chExt cx="366665" cy="273189"/>
          </a:xfrm>
        </p:grpSpPr>
        <p:sp>
          <p:nvSpPr>
            <p:cNvPr id="17181" name="Google Shape;17181;p83"/>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3"/>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3"/>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3"/>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3"/>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3"/>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3"/>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3"/>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3"/>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3"/>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3"/>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3"/>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3"/>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3"/>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3"/>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3"/>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3"/>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3"/>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3"/>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3"/>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3"/>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3"/>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5" name="Google Shape;17205;p83"/>
          <p:cNvGrpSpPr/>
          <p:nvPr/>
        </p:nvGrpSpPr>
        <p:grpSpPr>
          <a:xfrm>
            <a:off x="1753570" y="2707479"/>
            <a:ext cx="366665" cy="365202"/>
            <a:chOff x="1753570" y="2892127"/>
            <a:chExt cx="366665" cy="365202"/>
          </a:xfrm>
        </p:grpSpPr>
        <p:sp>
          <p:nvSpPr>
            <p:cNvPr id="17206" name="Google Shape;17206;p8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3"/>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3"/>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3"/>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3"/>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3"/>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3"/>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3"/>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3"/>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3"/>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3"/>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3"/>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3"/>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3"/>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3"/>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3"/>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3"/>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4" name="Google Shape;17224;p83"/>
          <p:cNvGrpSpPr/>
          <p:nvPr/>
        </p:nvGrpSpPr>
        <p:grpSpPr>
          <a:xfrm>
            <a:off x="1303751" y="3622692"/>
            <a:ext cx="367684" cy="366561"/>
            <a:chOff x="1303751" y="3807339"/>
            <a:chExt cx="367684" cy="366561"/>
          </a:xfrm>
        </p:grpSpPr>
        <p:sp>
          <p:nvSpPr>
            <p:cNvPr id="17225" name="Google Shape;17225;p83"/>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3"/>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3"/>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3"/>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3"/>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3"/>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3"/>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3"/>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3"/>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3"/>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3"/>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3"/>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3"/>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3"/>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3"/>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3"/>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3"/>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3"/>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3"/>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3"/>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3"/>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3"/>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3"/>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3"/>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3"/>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3"/>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3"/>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3"/>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3"/>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3"/>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3"/>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3"/>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3"/>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3"/>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3"/>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3"/>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3"/>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3"/>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3"/>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3"/>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3"/>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6" name="Google Shape;17266;p83"/>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7" name="Google Shape;17267;p83"/>
          <p:cNvGrpSpPr/>
          <p:nvPr/>
        </p:nvGrpSpPr>
        <p:grpSpPr>
          <a:xfrm>
            <a:off x="1310049" y="2706774"/>
            <a:ext cx="384749" cy="366613"/>
            <a:chOff x="1310049" y="2891421"/>
            <a:chExt cx="384749" cy="366613"/>
          </a:xfrm>
        </p:grpSpPr>
        <p:sp>
          <p:nvSpPr>
            <p:cNvPr id="17268" name="Google Shape;17268;p83"/>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3"/>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3"/>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3"/>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3"/>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3"/>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3"/>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3"/>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3"/>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3"/>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3"/>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3"/>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3"/>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3"/>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2" name="Google Shape;17282;p83"/>
          <p:cNvGrpSpPr/>
          <p:nvPr/>
        </p:nvGrpSpPr>
        <p:grpSpPr>
          <a:xfrm>
            <a:off x="849673" y="2706695"/>
            <a:ext cx="383468" cy="366665"/>
            <a:chOff x="849673" y="2891343"/>
            <a:chExt cx="383468" cy="366665"/>
          </a:xfrm>
        </p:grpSpPr>
        <p:sp>
          <p:nvSpPr>
            <p:cNvPr id="17283" name="Google Shape;17283;p83"/>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3"/>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3"/>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3"/>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3"/>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3"/>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3"/>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3"/>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3"/>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3"/>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3"/>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3"/>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83"/>
          <p:cNvGrpSpPr/>
          <p:nvPr/>
        </p:nvGrpSpPr>
        <p:grpSpPr>
          <a:xfrm>
            <a:off x="920257" y="2241354"/>
            <a:ext cx="278024" cy="366508"/>
            <a:chOff x="920257" y="2426002"/>
            <a:chExt cx="278024" cy="366508"/>
          </a:xfrm>
        </p:grpSpPr>
        <p:sp>
          <p:nvSpPr>
            <p:cNvPr id="17296" name="Google Shape;17296;p83"/>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3"/>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3"/>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3"/>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3"/>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3"/>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3"/>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3"/>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3"/>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3"/>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3"/>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3"/>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3"/>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9" name="Google Shape;17309;p83"/>
          <p:cNvGrpSpPr/>
          <p:nvPr/>
        </p:nvGrpSpPr>
        <p:grpSpPr>
          <a:xfrm>
            <a:off x="866528" y="4089836"/>
            <a:ext cx="349810" cy="366665"/>
            <a:chOff x="866528" y="4274484"/>
            <a:chExt cx="349810" cy="366665"/>
          </a:xfrm>
        </p:grpSpPr>
        <p:sp>
          <p:nvSpPr>
            <p:cNvPr id="17310" name="Google Shape;17310;p83"/>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3"/>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3"/>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3"/>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3"/>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3"/>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3"/>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3"/>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3"/>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3"/>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3"/>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83"/>
          <p:cNvGrpSpPr/>
          <p:nvPr/>
        </p:nvGrpSpPr>
        <p:grpSpPr>
          <a:xfrm>
            <a:off x="1388708" y="4089836"/>
            <a:ext cx="330210" cy="366665"/>
            <a:chOff x="1388708" y="4274484"/>
            <a:chExt cx="330210" cy="366665"/>
          </a:xfrm>
        </p:grpSpPr>
        <p:sp>
          <p:nvSpPr>
            <p:cNvPr id="17322" name="Google Shape;17322;p83"/>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3"/>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3"/>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3"/>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3"/>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3"/>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3"/>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3"/>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3"/>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3"/>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3"/>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3"/>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3"/>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3"/>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3"/>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3"/>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3"/>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3"/>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3"/>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3"/>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2" name="Google Shape;17342;p83"/>
          <p:cNvGrpSpPr/>
          <p:nvPr/>
        </p:nvGrpSpPr>
        <p:grpSpPr>
          <a:xfrm>
            <a:off x="1874694" y="4108678"/>
            <a:ext cx="375446" cy="328982"/>
            <a:chOff x="1874694" y="4293326"/>
            <a:chExt cx="375446" cy="328982"/>
          </a:xfrm>
        </p:grpSpPr>
        <p:sp>
          <p:nvSpPr>
            <p:cNvPr id="17343" name="Google Shape;17343;p83"/>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3"/>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3"/>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3"/>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3"/>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3"/>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3"/>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3"/>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3"/>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3"/>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3"/>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3"/>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3"/>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3"/>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3"/>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3"/>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3"/>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3"/>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3"/>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3"/>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3"/>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3"/>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5" name="Google Shape;17365;p83"/>
          <p:cNvGrpSpPr/>
          <p:nvPr/>
        </p:nvGrpSpPr>
        <p:grpSpPr>
          <a:xfrm>
            <a:off x="2396116" y="4108443"/>
            <a:ext cx="366665" cy="329714"/>
            <a:chOff x="2396116" y="4293090"/>
            <a:chExt cx="366665" cy="329714"/>
          </a:xfrm>
        </p:grpSpPr>
        <p:sp>
          <p:nvSpPr>
            <p:cNvPr id="17366" name="Google Shape;17366;p83"/>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3"/>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3"/>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3"/>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3"/>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3"/>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3"/>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3"/>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3"/>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3"/>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3"/>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3"/>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3"/>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9" name="Google Shape;17379;p83"/>
          <p:cNvGrpSpPr/>
          <p:nvPr/>
        </p:nvGrpSpPr>
        <p:grpSpPr>
          <a:xfrm>
            <a:off x="2908757" y="4105176"/>
            <a:ext cx="367162" cy="336116"/>
            <a:chOff x="2908757" y="4289824"/>
            <a:chExt cx="367162" cy="336116"/>
          </a:xfrm>
        </p:grpSpPr>
        <p:sp>
          <p:nvSpPr>
            <p:cNvPr id="17380" name="Google Shape;17380;p83"/>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3"/>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3"/>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3"/>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3"/>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3"/>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3"/>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3"/>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3"/>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3"/>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3"/>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3"/>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3"/>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3"/>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3"/>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3"/>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3"/>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3"/>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3"/>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3"/>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3"/>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3"/>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3"/>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3"/>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3"/>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3"/>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3"/>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7" name="Google Shape;17407;p83"/>
          <p:cNvGrpSpPr/>
          <p:nvPr/>
        </p:nvGrpSpPr>
        <p:grpSpPr>
          <a:xfrm>
            <a:off x="3082408" y="2734892"/>
            <a:ext cx="368651" cy="310350"/>
            <a:chOff x="3082408" y="2919540"/>
            <a:chExt cx="368651" cy="310350"/>
          </a:xfrm>
        </p:grpSpPr>
        <p:sp>
          <p:nvSpPr>
            <p:cNvPr id="17408" name="Google Shape;17408;p83"/>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3"/>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3"/>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3"/>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3"/>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3"/>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3"/>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3"/>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3"/>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3"/>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3"/>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3"/>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0" name="Google Shape;17420;p83"/>
          <p:cNvGrpSpPr/>
          <p:nvPr/>
        </p:nvGrpSpPr>
        <p:grpSpPr>
          <a:xfrm>
            <a:off x="7069130" y="2240152"/>
            <a:ext cx="366169" cy="360498"/>
            <a:chOff x="7069130" y="2424800"/>
            <a:chExt cx="366169" cy="360498"/>
          </a:xfrm>
        </p:grpSpPr>
        <p:sp>
          <p:nvSpPr>
            <p:cNvPr id="17421" name="Google Shape;17421;p83"/>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3"/>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3"/>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3"/>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3"/>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3"/>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3"/>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3"/>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3"/>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3"/>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3"/>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3"/>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3"/>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3"/>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3"/>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3"/>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3"/>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3"/>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3"/>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3"/>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1" name="Google Shape;17441;p83"/>
          <p:cNvGrpSpPr/>
          <p:nvPr/>
        </p:nvGrpSpPr>
        <p:grpSpPr>
          <a:xfrm>
            <a:off x="4885655" y="2240073"/>
            <a:ext cx="281473" cy="360629"/>
            <a:chOff x="4885655" y="2424721"/>
            <a:chExt cx="281473" cy="360629"/>
          </a:xfrm>
        </p:grpSpPr>
        <p:sp>
          <p:nvSpPr>
            <p:cNvPr id="17442" name="Google Shape;17442;p83"/>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3"/>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3"/>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3"/>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3"/>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3"/>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3"/>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3"/>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3"/>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3"/>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3"/>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3" name="Google Shape;17453;p83"/>
          <p:cNvGrpSpPr/>
          <p:nvPr/>
        </p:nvGrpSpPr>
        <p:grpSpPr>
          <a:xfrm>
            <a:off x="6625609" y="2262129"/>
            <a:ext cx="364130" cy="316726"/>
            <a:chOff x="6625609" y="2446777"/>
            <a:chExt cx="364130" cy="316726"/>
          </a:xfrm>
        </p:grpSpPr>
        <p:sp>
          <p:nvSpPr>
            <p:cNvPr id="17454" name="Google Shape;17454;p83"/>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3"/>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3"/>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3"/>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3"/>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3"/>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3"/>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3"/>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3"/>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3"/>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3"/>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3"/>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6" name="Google Shape;17466;p83"/>
          <p:cNvGrpSpPr/>
          <p:nvPr/>
        </p:nvGrpSpPr>
        <p:grpSpPr>
          <a:xfrm>
            <a:off x="5757644" y="1827703"/>
            <a:ext cx="360629" cy="298825"/>
            <a:chOff x="5757644" y="2012350"/>
            <a:chExt cx="360629" cy="298825"/>
          </a:xfrm>
        </p:grpSpPr>
        <p:sp>
          <p:nvSpPr>
            <p:cNvPr id="17467" name="Google Shape;17467;p83"/>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3"/>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3"/>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3"/>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3"/>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3"/>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3"/>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3"/>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3"/>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3"/>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3"/>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3"/>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3"/>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3"/>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3"/>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3"/>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3"/>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3"/>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3"/>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3"/>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3"/>
            <p:cNvSpPr/>
            <p:nvPr/>
          </p:nvSpPr>
          <p:spPr>
            <a:xfrm>
              <a:off x="5757644" y="2292308"/>
              <a:ext cx="360629"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3"/>
            <p:cNvSpPr/>
            <p:nvPr/>
          </p:nvSpPr>
          <p:spPr>
            <a:xfrm>
              <a:off x="5757644" y="2292308"/>
              <a:ext cx="360629"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83"/>
          <p:cNvGrpSpPr/>
          <p:nvPr/>
        </p:nvGrpSpPr>
        <p:grpSpPr>
          <a:xfrm>
            <a:off x="5317625" y="1798826"/>
            <a:ext cx="360628" cy="356839"/>
            <a:chOff x="5317625" y="1983474"/>
            <a:chExt cx="360628" cy="356839"/>
          </a:xfrm>
        </p:grpSpPr>
        <p:sp>
          <p:nvSpPr>
            <p:cNvPr id="17490" name="Google Shape;17490;p83"/>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3"/>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3"/>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3"/>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3"/>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3"/>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3"/>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3"/>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3"/>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3"/>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3"/>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3"/>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3"/>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3"/>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3"/>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3"/>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3"/>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3"/>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3"/>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9" name="Google Shape;17509;p83"/>
          <p:cNvGrpSpPr/>
          <p:nvPr/>
        </p:nvGrpSpPr>
        <p:grpSpPr>
          <a:xfrm>
            <a:off x="6181827" y="2279037"/>
            <a:ext cx="360628" cy="282989"/>
            <a:chOff x="6181827" y="2463685"/>
            <a:chExt cx="360628" cy="282989"/>
          </a:xfrm>
        </p:grpSpPr>
        <p:sp>
          <p:nvSpPr>
            <p:cNvPr id="17510" name="Google Shape;17510;p83"/>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3"/>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3"/>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3"/>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3"/>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3"/>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3"/>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3"/>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3"/>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3"/>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3"/>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1" name="Google Shape;17521;p83"/>
          <p:cNvGrpSpPr/>
          <p:nvPr/>
        </p:nvGrpSpPr>
        <p:grpSpPr>
          <a:xfrm>
            <a:off x="5346292" y="3156044"/>
            <a:ext cx="291247" cy="360629"/>
            <a:chOff x="5346292" y="3340691"/>
            <a:chExt cx="291247" cy="360628"/>
          </a:xfrm>
        </p:grpSpPr>
        <p:sp>
          <p:nvSpPr>
            <p:cNvPr id="17522" name="Google Shape;17522;p83"/>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3"/>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3"/>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3"/>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3"/>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3"/>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3"/>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3"/>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3"/>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3"/>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3"/>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3"/>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3"/>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3"/>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3"/>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3"/>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3"/>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3"/>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3"/>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3"/>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3"/>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3"/>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3"/>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3"/>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3"/>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7" name="Google Shape;17547;p83"/>
          <p:cNvGrpSpPr/>
          <p:nvPr/>
        </p:nvGrpSpPr>
        <p:grpSpPr>
          <a:xfrm>
            <a:off x="7969264" y="1797049"/>
            <a:ext cx="337763" cy="360393"/>
            <a:chOff x="7969264" y="1981697"/>
            <a:chExt cx="337763" cy="360393"/>
          </a:xfrm>
        </p:grpSpPr>
        <p:sp>
          <p:nvSpPr>
            <p:cNvPr id="17548" name="Google Shape;17548;p83"/>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3"/>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3"/>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3"/>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3"/>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3"/>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3"/>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3"/>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3"/>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3"/>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3"/>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3"/>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3"/>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3"/>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3"/>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3"/>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3"/>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3"/>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6" name="Google Shape;17566;p83"/>
          <p:cNvGrpSpPr/>
          <p:nvPr/>
        </p:nvGrpSpPr>
        <p:grpSpPr>
          <a:xfrm>
            <a:off x="5736032" y="2245352"/>
            <a:ext cx="360890" cy="350332"/>
            <a:chOff x="5736032" y="2430000"/>
            <a:chExt cx="360890" cy="350332"/>
          </a:xfrm>
        </p:grpSpPr>
        <p:sp>
          <p:nvSpPr>
            <p:cNvPr id="17567" name="Google Shape;17567;p83"/>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3"/>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3"/>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3"/>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3"/>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3"/>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3"/>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3"/>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3"/>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3"/>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3"/>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3"/>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3"/>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3"/>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3"/>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3"/>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3"/>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4" name="Google Shape;17584;p83"/>
          <p:cNvGrpSpPr/>
          <p:nvPr/>
        </p:nvGrpSpPr>
        <p:grpSpPr>
          <a:xfrm>
            <a:off x="4877867" y="1811344"/>
            <a:ext cx="360628" cy="331778"/>
            <a:chOff x="4877867" y="1995991"/>
            <a:chExt cx="360628" cy="331778"/>
          </a:xfrm>
        </p:grpSpPr>
        <p:sp>
          <p:nvSpPr>
            <p:cNvPr id="17585" name="Google Shape;17585;p83"/>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3"/>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3"/>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3"/>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3"/>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3"/>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3"/>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3"/>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3"/>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3"/>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3"/>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3"/>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3"/>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3"/>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9" name="Google Shape;17599;p83"/>
          <p:cNvGrpSpPr/>
          <p:nvPr/>
        </p:nvGrpSpPr>
        <p:grpSpPr>
          <a:xfrm>
            <a:off x="7050889" y="2728856"/>
            <a:ext cx="363529" cy="339513"/>
            <a:chOff x="7050889" y="2913503"/>
            <a:chExt cx="363529" cy="339513"/>
          </a:xfrm>
        </p:grpSpPr>
        <p:sp>
          <p:nvSpPr>
            <p:cNvPr id="17600" name="Google Shape;17600;p83"/>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3"/>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3"/>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3"/>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3"/>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3"/>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3"/>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3"/>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3"/>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83"/>
          <p:cNvGrpSpPr/>
          <p:nvPr/>
        </p:nvGrpSpPr>
        <p:grpSpPr>
          <a:xfrm>
            <a:off x="7510900" y="1796814"/>
            <a:ext cx="372937" cy="360629"/>
            <a:chOff x="7510900" y="1981462"/>
            <a:chExt cx="372937" cy="360629"/>
          </a:xfrm>
        </p:grpSpPr>
        <p:sp>
          <p:nvSpPr>
            <p:cNvPr id="17610" name="Google Shape;17610;p83"/>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3"/>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3"/>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3"/>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3"/>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3"/>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3"/>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3"/>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3"/>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3"/>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3"/>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3"/>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3"/>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3"/>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3"/>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3"/>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6" name="Google Shape;17626;p83"/>
          <p:cNvGrpSpPr/>
          <p:nvPr/>
        </p:nvGrpSpPr>
        <p:grpSpPr>
          <a:xfrm>
            <a:off x="6599476" y="2733612"/>
            <a:ext cx="360629" cy="329975"/>
            <a:chOff x="6599476" y="2918260"/>
            <a:chExt cx="360629" cy="329975"/>
          </a:xfrm>
        </p:grpSpPr>
        <p:sp>
          <p:nvSpPr>
            <p:cNvPr id="17627" name="Google Shape;17627;p83"/>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3"/>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3"/>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3"/>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3"/>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3"/>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3"/>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3"/>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3"/>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3"/>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3"/>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3"/>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3"/>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3"/>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3"/>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3"/>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3"/>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3"/>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3"/>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3"/>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3"/>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3"/>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3"/>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3"/>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3"/>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2" name="Google Shape;17652;p83"/>
          <p:cNvGrpSpPr/>
          <p:nvPr/>
        </p:nvGrpSpPr>
        <p:grpSpPr>
          <a:xfrm>
            <a:off x="5290499" y="2296886"/>
            <a:ext cx="360628" cy="247292"/>
            <a:chOff x="5290499" y="2481533"/>
            <a:chExt cx="360628" cy="247292"/>
          </a:xfrm>
        </p:grpSpPr>
        <p:sp>
          <p:nvSpPr>
            <p:cNvPr id="17653" name="Google Shape;17653;p83"/>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3"/>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3"/>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3"/>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3"/>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3"/>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3"/>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3"/>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3"/>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3"/>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3"/>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3"/>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3"/>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3"/>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3"/>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3"/>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3"/>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3"/>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3"/>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3"/>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3"/>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3"/>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3"/>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3"/>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3"/>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3"/>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3"/>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0" name="Google Shape;17680;p83"/>
          <p:cNvGrpSpPr/>
          <p:nvPr/>
        </p:nvGrpSpPr>
        <p:grpSpPr>
          <a:xfrm>
            <a:off x="6201923" y="1796866"/>
            <a:ext cx="351325" cy="360576"/>
            <a:chOff x="6201923" y="1981514"/>
            <a:chExt cx="351325" cy="360576"/>
          </a:xfrm>
        </p:grpSpPr>
        <p:sp>
          <p:nvSpPr>
            <p:cNvPr id="17681" name="Google Shape;17681;p83"/>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3"/>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3"/>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3"/>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3"/>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3"/>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3"/>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8" name="Google Shape;17688;p83"/>
          <p:cNvGrpSpPr/>
          <p:nvPr/>
        </p:nvGrpSpPr>
        <p:grpSpPr>
          <a:xfrm>
            <a:off x="4894461" y="3156044"/>
            <a:ext cx="312884" cy="360785"/>
            <a:chOff x="4894461" y="3340691"/>
            <a:chExt cx="312884" cy="360785"/>
          </a:xfrm>
        </p:grpSpPr>
        <p:sp>
          <p:nvSpPr>
            <p:cNvPr id="17689" name="Google Shape;17689;p83"/>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3"/>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3"/>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3"/>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3"/>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3"/>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3"/>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3"/>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3"/>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3"/>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3"/>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3"/>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3"/>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3"/>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5" name="Google Shape;17705;p83"/>
          <p:cNvGrpSpPr/>
          <p:nvPr/>
        </p:nvGrpSpPr>
        <p:grpSpPr>
          <a:xfrm>
            <a:off x="5339237" y="1316603"/>
            <a:ext cx="245541" cy="360629"/>
            <a:chOff x="5339237" y="1501251"/>
            <a:chExt cx="245541" cy="360629"/>
          </a:xfrm>
        </p:grpSpPr>
        <p:sp>
          <p:nvSpPr>
            <p:cNvPr id="17706" name="Google Shape;17706;p83"/>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3"/>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3"/>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3"/>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3"/>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3"/>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3"/>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3"/>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3"/>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3"/>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3"/>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3"/>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3"/>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3"/>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3"/>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3"/>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3"/>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3"/>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3"/>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3"/>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3"/>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3"/>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3"/>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3"/>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3"/>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3"/>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3"/>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3"/>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3"/>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3"/>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3"/>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3"/>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3"/>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3"/>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3"/>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3"/>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3"/>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3"/>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3"/>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3"/>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8" name="Google Shape;17748;p83"/>
          <p:cNvGrpSpPr/>
          <p:nvPr/>
        </p:nvGrpSpPr>
        <p:grpSpPr>
          <a:xfrm>
            <a:off x="7959464" y="2289568"/>
            <a:ext cx="370428" cy="261926"/>
            <a:chOff x="7959464" y="2474216"/>
            <a:chExt cx="370428" cy="261926"/>
          </a:xfrm>
        </p:grpSpPr>
        <p:sp>
          <p:nvSpPr>
            <p:cNvPr id="17749" name="Google Shape;17749;p83"/>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3"/>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3"/>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3"/>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3"/>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3"/>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3"/>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3"/>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3"/>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3"/>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3"/>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3"/>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1" name="Google Shape;17761;p83"/>
          <p:cNvGrpSpPr/>
          <p:nvPr/>
        </p:nvGrpSpPr>
        <p:grpSpPr>
          <a:xfrm>
            <a:off x="7518687" y="2273262"/>
            <a:ext cx="360629" cy="294461"/>
            <a:chOff x="7518687" y="2457909"/>
            <a:chExt cx="360629" cy="294461"/>
          </a:xfrm>
        </p:grpSpPr>
        <p:sp>
          <p:nvSpPr>
            <p:cNvPr id="17762" name="Google Shape;17762;p83"/>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3"/>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3"/>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3"/>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3"/>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3"/>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3"/>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3"/>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3"/>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3"/>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3"/>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3"/>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3"/>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3"/>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3"/>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3"/>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3"/>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3"/>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3"/>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1" name="Google Shape;17781;p83"/>
          <p:cNvGrpSpPr/>
          <p:nvPr/>
        </p:nvGrpSpPr>
        <p:grpSpPr>
          <a:xfrm>
            <a:off x="7086220" y="1796919"/>
            <a:ext cx="343799" cy="360524"/>
            <a:chOff x="7086220" y="1981566"/>
            <a:chExt cx="343799" cy="360524"/>
          </a:xfrm>
        </p:grpSpPr>
        <p:sp>
          <p:nvSpPr>
            <p:cNvPr id="17782" name="Google Shape;17782;p83"/>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3"/>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3"/>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3"/>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3"/>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3"/>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3"/>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3"/>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3"/>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3"/>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3"/>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3"/>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3"/>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3"/>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3"/>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3"/>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8" name="Google Shape;17798;p83"/>
          <p:cNvGrpSpPr/>
          <p:nvPr/>
        </p:nvGrpSpPr>
        <p:grpSpPr>
          <a:xfrm>
            <a:off x="6141112" y="2742915"/>
            <a:ext cx="368416" cy="311369"/>
            <a:chOff x="6141112" y="2927563"/>
            <a:chExt cx="368416" cy="311369"/>
          </a:xfrm>
        </p:grpSpPr>
        <p:sp>
          <p:nvSpPr>
            <p:cNvPr id="17799" name="Google Shape;17799;p83"/>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3"/>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3"/>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3"/>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3"/>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3"/>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3"/>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6" name="Google Shape;17806;p83"/>
          <p:cNvGrpSpPr/>
          <p:nvPr/>
        </p:nvGrpSpPr>
        <p:grpSpPr>
          <a:xfrm>
            <a:off x="7520699" y="2718298"/>
            <a:ext cx="335489" cy="360629"/>
            <a:chOff x="7520699" y="2902946"/>
            <a:chExt cx="335489" cy="360629"/>
          </a:xfrm>
        </p:grpSpPr>
        <p:sp>
          <p:nvSpPr>
            <p:cNvPr id="17807" name="Google Shape;17807;p83"/>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3"/>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3"/>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3"/>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3"/>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3"/>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3"/>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3"/>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3"/>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3"/>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3"/>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3"/>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3"/>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3"/>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3"/>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2" name="Google Shape;17822;p83"/>
          <p:cNvGrpSpPr/>
          <p:nvPr/>
        </p:nvGrpSpPr>
        <p:grpSpPr>
          <a:xfrm>
            <a:off x="7988340" y="2718298"/>
            <a:ext cx="308886" cy="360628"/>
            <a:chOff x="7988340" y="2902946"/>
            <a:chExt cx="308886" cy="360628"/>
          </a:xfrm>
        </p:grpSpPr>
        <p:sp>
          <p:nvSpPr>
            <p:cNvPr id="17823" name="Google Shape;17823;p83"/>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3"/>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3"/>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3"/>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3"/>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3"/>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3"/>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3"/>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3"/>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3"/>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3"/>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3"/>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3"/>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3"/>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3"/>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3"/>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3"/>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3"/>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3"/>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3"/>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3"/>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3"/>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3"/>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6" name="Google Shape;17846;p83"/>
          <p:cNvGrpSpPr/>
          <p:nvPr/>
        </p:nvGrpSpPr>
        <p:grpSpPr>
          <a:xfrm>
            <a:off x="5690039" y="2718351"/>
            <a:ext cx="362902" cy="360498"/>
            <a:chOff x="5690039" y="2902998"/>
            <a:chExt cx="362902" cy="360498"/>
          </a:xfrm>
        </p:grpSpPr>
        <p:sp>
          <p:nvSpPr>
            <p:cNvPr id="17847" name="Google Shape;17847;p83"/>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3"/>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3"/>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3"/>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3"/>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3"/>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3"/>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83"/>
          <p:cNvGrpSpPr/>
          <p:nvPr/>
        </p:nvGrpSpPr>
        <p:grpSpPr>
          <a:xfrm>
            <a:off x="4871935" y="1316342"/>
            <a:ext cx="258503" cy="360890"/>
            <a:chOff x="4871935" y="1500990"/>
            <a:chExt cx="258503" cy="360890"/>
          </a:xfrm>
        </p:grpSpPr>
        <p:sp>
          <p:nvSpPr>
            <p:cNvPr id="17855" name="Google Shape;17855;p83"/>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3"/>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3"/>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3"/>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3"/>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3"/>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3"/>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3"/>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3"/>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3"/>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69" name="Google Shape;17869;p83"/>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70" name="Google Shape;17870;p83"/>
          <p:cNvGrpSpPr/>
          <p:nvPr/>
        </p:nvGrpSpPr>
        <p:grpSpPr>
          <a:xfrm>
            <a:off x="6265764" y="1316603"/>
            <a:ext cx="234983" cy="360629"/>
            <a:chOff x="6265764" y="1501251"/>
            <a:chExt cx="234983" cy="360629"/>
          </a:xfrm>
        </p:grpSpPr>
        <p:sp>
          <p:nvSpPr>
            <p:cNvPr id="17871" name="Google Shape;17871;p83"/>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3"/>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3"/>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3"/>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3"/>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3"/>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3"/>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3"/>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3"/>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3"/>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3" name="Google Shape;17883;p83"/>
          <p:cNvGrpSpPr/>
          <p:nvPr/>
        </p:nvGrpSpPr>
        <p:grpSpPr>
          <a:xfrm>
            <a:off x="6193639" y="3217351"/>
            <a:ext cx="360628" cy="238250"/>
            <a:chOff x="6193639" y="3401998"/>
            <a:chExt cx="360628" cy="238250"/>
          </a:xfrm>
        </p:grpSpPr>
        <p:sp>
          <p:nvSpPr>
            <p:cNvPr id="17884" name="Google Shape;17884;p83"/>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3"/>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3"/>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3"/>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3"/>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3"/>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3"/>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3"/>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3"/>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3"/>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3"/>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5" name="Google Shape;17895;p83"/>
          <p:cNvGrpSpPr/>
          <p:nvPr/>
        </p:nvGrpSpPr>
        <p:grpSpPr>
          <a:xfrm>
            <a:off x="5801625" y="1316603"/>
            <a:ext cx="246037" cy="360629"/>
            <a:chOff x="5801625" y="1501251"/>
            <a:chExt cx="246037" cy="360629"/>
          </a:xfrm>
        </p:grpSpPr>
        <p:sp>
          <p:nvSpPr>
            <p:cNvPr id="17896" name="Google Shape;17896;p83"/>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3"/>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3"/>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3"/>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3"/>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3"/>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3"/>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3"/>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3"/>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3"/>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3"/>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3"/>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3"/>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3"/>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3"/>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3"/>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3"/>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3"/>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3"/>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5" name="Google Shape;17915;p83"/>
          <p:cNvGrpSpPr/>
          <p:nvPr/>
        </p:nvGrpSpPr>
        <p:grpSpPr>
          <a:xfrm>
            <a:off x="6641680" y="1796814"/>
            <a:ext cx="352083" cy="360864"/>
            <a:chOff x="6641680" y="1981462"/>
            <a:chExt cx="352083" cy="360864"/>
          </a:xfrm>
        </p:grpSpPr>
        <p:sp>
          <p:nvSpPr>
            <p:cNvPr id="17916" name="Google Shape;17916;p83"/>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3"/>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3"/>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3"/>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3"/>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3"/>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3"/>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3"/>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3"/>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3"/>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3"/>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3"/>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3"/>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3"/>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3"/>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3"/>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3"/>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3"/>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3"/>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3"/>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3"/>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3"/>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3"/>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3"/>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3"/>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3"/>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3"/>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3"/>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4" name="Google Shape;17944;p83"/>
          <p:cNvGrpSpPr/>
          <p:nvPr/>
        </p:nvGrpSpPr>
        <p:grpSpPr>
          <a:xfrm>
            <a:off x="7205332" y="1316603"/>
            <a:ext cx="198032" cy="360629"/>
            <a:chOff x="7205332" y="1501251"/>
            <a:chExt cx="198032" cy="360629"/>
          </a:xfrm>
        </p:grpSpPr>
        <p:sp>
          <p:nvSpPr>
            <p:cNvPr id="17945" name="Google Shape;17945;p83"/>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3"/>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3"/>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3"/>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3"/>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3"/>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3"/>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3"/>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3"/>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3"/>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3"/>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3"/>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3"/>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3"/>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3"/>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3"/>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3"/>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3"/>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3"/>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3"/>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5" name="Google Shape;17965;p83"/>
          <p:cNvGrpSpPr/>
          <p:nvPr/>
        </p:nvGrpSpPr>
        <p:grpSpPr>
          <a:xfrm>
            <a:off x="7688313" y="1316603"/>
            <a:ext cx="153058" cy="360628"/>
            <a:chOff x="7688313" y="1501251"/>
            <a:chExt cx="153058" cy="360628"/>
          </a:xfrm>
        </p:grpSpPr>
        <p:sp>
          <p:nvSpPr>
            <p:cNvPr id="17966" name="Google Shape;17966;p83"/>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3"/>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3"/>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3"/>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3"/>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3"/>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3"/>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3"/>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3"/>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3"/>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3"/>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3"/>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3"/>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3"/>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3"/>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3"/>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2" name="Google Shape;17982;p83"/>
          <p:cNvGrpSpPr/>
          <p:nvPr/>
        </p:nvGrpSpPr>
        <p:grpSpPr>
          <a:xfrm>
            <a:off x="8150179" y="1316603"/>
            <a:ext cx="150811" cy="360629"/>
            <a:chOff x="8150179" y="1501251"/>
            <a:chExt cx="150811" cy="360629"/>
          </a:xfrm>
        </p:grpSpPr>
        <p:sp>
          <p:nvSpPr>
            <p:cNvPr id="17983" name="Google Shape;17983;p83"/>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3"/>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3"/>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3"/>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3"/>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3"/>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3"/>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3"/>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3"/>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92" name="Google Shape;17992;p83"/>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93" name="Google Shape;17993;p83"/>
          <p:cNvGrpSpPr/>
          <p:nvPr/>
        </p:nvGrpSpPr>
        <p:grpSpPr>
          <a:xfrm>
            <a:off x="4877867" y="2718298"/>
            <a:ext cx="170149" cy="360629"/>
            <a:chOff x="4877867" y="2902946"/>
            <a:chExt cx="170149" cy="360629"/>
          </a:xfrm>
        </p:grpSpPr>
        <p:sp>
          <p:nvSpPr>
            <p:cNvPr id="17994" name="Google Shape;17994;p83"/>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3"/>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3"/>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3"/>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3"/>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3"/>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3"/>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3"/>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3"/>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3"/>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3"/>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3"/>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3"/>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7" name="Google Shape;18007;p83"/>
          <p:cNvGrpSpPr/>
          <p:nvPr/>
        </p:nvGrpSpPr>
        <p:grpSpPr>
          <a:xfrm>
            <a:off x="6741689" y="1316028"/>
            <a:ext cx="207962" cy="361203"/>
            <a:chOff x="6741689" y="1500676"/>
            <a:chExt cx="207962" cy="361203"/>
          </a:xfrm>
        </p:grpSpPr>
        <p:sp>
          <p:nvSpPr>
            <p:cNvPr id="18008" name="Google Shape;18008;p83"/>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3"/>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3"/>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3"/>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3"/>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3"/>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3"/>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3"/>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3"/>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3"/>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3"/>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3"/>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3"/>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3"/>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3"/>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3"/>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3"/>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3"/>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3"/>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7" name="Google Shape;18027;p83"/>
          <p:cNvGrpSpPr/>
          <p:nvPr/>
        </p:nvGrpSpPr>
        <p:grpSpPr>
          <a:xfrm>
            <a:off x="5752627" y="3245757"/>
            <a:ext cx="360628" cy="181464"/>
            <a:chOff x="5752627" y="3430404"/>
            <a:chExt cx="360628" cy="181464"/>
          </a:xfrm>
        </p:grpSpPr>
        <p:sp>
          <p:nvSpPr>
            <p:cNvPr id="18028" name="Google Shape;18028;p83"/>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3"/>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3"/>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3"/>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3"/>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3"/>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3"/>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3"/>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3"/>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3"/>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3"/>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3"/>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3"/>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3"/>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3"/>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3"/>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3"/>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3"/>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3"/>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3"/>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3"/>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3"/>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3"/>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3"/>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3"/>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3"/>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3"/>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3"/>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6" name="Google Shape;18056;p83"/>
          <p:cNvGrpSpPr/>
          <p:nvPr/>
        </p:nvGrpSpPr>
        <p:grpSpPr>
          <a:xfrm>
            <a:off x="5235700" y="2718351"/>
            <a:ext cx="361909" cy="360759"/>
            <a:chOff x="5235700" y="2902998"/>
            <a:chExt cx="361909" cy="360759"/>
          </a:xfrm>
        </p:grpSpPr>
        <p:sp>
          <p:nvSpPr>
            <p:cNvPr id="18057" name="Google Shape;18057;p83"/>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3"/>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3"/>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3"/>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3"/>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3"/>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3"/>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4" name="Google Shape;18064;p83"/>
          <p:cNvGrpSpPr/>
          <p:nvPr/>
        </p:nvGrpSpPr>
        <p:grpSpPr>
          <a:xfrm>
            <a:off x="6634912" y="3210321"/>
            <a:ext cx="360367" cy="252309"/>
            <a:chOff x="6634912" y="3394969"/>
            <a:chExt cx="360367" cy="252309"/>
          </a:xfrm>
        </p:grpSpPr>
        <p:sp>
          <p:nvSpPr>
            <p:cNvPr id="18065" name="Google Shape;18065;p83"/>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3"/>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3"/>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3"/>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3"/>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3"/>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3"/>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3"/>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3"/>
            <p:cNvSpPr/>
            <p:nvPr/>
          </p:nvSpPr>
          <p:spPr>
            <a:xfrm>
              <a:off x="6833414" y="3519594"/>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3"/>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3"/>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3"/>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3"/>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83"/>
          <p:cNvGrpSpPr/>
          <p:nvPr/>
        </p:nvGrpSpPr>
        <p:grpSpPr>
          <a:xfrm>
            <a:off x="7059330" y="3156148"/>
            <a:ext cx="377170" cy="360655"/>
            <a:chOff x="7059330" y="3340796"/>
            <a:chExt cx="377170" cy="360655"/>
          </a:xfrm>
        </p:grpSpPr>
        <p:sp>
          <p:nvSpPr>
            <p:cNvPr id="18079" name="Google Shape;18079;p83"/>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3"/>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3"/>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3"/>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3"/>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3"/>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3"/>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3"/>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3"/>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3"/>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3"/>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3"/>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83"/>
          <p:cNvGrpSpPr/>
          <p:nvPr/>
        </p:nvGrpSpPr>
        <p:grpSpPr>
          <a:xfrm>
            <a:off x="7957948" y="3190983"/>
            <a:ext cx="360629" cy="291012"/>
            <a:chOff x="7957948" y="3375631"/>
            <a:chExt cx="360629" cy="291012"/>
          </a:xfrm>
        </p:grpSpPr>
        <p:sp>
          <p:nvSpPr>
            <p:cNvPr id="18092" name="Google Shape;18092;p83"/>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3"/>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3"/>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3"/>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3"/>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3"/>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3"/>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3"/>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3"/>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3"/>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3"/>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3"/>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3"/>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3"/>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3"/>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3"/>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3"/>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3"/>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0" name="Google Shape;18110;p83"/>
          <p:cNvGrpSpPr/>
          <p:nvPr/>
        </p:nvGrpSpPr>
        <p:grpSpPr>
          <a:xfrm>
            <a:off x="6198656" y="3683241"/>
            <a:ext cx="347562" cy="227954"/>
            <a:chOff x="6198656" y="3867888"/>
            <a:chExt cx="347562" cy="227954"/>
          </a:xfrm>
        </p:grpSpPr>
        <p:sp>
          <p:nvSpPr>
            <p:cNvPr id="18111" name="Google Shape;18111;p83"/>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3"/>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3"/>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3"/>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3"/>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3"/>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3"/>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3"/>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3"/>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3"/>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3"/>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2" name="Google Shape;18122;p83"/>
          <p:cNvGrpSpPr/>
          <p:nvPr/>
        </p:nvGrpSpPr>
        <p:grpSpPr>
          <a:xfrm>
            <a:off x="5706895" y="3634504"/>
            <a:ext cx="349392" cy="325454"/>
            <a:chOff x="5706895" y="3819151"/>
            <a:chExt cx="349392" cy="325454"/>
          </a:xfrm>
        </p:grpSpPr>
        <p:sp>
          <p:nvSpPr>
            <p:cNvPr id="18123" name="Google Shape;18123;p83"/>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3"/>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3"/>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3"/>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3"/>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3"/>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3"/>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3"/>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3"/>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3"/>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3"/>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3"/>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3"/>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3"/>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3"/>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8" name="Google Shape;18138;p83"/>
          <p:cNvGrpSpPr/>
          <p:nvPr/>
        </p:nvGrpSpPr>
        <p:grpSpPr>
          <a:xfrm>
            <a:off x="7648618" y="3156096"/>
            <a:ext cx="97265" cy="360393"/>
            <a:chOff x="7648618" y="3340744"/>
            <a:chExt cx="97265" cy="360393"/>
          </a:xfrm>
        </p:grpSpPr>
        <p:sp>
          <p:nvSpPr>
            <p:cNvPr id="18139" name="Google Shape;18139;p83"/>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3"/>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3"/>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2" name="Google Shape;18142;p83"/>
          <p:cNvGrpSpPr/>
          <p:nvPr/>
        </p:nvGrpSpPr>
        <p:grpSpPr>
          <a:xfrm>
            <a:off x="7164356" y="3606019"/>
            <a:ext cx="385507" cy="382501"/>
            <a:chOff x="7164356" y="3790667"/>
            <a:chExt cx="385507" cy="382501"/>
          </a:xfrm>
        </p:grpSpPr>
        <p:sp>
          <p:nvSpPr>
            <p:cNvPr id="18143" name="Google Shape;18143;p83"/>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3"/>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3"/>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3"/>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3"/>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3"/>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3"/>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3"/>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3"/>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3"/>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3"/>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3"/>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3"/>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3"/>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3"/>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3"/>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3"/>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3"/>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3"/>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3"/>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3"/>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3"/>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3"/>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3"/>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7" name="Google Shape;18167;p83"/>
          <p:cNvGrpSpPr/>
          <p:nvPr/>
        </p:nvGrpSpPr>
        <p:grpSpPr>
          <a:xfrm>
            <a:off x="6670400" y="3641821"/>
            <a:ext cx="387911" cy="310846"/>
            <a:chOff x="6670400" y="3826468"/>
            <a:chExt cx="387911" cy="310846"/>
          </a:xfrm>
        </p:grpSpPr>
        <p:sp>
          <p:nvSpPr>
            <p:cNvPr id="18168" name="Google Shape;18168;p83"/>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3"/>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3"/>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3"/>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3"/>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3"/>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3"/>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3"/>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3"/>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3"/>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3"/>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3"/>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3"/>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3"/>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3"/>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3"/>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3"/>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3"/>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6" name="Google Shape;18186;p83"/>
          <p:cNvGrpSpPr/>
          <p:nvPr/>
        </p:nvGrpSpPr>
        <p:grpSpPr>
          <a:xfrm>
            <a:off x="7662181" y="3618798"/>
            <a:ext cx="302823" cy="360498"/>
            <a:chOff x="7662181" y="3803446"/>
            <a:chExt cx="302823" cy="360498"/>
          </a:xfrm>
        </p:grpSpPr>
        <p:sp>
          <p:nvSpPr>
            <p:cNvPr id="18187" name="Google Shape;18187;p83"/>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3"/>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3"/>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3"/>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3"/>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3"/>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3"/>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3"/>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3"/>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3"/>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7" name="Google Shape;18197;p83"/>
          <p:cNvGrpSpPr/>
          <p:nvPr/>
        </p:nvGrpSpPr>
        <p:grpSpPr>
          <a:xfrm>
            <a:off x="5206562" y="3619347"/>
            <a:ext cx="363895" cy="355663"/>
            <a:chOff x="5206562" y="3803994"/>
            <a:chExt cx="363895" cy="355663"/>
          </a:xfrm>
        </p:grpSpPr>
        <p:sp>
          <p:nvSpPr>
            <p:cNvPr id="18198" name="Google Shape;18198;p83"/>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3"/>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3"/>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3"/>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3"/>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3"/>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3"/>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3"/>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3"/>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3"/>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3"/>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3"/>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3"/>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3"/>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12" name="Google Shape;18212;p83"/>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8213" name="Google Shape;18213;p83"/>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217"/>
        <p:cNvGrpSpPr/>
        <p:nvPr/>
      </p:nvGrpSpPr>
      <p:grpSpPr>
        <a:xfrm>
          <a:off x="0" y="0"/>
          <a:ext cx="0" cy="0"/>
          <a:chOff x="0" y="0"/>
          <a:chExt cx="0" cy="0"/>
        </a:xfrm>
      </p:grpSpPr>
      <p:grpSp>
        <p:nvGrpSpPr>
          <p:cNvPr id="18218" name="Google Shape;18218;p84"/>
          <p:cNvGrpSpPr/>
          <p:nvPr/>
        </p:nvGrpSpPr>
        <p:grpSpPr>
          <a:xfrm>
            <a:off x="4682526" y="1512217"/>
            <a:ext cx="369948" cy="370132"/>
            <a:chOff x="4682526" y="1512217"/>
            <a:chExt cx="369948" cy="370132"/>
          </a:xfrm>
        </p:grpSpPr>
        <p:sp>
          <p:nvSpPr>
            <p:cNvPr id="18219" name="Google Shape;18219;p8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8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8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4" name="Google Shape;18234;p84"/>
          <p:cNvGrpSpPr/>
          <p:nvPr/>
        </p:nvGrpSpPr>
        <p:grpSpPr>
          <a:xfrm>
            <a:off x="3592433" y="1980212"/>
            <a:ext cx="381542" cy="370079"/>
            <a:chOff x="3592433" y="1980212"/>
            <a:chExt cx="381542" cy="370079"/>
          </a:xfrm>
        </p:grpSpPr>
        <p:sp>
          <p:nvSpPr>
            <p:cNvPr id="18235" name="Google Shape;18235;p8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7" name="Google Shape;18247;p84"/>
          <p:cNvGrpSpPr/>
          <p:nvPr/>
        </p:nvGrpSpPr>
        <p:grpSpPr>
          <a:xfrm>
            <a:off x="1398582" y="2973490"/>
            <a:ext cx="371391" cy="235126"/>
            <a:chOff x="1398582" y="2973490"/>
            <a:chExt cx="371391" cy="235126"/>
          </a:xfrm>
        </p:grpSpPr>
        <p:sp>
          <p:nvSpPr>
            <p:cNvPr id="18248" name="Google Shape;18248;p8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3" name="Google Shape;18263;p84"/>
          <p:cNvGrpSpPr/>
          <p:nvPr/>
        </p:nvGrpSpPr>
        <p:grpSpPr>
          <a:xfrm>
            <a:off x="850795" y="1512217"/>
            <a:ext cx="370132" cy="370132"/>
            <a:chOff x="850795" y="1512217"/>
            <a:chExt cx="370132" cy="370132"/>
          </a:xfrm>
        </p:grpSpPr>
        <p:sp>
          <p:nvSpPr>
            <p:cNvPr id="18264" name="Google Shape;18264;p8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8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8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8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8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2" name="Google Shape;18282;p84"/>
          <p:cNvGrpSpPr/>
          <p:nvPr/>
        </p:nvGrpSpPr>
        <p:grpSpPr>
          <a:xfrm>
            <a:off x="8038497" y="2906079"/>
            <a:ext cx="236568" cy="370105"/>
            <a:chOff x="8038497" y="2906079"/>
            <a:chExt cx="236568" cy="370105"/>
          </a:xfrm>
        </p:grpSpPr>
        <p:sp>
          <p:nvSpPr>
            <p:cNvPr id="18283" name="Google Shape;18283;p8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0" name="Google Shape;18290;p84"/>
          <p:cNvGrpSpPr/>
          <p:nvPr/>
        </p:nvGrpSpPr>
        <p:grpSpPr>
          <a:xfrm>
            <a:off x="6324130" y="1566303"/>
            <a:ext cx="370630" cy="261802"/>
            <a:chOff x="6324130" y="1566303"/>
            <a:chExt cx="370630" cy="261802"/>
          </a:xfrm>
        </p:grpSpPr>
        <p:sp>
          <p:nvSpPr>
            <p:cNvPr id="18291" name="Google Shape;18291;p8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8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8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8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8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8" name="Google Shape;18308;p84"/>
          <p:cNvGrpSpPr/>
          <p:nvPr/>
        </p:nvGrpSpPr>
        <p:grpSpPr>
          <a:xfrm>
            <a:off x="5232280" y="2026587"/>
            <a:ext cx="370840" cy="353213"/>
            <a:chOff x="5232280" y="2026587"/>
            <a:chExt cx="370840" cy="353213"/>
          </a:xfrm>
        </p:grpSpPr>
        <p:sp>
          <p:nvSpPr>
            <p:cNvPr id="18309" name="Google Shape;18309;p8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8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8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9" name="Google Shape;18319;p84"/>
          <p:cNvGrpSpPr/>
          <p:nvPr/>
        </p:nvGrpSpPr>
        <p:grpSpPr>
          <a:xfrm>
            <a:off x="7968961" y="2435329"/>
            <a:ext cx="379548" cy="365331"/>
            <a:chOff x="7968961" y="2435329"/>
            <a:chExt cx="379548" cy="365331"/>
          </a:xfrm>
        </p:grpSpPr>
        <p:sp>
          <p:nvSpPr>
            <p:cNvPr id="18320" name="Google Shape;18320;p8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6" name="Google Shape;18326;p84"/>
          <p:cNvGrpSpPr/>
          <p:nvPr/>
        </p:nvGrpSpPr>
        <p:grpSpPr>
          <a:xfrm>
            <a:off x="4136679" y="2115323"/>
            <a:ext cx="373305" cy="223217"/>
            <a:chOff x="4136679" y="2115323"/>
            <a:chExt cx="373305" cy="223217"/>
          </a:xfrm>
        </p:grpSpPr>
        <p:sp>
          <p:nvSpPr>
            <p:cNvPr id="18327" name="Google Shape;18327;p8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7" name="Google Shape;18337;p84"/>
          <p:cNvGrpSpPr/>
          <p:nvPr/>
        </p:nvGrpSpPr>
        <p:grpSpPr>
          <a:xfrm>
            <a:off x="7423823" y="2464077"/>
            <a:ext cx="372046" cy="307730"/>
            <a:chOff x="7423823" y="2464077"/>
            <a:chExt cx="372046" cy="307730"/>
          </a:xfrm>
        </p:grpSpPr>
        <p:sp>
          <p:nvSpPr>
            <p:cNvPr id="18338" name="Google Shape;18338;p8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1" name="Google Shape;18351;p84"/>
          <p:cNvGrpSpPr/>
          <p:nvPr/>
        </p:nvGrpSpPr>
        <p:grpSpPr>
          <a:xfrm>
            <a:off x="3882511" y="3365156"/>
            <a:ext cx="295061" cy="370263"/>
            <a:chOff x="3882511" y="3365156"/>
            <a:chExt cx="295061" cy="370263"/>
          </a:xfrm>
        </p:grpSpPr>
        <p:sp>
          <p:nvSpPr>
            <p:cNvPr id="18352" name="Google Shape;18352;p8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8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8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7" name="Google Shape;18357;p84"/>
          <p:cNvGrpSpPr/>
          <p:nvPr/>
        </p:nvGrpSpPr>
        <p:grpSpPr>
          <a:xfrm>
            <a:off x="5229788" y="1512217"/>
            <a:ext cx="370132" cy="370132"/>
            <a:chOff x="5229788" y="1512217"/>
            <a:chExt cx="370132" cy="370132"/>
          </a:xfrm>
        </p:grpSpPr>
        <p:sp>
          <p:nvSpPr>
            <p:cNvPr id="18358" name="Google Shape;18358;p8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8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8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8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8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5" name="Google Shape;18375;p84"/>
          <p:cNvGrpSpPr/>
          <p:nvPr/>
        </p:nvGrpSpPr>
        <p:grpSpPr>
          <a:xfrm>
            <a:off x="6041869" y="3365392"/>
            <a:ext cx="373882" cy="370053"/>
            <a:chOff x="6041869" y="3365392"/>
            <a:chExt cx="373882" cy="370053"/>
          </a:xfrm>
        </p:grpSpPr>
        <p:sp>
          <p:nvSpPr>
            <p:cNvPr id="18376" name="Google Shape;18376;p8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8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8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6" name="Google Shape;18386;p84"/>
          <p:cNvGrpSpPr/>
          <p:nvPr/>
        </p:nvGrpSpPr>
        <p:grpSpPr>
          <a:xfrm>
            <a:off x="4684309" y="2087493"/>
            <a:ext cx="374748" cy="279140"/>
            <a:chOff x="4684309" y="2087493"/>
            <a:chExt cx="374748" cy="279140"/>
          </a:xfrm>
        </p:grpSpPr>
        <p:sp>
          <p:nvSpPr>
            <p:cNvPr id="18387" name="Google Shape;18387;p8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8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8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8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8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8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8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9" name="Google Shape;18399;p84"/>
          <p:cNvGrpSpPr/>
          <p:nvPr/>
        </p:nvGrpSpPr>
        <p:grpSpPr>
          <a:xfrm>
            <a:off x="7521110" y="2906131"/>
            <a:ext cx="175400" cy="370053"/>
            <a:chOff x="7521110" y="2906131"/>
            <a:chExt cx="175400" cy="370053"/>
          </a:xfrm>
        </p:grpSpPr>
        <p:sp>
          <p:nvSpPr>
            <p:cNvPr id="18400" name="Google Shape;18400;p8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8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8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8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8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8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8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8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8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9" name="Google Shape;18409;p84"/>
          <p:cNvGrpSpPr/>
          <p:nvPr/>
        </p:nvGrpSpPr>
        <p:grpSpPr>
          <a:xfrm>
            <a:off x="3586925" y="1523286"/>
            <a:ext cx="371023" cy="347915"/>
            <a:chOff x="3586925" y="1523286"/>
            <a:chExt cx="371023" cy="347915"/>
          </a:xfrm>
        </p:grpSpPr>
        <p:sp>
          <p:nvSpPr>
            <p:cNvPr id="18410" name="Google Shape;18410;p8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8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8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8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8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8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8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8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8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8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8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8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8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8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8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8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8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8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8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84"/>
          <p:cNvGrpSpPr/>
          <p:nvPr/>
        </p:nvGrpSpPr>
        <p:grpSpPr>
          <a:xfrm>
            <a:off x="6876009" y="2475461"/>
            <a:ext cx="370158" cy="285120"/>
            <a:chOff x="6876009" y="2475461"/>
            <a:chExt cx="370158" cy="285120"/>
          </a:xfrm>
        </p:grpSpPr>
        <p:sp>
          <p:nvSpPr>
            <p:cNvPr id="18430" name="Google Shape;18430;p8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8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8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8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8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8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8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8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8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9" name="Google Shape;18439;p84"/>
          <p:cNvGrpSpPr/>
          <p:nvPr/>
        </p:nvGrpSpPr>
        <p:grpSpPr>
          <a:xfrm>
            <a:off x="6328222" y="2445847"/>
            <a:ext cx="370158" cy="344269"/>
            <a:chOff x="6328222" y="2445847"/>
            <a:chExt cx="370158" cy="344269"/>
          </a:xfrm>
        </p:grpSpPr>
        <p:sp>
          <p:nvSpPr>
            <p:cNvPr id="18440" name="Google Shape;18440;p8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8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8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8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8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8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8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8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84"/>
          <p:cNvGrpSpPr/>
          <p:nvPr/>
        </p:nvGrpSpPr>
        <p:grpSpPr>
          <a:xfrm>
            <a:off x="5249540" y="2432942"/>
            <a:ext cx="351639" cy="370184"/>
            <a:chOff x="5249540" y="2432942"/>
            <a:chExt cx="351639" cy="370184"/>
          </a:xfrm>
        </p:grpSpPr>
        <p:sp>
          <p:nvSpPr>
            <p:cNvPr id="18449" name="Google Shape;18449;p8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8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8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8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8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8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8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6" name="Google Shape;18456;p84"/>
          <p:cNvGrpSpPr/>
          <p:nvPr/>
        </p:nvGrpSpPr>
        <p:grpSpPr>
          <a:xfrm>
            <a:off x="4137047" y="2482176"/>
            <a:ext cx="371102" cy="271585"/>
            <a:chOff x="4137047" y="2482176"/>
            <a:chExt cx="371102" cy="271585"/>
          </a:xfrm>
        </p:grpSpPr>
        <p:sp>
          <p:nvSpPr>
            <p:cNvPr id="18457" name="Google Shape;18457;p8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8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8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8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8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8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8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8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8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8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8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8" name="Google Shape;18468;p84"/>
          <p:cNvGrpSpPr/>
          <p:nvPr/>
        </p:nvGrpSpPr>
        <p:grpSpPr>
          <a:xfrm>
            <a:off x="4686434" y="2432916"/>
            <a:ext cx="367377" cy="370079"/>
            <a:chOff x="4686434" y="2432916"/>
            <a:chExt cx="367377" cy="370079"/>
          </a:xfrm>
        </p:grpSpPr>
        <p:sp>
          <p:nvSpPr>
            <p:cNvPr id="18469" name="Google Shape;18469;p8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8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0" name="Google Shape;18480;p84"/>
          <p:cNvGrpSpPr/>
          <p:nvPr/>
        </p:nvGrpSpPr>
        <p:grpSpPr>
          <a:xfrm>
            <a:off x="6328222" y="2056306"/>
            <a:ext cx="372099" cy="293986"/>
            <a:chOff x="6328222" y="2056306"/>
            <a:chExt cx="372099" cy="293986"/>
          </a:xfrm>
        </p:grpSpPr>
        <p:sp>
          <p:nvSpPr>
            <p:cNvPr id="18481" name="Google Shape;18481;p8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8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8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8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0" name="Google Shape;18490;p84"/>
          <p:cNvGrpSpPr/>
          <p:nvPr/>
        </p:nvGrpSpPr>
        <p:grpSpPr>
          <a:xfrm>
            <a:off x="5789327" y="2432968"/>
            <a:ext cx="352531" cy="370132"/>
            <a:chOff x="5789327" y="2432968"/>
            <a:chExt cx="352531" cy="370132"/>
          </a:xfrm>
        </p:grpSpPr>
        <p:sp>
          <p:nvSpPr>
            <p:cNvPr id="18491" name="Google Shape;18491;p8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8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8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1" name="Google Shape;18501;p84"/>
          <p:cNvGrpSpPr/>
          <p:nvPr/>
        </p:nvGrpSpPr>
        <p:grpSpPr>
          <a:xfrm>
            <a:off x="874612" y="1980134"/>
            <a:ext cx="322314" cy="370158"/>
            <a:chOff x="874612" y="1980134"/>
            <a:chExt cx="322314" cy="370158"/>
          </a:xfrm>
        </p:grpSpPr>
        <p:sp>
          <p:nvSpPr>
            <p:cNvPr id="18502" name="Google Shape;18502;p8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8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8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8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8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9" name="Google Shape;18519;p84"/>
          <p:cNvGrpSpPr/>
          <p:nvPr/>
        </p:nvGrpSpPr>
        <p:grpSpPr>
          <a:xfrm>
            <a:off x="3039662" y="2514780"/>
            <a:ext cx="374223" cy="329764"/>
            <a:chOff x="3039662" y="2514780"/>
            <a:chExt cx="374223" cy="329764"/>
          </a:xfrm>
        </p:grpSpPr>
        <p:sp>
          <p:nvSpPr>
            <p:cNvPr id="18520" name="Google Shape;18520;p8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8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8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8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8" name="Google Shape;18538;p84"/>
          <p:cNvGrpSpPr/>
          <p:nvPr/>
        </p:nvGrpSpPr>
        <p:grpSpPr>
          <a:xfrm>
            <a:off x="1946369" y="2563122"/>
            <a:ext cx="374066" cy="233395"/>
            <a:chOff x="1946369" y="2563122"/>
            <a:chExt cx="374066" cy="233395"/>
          </a:xfrm>
        </p:grpSpPr>
        <p:sp>
          <p:nvSpPr>
            <p:cNvPr id="18539" name="Google Shape;18539;p8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8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8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7" name="Google Shape;18547;p84"/>
          <p:cNvGrpSpPr/>
          <p:nvPr/>
        </p:nvGrpSpPr>
        <p:grpSpPr>
          <a:xfrm>
            <a:off x="4135263" y="2906184"/>
            <a:ext cx="374040" cy="370184"/>
            <a:chOff x="4135263" y="2906184"/>
            <a:chExt cx="374040" cy="370184"/>
          </a:xfrm>
        </p:grpSpPr>
        <p:sp>
          <p:nvSpPr>
            <p:cNvPr id="18548" name="Google Shape;18548;p8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8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1" name="Google Shape;18551;p84"/>
          <p:cNvGrpSpPr/>
          <p:nvPr/>
        </p:nvGrpSpPr>
        <p:grpSpPr>
          <a:xfrm>
            <a:off x="4683601" y="2906184"/>
            <a:ext cx="372676" cy="370184"/>
            <a:chOff x="4683601" y="2906184"/>
            <a:chExt cx="372676" cy="370184"/>
          </a:xfrm>
        </p:grpSpPr>
        <p:sp>
          <p:nvSpPr>
            <p:cNvPr id="18552" name="Google Shape;18552;p8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8" name="Google Shape;18558;p84"/>
          <p:cNvGrpSpPr/>
          <p:nvPr/>
        </p:nvGrpSpPr>
        <p:grpSpPr>
          <a:xfrm>
            <a:off x="870808" y="2906053"/>
            <a:ext cx="329134" cy="370132"/>
            <a:chOff x="870808" y="2906053"/>
            <a:chExt cx="329134" cy="370132"/>
          </a:xfrm>
        </p:grpSpPr>
        <p:sp>
          <p:nvSpPr>
            <p:cNvPr id="18559" name="Google Shape;18559;p8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8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8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8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8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8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8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8" name="Google Shape;18578;p84"/>
          <p:cNvGrpSpPr/>
          <p:nvPr/>
        </p:nvGrpSpPr>
        <p:grpSpPr>
          <a:xfrm>
            <a:off x="1943878" y="2909069"/>
            <a:ext cx="374774" cy="364282"/>
            <a:chOff x="1943878" y="2909069"/>
            <a:chExt cx="374774" cy="364282"/>
          </a:xfrm>
        </p:grpSpPr>
        <p:sp>
          <p:nvSpPr>
            <p:cNvPr id="18579" name="Google Shape;18579;p8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8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8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8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8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8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8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84"/>
          <p:cNvGrpSpPr/>
          <p:nvPr/>
        </p:nvGrpSpPr>
        <p:grpSpPr>
          <a:xfrm>
            <a:off x="1128072" y="3365261"/>
            <a:ext cx="328872" cy="370158"/>
            <a:chOff x="1128072" y="3365261"/>
            <a:chExt cx="328872" cy="370158"/>
          </a:xfrm>
        </p:grpSpPr>
        <p:sp>
          <p:nvSpPr>
            <p:cNvPr id="18601" name="Google Shape;18601;p8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8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8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8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8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8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8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8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8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8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8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8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84"/>
          <p:cNvGrpSpPr/>
          <p:nvPr/>
        </p:nvGrpSpPr>
        <p:grpSpPr>
          <a:xfrm>
            <a:off x="5776868" y="1515181"/>
            <a:ext cx="370866" cy="364151"/>
            <a:chOff x="5776868" y="1515181"/>
            <a:chExt cx="370866" cy="364151"/>
          </a:xfrm>
        </p:grpSpPr>
        <p:sp>
          <p:nvSpPr>
            <p:cNvPr id="18646" name="Google Shape;18646;p8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8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8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8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3" name="Google Shape;18663;p84"/>
          <p:cNvGrpSpPr/>
          <p:nvPr/>
        </p:nvGrpSpPr>
        <p:grpSpPr>
          <a:xfrm>
            <a:off x="3577849" y="2432942"/>
            <a:ext cx="393660" cy="370079"/>
            <a:chOff x="3577849" y="2432942"/>
            <a:chExt cx="393660" cy="370079"/>
          </a:xfrm>
        </p:grpSpPr>
        <p:sp>
          <p:nvSpPr>
            <p:cNvPr id="18664" name="Google Shape;18664;p8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8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8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8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4" name="Google Shape;18674;p84"/>
          <p:cNvGrpSpPr/>
          <p:nvPr/>
        </p:nvGrpSpPr>
        <p:grpSpPr>
          <a:xfrm>
            <a:off x="2493999" y="2927037"/>
            <a:ext cx="370132" cy="328164"/>
            <a:chOff x="2493999" y="2927037"/>
            <a:chExt cx="370132" cy="328164"/>
          </a:xfrm>
        </p:grpSpPr>
        <p:sp>
          <p:nvSpPr>
            <p:cNvPr id="18675" name="Google Shape;18675;p8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7" name="Google Shape;18687;p84"/>
          <p:cNvGrpSpPr/>
          <p:nvPr/>
        </p:nvGrpSpPr>
        <p:grpSpPr>
          <a:xfrm>
            <a:off x="3589417" y="2950696"/>
            <a:ext cx="370315" cy="281028"/>
            <a:chOff x="3589417" y="2950696"/>
            <a:chExt cx="370315" cy="281028"/>
          </a:xfrm>
        </p:grpSpPr>
        <p:sp>
          <p:nvSpPr>
            <p:cNvPr id="18688" name="Google Shape;18688;p8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8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8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8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8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8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8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8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8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8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8" name="Google Shape;18708;p84"/>
          <p:cNvGrpSpPr/>
          <p:nvPr/>
        </p:nvGrpSpPr>
        <p:grpSpPr>
          <a:xfrm>
            <a:off x="3032711" y="2911718"/>
            <a:ext cx="396125" cy="359062"/>
            <a:chOff x="3032711" y="2911718"/>
            <a:chExt cx="396125" cy="359062"/>
          </a:xfrm>
        </p:grpSpPr>
        <p:sp>
          <p:nvSpPr>
            <p:cNvPr id="18709" name="Google Shape;18709;p8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8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8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8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8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8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1" name="Google Shape;18721;p84"/>
          <p:cNvGrpSpPr/>
          <p:nvPr/>
        </p:nvGrpSpPr>
        <p:grpSpPr>
          <a:xfrm>
            <a:off x="7417764" y="1513397"/>
            <a:ext cx="373174" cy="367692"/>
            <a:chOff x="7417764" y="1513397"/>
            <a:chExt cx="373174" cy="367692"/>
          </a:xfrm>
        </p:grpSpPr>
        <p:sp>
          <p:nvSpPr>
            <p:cNvPr id="18722" name="Google Shape;18722;p8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8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8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8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8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8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8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8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8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8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1" name="Google Shape;18741;p84"/>
          <p:cNvGrpSpPr/>
          <p:nvPr/>
        </p:nvGrpSpPr>
        <p:grpSpPr>
          <a:xfrm>
            <a:off x="6871944" y="1514368"/>
            <a:ext cx="370132" cy="365672"/>
            <a:chOff x="6871944" y="1514368"/>
            <a:chExt cx="370132" cy="365672"/>
          </a:xfrm>
        </p:grpSpPr>
        <p:sp>
          <p:nvSpPr>
            <p:cNvPr id="18742" name="Google Shape;18742;p8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8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8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8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8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8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8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8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0" name="Google Shape;18760;p84"/>
          <p:cNvGrpSpPr/>
          <p:nvPr/>
        </p:nvGrpSpPr>
        <p:grpSpPr>
          <a:xfrm>
            <a:off x="6561931" y="3365261"/>
            <a:ext cx="400375" cy="370184"/>
            <a:chOff x="6561931" y="3365261"/>
            <a:chExt cx="400375" cy="370184"/>
          </a:xfrm>
        </p:grpSpPr>
        <p:sp>
          <p:nvSpPr>
            <p:cNvPr id="18761" name="Google Shape;18761;p8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3" name="Google Shape;18773;p84"/>
          <p:cNvGrpSpPr/>
          <p:nvPr/>
        </p:nvGrpSpPr>
        <p:grpSpPr>
          <a:xfrm>
            <a:off x="1942120" y="1985852"/>
            <a:ext cx="378315" cy="358695"/>
            <a:chOff x="1942120" y="1985852"/>
            <a:chExt cx="378315" cy="358695"/>
          </a:xfrm>
        </p:grpSpPr>
        <p:sp>
          <p:nvSpPr>
            <p:cNvPr id="18774" name="Google Shape;18774;p8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8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8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8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8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8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8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4" name="Google Shape;18794;p84"/>
          <p:cNvGrpSpPr/>
          <p:nvPr/>
        </p:nvGrpSpPr>
        <p:grpSpPr>
          <a:xfrm>
            <a:off x="1401415" y="2429218"/>
            <a:ext cx="364282" cy="374197"/>
            <a:chOff x="1401415" y="2429218"/>
            <a:chExt cx="364282" cy="374197"/>
          </a:xfrm>
        </p:grpSpPr>
        <p:sp>
          <p:nvSpPr>
            <p:cNvPr id="18795" name="Google Shape;18795;p8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8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8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8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8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0" name="Google Shape;18810;p84"/>
          <p:cNvGrpSpPr/>
          <p:nvPr/>
        </p:nvGrpSpPr>
        <p:grpSpPr>
          <a:xfrm>
            <a:off x="7110427" y="3365261"/>
            <a:ext cx="400401" cy="370184"/>
            <a:chOff x="7110427" y="3365261"/>
            <a:chExt cx="400401" cy="370184"/>
          </a:xfrm>
        </p:grpSpPr>
        <p:sp>
          <p:nvSpPr>
            <p:cNvPr id="18811" name="Google Shape;18811;p8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8" name="Google Shape;18818;p84"/>
          <p:cNvGrpSpPr/>
          <p:nvPr/>
        </p:nvGrpSpPr>
        <p:grpSpPr>
          <a:xfrm>
            <a:off x="7658949" y="3363137"/>
            <a:ext cx="400375" cy="370132"/>
            <a:chOff x="7658949" y="3363137"/>
            <a:chExt cx="400375" cy="370132"/>
          </a:xfrm>
        </p:grpSpPr>
        <p:sp>
          <p:nvSpPr>
            <p:cNvPr id="18819" name="Google Shape;18819;p8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8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8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4" name="Google Shape;18824;p84"/>
          <p:cNvGrpSpPr/>
          <p:nvPr/>
        </p:nvGrpSpPr>
        <p:grpSpPr>
          <a:xfrm>
            <a:off x="3304481" y="3379389"/>
            <a:ext cx="356623" cy="370105"/>
            <a:chOff x="3307156" y="3365314"/>
            <a:chExt cx="356623" cy="370105"/>
          </a:xfrm>
        </p:grpSpPr>
        <p:sp>
          <p:nvSpPr>
            <p:cNvPr id="18825" name="Google Shape;18825;p8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8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8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8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8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0" name="Google Shape;18840;p84"/>
          <p:cNvGrpSpPr/>
          <p:nvPr/>
        </p:nvGrpSpPr>
        <p:grpSpPr>
          <a:xfrm>
            <a:off x="7422407" y="1980107"/>
            <a:ext cx="372807" cy="370079"/>
            <a:chOff x="7422407" y="1980107"/>
            <a:chExt cx="372807" cy="370079"/>
          </a:xfrm>
        </p:grpSpPr>
        <p:sp>
          <p:nvSpPr>
            <p:cNvPr id="18841" name="Google Shape;18841;p8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8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8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4" name="Google Shape;18854;p84"/>
          <p:cNvGrpSpPr/>
          <p:nvPr/>
        </p:nvGrpSpPr>
        <p:grpSpPr>
          <a:xfrm>
            <a:off x="6916141" y="2906184"/>
            <a:ext cx="289737" cy="370394"/>
            <a:chOff x="6916141" y="2906184"/>
            <a:chExt cx="289737" cy="370394"/>
          </a:xfrm>
        </p:grpSpPr>
        <p:sp>
          <p:nvSpPr>
            <p:cNvPr id="18855" name="Google Shape;18855;p8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8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8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8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8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8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8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8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8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8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8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8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8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8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8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8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8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8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8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6" name="Google Shape;18876;p84"/>
          <p:cNvGrpSpPr/>
          <p:nvPr/>
        </p:nvGrpSpPr>
        <p:grpSpPr>
          <a:xfrm>
            <a:off x="7970194" y="2013577"/>
            <a:ext cx="372676" cy="331731"/>
            <a:chOff x="7970194" y="2013577"/>
            <a:chExt cx="372676" cy="331731"/>
          </a:xfrm>
        </p:grpSpPr>
        <p:sp>
          <p:nvSpPr>
            <p:cNvPr id="18877" name="Google Shape;18877;p8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8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8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8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8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8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8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8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8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8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7" name="Google Shape;18887;p84"/>
          <p:cNvGrpSpPr/>
          <p:nvPr/>
        </p:nvGrpSpPr>
        <p:grpSpPr>
          <a:xfrm>
            <a:off x="1416733" y="1512190"/>
            <a:ext cx="332964" cy="370158"/>
            <a:chOff x="1416733" y="1512190"/>
            <a:chExt cx="332964" cy="370158"/>
          </a:xfrm>
        </p:grpSpPr>
        <p:sp>
          <p:nvSpPr>
            <p:cNvPr id="18888" name="Google Shape;18888;p8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8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8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8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8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8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8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8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8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8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8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8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8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8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8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8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8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8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8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7" name="Google Shape;18907;p84"/>
          <p:cNvGrpSpPr/>
          <p:nvPr/>
        </p:nvGrpSpPr>
        <p:grpSpPr>
          <a:xfrm>
            <a:off x="5246366" y="2906105"/>
            <a:ext cx="342852" cy="370079"/>
            <a:chOff x="5246366" y="2906105"/>
            <a:chExt cx="342852" cy="370079"/>
          </a:xfrm>
        </p:grpSpPr>
        <p:sp>
          <p:nvSpPr>
            <p:cNvPr id="18908" name="Google Shape;18908;p8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8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8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8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8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8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4" name="Google Shape;18914;p84"/>
          <p:cNvGrpSpPr/>
          <p:nvPr/>
        </p:nvGrpSpPr>
        <p:grpSpPr>
          <a:xfrm>
            <a:off x="849667" y="2434883"/>
            <a:ext cx="371259" cy="366249"/>
            <a:chOff x="849667" y="2434883"/>
            <a:chExt cx="371259" cy="366249"/>
          </a:xfrm>
        </p:grpSpPr>
        <p:sp>
          <p:nvSpPr>
            <p:cNvPr id="18915" name="Google Shape;18915;p8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8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8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8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8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8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8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8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8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8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8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8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8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8" name="Google Shape;18928;p84"/>
          <p:cNvGrpSpPr/>
          <p:nvPr/>
        </p:nvGrpSpPr>
        <p:grpSpPr>
          <a:xfrm>
            <a:off x="4417026" y="3365366"/>
            <a:ext cx="332728" cy="370053"/>
            <a:chOff x="4417026" y="3365366"/>
            <a:chExt cx="332728" cy="370053"/>
          </a:xfrm>
        </p:grpSpPr>
        <p:sp>
          <p:nvSpPr>
            <p:cNvPr id="18929" name="Google Shape;18929;p8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8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8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8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8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8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8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8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8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8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8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8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8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8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8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8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8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8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7" name="Google Shape;18947;p84"/>
          <p:cNvGrpSpPr/>
          <p:nvPr/>
        </p:nvGrpSpPr>
        <p:grpSpPr>
          <a:xfrm>
            <a:off x="2497068" y="1980186"/>
            <a:ext cx="363994" cy="370105"/>
            <a:chOff x="2497068" y="1980186"/>
            <a:chExt cx="363994" cy="370105"/>
          </a:xfrm>
        </p:grpSpPr>
        <p:sp>
          <p:nvSpPr>
            <p:cNvPr id="18948" name="Google Shape;18948;p8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8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8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8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8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8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8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8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8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8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8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8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8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8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8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8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8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8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8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8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8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9" name="Google Shape;18969;p84"/>
          <p:cNvGrpSpPr/>
          <p:nvPr/>
        </p:nvGrpSpPr>
        <p:grpSpPr>
          <a:xfrm>
            <a:off x="5820278" y="2906158"/>
            <a:ext cx="294904" cy="370027"/>
            <a:chOff x="5820278" y="2906158"/>
            <a:chExt cx="294904" cy="370027"/>
          </a:xfrm>
        </p:grpSpPr>
        <p:sp>
          <p:nvSpPr>
            <p:cNvPr id="18970" name="Google Shape;18970;p8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8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8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8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8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8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8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7" name="Google Shape;18977;p84"/>
          <p:cNvGrpSpPr/>
          <p:nvPr/>
        </p:nvGrpSpPr>
        <p:grpSpPr>
          <a:xfrm>
            <a:off x="4946819" y="3383229"/>
            <a:ext cx="370132" cy="334223"/>
            <a:chOff x="4946819" y="3383229"/>
            <a:chExt cx="370132" cy="334223"/>
          </a:xfrm>
        </p:grpSpPr>
        <p:sp>
          <p:nvSpPr>
            <p:cNvPr id="18978" name="Google Shape;18978;p8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8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8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8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8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8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8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8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8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7" name="Google Shape;18987;p84"/>
          <p:cNvGrpSpPr/>
          <p:nvPr/>
        </p:nvGrpSpPr>
        <p:grpSpPr>
          <a:xfrm>
            <a:off x="3038403" y="1539234"/>
            <a:ext cx="375482" cy="316072"/>
            <a:chOff x="3038403" y="1539234"/>
            <a:chExt cx="375482" cy="316072"/>
          </a:xfrm>
        </p:grpSpPr>
        <p:sp>
          <p:nvSpPr>
            <p:cNvPr id="18988" name="Google Shape;18988;p8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89" name="Google Shape;18989;p84"/>
            <p:cNvGrpSpPr/>
            <p:nvPr/>
          </p:nvGrpSpPr>
          <p:grpSpPr>
            <a:xfrm>
              <a:off x="3038403" y="1539234"/>
              <a:ext cx="375482" cy="316072"/>
              <a:chOff x="3038403" y="1539234"/>
              <a:chExt cx="375482" cy="316072"/>
            </a:xfrm>
          </p:grpSpPr>
          <p:sp>
            <p:nvSpPr>
              <p:cNvPr id="18990" name="Google Shape;18990;p8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8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8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8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8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8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8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8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8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99" name="Google Shape;18999;p84"/>
          <p:cNvGrpSpPr/>
          <p:nvPr/>
        </p:nvGrpSpPr>
        <p:grpSpPr>
          <a:xfrm>
            <a:off x="6332865" y="2906131"/>
            <a:ext cx="360846" cy="370184"/>
            <a:chOff x="6332865" y="2906131"/>
            <a:chExt cx="360846" cy="370184"/>
          </a:xfrm>
        </p:grpSpPr>
        <p:sp>
          <p:nvSpPr>
            <p:cNvPr id="19000" name="Google Shape;19000;p8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8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8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8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8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8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8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8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8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8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8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1" name="Google Shape;19011;p84"/>
          <p:cNvGrpSpPr/>
          <p:nvPr/>
        </p:nvGrpSpPr>
        <p:grpSpPr>
          <a:xfrm>
            <a:off x="4135079" y="1518066"/>
            <a:ext cx="370132" cy="358223"/>
            <a:chOff x="4135079" y="1518066"/>
            <a:chExt cx="370132" cy="358223"/>
          </a:xfrm>
        </p:grpSpPr>
        <p:sp>
          <p:nvSpPr>
            <p:cNvPr id="19012" name="Google Shape;19012;p8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8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8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8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8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8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8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8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8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8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8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8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8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8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8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8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8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8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8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1" name="Google Shape;19031;p84"/>
          <p:cNvGrpSpPr/>
          <p:nvPr/>
        </p:nvGrpSpPr>
        <p:grpSpPr>
          <a:xfrm>
            <a:off x="6878869" y="1980134"/>
            <a:ext cx="361240" cy="370158"/>
            <a:chOff x="6878869" y="1980134"/>
            <a:chExt cx="361240" cy="370158"/>
          </a:xfrm>
        </p:grpSpPr>
        <p:sp>
          <p:nvSpPr>
            <p:cNvPr id="19032" name="Google Shape;19032;p8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8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8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8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8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8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8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8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8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8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8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8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8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5" name="Google Shape;19045;p84"/>
          <p:cNvGrpSpPr/>
          <p:nvPr/>
        </p:nvGrpSpPr>
        <p:grpSpPr>
          <a:xfrm>
            <a:off x="2493999" y="2550033"/>
            <a:ext cx="370132" cy="259467"/>
            <a:chOff x="2493999" y="2550033"/>
            <a:chExt cx="370132" cy="259467"/>
          </a:xfrm>
        </p:grpSpPr>
        <p:sp>
          <p:nvSpPr>
            <p:cNvPr id="19046" name="Google Shape;19046;p8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8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8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8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8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8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8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8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8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8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8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8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8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8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8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8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8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8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8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5" name="Google Shape;19065;p84"/>
          <p:cNvGrpSpPr/>
          <p:nvPr/>
        </p:nvGrpSpPr>
        <p:grpSpPr>
          <a:xfrm>
            <a:off x="1699703" y="3365261"/>
            <a:ext cx="281054" cy="370158"/>
            <a:chOff x="1699703" y="3365261"/>
            <a:chExt cx="281054" cy="370158"/>
          </a:xfrm>
        </p:grpSpPr>
        <p:sp>
          <p:nvSpPr>
            <p:cNvPr id="19066" name="Google Shape;19066;p8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8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8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8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8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8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8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8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8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8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8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8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8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9" name="Google Shape;19079;p84"/>
          <p:cNvGrpSpPr/>
          <p:nvPr/>
        </p:nvGrpSpPr>
        <p:grpSpPr>
          <a:xfrm>
            <a:off x="7966810" y="1519430"/>
            <a:ext cx="369974" cy="355626"/>
            <a:chOff x="7966810" y="1519430"/>
            <a:chExt cx="369974" cy="355626"/>
          </a:xfrm>
        </p:grpSpPr>
        <p:sp>
          <p:nvSpPr>
            <p:cNvPr id="19080" name="Google Shape;19080;p8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8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8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8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8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8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8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8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8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8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8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8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8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8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8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8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6" name="Google Shape;19096;p84"/>
          <p:cNvGrpSpPr/>
          <p:nvPr/>
        </p:nvGrpSpPr>
        <p:grpSpPr>
          <a:xfrm>
            <a:off x="2792628" y="3365340"/>
            <a:ext cx="290445" cy="370079"/>
            <a:chOff x="2792628" y="3365340"/>
            <a:chExt cx="290445" cy="370079"/>
          </a:xfrm>
        </p:grpSpPr>
        <p:sp>
          <p:nvSpPr>
            <p:cNvPr id="19097" name="Google Shape;19097;p8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8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8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8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8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8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8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8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8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8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8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8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8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8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1" name="Google Shape;19111;p84"/>
          <p:cNvGrpSpPr/>
          <p:nvPr/>
        </p:nvGrpSpPr>
        <p:grpSpPr>
          <a:xfrm>
            <a:off x="1389585" y="1988317"/>
            <a:ext cx="388125" cy="353790"/>
            <a:chOff x="1389585" y="1988317"/>
            <a:chExt cx="388125" cy="353790"/>
          </a:xfrm>
        </p:grpSpPr>
        <p:sp>
          <p:nvSpPr>
            <p:cNvPr id="19112" name="Google Shape;19112;p8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8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8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8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8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8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8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8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8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8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8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8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8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8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8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8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8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8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8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8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8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8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4" name="Google Shape;19134;p84"/>
          <p:cNvGrpSpPr/>
          <p:nvPr/>
        </p:nvGrpSpPr>
        <p:grpSpPr>
          <a:xfrm>
            <a:off x="2492924" y="1512190"/>
            <a:ext cx="370158" cy="370158"/>
            <a:chOff x="2492924" y="1512190"/>
            <a:chExt cx="370158" cy="370158"/>
          </a:xfrm>
        </p:grpSpPr>
        <p:sp>
          <p:nvSpPr>
            <p:cNvPr id="19135" name="Google Shape;19135;p8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8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8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8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8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8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8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8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8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8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8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8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8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8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8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8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8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8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8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8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8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8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7" name="Google Shape;19157;p84"/>
          <p:cNvGrpSpPr/>
          <p:nvPr/>
        </p:nvGrpSpPr>
        <p:grpSpPr>
          <a:xfrm>
            <a:off x="1933569" y="1512243"/>
            <a:ext cx="393975" cy="370105"/>
            <a:chOff x="1933569" y="1512243"/>
            <a:chExt cx="393975" cy="370105"/>
          </a:xfrm>
        </p:grpSpPr>
        <p:sp>
          <p:nvSpPr>
            <p:cNvPr id="19158" name="Google Shape;19158;p8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8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8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8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8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8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8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8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8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8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8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8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8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8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8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8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8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8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8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8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8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8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8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8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8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8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8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8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6" name="Google Shape;19186;p84"/>
          <p:cNvGrpSpPr/>
          <p:nvPr/>
        </p:nvGrpSpPr>
        <p:grpSpPr>
          <a:xfrm>
            <a:off x="2236106" y="3365392"/>
            <a:ext cx="306471" cy="370000"/>
            <a:chOff x="2236106" y="3365392"/>
            <a:chExt cx="306471" cy="370000"/>
          </a:xfrm>
        </p:grpSpPr>
        <p:sp>
          <p:nvSpPr>
            <p:cNvPr id="19187" name="Google Shape;19187;p8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8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8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8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8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8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8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8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8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8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8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8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8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8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1" name="Google Shape;19201;p84"/>
          <p:cNvGrpSpPr/>
          <p:nvPr/>
        </p:nvGrpSpPr>
        <p:grpSpPr>
          <a:xfrm>
            <a:off x="5492823" y="3385563"/>
            <a:ext cx="375325" cy="329606"/>
            <a:chOff x="5492823" y="3385563"/>
            <a:chExt cx="375325" cy="329606"/>
          </a:xfrm>
        </p:grpSpPr>
        <p:sp>
          <p:nvSpPr>
            <p:cNvPr id="19202" name="Google Shape;19202;p8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8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8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8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8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8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8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8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8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8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8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8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8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8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8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8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8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8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8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8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2" name="Google Shape;19222;p84"/>
          <p:cNvGrpSpPr/>
          <p:nvPr/>
        </p:nvGrpSpPr>
        <p:grpSpPr>
          <a:xfrm>
            <a:off x="3041787" y="2001118"/>
            <a:ext cx="370158" cy="328164"/>
            <a:chOff x="3041787" y="2001118"/>
            <a:chExt cx="370158" cy="328164"/>
          </a:xfrm>
        </p:grpSpPr>
        <p:sp>
          <p:nvSpPr>
            <p:cNvPr id="19223" name="Google Shape;19223;p8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8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8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8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8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8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8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8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8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8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8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8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8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8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8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8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8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8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1" name="Google Shape;19241;p84"/>
          <p:cNvGrpSpPr/>
          <p:nvPr/>
        </p:nvGrpSpPr>
        <p:grpSpPr>
          <a:xfrm>
            <a:off x="5779884" y="2039125"/>
            <a:ext cx="372309" cy="328216"/>
            <a:chOff x="5779884" y="2039125"/>
            <a:chExt cx="372309" cy="328216"/>
          </a:xfrm>
        </p:grpSpPr>
        <p:sp>
          <p:nvSpPr>
            <p:cNvPr id="19242" name="Google Shape;19242;p8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8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8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8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8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8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8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8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8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8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8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8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8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55" name="Google Shape;19255;p84"/>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259"/>
        <p:cNvGrpSpPr/>
        <p:nvPr/>
      </p:nvGrpSpPr>
      <p:grpSpPr>
        <a:xfrm>
          <a:off x="0" y="0"/>
          <a:ext cx="0" cy="0"/>
          <a:chOff x="0" y="0"/>
          <a:chExt cx="0" cy="0"/>
        </a:xfrm>
      </p:grpSpPr>
      <p:grpSp>
        <p:nvGrpSpPr>
          <p:cNvPr id="19260" name="Google Shape;19260;p85"/>
          <p:cNvGrpSpPr/>
          <p:nvPr/>
        </p:nvGrpSpPr>
        <p:grpSpPr>
          <a:xfrm>
            <a:off x="878066" y="1981993"/>
            <a:ext cx="354610" cy="372358"/>
            <a:chOff x="878066" y="1981993"/>
            <a:chExt cx="354610" cy="372358"/>
          </a:xfrm>
        </p:grpSpPr>
        <p:sp>
          <p:nvSpPr>
            <p:cNvPr id="19261" name="Google Shape;19261;p85"/>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85"/>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85"/>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85"/>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85"/>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85"/>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85"/>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85"/>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85"/>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85"/>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85"/>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85"/>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85"/>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85"/>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5" name="Google Shape;19275;p85"/>
          <p:cNvGrpSpPr/>
          <p:nvPr/>
        </p:nvGrpSpPr>
        <p:grpSpPr>
          <a:xfrm>
            <a:off x="1345794" y="1982386"/>
            <a:ext cx="371650" cy="371624"/>
            <a:chOff x="1345794" y="1982386"/>
            <a:chExt cx="371650" cy="371624"/>
          </a:xfrm>
        </p:grpSpPr>
        <p:sp>
          <p:nvSpPr>
            <p:cNvPr id="19276" name="Google Shape;19276;p85"/>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85"/>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85"/>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85"/>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85"/>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85"/>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85"/>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85"/>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85"/>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85"/>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85"/>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85"/>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85"/>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85"/>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85"/>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85"/>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85"/>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85"/>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85"/>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85"/>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85"/>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85"/>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85"/>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85"/>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85"/>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85"/>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85"/>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85"/>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85"/>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85"/>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85"/>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85"/>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85"/>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85"/>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85"/>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85"/>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85"/>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3" name="Google Shape;19313;p85"/>
          <p:cNvGrpSpPr/>
          <p:nvPr/>
        </p:nvGrpSpPr>
        <p:grpSpPr>
          <a:xfrm>
            <a:off x="1821465" y="1981993"/>
            <a:ext cx="372410" cy="372410"/>
            <a:chOff x="1821465" y="1981993"/>
            <a:chExt cx="372410" cy="372410"/>
          </a:xfrm>
        </p:grpSpPr>
        <p:sp>
          <p:nvSpPr>
            <p:cNvPr id="19314" name="Google Shape;19314;p85"/>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85"/>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85"/>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85"/>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85"/>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85"/>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85"/>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85"/>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85"/>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85"/>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85"/>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85"/>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85"/>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85"/>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8" name="Google Shape;19328;p85"/>
          <p:cNvGrpSpPr/>
          <p:nvPr/>
        </p:nvGrpSpPr>
        <p:grpSpPr>
          <a:xfrm>
            <a:off x="2276348" y="1981809"/>
            <a:ext cx="415901" cy="372699"/>
            <a:chOff x="2276348" y="1981809"/>
            <a:chExt cx="415901" cy="372699"/>
          </a:xfrm>
        </p:grpSpPr>
        <p:sp>
          <p:nvSpPr>
            <p:cNvPr id="19329" name="Google Shape;19329;p85"/>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85"/>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85"/>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85"/>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85"/>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85"/>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85"/>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6" name="Google Shape;19336;p85"/>
          <p:cNvGrpSpPr/>
          <p:nvPr/>
        </p:nvGrpSpPr>
        <p:grpSpPr>
          <a:xfrm>
            <a:off x="2774354" y="2009990"/>
            <a:ext cx="372017" cy="316310"/>
            <a:chOff x="2774354" y="2009990"/>
            <a:chExt cx="372017" cy="316310"/>
          </a:xfrm>
        </p:grpSpPr>
        <p:sp>
          <p:nvSpPr>
            <p:cNvPr id="19337" name="Google Shape;19337;p85"/>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85"/>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85"/>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85"/>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85"/>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85"/>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85"/>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85"/>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85"/>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85"/>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85"/>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85"/>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85"/>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85"/>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85"/>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85"/>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85"/>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85"/>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85"/>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85"/>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85"/>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85"/>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85"/>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85"/>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85"/>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85"/>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3" name="Google Shape;19363;p85"/>
          <p:cNvGrpSpPr/>
          <p:nvPr/>
        </p:nvGrpSpPr>
        <p:grpSpPr>
          <a:xfrm>
            <a:off x="3722682" y="1981993"/>
            <a:ext cx="375818" cy="372043"/>
            <a:chOff x="3722682" y="1981993"/>
            <a:chExt cx="375818" cy="372043"/>
          </a:xfrm>
        </p:grpSpPr>
        <p:sp>
          <p:nvSpPr>
            <p:cNvPr id="19364" name="Google Shape;19364;p85"/>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85"/>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85"/>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85"/>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85"/>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85"/>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85"/>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85"/>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85"/>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85"/>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85"/>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85"/>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85"/>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85"/>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85"/>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9" name="Google Shape;19379;p85"/>
          <p:cNvGrpSpPr/>
          <p:nvPr/>
        </p:nvGrpSpPr>
        <p:grpSpPr>
          <a:xfrm>
            <a:off x="4201394" y="1981809"/>
            <a:ext cx="373538" cy="372305"/>
            <a:chOff x="4201394" y="1981809"/>
            <a:chExt cx="373538" cy="372305"/>
          </a:xfrm>
        </p:grpSpPr>
        <p:sp>
          <p:nvSpPr>
            <p:cNvPr id="19380" name="Google Shape;19380;p85"/>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85"/>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85"/>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85"/>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85"/>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85"/>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85"/>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85"/>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85"/>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85"/>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85"/>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85"/>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85"/>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85"/>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85"/>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85"/>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6" name="Google Shape;19396;p85"/>
          <p:cNvGrpSpPr/>
          <p:nvPr/>
        </p:nvGrpSpPr>
        <p:grpSpPr>
          <a:xfrm>
            <a:off x="4659658" y="1500266"/>
            <a:ext cx="422743" cy="377784"/>
            <a:chOff x="4659658" y="1500266"/>
            <a:chExt cx="422743" cy="377784"/>
          </a:xfrm>
        </p:grpSpPr>
        <p:sp>
          <p:nvSpPr>
            <p:cNvPr id="19397" name="Google Shape;19397;p85"/>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85"/>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85"/>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85"/>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85"/>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85"/>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85"/>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85"/>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85"/>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85"/>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85"/>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85"/>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85"/>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85"/>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85"/>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85"/>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85"/>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4" name="Google Shape;19414;p85"/>
          <p:cNvGrpSpPr/>
          <p:nvPr/>
        </p:nvGrpSpPr>
        <p:grpSpPr>
          <a:xfrm>
            <a:off x="5211406" y="1513504"/>
            <a:ext cx="260394" cy="351202"/>
            <a:chOff x="5211406" y="1513504"/>
            <a:chExt cx="260394" cy="351202"/>
          </a:xfrm>
        </p:grpSpPr>
        <p:sp>
          <p:nvSpPr>
            <p:cNvPr id="19415" name="Google Shape;19415;p85"/>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85"/>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85"/>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85"/>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85"/>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85"/>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85"/>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85"/>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85"/>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85"/>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85"/>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85"/>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85"/>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8" name="Google Shape;19428;p85"/>
          <p:cNvGrpSpPr/>
          <p:nvPr/>
        </p:nvGrpSpPr>
        <p:grpSpPr>
          <a:xfrm>
            <a:off x="5632602" y="1513216"/>
            <a:ext cx="366722" cy="351779"/>
            <a:chOff x="5632602" y="1513216"/>
            <a:chExt cx="366722" cy="351779"/>
          </a:xfrm>
        </p:grpSpPr>
        <p:sp>
          <p:nvSpPr>
            <p:cNvPr id="19429" name="Google Shape;19429;p85"/>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85"/>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85"/>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85"/>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85"/>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85"/>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85"/>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85"/>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7" name="Google Shape;19437;p85"/>
          <p:cNvGrpSpPr/>
          <p:nvPr/>
        </p:nvGrpSpPr>
        <p:grpSpPr>
          <a:xfrm>
            <a:off x="6089372" y="1527136"/>
            <a:ext cx="401902" cy="323965"/>
            <a:chOff x="6089372" y="1527136"/>
            <a:chExt cx="401902" cy="323965"/>
          </a:xfrm>
        </p:grpSpPr>
        <p:sp>
          <p:nvSpPr>
            <p:cNvPr id="19438" name="Google Shape;19438;p85"/>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85"/>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85"/>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85"/>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85"/>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85"/>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85"/>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85"/>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85"/>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85"/>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85"/>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85"/>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85"/>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85"/>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85"/>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85"/>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85"/>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85"/>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85"/>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85"/>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85"/>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85"/>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85"/>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85"/>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85"/>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85"/>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85"/>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85"/>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85"/>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85"/>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8" name="Google Shape;19468;p85"/>
          <p:cNvGrpSpPr/>
          <p:nvPr/>
        </p:nvGrpSpPr>
        <p:grpSpPr>
          <a:xfrm>
            <a:off x="6579435" y="1527897"/>
            <a:ext cx="370103" cy="322444"/>
            <a:chOff x="6579435" y="1527897"/>
            <a:chExt cx="370103" cy="322444"/>
          </a:xfrm>
        </p:grpSpPr>
        <p:sp>
          <p:nvSpPr>
            <p:cNvPr id="19469" name="Google Shape;19469;p85"/>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85"/>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85"/>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85"/>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85"/>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85"/>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85"/>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85"/>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85"/>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85"/>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85"/>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85"/>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85"/>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85"/>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85"/>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85"/>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85"/>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85"/>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85"/>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85"/>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85"/>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0" name="Google Shape;19490;p85"/>
          <p:cNvGrpSpPr/>
          <p:nvPr/>
        </p:nvGrpSpPr>
        <p:grpSpPr>
          <a:xfrm>
            <a:off x="6988887" y="1538854"/>
            <a:ext cx="499920" cy="300136"/>
            <a:chOff x="6988887" y="1538854"/>
            <a:chExt cx="499920" cy="300136"/>
          </a:xfrm>
        </p:grpSpPr>
        <p:sp>
          <p:nvSpPr>
            <p:cNvPr id="19491" name="Google Shape;19491;p85"/>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85"/>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85"/>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85"/>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85"/>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85"/>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85"/>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85"/>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85"/>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85"/>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85"/>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85"/>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85"/>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4" name="Google Shape;19504;p85"/>
          <p:cNvGrpSpPr/>
          <p:nvPr/>
        </p:nvGrpSpPr>
        <p:grpSpPr>
          <a:xfrm>
            <a:off x="8050359" y="1520687"/>
            <a:ext cx="279321" cy="336837"/>
            <a:chOff x="8050359" y="1520687"/>
            <a:chExt cx="279321" cy="336837"/>
          </a:xfrm>
        </p:grpSpPr>
        <p:sp>
          <p:nvSpPr>
            <p:cNvPr id="19505" name="Google Shape;19505;p85"/>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85"/>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85"/>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85"/>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85"/>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85"/>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85"/>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85"/>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85"/>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85"/>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85"/>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85"/>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85"/>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8" name="Google Shape;19518;p85"/>
          <p:cNvGrpSpPr/>
          <p:nvPr/>
        </p:nvGrpSpPr>
        <p:grpSpPr>
          <a:xfrm>
            <a:off x="6093907" y="2461832"/>
            <a:ext cx="364441" cy="339091"/>
            <a:chOff x="6093907" y="2461832"/>
            <a:chExt cx="364441" cy="339091"/>
          </a:xfrm>
        </p:grpSpPr>
        <p:sp>
          <p:nvSpPr>
            <p:cNvPr id="19519" name="Google Shape;19519;p85"/>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85"/>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85"/>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85"/>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85"/>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85"/>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85"/>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85"/>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85"/>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85"/>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9" name="Google Shape;19529;p85"/>
          <p:cNvGrpSpPr/>
          <p:nvPr/>
        </p:nvGrpSpPr>
        <p:grpSpPr>
          <a:xfrm>
            <a:off x="4676331" y="1980866"/>
            <a:ext cx="377680" cy="377680"/>
            <a:chOff x="4676331" y="1980866"/>
            <a:chExt cx="377680" cy="377680"/>
          </a:xfrm>
        </p:grpSpPr>
        <p:sp>
          <p:nvSpPr>
            <p:cNvPr id="19530" name="Google Shape;19530;p85"/>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85"/>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85"/>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85"/>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85"/>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85"/>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85"/>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85"/>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85"/>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85"/>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85"/>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85"/>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85"/>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85"/>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85"/>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85"/>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85"/>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85"/>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85"/>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9" name="Google Shape;19549;p85"/>
          <p:cNvGrpSpPr/>
          <p:nvPr/>
        </p:nvGrpSpPr>
        <p:grpSpPr>
          <a:xfrm>
            <a:off x="7526242" y="1522968"/>
            <a:ext cx="357651" cy="332275"/>
            <a:chOff x="7526242" y="1522968"/>
            <a:chExt cx="357651" cy="332275"/>
          </a:xfrm>
        </p:grpSpPr>
        <p:sp>
          <p:nvSpPr>
            <p:cNvPr id="19550" name="Google Shape;19550;p85"/>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85"/>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85"/>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85"/>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85"/>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85"/>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85"/>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85"/>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85"/>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85"/>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85"/>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85"/>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85"/>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85"/>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85"/>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85"/>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6" name="Google Shape;19566;p85"/>
          <p:cNvGrpSpPr/>
          <p:nvPr/>
        </p:nvGrpSpPr>
        <p:grpSpPr>
          <a:xfrm>
            <a:off x="3250786" y="1982386"/>
            <a:ext cx="371650" cy="371624"/>
            <a:chOff x="3250786" y="1982386"/>
            <a:chExt cx="371650" cy="371624"/>
          </a:xfrm>
        </p:grpSpPr>
        <p:sp>
          <p:nvSpPr>
            <p:cNvPr id="19567" name="Google Shape;19567;p85"/>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85"/>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85"/>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85"/>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85"/>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85"/>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85"/>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85"/>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85"/>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85"/>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85"/>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85"/>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85"/>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85"/>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85"/>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85"/>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85"/>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85"/>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85"/>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85"/>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85"/>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85"/>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85"/>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85"/>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85"/>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85"/>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85"/>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85"/>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85"/>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85"/>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7" name="Google Shape;19597;p85"/>
          <p:cNvGrpSpPr/>
          <p:nvPr/>
        </p:nvGrpSpPr>
        <p:grpSpPr>
          <a:xfrm>
            <a:off x="1342386" y="2916322"/>
            <a:ext cx="373538" cy="331515"/>
            <a:chOff x="1342386" y="2916322"/>
            <a:chExt cx="373538" cy="331515"/>
          </a:xfrm>
        </p:grpSpPr>
        <p:sp>
          <p:nvSpPr>
            <p:cNvPr id="19598" name="Google Shape;19598;p85"/>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85"/>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85"/>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85"/>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85"/>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85"/>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85"/>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85"/>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85"/>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85"/>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85"/>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9" name="Google Shape;19609;p85"/>
          <p:cNvGrpSpPr/>
          <p:nvPr/>
        </p:nvGrpSpPr>
        <p:grpSpPr>
          <a:xfrm>
            <a:off x="2294122" y="2946600"/>
            <a:ext cx="373931" cy="271351"/>
            <a:chOff x="2294122" y="2946600"/>
            <a:chExt cx="373931" cy="271351"/>
          </a:xfrm>
        </p:grpSpPr>
        <p:sp>
          <p:nvSpPr>
            <p:cNvPr id="19610" name="Google Shape;19610;p85"/>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85"/>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85"/>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85"/>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85"/>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85"/>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85"/>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85"/>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85"/>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85"/>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85"/>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85"/>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85"/>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85"/>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85"/>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85"/>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85"/>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85"/>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85"/>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85"/>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85"/>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85"/>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85"/>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85"/>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85"/>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85"/>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85"/>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85"/>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85"/>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85"/>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0" name="Google Shape;19640;p85"/>
          <p:cNvGrpSpPr/>
          <p:nvPr/>
        </p:nvGrpSpPr>
        <p:grpSpPr>
          <a:xfrm>
            <a:off x="2769819" y="2907251"/>
            <a:ext cx="373905" cy="349682"/>
            <a:chOff x="2769819" y="2907251"/>
            <a:chExt cx="373905" cy="349682"/>
          </a:xfrm>
        </p:grpSpPr>
        <p:sp>
          <p:nvSpPr>
            <p:cNvPr id="19641" name="Google Shape;19641;p85"/>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85"/>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85"/>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85"/>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85"/>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85"/>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85"/>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85"/>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85"/>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85"/>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85"/>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85"/>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85"/>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85"/>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85"/>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85"/>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85"/>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8" name="Google Shape;19658;p85"/>
          <p:cNvGrpSpPr/>
          <p:nvPr/>
        </p:nvGrpSpPr>
        <p:grpSpPr>
          <a:xfrm>
            <a:off x="3246251" y="2895245"/>
            <a:ext cx="375792" cy="373800"/>
            <a:chOff x="3246251" y="2895245"/>
            <a:chExt cx="375792" cy="373800"/>
          </a:xfrm>
        </p:grpSpPr>
        <p:sp>
          <p:nvSpPr>
            <p:cNvPr id="19659" name="Google Shape;19659;p85"/>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85"/>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85"/>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85"/>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85"/>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85"/>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85"/>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85"/>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85"/>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85"/>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85"/>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85"/>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85"/>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85"/>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3" name="Google Shape;19673;p85"/>
          <p:cNvGrpSpPr/>
          <p:nvPr/>
        </p:nvGrpSpPr>
        <p:grpSpPr>
          <a:xfrm>
            <a:off x="3791182" y="2895454"/>
            <a:ext cx="234650" cy="373590"/>
            <a:chOff x="3791182" y="2895454"/>
            <a:chExt cx="234650" cy="373590"/>
          </a:xfrm>
        </p:grpSpPr>
        <p:sp>
          <p:nvSpPr>
            <p:cNvPr id="19674" name="Google Shape;19674;p85"/>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85"/>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85"/>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85"/>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85"/>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85"/>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85"/>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85"/>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85"/>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3" name="Google Shape;19683;p85"/>
          <p:cNvGrpSpPr/>
          <p:nvPr/>
        </p:nvGrpSpPr>
        <p:grpSpPr>
          <a:xfrm>
            <a:off x="7042995" y="2489463"/>
            <a:ext cx="364441" cy="256225"/>
            <a:chOff x="7042995" y="2489463"/>
            <a:chExt cx="364441" cy="256225"/>
          </a:xfrm>
        </p:grpSpPr>
        <p:sp>
          <p:nvSpPr>
            <p:cNvPr id="19684" name="Google Shape;19684;p85"/>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85"/>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85"/>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85"/>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85"/>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85"/>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85"/>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85"/>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85"/>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3" name="Google Shape;19693;p85"/>
          <p:cNvGrpSpPr/>
          <p:nvPr/>
        </p:nvGrpSpPr>
        <p:grpSpPr>
          <a:xfrm>
            <a:off x="7517172" y="2437007"/>
            <a:ext cx="364284" cy="361243"/>
            <a:chOff x="7517172" y="2437007"/>
            <a:chExt cx="364284" cy="361243"/>
          </a:xfrm>
        </p:grpSpPr>
        <p:sp>
          <p:nvSpPr>
            <p:cNvPr id="19694" name="Google Shape;19694;p85"/>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85"/>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85"/>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85"/>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85"/>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85"/>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85"/>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85"/>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85"/>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85"/>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85"/>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85"/>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85"/>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85"/>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85"/>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85"/>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85"/>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85"/>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8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8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85"/>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5" name="Google Shape;19715;p85"/>
          <p:cNvGrpSpPr/>
          <p:nvPr/>
        </p:nvGrpSpPr>
        <p:grpSpPr>
          <a:xfrm>
            <a:off x="8006475" y="2436954"/>
            <a:ext cx="335290" cy="361321"/>
            <a:chOff x="8006475" y="2436954"/>
            <a:chExt cx="335290" cy="361321"/>
          </a:xfrm>
        </p:grpSpPr>
        <p:sp>
          <p:nvSpPr>
            <p:cNvPr id="19716" name="Google Shape;19716;p85"/>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85"/>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85"/>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85"/>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85"/>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85"/>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85"/>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85"/>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85"/>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85"/>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85"/>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85"/>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85"/>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85"/>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85"/>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85"/>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85"/>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85"/>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85"/>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5" name="Google Shape;19735;p85"/>
          <p:cNvGrpSpPr/>
          <p:nvPr/>
        </p:nvGrpSpPr>
        <p:grpSpPr>
          <a:xfrm>
            <a:off x="5596661" y="2909139"/>
            <a:ext cx="394326" cy="349682"/>
            <a:chOff x="5596661" y="2909139"/>
            <a:chExt cx="394326" cy="349682"/>
          </a:xfrm>
        </p:grpSpPr>
        <p:sp>
          <p:nvSpPr>
            <p:cNvPr id="19736" name="Google Shape;19736;p85"/>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85"/>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85"/>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85"/>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85"/>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85"/>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85"/>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85"/>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85"/>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85"/>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85"/>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85"/>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85"/>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85"/>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85"/>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85"/>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2" name="Google Shape;19752;p85"/>
          <p:cNvGrpSpPr/>
          <p:nvPr/>
        </p:nvGrpSpPr>
        <p:grpSpPr>
          <a:xfrm>
            <a:off x="874658" y="2914408"/>
            <a:ext cx="356891" cy="335709"/>
            <a:chOff x="874658" y="2914408"/>
            <a:chExt cx="356891" cy="335709"/>
          </a:xfrm>
        </p:grpSpPr>
        <p:sp>
          <p:nvSpPr>
            <p:cNvPr id="19753" name="Google Shape;19753;p85"/>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85"/>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85"/>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85"/>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85"/>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85"/>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85"/>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85"/>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85"/>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85"/>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85"/>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85"/>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85"/>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85"/>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85"/>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85"/>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85"/>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85"/>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85"/>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85"/>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3" name="Google Shape;19773;p85"/>
          <p:cNvGrpSpPr/>
          <p:nvPr/>
        </p:nvGrpSpPr>
        <p:grpSpPr>
          <a:xfrm>
            <a:off x="4230912" y="2929193"/>
            <a:ext cx="308813" cy="306165"/>
            <a:chOff x="4230912" y="2929193"/>
            <a:chExt cx="308813" cy="306165"/>
          </a:xfrm>
        </p:grpSpPr>
        <p:sp>
          <p:nvSpPr>
            <p:cNvPr id="19774" name="Google Shape;19774;p85"/>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85"/>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85"/>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85"/>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85"/>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85"/>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85"/>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85"/>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85"/>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85"/>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85"/>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85"/>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85"/>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85"/>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85"/>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9" name="Google Shape;19789;p85"/>
          <p:cNvGrpSpPr/>
          <p:nvPr/>
        </p:nvGrpSpPr>
        <p:grpSpPr>
          <a:xfrm>
            <a:off x="4627886" y="3401089"/>
            <a:ext cx="409111" cy="267944"/>
            <a:chOff x="4627886" y="3401089"/>
            <a:chExt cx="409111" cy="267944"/>
          </a:xfrm>
        </p:grpSpPr>
        <p:sp>
          <p:nvSpPr>
            <p:cNvPr id="19790" name="Google Shape;19790;p85"/>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85"/>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85"/>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85"/>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85"/>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85"/>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85"/>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85"/>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85"/>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85"/>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85"/>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1" name="Google Shape;19801;p85"/>
          <p:cNvGrpSpPr/>
          <p:nvPr/>
        </p:nvGrpSpPr>
        <p:grpSpPr>
          <a:xfrm>
            <a:off x="4652476" y="2898915"/>
            <a:ext cx="386016" cy="384495"/>
            <a:chOff x="4652476" y="2898915"/>
            <a:chExt cx="386016" cy="384495"/>
          </a:xfrm>
        </p:grpSpPr>
        <p:sp>
          <p:nvSpPr>
            <p:cNvPr id="19802" name="Google Shape;19802;p85"/>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85"/>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85"/>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85"/>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85"/>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85"/>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85"/>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85"/>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85"/>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1" name="Google Shape;19811;p85"/>
          <p:cNvGrpSpPr/>
          <p:nvPr/>
        </p:nvGrpSpPr>
        <p:grpSpPr>
          <a:xfrm>
            <a:off x="5156931" y="2922194"/>
            <a:ext cx="324699" cy="347611"/>
            <a:chOff x="5156931" y="2922194"/>
            <a:chExt cx="324699" cy="347611"/>
          </a:xfrm>
        </p:grpSpPr>
        <p:sp>
          <p:nvSpPr>
            <p:cNvPr id="19812" name="Google Shape;19812;p85"/>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85"/>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85"/>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85"/>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85"/>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85"/>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85"/>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85"/>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85"/>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85"/>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85"/>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85"/>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85"/>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85"/>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85"/>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85"/>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8" name="Google Shape;19828;p85"/>
          <p:cNvGrpSpPr/>
          <p:nvPr/>
        </p:nvGrpSpPr>
        <p:grpSpPr>
          <a:xfrm>
            <a:off x="6086331" y="2905337"/>
            <a:ext cx="364441" cy="364834"/>
            <a:chOff x="6086331" y="2905337"/>
            <a:chExt cx="364441" cy="364834"/>
          </a:xfrm>
        </p:grpSpPr>
        <p:sp>
          <p:nvSpPr>
            <p:cNvPr id="19829" name="Google Shape;19829;p85"/>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85"/>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85"/>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85"/>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85"/>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85"/>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5" name="Google Shape;19835;p85"/>
          <p:cNvGrpSpPr/>
          <p:nvPr/>
        </p:nvGrpSpPr>
        <p:grpSpPr>
          <a:xfrm>
            <a:off x="6554059" y="2907251"/>
            <a:ext cx="377706" cy="377680"/>
            <a:chOff x="6554059" y="2907251"/>
            <a:chExt cx="377706" cy="377680"/>
          </a:xfrm>
        </p:grpSpPr>
        <p:sp>
          <p:nvSpPr>
            <p:cNvPr id="19836" name="Google Shape;19836;p85"/>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85"/>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85"/>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85"/>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85"/>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85"/>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85"/>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85"/>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85"/>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85"/>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85"/>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85"/>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85"/>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85"/>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85"/>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85"/>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85"/>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85"/>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85"/>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85"/>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85"/>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7" name="Google Shape;19857;p85"/>
          <p:cNvGrpSpPr/>
          <p:nvPr/>
        </p:nvGrpSpPr>
        <p:grpSpPr>
          <a:xfrm>
            <a:off x="7491796" y="2945446"/>
            <a:ext cx="400801" cy="317542"/>
            <a:chOff x="7491796" y="2945446"/>
            <a:chExt cx="400801" cy="317542"/>
          </a:xfrm>
        </p:grpSpPr>
        <p:sp>
          <p:nvSpPr>
            <p:cNvPr id="19858" name="Google Shape;19858;p85"/>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85"/>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85"/>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85"/>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85"/>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85"/>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85"/>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85"/>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85"/>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85"/>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85"/>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85"/>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85"/>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85"/>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85"/>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85"/>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85"/>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85"/>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85"/>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85"/>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85"/>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85"/>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0" name="Google Shape;19880;p85"/>
          <p:cNvGrpSpPr/>
          <p:nvPr/>
        </p:nvGrpSpPr>
        <p:grpSpPr>
          <a:xfrm>
            <a:off x="7045643" y="2907723"/>
            <a:ext cx="345304" cy="365857"/>
            <a:chOff x="7045643" y="2907723"/>
            <a:chExt cx="345304" cy="365857"/>
          </a:xfrm>
        </p:grpSpPr>
        <p:sp>
          <p:nvSpPr>
            <p:cNvPr id="19881" name="Google Shape;19881;p85"/>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85"/>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85"/>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85"/>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85"/>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85"/>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85"/>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85"/>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85"/>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85"/>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85"/>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85"/>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85"/>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85"/>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85"/>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85"/>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85"/>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85"/>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85"/>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0" name="Google Shape;19900;p85"/>
          <p:cNvGrpSpPr/>
          <p:nvPr/>
        </p:nvGrpSpPr>
        <p:grpSpPr>
          <a:xfrm>
            <a:off x="7992843" y="2907251"/>
            <a:ext cx="347794" cy="366328"/>
            <a:chOff x="7992843" y="2907251"/>
            <a:chExt cx="347794" cy="366328"/>
          </a:xfrm>
        </p:grpSpPr>
        <p:sp>
          <p:nvSpPr>
            <p:cNvPr id="19901" name="Google Shape;19901;p85"/>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85"/>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85"/>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85"/>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85"/>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85"/>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85"/>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85"/>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85"/>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85"/>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85"/>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85"/>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85"/>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85"/>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85"/>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85"/>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85"/>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85"/>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85"/>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85"/>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85"/>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85"/>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85"/>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85"/>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85"/>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85"/>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85"/>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85"/>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85"/>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85"/>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85"/>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85"/>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85"/>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4" name="Google Shape;19934;p85"/>
          <p:cNvGrpSpPr/>
          <p:nvPr/>
        </p:nvGrpSpPr>
        <p:grpSpPr>
          <a:xfrm>
            <a:off x="873898" y="1512377"/>
            <a:ext cx="398127" cy="353457"/>
            <a:chOff x="873898" y="1512377"/>
            <a:chExt cx="398127" cy="353457"/>
          </a:xfrm>
        </p:grpSpPr>
        <p:sp>
          <p:nvSpPr>
            <p:cNvPr id="19935" name="Google Shape;19935;p85"/>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85"/>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85"/>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85"/>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85"/>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85"/>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85"/>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85"/>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85"/>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85"/>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85"/>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85"/>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85"/>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85"/>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85"/>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85"/>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85"/>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85"/>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85"/>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4" name="Google Shape;19954;p85"/>
          <p:cNvGrpSpPr/>
          <p:nvPr/>
        </p:nvGrpSpPr>
        <p:grpSpPr>
          <a:xfrm>
            <a:off x="1424125" y="1515680"/>
            <a:ext cx="246762" cy="347139"/>
            <a:chOff x="1424125" y="1515680"/>
            <a:chExt cx="246762" cy="347139"/>
          </a:xfrm>
        </p:grpSpPr>
        <p:sp>
          <p:nvSpPr>
            <p:cNvPr id="19955" name="Google Shape;19955;p85"/>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85"/>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85"/>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85"/>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85"/>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85"/>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85"/>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85"/>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85"/>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85"/>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85"/>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85"/>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85"/>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85"/>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85"/>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85"/>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85"/>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85"/>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85"/>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85"/>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5" name="Google Shape;19975;p85"/>
          <p:cNvGrpSpPr/>
          <p:nvPr/>
        </p:nvGrpSpPr>
        <p:grpSpPr>
          <a:xfrm>
            <a:off x="2319498" y="1512744"/>
            <a:ext cx="352697" cy="352723"/>
            <a:chOff x="2319498" y="1512744"/>
            <a:chExt cx="352697" cy="352723"/>
          </a:xfrm>
        </p:grpSpPr>
        <p:sp>
          <p:nvSpPr>
            <p:cNvPr id="19976" name="Google Shape;19976;p85"/>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85"/>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85"/>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85"/>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85"/>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85"/>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85"/>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85"/>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85"/>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85"/>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85"/>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85"/>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85"/>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85"/>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85"/>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85"/>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85"/>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85"/>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85"/>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5" name="Google Shape;19995;p85"/>
          <p:cNvGrpSpPr/>
          <p:nvPr/>
        </p:nvGrpSpPr>
        <p:grpSpPr>
          <a:xfrm>
            <a:off x="4236601" y="1512666"/>
            <a:ext cx="312981" cy="352697"/>
            <a:chOff x="4236601" y="1512666"/>
            <a:chExt cx="312981" cy="352697"/>
          </a:xfrm>
        </p:grpSpPr>
        <p:sp>
          <p:nvSpPr>
            <p:cNvPr id="19996" name="Google Shape;19996;p85"/>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85"/>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85"/>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85"/>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85"/>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85"/>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85"/>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85"/>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85"/>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85"/>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85"/>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85"/>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85"/>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85"/>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0" name="Google Shape;20010;p85"/>
          <p:cNvGrpSpPr/>
          <p:nvPr/>
        </p:nvGrpSpPr>
        <p:grpSpPr>
          <a:xfrm>
            <a:off x="849675" y="3347716"/>
            <a:ext cx="346300" cy="375818"/>
            <a:chOff x="849675" y="3347716"/>
            <a:chExt cx="346300" cy="375818"/>
          </a:xfrm>
        </p:grpSpPr>
        <p:sp>
          <p:nvSpPr>
            <p:cNvPr id="20011" name="Google Shape;20011;p85"/>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85"/>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85"/>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85"/>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85"/>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85"/>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85"/>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85"/>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85"/>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85"/>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85"/>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85"/>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85"/>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85"/>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85"/>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85"/>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85"/>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8" name="Google Shape;20028;p85"/>
          <p:cNvGrpSpPr/>
          <p:nvPr/>
        </p:nvGrpSpPr>
        <p:grpSpPr>
          <a:xfrm>
            <a:off x="1324219" y="3399202"/>
            <a:ext cx="376578" cy="272846"/>
            <a:chOff x="1324219" y="3399202"/>
            <a:chExt cx="376578" cy="272846"/>
          </a:xfrm>
        </p:grpSpPr>
        <p:sp>
          <p:nvSpPr>
            <p:cNvPr id="20029" name="Google Shape;20029;p85"/>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85"/>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85"/>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85"/>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85"/>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85"/>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85"/>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85"/>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85"/>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85"/>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85"/>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85"/>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85"/>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85"/>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85"/>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85"/>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85"/>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85"/>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85"/>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85"/>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85"/>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85"/>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85"/>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85"/>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85"/>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85"/>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85"/>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85"/>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85"/>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85"/>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85"/>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85"/>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85"/>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2" name="Google Shape;20062;p85"/>
          <p:cNvGrpSpPr/>
          <p:nvPr/>
        </p:nvGrpSpPr>
        <p:grpSpPr>
          <a:xfrm>
            <a:off x="1798763" y="3395401"/>
            <a:ext cx="376185" cy="280448"/>
            <a:chOff x="1798763" y="3395401"/>
            <a:chExt cx="376185" cy="280448"/>
          </a:xfrm>
        </p:grpSpPr>
        <p:sp>
          <p:nvSpPr>
            <p:cNvPr id="20063" name="Google Shape;20063;p85"/>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85"/>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85"/>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85"/>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85"/>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85"/>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85"/>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85"/>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85"/>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85"/>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85"/>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85"/>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85"/>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85"/>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85"/>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85"/>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85"/>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85"/>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85"/>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85"/>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85"/>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85"/>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85"/>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85"/>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85"/>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85"/>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85"/>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85"/>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85"/>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85"/>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85"/>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4" name="Google Shape;20094;p85"/>
          <p:cNvGrpSpPr/>
          <p:nvPr/>
        </p:nvGrpSpPr>
        <p:grpSpPr>
          <a:xfrm>
            <a:off x="2273307" y="3378754"/>
            <a:ext cx="375818" cy="313374"/>
            <a:chOff x="2273307" y="3378754"/>
            <a:chExt cx="375818" cy="313374"/>
          </a:xfrm>
        </p:grpSpPr>
        <p:sp>
          <p:nvSpPr>
            <p:cNvPr id="20095" name="Google Shape;20095;p85"/>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85"/>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85"/>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85"/>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85"/>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85"/>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85"/>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85"/>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85"/>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85"/>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85"/>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85"/>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85"/>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85"/>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85"/>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85"/>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85"/>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85"/>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85"/>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85"/>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85"/>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85"/>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85"/>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85"/>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85"/>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85"/>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85"/>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85"/>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85"/>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85"/>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85"/>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85"/>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85"/>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85"/>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85"/>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85"/>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85"/>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85"/>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85"/>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85"/>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85"/>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85"/>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85"/>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85"/>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85"/>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85"/>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85"/>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85"/>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85"/>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85"/>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85"/>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85"/>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85"/>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85"/>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85"/>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85"/>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85"/>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85"/>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85"/>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85"/>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85"/>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85"/>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85"/>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85"/>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85"/>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85"/>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85"/>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85"/>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85"/>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85"/>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85"/>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85"/>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85"/>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85"/>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85"/>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85"/>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85"/>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85"/>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85"/>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85"/>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85"/>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85"/>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85"/>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85"/>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9" name="Google Shape;20179;p85"/>
          <p:cNvGrpSpPr/>
          <p:nvPr/>
        </p:nvGrpSpPr>
        <p:grpSpPr>
          <a:xfrm>
            <a:off x="2747484" y="3359460"/>
            <a:ext cx="377706" cy="352330"/>
            <a:chOff x="2747484" y="3359460"/>
            <a:chExt cx="377706" cy="352330"/>
          </a:xfrm>
        </p:grpSpPr>
        <p:sp>
          <p:nvSpPr>
            <p:cNvPr id="20180" name="Google Shape;20180;p85"/>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85"/>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85"/>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85"/>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85"/>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85"/>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85"/>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85"/>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85"/>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85"/>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85"/>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85"/>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85"/>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85"/>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85"/>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5" name="Google Shape;20195;p85"/>
          <p:cNvGrpSpPr/>
          <p:nvPr/>
        </p:nvGrpSpPr>
        <p:grpSpPr>
          <a:xfrm>
            <a:off x="3696205" y="3371938"/>
            <a:ext cx="375792" cy="327373"/>
            <a:chOff x="3696205" y="3371938"/>
            <a:chExt cx="375792" cy="327373"/>
          </a:xfrm>
        </p:grpSpPr>
        <p:sp>
          <p:nvSpPr>
            <p:cNvPr id="20196" name="Google Shape;20196;p85"/>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85"/>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85"/>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85"/>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85"/>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85"/>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85"/>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85"/>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85"/>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85"/>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85"/>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85"/>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85"/>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85"/>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85"/>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85"/>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85"/>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85"/>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85"/>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85"/>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85"/>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85"/>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85"/>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9" name="Google Shape;20219;p85"/>
          <p:cNvGrpSpPr/>
          <p:nvPr/>
        </p:nvGrpSpPr>
        <p:grpSpPr>
          <a:xfrm>
            <a:off x="6567324" y="2436849"/>
            <a:ext cx="366722" cy="342892"/>
            <a:chOff x="6567324" y="2436849"/>
            <a:chExt cx="366722" cy="342892"/>
          </a:xfrm>
        </p:grpSpPr>
        <p:sp>
          <p:nvSpPr>
            <p:cNvPr id="20220" name="Google Shape;20220;p85"/>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85"/>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85"/>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85"/>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85"/>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85"/>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85"/>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85"/>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85"/>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85"/>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85"/>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85"/>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2" name="Google Shape;20232;p85"/>
          <p:cNvGrpSpPr/>
          <p:nvPr/>
        </p:nvGrpSpPr>
        <p:grpSpPr>
          <a:xfrm>
            <a:off x="4208970" y="3361347"/>
            <a:ext cx="299349" cy="348188"/>
            <a:chOff x="4208970" y="3361347"/>
            <a:chExt cx="299349" cy="348188"/>
          </a:xfrm>
        </p:grpSpPr>
        <p:sp>
          <p:nvSpPr>
            <p:cNvPr id="20233" name="Google Shape;20233;p85"/>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85"/>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85"/>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85"/>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85"/>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85"/>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85"/>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85"/>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85"/>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85"/>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85"/>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85"/>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85"/>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85"/>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7" name="Google Shape;20247;p85"/>
          <p:cNvGrpSpPr/>
          <p:nvPr/>
        </p:nvGrpSpPr>
        <p:grpSpPr>
          <a:xfrm>
            <a:off x="2786833" y="1512351"/>
            <a:ext cx="366722" cy="353667"/>
            <a:chOff x="2786833" y="1512351"/>
            <a:chExt cx="366722" cy="353667"/>
          </a:xfrm>
        </p:grpSpPr>
        <p:sp>
          <p:nvSpPr>
            <p:cNvPr id="20248" name="Google Shape;20248;p85"/>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85"/>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85"/>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85"/>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85"/>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85"/>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85"/>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85"/>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85"/>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85"/>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85"/>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85"/>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85"/>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85"/>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85"/>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85"/>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85"/>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85"/>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85"/>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85"/>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8" name="Google Shape;20268;p85"/>
          <p:cNvGrpSpPr/>
          <p:nvPr/>
        </p:nvGrpSpPr>
        <p:grpSpPr>
          <a:xfrm>
            <a:off x="1845321" y="1512744"/>
            <a:ext cx="352723" cy="353090"/>
            <a:chOff x="1845321" y="1512744"/>
            <a:chExt cx="352723" cy="353090"/>
          </a:xfrm>
        </p:grpSpPr>
        <p:sp>
          <p:nvSpPr>
            <p:cNvPr id="20269" name="Google Shape;20269;p85"/>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85"/>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85"/>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85"/>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85"/>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85"/>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85"/>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85"/>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85"/>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85"/>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85"/>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0" name="Google Shape;20280;p85"/>
          <p:cNvGrpSpPr/>
          <p:nvPr/>
        </p:nvGrpSpPr>
        <p:grpSpPr>
          <a:xfrm>
            <a:off x="3214452" y="3340533"/>
            <a:ext cx="392465" cy="389896"/>
            <a:chOff x="3214452" y="3340533"/>
            <a:chExt cx="392465" cy="389896"/>
          </a:xfrm>
        </p:grpSpPr>
        <p:sp>
          <p:nvSpPr>
            <p:cNvPr id="20281" name="Google Shape;20281;p85"/>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85"/>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85"/>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85"/>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85"/>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85"/>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85"/>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85"/>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85"/>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85"/>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85"/>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85"/>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85"/>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85"/>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85"/>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85"/>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85"/>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85"/>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85"/>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85"/>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85"/>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85"/>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85"/>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85"/>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85"/>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6" name="Google Shape;20306;p85"/>
          <p:cNvGrpSpPr/>
          <p:nvPr/>
        </p:nvGrpSpPr>
        <p:grpSpPr>
          <a:xfrm>
            <a:off x="3327229" y="1499899"/>
            <a:ext cx="234650" cy="378440"/>
            <a:chOff x="3327229" y="1499899"/>
            <a:chExt cx="234650" cy="378440"/>
          </a:xfrm>
        </p:grpSpPr>
        <p:sp>
          <p:nvSpPr>
            <p:cNvPr id="20307" name="Google Shape;20307;p85"/>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85"/>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85"/>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85"/>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85"/>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85"/>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85"/>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85"/>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85"/>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85"/>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85"/>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85"/>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85"/>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85"/>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85"/>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85"/>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85"/>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85"/>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85"/>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85"/>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85"/>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8" name="Google Shape;20328;p85"/>
          <p:cNvGrpSpPr/>
          <p:nvPr/>
        </p:nvGrpSpPr>
        <p:grpSpPr>
          <a:xfrm>
            <a:off x="3735553" y="1530151"/>
            <a:ext cx="366722" cy="317962"/>
            <a:chOff x="3735553" y="1530151"/>
            <a:chExt cx="366722" cy="317962"/>
          </a:xfrm>
        </p:grpSpPr>
        <p:sp>
          <p:nvSpPr>
            <p:cNvPr id="20329" name="Google Shape;20329;p85"/>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85"/>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85"/>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85"/>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85"/>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85"/>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85"/>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85"/>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85"/>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85"/>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85"/>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85"/>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1" name="Google Shape;20341;p85"/>
          <p:cNvGrpSpPr/>
          <p:nvPr/>
        </p:nvGrpSpPr>
        <p:grpSpPr>
          <a:xfrm>
            <a:off x="866322" y="2469775"/>
            <a:ext cx="379226" cy="322733"/>
            <a:chOff x="866322" y="2469775"/>
            <a:chExt cx="379226" cy="322733"/>
          </a:xfrm>
        </p:grpSpPr>
        <p:sp>
          <p:nvSpPr>
            <p:cNvPr id="20342" name="Google Shape;20342;p85"/>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85"/>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85"/>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85"/>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85"/>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85"/>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85"/>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85"/>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85"/>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85"/>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85"/>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85"/>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85"/>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85"/>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85"/>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85"/>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85"/>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85"/>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85"/>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85"/>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85"/>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85"/>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85"/>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85"/>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85"/>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85"/>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8" name="Google Shape;20368;p85"/>
          <p:cNvGrpSpPr/>
          <p:nvPr/>
        </p:nvGrpSpPr>
        <p:grpSpPr>
          <a:xfrm>
            <a:off x="1328387" y="2500814"/>
            <a:ext cx="404183" cy="289151"/>
            <a:chOff x="1328387" y="2500814"/>
            <a:chExt cx="404183" cy="289151"/>
          </a:xfrm>
        </p:grpSpPr>
        <p:sp>
          <p:nvSpPr>
            <p:cNvPr id="20369" name="Google Shape;20369;p85"/>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85"/>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85"/>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85"/>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85"/>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85"/>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85"/>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85"/>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85"/>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85"/>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85"/>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85"/>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85"/>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85"/>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85"/>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85"/>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85"/>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85"/>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85"/>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85"/>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85"/>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85"/>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85"/>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85"/>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85"/>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85"/>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85"/>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85"/>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85"/>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8" name="Google Shape;20398;p85"/>
          <p:cNvGrpSpPr/>
          <p:nvPr/>
        </p:nvGrpSpPr>
        <p:grpSpPr>
          <a:xfrm>
            <a:off x="1821465" y="2495702"/>
            <a:ext cx="365988" cy="270801"/>
            <a:chOff x="1821465" y="2495702"/>
            <a:chExt cx="365988" cy="270801"/>
          </a:xfrm>
        </p:grpSpPr>
        <p:sp>
          <p:nvSpPr>
            <p:cNvPr id="20399" name="Google Shape;20399;p85"/>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85"/>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85"/>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85"/>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85"/>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85"/>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85"/>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6" name="Google Shape;20406;p85"/>
          <p:cNvGrpSpPr/>
          <p:nvPr/>
        </p:nvGrpSpPr>
        <p:grpSpPr>
          <a:xfrm>
            <a:off x="3725723" y="2455776"/>
            <a:ext cx="354977" cy="351202"/>
            <a:chOff x="3725723" y="2455776"/>
            <a:chExt cx="354977" cy="351202"/>
          </a:xfrm>
        </p:grpSpPr>
        <p:sp>
          <p:nvSpPr>
            <p:cNvPr id="20407" name="Google Shape;20407;p85"/>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85"/>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85"/>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85"/>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85"/>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85"/>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85"/>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85"/>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85"/>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85"/>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85"/>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85"/>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85"/>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0" name="Google Shape;20420;p85"/>
          <p:cNvGrpSpPr/>
          <p:nvPr/>
        </p:nvGrpSpPr>
        <p:grpSpPr>
          <a:xfrm>
            <a:off x="5226165" y="1977641"/>
            <a:ext cx="230482" cy="388847"/>
            <a:chOff x="5226165" y="1977641"/>
            <a:chExt cx="230482" cy="388847"/>
          </a:xfrm>
        </p:grpSpPr>
        <p:sp>
          <p:nvSpPr>
            <p:cNvPr id="20421" name="Google Shape;20421;p85"/>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85"/>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85"/>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85"/>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85"/>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85"/>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85"/>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85"/>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85"/>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85"/>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85"/>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85"/>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3" name="Google Shape;20433;p85"/>
          <p:cNvGrpSpPr/>
          <p:nvPr/>
        </p:nvGrpSpPr>
        <p:grpSpPr>
          <a:xfrm>
            <a:off x="5632602" y="2025510"/>
            <a:ext cx="370130" cy="287264"/>
            <a:chOff x="5632602" y="2025510"/>
            <a:chExt cx="370130" cy="287264"/>
          </a:xfrm>
        </p:grpSpPr>
        <p:sp>
          <p:nvSpPr>
            <p:cNvPr id="20434" name="Google Shape;20434;p85"/>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85"/>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85"/>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85"/>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85"/>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85"/>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85"/>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85"/>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85"/>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85"/>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85"/>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85"/>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85"/>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85"/>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85"/>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85"/>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85"/>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85"/>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2" name="Google Shape;20452;p85"/>
          <p:cNvGrpSpPr/>
          <p:nvPr/>
        </p:nvGrpSpPr>
        <p:grpSpPr>
          <a:xfrm>
            <a:off x="4212378" y="2456537"/>
            <a:ext cx="331515" cy="330021"/>
            <a:chOff x="4212378" y="2456537"/>
            <a:chExt cx="331515" cy="330021"/>
          </a:xfrm>
        </p:grpSpPr>
        <p:sp>
          <p:nvSpPr>
            <p:cNvPr id="20453" name="Google Shape;20453;p85"/>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85"/>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85"/>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85"/>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85"/>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85"/>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85"/>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85"/>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85"/>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2" name="Google Shape;20462;p85"/>
          <p:cNvGrpSpPr/>
          <p:nvPr/>
        </p:nvGrpSpPr>
        <p:grpSpPr>
          <a:xfrm>
            <a:off x="6176013" y="1977825"/>
            <a:ext cx="235411" cy="347427"/>
            <a:chOff x="6176013" y="1977825"/>
            <a:chExt cx="235411" cy="347427"/>
          </a:xfrm>
        </p:grpSpPr>
        <p:sp>
          <p:nvSpPr>
            <p:cNvPr id="20463" name="Google Shape;20463;p85"/>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85"/>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85"/>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85"/>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85"/>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85"/>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85"/>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85"/>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85"/>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85"/>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85"/>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85"/>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85"/>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85"/>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85"/>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85"/>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85"/>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0" name="Google Shape;20480;p85"/>
          <p:cNvGrpSpPr/>
          <p:nvPr/>
        </p:nvGrpSpPr>
        <p:grpSpPr>
          <a:xfrm>
            <a:off x="6652077" y="1977458"/>
            <a:ext cx="235778" cy="347794"/>
            <a:chOff x="6652077" y="1977458"/>
            <a:chExt cx="235778" cy="347794"/>
          </a:xfrm>
        </p:grpSpPr>
        <p:sp>
          <p:nvSpPr>
            <p:cNvPr id="20481" name="Google Shape;20481;p85"/>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85"/>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85"/>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85"/>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85"/>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85"/>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85"/>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85"/>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85"/>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85"/>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85"/>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85"/>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85"/>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85"/>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85"/>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85"/>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7" name="Google Shape;20497;p85"/>
          <p:cNvGrpSpPr/>
          <p:nvPr/>
        </p:nvGrpSpPr>
        <p:grpSpPr>
          <a:xfrm>
            <a:off x="7072513" y="1997512"/>
            <a:ext cx="394352" cy="308052"/>
            <a:chOff x="7072513" y="1997512"/>
            <a:chExt cx="394352" cy="308052"/>
          </a:xfrm>
        </p:grpSpPr>
        <p:sp>
          <p:nvSpPr>
            <p:cNvPr id="20498" name="Google Shape;20498;p85"/>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85"/>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85"/>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85"/>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85"/>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85"/>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85"/>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85"/>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85"/>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85"/>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85"/>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9" name="Google Shape;20509;p85"/>
          <p:cNvGrpSpPr/>
          <p:nvPr/>
        </p:nvGrpSpPr>
        <p:grpSpPr>
          <a:xfrm>
            <a:off x="7576208" y="1977825"/>
            <a:ext cx="292533" cy="347454"/>
            <a:chOff x="7576208" y="1977825"/>
            <a:chExt cx="292533" cy="347454"/>
          </a:xfrm>
        </p:grpSpPr>
        <p:sp>
          <p:nvSpPr>
            <p:cNvPr id="20510" name="Google Shape;20510;p85"/>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85"/>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85"/>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85"/>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85"/>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85"/>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85"/>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85"/>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85"/>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85"/>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85"/>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85"/>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85"/>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3" name="Google Shape;20523;p85"/>
          <p:cNvGrpSpPr/>
          <p:nvPr/>
        </p:nvGrpSpPr>
        <p:grpSpPr>
          <a:xfrm>
            <a:off x="8023882" y="1977458"/>
            <a:ext cx="320557" cy="347794"/>
            <a:chOff x="8023882" y="1977458"/>
            <a:chExt cx="320557" cy="347794"/>
          </a:xfrm>
        </p:grpSpPr>
        <p:sp>
          <p:nvSpPr>
            <p:cNvPr id="20524" name="Google Shape;20524;p85"/>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85"/>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85"/>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85"/>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85"/>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85"/>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85"/>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85"/>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85"/>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85"/>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85"/>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85"/>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85"/>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85"/>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85"/>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85"/>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85"/>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85"/>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85"/>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85"/>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85"/>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85"/>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85"/>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85"/>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85"/>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85"/>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85"/>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85"/>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85"/>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85"/>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85"/>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85"/>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85"/>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85"/>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85"/>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85"/>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85"/>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85"/>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85"/>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85"/>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4" name="Google Shape;20564;p85"/>
          <p:cNvGrpSpPr/>
          <p:nvPr/>
        </p:nvGrpSpPr>
        <p:grpSpPr>
          <a:xfrm>
            <a:off x="5627674" y="2444819"/>
            <a:ext cx="345147" cy="342630"/>
            <a:chOff x="5627674" y="2444819"/>
            <a:chExt cx="345147" cy="342630"/>
          </a:xfrm>
        </p:grpSpPr>
        <p:sp>
          <p:nvSpPr>
            <p:cNvPr id="20565" name="Google Shape;20565;p85"/>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85"/>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85"/>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85"/>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85"/>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0" name="Google Shape;20570;p85"/>
          <p:cNvGrpSpPr/>
          <p:nvPr/>
        </p:nvGrpSpPr>
        <p:grpSpPr>
          <a:xfrm>
            <a:off x="4653996" y="2440257"/>
            <a:ext cx="396607" cy="348555"/>
            <a:chOff x="4653996" y="2440257"/>
            <a:chExt cx="396607" cy="348555"/>
          </a:xfrm>
        </p:grpSpPr>
        <p:sp>
          <p:nvSpPr>
            <p:cNvPr id="20571" name="Google Shape;20571;p85"/>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85"/>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85"/>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85"/>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85"/>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85"/>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85"/>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85"/>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85"/>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85"/>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85"/>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85"/>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85"/>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85"/>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85"/>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85"/>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85"/>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85"/>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9" name="Google Shape;20589;p85"/>
          <p:cNvGrpSpPr/>
          <p:nvPr/>
        </p:nvGrpSpPr>
        <p:grpSpPr>
          <a:xfrm>
            <a:off x="1854391" y="2895140"/>
            <a:ext cx="301630" cy="374272"/>
            <a:chOff x="1854391" y="2895140"/>
            <a:chExt cx="301630" cy="374272"/>
          </a:xfrm>
        </p:grpSpPr>
        <p:sp>
          <p:nvSpPr>
            <p:cNvPr id="20590" name="Google Shape;20590;p85"/>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85"/>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85"/>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85"/>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85"/>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85"/>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85"/>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85"/>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85"/>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85"/>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85"/>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85"/>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85"/>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85"/>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85"/>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85"/>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85"/>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85"/>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85"/>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85"/>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85"/>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85"/>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85"/>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85"/>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85"/>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85"/>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85"/>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85"/>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85"/>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85"/>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85"/>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85"/>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85"/>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85"/>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85"/>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85"/>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85"/>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85"/>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85"/>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85"/>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85"/>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85"/>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85"/>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85"/>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85"/>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85"/>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85"/>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85"/>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85"/>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9" name="Google Shape;20639;p85"/>
          <p:cNvGrpSpPr/>
          <p:nvPr/>
        </p:nvGrpSpPr>
        <p:grpSpPr>
          <a:xfrm>
            <a:off x="5172817" y="2438370"/>
            <a:ext cx="289518" cy="357651"/>
            <a:chOff x="5172817" y="2438370"/>
            <a:chExt cx="289518" cy="357651"/>
          </a:xfrm>
        </p:grpSpPr>
        <p:sp>
          <p:nvSpPr>
            <p:cNvPr id="20640" name="Google Shape;20640;p85"/>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85"/>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85"/>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85"/>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85"/>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85"/>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85"/>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85"/>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85"/>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85"/>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85"/>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1" name="Google Shape;20651;p85"/>
          <p:cNvGrpSpPr/>
          <p:nvPr/>
        </p:nvGrpSpPr>
        <p:grpSpPr>
          <a:xfrm>
            <a:off x="3234506" y="2484534"/>
            <a:ext cx="388297" cy="293320"/>
            <a:chOff x="3234506" y="2484534"/>
            <a:chExt cx="388297" cy="293320"/>
          </a:xfrm>
        </p:grpSpPr>
        <p:sp>
          <p:nvSpPr>
            <p:cNvPr id="20652" name="Google Shape;20652;p85"/>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85"/>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85"/>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85"/>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85"/>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85"/>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85"/>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85"/>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85"/>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85"/>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85"/>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85"/>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85"/>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85"/>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85"/>
            <p:cNvSpPr/>
            <p:nvPr/>
          </p:nvSpPr>
          <p:spPr>
            <a:xfrm>
              <a:off x="3263290"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85"/>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8" name="Google Shape;20668;p85"/>
          <p:cNvGrpSpPr/>
          <p:nvPr/>
        </p:nvGrpSpPr>
        <p:grpSpPr>
          <a:xfrm>
            <a:off x="6065149" y="3367036"/>
            <a:ext cx="362553" cy="356498"/>
            <a:chOff x="6065149" y="3367036"/>
            <a:chExt cx="362553" cy="356498"/>
          </a:xfrm>
        </p:grpSpPr>
        <p:sp>
          <p:nvSpPr>
            <p:cNvPr id="20669" name="Google Shape;20669;p85"/>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85"/>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85"/>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85"/>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85"/>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4" name="Google Shape;20674;p85"/>
          <p:cNvGrpSpPr/>
          <p:nvPr/>
        </p:nvGrpSpPr>
        <p:grpSpPr>
          <a:xfrm>
            <a:off x="6540821" y="3367036"/>
            <a:ext cx="362553" cy="356498"/>
            <a:chOff x="6540821" y="3367036"/>
            <a:chExt cx="362553" cy="356498"/>
          </a:xfrm>
        </p:grpSpPr>
        <p:sp>
          <p:nvSpPr>
            <p:cNvPr id="20675" name="Google Shape;20675;p85"/>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85"/>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85"/>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85"/>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85"/>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85"/>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85"/>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2" name="Google Shape;20682;p85"/>
          <p:cNvGrpSpPr/>
          <p:nvPr/>
        </p:nvGrpSpPr>
        <p:grpSpPr>
          <a:xfrm>
            <a:off x="2302458" y="2474704"/>
            <a:ext cx="354479" cy="312561"/>
            <a:chOff x="2302458" y="2474704"/>
            <a:chExt cx="354479" cy="312561"/>
          </a:xfrm>
        </p:grpSpPr>
        <p:sp>
          <p:nvSpPr>
            <p:cNvPr id="20683" name="Google Shape;20683;p85"/>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85"/>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85"/>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85"/>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85"/>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85"/>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85"/>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85"/>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85"/>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85"/>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85"/>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85"/>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5" name="Google Shape;20695;p85"/>
          <p:cNvGrpSpPr/>
          <p:nvPr/>
        </p:nvGrpSpPr>
        <p:grpSpPr>
          <a:xfrm>
            <a:off x="2831110" y="2442538"/>
            <a:ext cx="246002" cy="348922"/>
            <a:chOff x="2831110" y="2442538"/>
            <a:chExt cx="246002" cy="348922"/>
          </a:xfrm>
        </p:grpSpPr>
        <p:sp>
          <p:nvSpPr>
            <p:cNvPr id="20696" name="Google Shape;20696;p85"/>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85"/>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85"/>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85"/>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85"/>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85"/>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85"/>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85"/>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85"/>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85"/>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85"/>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85"/>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85"/>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85"/>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0" name="Google Shape;20710;p85"/>
          <p:cNvGrpSpPr/>
          <p:nvPr/>
        </p:nvGrpSpPr>
        <p:grpSpPr>
          <a:xfrm>
            <a:off x="7016492" y="3367036"/>
            <a:ext cx="362947" cy="356498"/>
            <a:chOff x="7016492" y="3367036"/>
            <a:chExt cx="362947" cy="356498"/>
          </a:xfrm>
        </p:grpSpPr>
        <p:sp>
          <p:nvSpPr>
            <p:cNvPr id="20711" name="Google Shape;20711;p85"/>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85"/>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85"/>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85"/>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85"/>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85"/>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7" name="Google Shape;20717;p85"/>
          <p:cNvGrpSpPr/>
          <p:nvPr/>
        </p:nvGrpSpPr>
        <p:grpSpPr>
          <a:xfrm>
            <a:off x="4831774" y="3817357"/>
            <a:ext cx="362947" cy="356576"/>
            <a:chOff x="5108852" y="3817357"/>
            <a:chExt cx="362947" cy="356576"/>
          </a:xfrm>
        </p:grpSpPr>
        <p:sp>
          <p:nvSpPr>
            <p:cNvPr id="20718" name="Google Shape;20718;p85"/>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85"/>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85"/>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85"/>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2" name="Google Shape;20722;p85"/>
          <p:cNvGrpSpPr/>
          <p:nvPr/>
        </p:nvGrpSpPr>
        <p:grpSpPr>
          <a:xfrm>
            <a:off x="5728642" y="3817357"/>
            <a:ext cx="362947" cy="356576"/>
            <a:chOff x="6005720" y="3817357"/>
            <a:chExt cx="362947" cy="356576"/>
          </a:xfrm>
        </p:grpSpPr>
        <p:sp>
          <p:nvSpPr>
            <p:cNvPr id="20723" name="Google Shape;20723;p85"/>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85"/>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85"/>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85"/>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7" name="Google Shape;20727;p85"/>
          <p:cNvGrpSpPr/>
          <p:nvPr/>
        </p:nvGrpSpPr>
        <p:grpSpPr>
          <a:xfrm>
            <a:off x="5589452" y="3367036"/>
            <a:ext cx="362580" cy="356498"/>
            <a:chOff x="5589452" y="3367036"/>
            <a:chExt cx="362580" cy="356498"/>
          </a:xfrm>
        </p:grpSpPr>
        <p:sp>
          <p:nvSpPr>
            <p:cNvPr id="20728" name="Google Shape;20728;p85"/>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85"/>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85"/>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1" name="Google Shape;20731;p85"/>
          <p:cNvGrpSpPr/>
          <p:nvPr/>
        </p:nvGrpSpPr>
        <p:grpSpPr>
          <a:xfrm>
            <a:off x="7488021" y="3362475"/>
            <a:ext cx="372017" cy="365621"/>
            <a:chOff x="7488021" y="3362475"/>
            <a:chExt cx="372017" cy="365621"/>
          </a:xfrm>
        </p:grpSpPr>
        <p:sp>
          <p:nvSpPr>
            <p:cNvPr id="20732" name="Google Shape;20732;p85"/>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85"/>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85"/>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85"/>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85"/>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85"/>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85"/>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85"/>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85"/>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85"/>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2" name="Google Shape;20742;p85"/>
          <p:cNvGrpSpPr/>
          <p:nvPr/>
        </p:nvGrpSpPr>
        <p:grpSpPr>
          <a:xfrm>
            <a:off x="5113781" y="3367036"/>
            <a:ext cx="362553" cy="356498"/>
            <a:chOff x="5113781" y="3367036"/>
            <a:chExt cx="362553" cy="356498"/>
          </a:xfrm>
        </p:grpSpPr>
        <p:sp>
          <p:nvSpPr>
            <p:cNvPr id="20743" name="Google Shape;20743;p85"/>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85"/>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45" name="Google Shape;20745;p85"/>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46" name="Google Shape;20746;p85"/>
          <p:cNvGrpSpPr/>
          <p:nvPr/>
        </p:nvGrpSpPr>
        <p:grpSpPr>
          <a:xfrm>
            <a:off x="7968621" y="3365489"/>
            <a:ext cx="375818" cy="357651"/>
            <a:chOff x="7968621" y="3365489"/>
            <a:chExt cx="375818" cy="357651"/>
          </a:xfrm>
        </p:grpSpPr>
        <p:sp>
          <p:nvSpPr>
            <p:cNvPr id="20747" name="Google Shape;20747;p85"/>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85"/>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85"/>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85"/>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85"/>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85"/>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85"/>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85"/>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85"/>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85"/>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85"/>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85"/>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9" name="Google Shape;20759;p85"/>
          <p:cNvGrpSpPr/>
          <p:nvPr/>
        </p:nvGrpSpPr>
        <p:grpSpPr>
          <a:xfrm>
            <a:off x="5280208" y="3817357"/>
            <a:ext cx="362947" cy="356576"/>
            <a:chOff x="5557286" y="3817357"/>
            <a:chExt cx="362947" cy="356576"/>
          </a:xfrm>
        </p:grpSpPr>
        <p:grpSp>
          <p:nvGrpSpPr>
            <p:cNvPr id="20760" name="Google Shape;20760;p85"/>
            <p:cNvGrpSpPr/>
            <p:nvPr/>
          </p:nvGrpSpPr>
          <p:grpSpPr>
            <a:xfrm>
              <a:off x="5557286" y="3817357"/>
              <a:ext cx="362947" cy="356576"/>
              <a:chOff x="5557286" y="3817357"/>
              <a:chExt cx="362947" cy="356576"/>
            </a:xfrm>
          </p:grpSpPr>
          <p:sp>
            <p:nvSpPr>
              <p:cNvPr id="20761" name="Google Shape;20761;p85"/>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85"/>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85"/>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64" name="Google Shape;20764;p85"/>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5" name="Google Shape;20765;p85"/>
          <p:cNvGrpSpPr/>
          <p:nvPr/>
        </p:nvGrpSpPr>
        <p:grpSpPr>
          <a:xfrm>
            <a:off x="4383341" y="3817357"/>
            <a:ext cx="362947" cy="356576"/>
            <a:chOff x="4660419" y="3817357"/>
            <a:chExt cx="362947" cy="356576"/>
          </a:xfrm>
        </p:grpSpPr>
        <p:grpSp>
          <p:nvGrpSpPr>
            <p:cNvPr id="20766" name="Google Shape;20766;p85"/>
            <p:cNvGrpSpPr/>
            <p:nvPr/>
          </p:nvGrpSpPr>
          <p:grpSpPr>
            <a:xfrm>
              <a:off x="4660419" y="3817357"/>
              <a:ext cx="362947" cy="356576"/>
              <a:chOff x="4660419" y="3817357"/>
              <a:chExt cx="362947" cy="356576"/>
            </a:xfrm>
          </p:grpSpPr>
          <p:sp>
            <p:nvSpPr>
              <p:cNvPr id="20767" name="Google Shape;20767;p85"/>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85"/>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9" name="Google Shape;20769;p85"/>
            <p:cNvGrpSpPr/>
            <p:nvPr/>
          </p:nvGrpSpPr>
          <p:grpSpPr>
            <a:xfrm>
              <a:off x="4694459" y="3856408"/>
              <a:ext cx="282308" cy="265356"/>
              <a:chOff x="4690600" y="3853050"/>
              <a:chExt cx="289488" cy="272132"/>
            </a:xfrm>
          </p:grpSpPr>
          <p:sp>
            <p:nvSpPr>
              <p:cNvPr id="20770" name="Google Shape;20770;p85"/>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85"/>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72" name="Google Shape;20772;p85"/>
          <p:cNvGrpSpPr/>
          <p:nvPr/>
        </p:nvGrpSpPr>
        <p:grpSpPr>
          <a:xfrm>
            <a:off x="6184880" y="3813323"/>
            <a:ext cx="369882" cy="364325"/>
            <a:chOff x="1190200" y="238125"/>
            <a:chExt cx="5306767" cy="5212083"/>
          </a:xfrm>
        </p:grpSpPr>
        <p:grpSp>
          <p:nvGrpSpPr>
            <p:cNvPr id="20773" name="Google Shape;20773;p85"/>
            <p:cNvGrpSpPr/>
            <p:nvPr/>
          </p:nvGrpSpPr>
          <p:grpSpPr>
            <a:xfrm>
              <a:off x="1190200" y="238125"/>
              <a:ext cx="5212075" cy="5212075"/>
              <a:chOff x="1190200" y="238125"/>
              <a:chExt cx="5212075" cy="5212075"/>
            </a:xfrm>
          </p:grpSpPr>
          <p:sp>
            <p:nvSpPr>
              <p:cNvPr id="20774" name="Google Shape;20774;p85"/>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85"/>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6" name="Google Shape;20776;p85"/>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7" name="Google Shape;20777;p85"/>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20778" name="Google Shape;20778;p85"/>
          <p:cNvGrpSpPr/>
          <p:nvPr/>
        </p:nvGrpSpPr>
        <p:grpSpPr>
          <a:xfrm>
            <a:off x="3486106" y="3817357"/>
            <a:ext cx="363314" cy="356576"/>
            <a:chOff x="3763184" y="3817357"/>
            <a:chExt cx="363314" cy="356576"/>
          </a:xfrm>
        </p:grpSpPr>
        <p:sp>
          <p:nvSpPr>
            <p:cNvPr id="20779" name="Google Shape;20779;p85"/>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85"/>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85"/>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85"/>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85"/>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4" name="Google Shape;20784;p85"/>
          <p:cNvGrpSpPr/>
          <p:nvPr/>
        </p:nvGrpSpPr>
        <p:grpSpPr>
          <a:xfrm>
            <a:off x="3934907" y="3817357"/>
            <a:ext cx="362947" cy="356576"/>
            <a:chOff x="4211985" y="3817357"/>
            <a:chExt cx="362947" cy="356576"/>
          </a:xfrm>
        </p:grpSpPr>
        <p:sp>
          <p:nvSpPr>
            <p:cNvPr id="20785" name="Google Shape;20785;p85"/>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85"/>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85"/>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8" name="Google Shape;20788;p85"/>
          <p:cNvGrpSpPr/>
          <p:nvPr/>
        </p:nvGrpSpPr>
        <p:grpSpPr>
          <a:xfrm>
            <a:off x="3037672" y="3817357"/>
            <a:ext cx="362920" cy="356865"/>
            <a:chOff x="3314750" y="3817357"/>
            <a:chExt cx="362920" cy="356865"/>
          </a:xfrm>
        </p:grpSpPr>
        <p:grpSp>
          <p:nvGrpSpPr>
            <p:cNvPr id="20789" name="Google Shape;20789;p85"/>
            <p:cNvGrpSpPr/>
            <p:nvPr/>
          </p:nvGrpSpPr>
          <p:grpSpPr>
            <a:xfrm>
              <a:off x="3314750" y="3817357"/>
              <a:ext cx="362920" cy="356865"/>
              <a:chOff x="3314750" y="3817357"/>
              <a:chExt cx="362920" cy="356865"/>
            </a:xfrm>
          </p:grpSpPr>
          <p:sp>
            <p:nvSpPr>
              <p:cNvPr id="20790" name="Google Shape;20790;p8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8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2" name="Google Shape;20792;p85"/>
            <p:cNvGrpSpPr/>
            <p:nvPr/>
          </p:nvGrpSpPr>
          <p:grpSpPr>
            <a:xfrm>
              <a:off x="3394986" y="3894612"/>
              <a:ext cx="202339" cy="202323"/>
              <a:chOff x="935197" y="1793977"/>
              <a:chExt cx="256451" cy="256430"/>
            </a:xfrm>
          </p:grpSpPr>
          <p:sp>
            <p:nvSpPr>
              <p:cNvPr id="20793" name="Google Shape;20793;p8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8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95" name="Google Shape;20795;p85"/>
          <p:cNvGrpSpPr/>
          <p:nvPr/>
        </p:nvGrpSpPr>
        <p:grpSpPr>
          <a:xfrm>
            <a:off x="2589238" y="3817357"/>
            <a:ext cx="362920" cy="356865"/>
            <a:chOff x="2866317" y="3817357"/>
            <a:chExt cx="362920" cy="356865"/>
          </a:xfrm>
        </p:grpSpPr>
        <p:sp>
          <p:nvSpPr>
            <p:cNvPr id="20796" name="Google Shape;20796;p85"/>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85"/>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85"/>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802"/>
        <p:cNvGrpSpPr/>
        <p:nvPr/>
      </p:nvGrpSpPr>
      <p:grpSpPr>
        <a:xfrm>
          <a:off x="0" y="0"/>
          <a:ext cx="0" cy="0"/>
          <a:chOff x="0" y="0"/>
          <a:chExt cx="0" cy="0"/>
        </a:xfrm>
      </p:grpSpPr>
      <p:pic>
        <p:nvPicPr>
          <p:cNvPr id="20803" name="Google Shape;20803;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86769" y="3654507"/>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493631" y="1012509"/>
            <a:ext cx="4197929" cy="2862322"/>
          </a:xfrm>
          <a:prstGeom prst="rect">
            <a:avLst/>
          </a:prstGeom>
          <a:noFill/>
        </p:spPr>
        <p:txBody>
          <a:bodyPr wrap="square" rtlCol="0">
            <a:spAutoFit/>
          </a:bodyPr>
          <a:lstStyle/>
          <a:p>
            <a:pPr>
              <a:lnSpc>
                <a:spcPct val="150000"/>
              </a:lnSpc>
            </a:pPr>
            <a:r>
              <a:rPr lang="en-US" sz="2000" b="1" smtClean="0"/>
              <a:t>Vai trò:</a:t>
            </a:r>
          </a:p>
          <a:p>
            <a:pPr algn="just">
              <a:lnSpc>
                <a:spcPct val="150000"/>
              </a:lnSpc>
            </a:pPr>
            <a:r>
              <a:rPr lang="en-US" sz="2000" smtClean="0"/>
              <a:t>Sử dụng phân bón một cách hợp lí giúp cho cây trồng sinh trưởng phát triển tốt, mang lại hiệu quả kinh tế cao. Ngoài ra việc bón phân còn giúp cải tạo đất.</a:t>
            </a:r>
          </a:p>
        </p:txBody>
      </p:sp>
      <p:pic>
        <p:nvPicPr>
          <p:cNvPr id="12" name="Picture 11"/>
          <p:cNvPicPr>
            <a:picLocks noChangeAspect="1"/>
          </p:cNvPicPr>
          <p:nvPr/>
        </p:nvPicPr>
        <p:blipFill>
          <a:blip r:embed="rId3"/>
          <a:stretch>
            <a:fillRect/>
          </a:stretch>
        </p:blipFill>
        <p:spPr>
          <a:xfrm>
            <a:off x="4747733" y="662807"/>
            <a:ext cx="4062846" cy="3791683"/>
          </a:xfrm>
          <a:prstGeom prst="ellipse">
            <a:avLst/>
          </a:prstGeom>
        </p:spPr>
      </p:pic>
    </p:spTree>
    <p:extLst>
      <p:ext uri="{BB962C8B-B14F-4D97-AF65-F5344CB8AC3E}">
        <p14:creationId xmlns:p14="http://schemas.microsoft.com/office/powerpoint/2010/main" val="259305506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ircle(in)">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8213100" y="4907046"/>
            <a:ext cx="9309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838" y="4828125"/>
            <a:ext cx="706500" cy="192600"/>
          </a:xfrm>
          <a:prstGeom prst="ellipse">
            <a:avLst/>
          </a:prstGeom>
          <a:solidFill>
            <a:srgbClr val="13304E">
              <a:alpha val="5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36"/>
          <p:cNvGrpSpPr/>
          <p:nvPr/>
        </p:nvGrpSpPr>
        <p:grpSpPr>
          <a:xfrm>
            <a:off x="227681" y="3572470"/>
            <a:ext cx="458740" cy="1392992"/>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6"/>
          <p:cNvGrpSpPr/>
          <p:nvPr/>
        </p:nvGrpSpPr>
        <p:grpSpPr>
          <a:xfrm>
            <a:off x="8286769" y="3654507"/>
            <a:ext cx="706422" cy="1386765"/>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1125;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500" smtClean="0">
                <a:solidFill>
                  <a:srgbClr val="080808"/>
                </a:solidFill>
                <a:latin typeface="+mj-lt"/>
              </a:rPr>
              <a:t>II. Đặc điểm của một số loại phân bón</a:t>
            </a:r>
            <a:endParaRPr lang="en-US" sz="2500">
              <a:solidFill>
                <a:srgbClr val="080808"/>
              </a:solidFill>
              <a:latin typeface="+mj-lt"/>
            </a:endParaRPr>
          </a:p>
        </p:txBody>
      </p:sp>
      <p:sp>
        <p:nvSpPr>
          <p:cNvPr id="2" name="TextBox 1"/>
          <p:cNvSpPr txBox="1"/>
          <p:nvPr/>
        </p:nvSpPr>
        <p:spPr>
          <a:xfrm>
            <a:off x="356784" y="1169815"/>
            <a:ext cx="2189455" cy="442674"/>
          </a:xfrm>
          <a:prstGeom prst="wedgeRoundRectCallout">
            <a:avLst>
              <a:gd name="adj1" fmla="val -54054"/>
              <a:gd name="adj2" fmla="val -101811"/>
              <a:gd name="adj3" fmla="val 16667"/>
            </a:avLst>
          </a:prstGeom>
          <a:solidFill>
            <a:schemeClr val="accent5">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rtlCol="0">
            <a:spAutoFit/>
          </a:bodyPr>
          <a:lstStyle/>
          <a:p>
            <a:pPr algn="ctr"/>
            <a:r>
              <a:rPr lang="en-US" sz="2000" b="1" smtClean="0"/>
              <a:t>Làm việc nhóm</a:t>
            </a:r>
            <a:endParaRPr lang="en-US" sz="2000" b="1"/>
          </a:p>
        </p:txBody>
      </p:sp>
      <p:sp>
        <p:nvSpPr>
          <p:cNvPr id="3" name="TextBox 2"/>
          <p:cNvSpPr txBox="1"/>
          <p:nvPr/>
        </p:nvSpPr>
        <p:spPr>
          <a:xfrm>
            <a:off x="747590" y="1693000"/>
            <a:ext cx="6214319" cy="2862322"/>
          </a:xfrm>
          <a:prstGeom prst="rect">
            <a:avLst/>
          </a:prstGeom>
          <a:noFill/>
        </p:spPr>
        <p:txBody>
          <a:bodyPr wrap="square" rtlCol="0">
            <a:spAutoFit/>
          </a:bodyPr>
          <a:lstStyle/>
          <a:p>
            <a:pPr marL="342900" indent="-342900">
              <a:lnSpc>
                <a:spcPct val="150000"/>
              </a:lnSpc>
              <a:buFont typeface="Wingdings" panose="05000000000000000000" pitchFamily="2" charset="2"/>
              <a:buChar char="Ø"/>
            </a:pPr>
            <a:r>
              <a:rPr lang="en-US" sz="2000" b="1" smtClean="0"/>
              <a:t>Nhóm 1: </a:t>
            </a:r>
          </a:p>
          <a:p>
            <a:pPr>
              <a:lnSpc>
                <a:spcPct val="150000"/>
              </a:lnSpc>
            </a:pPr>
            <a:r>
              <a:rPr lang="en-US" sz="2000" smtClean="0"/>
              <a:t>Tìm hiểu về phân bón hoá học.</a:t>
            </a:r>
          </a:p>
          <a:p>
            <a:pPr marL="342900" indent="-342900">
              <a:lnSpc>
                <a:spcPct val="150000"/>
              </a:lnSpc>
              <a:buFont typeface="Wingdings" panose="05000000000000000000" pitchFamily="2" charset="2"/>
              <a:buChar char="Ø"/>
            </a:pPr>
            <a:r>
              <a:rPr lang="en-US" sz="2000" b="1" smtClean="0"/>
              <a:t>Nhóm 2: </a:t>
            </a:r>
          </a:p>
          <a:p>
            <a:pPr>
              <a:lnSpc>
                <a:spcPct val="150000"/>
              </a:lnSpc>
            </a:pPr>
            <a:r>
              <a:rPr lang="en-US" sz="2000" smtClean="0"/>
              <a:t>Tìm hiểu về phân bón vô cơ và phân bón hữu cơ.</a:t>
            </a:r>
          </a:p>
          <a:p>
            <a:pPr marL="342900" indent="-342900">
              <a:lnSpc>
                <a:spcPct val="150000"/>
              </a:lnSpc>
              <a:buFont typeface="Wingdings" panose="05000000000000000000" pitchFamily="2" charset="2"/>
              <a:buChar char="Ø"/>
            </a:pPr>
            <a:r>
              <a:rPr lang="en-US" sz="2000" b="1" smtClean="0"/>
              <a:t>Nhóm 3:</a:t>
            </a:r>
          </a:p>
          <a:p>
            <a:pPr>
              <a:lnSpc>
                <a:spcPct val="150000"/>
              </a:lnSpc>
            </a:pPr>
            <a:r>
              <a:rPr lang="en-US" sz="2000" smtClean="0"/>
              <a:t>Tìm hiểu về các loại phân bón vi sinh.</a:t>
            </a:r>
          </a:p>
        </p:txBody>
      </p:sp>
      <p:pic>
        <p:nvPicPr>
          <p:cNvPr id="99"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13"/>
              </a:ext>
            </a:extLst>
          </a:blip>
          <a:srcRect/>
          <a:stretch>
            <a:fillRect/>
          </a:stretch>
        </p:blipFill>
        <p:spPr>
          <a:xfrm>
            <a:off x="6706187" y="1066761"/>
            <a:ext cx="1710891" cy="4114800"/>
          </a:xfrm>
          <a:prstGeom prst="rect">
            <a:avLst/>
          </a:prstGeom>
        </p:spPr>
      </p:pic>
    </p:spTree>
    <p:extLst>
      <p:ext uri="{BB962C8B-B14F-4D97-AF65-F5344CB8AC3E}">
        <p14:creationId xmlns:p14="http://schemas.microsoft.com/office/powerpoint/2010/main" val="340039863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ppt_x"/>
                                          </p:val>
                                        </p:tav>
                                        <p:tav tm="100000">
                                          <p:val>
                                            <p:strVal val="#ppt_x"/>
                                          </p:val>
                                        </p:tav>
                                      </p:tavLst>
                                    </p:anim>
                                    <p:anim calcmode="lin" valueType="num">
                                      <p:cBhvr additive="base">
                                        <p:cTn id="8"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5"/>
                                        </p:tgtEl>
                                        <p:attrNameLst>
                                          <p:attrName>style.visibility</p:attrName>
                                        </p:attrNameLst>
                                      </p:cBhvr>
                                      <p:to>
                                        <p:strVal val="visible"/>
                                      </p:to>
                                    </p:set>
                                    <p:anim calcmode="lin" valueType="num">
                                      <p:cBhvr additive="base">
                                        <p:cTn id="13" dur="500" fill="hold"/>
                                        <p:tgtEl>
                                          <p:spTgt spid="95"/>
                                        </p:tgtEl>
                                        <p:attrNameLst>
                                          <p:attrName>ppt_x</p:attrName>
                                        </p:attrNameLst>
                                      </p:cBhvr>
                                      <p:tavLst>
                                        <p:tav tm="0">
                                          <p:val>
                                            <p:strVal val="#ppt_x"/>
                                          </p:val>
                                        </p:tav>
                                        <p:tav tm="100000">
                                          <p:val>
                                            <p:strVal val="#ppt_x"/>
                                          </p:val>
                                        </p:tav>
                                      </p:tavLst>
                                    </p:anim>
                                    <p:anim calcmode="lin" valueType="num">
                                      <p:cBhvr additive="base">
                                        <p:cTn id="14"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 calcmode="lin" valueType="num">
                                      <p:cBhvr additive="base">
                                        <p:cTn id="2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1" end="1"/>
                                            </p:txEl>
                                          </p:spTgt>
                                        </p:tgtEl>
                                        <p:attrNameLst>
                                          <p:attrName>style.visibility</p:attrName>
                                        </p:attrNameLst>
                                      </p:cBhvr>
                                      <p:to>
                                        <p:strVal val="visible"/>
                                      </p:to>
                                    </p:set>
                                    <p:anim calcmode="lin" valueType="num">
                                      <p:cBhvr additive="base">
                                        <p:cTn id="3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2" end="2"/>
                                            </p:txEl>
                                          </p:spTgt>
                                        </p:tgtEl>
                                        <p:attrNameLst>
                                          <p:attrName>style.visibility</p:attrName>
                                        </p:attrNameLst>
                                      </p:cBhvr>
                                      <p:to>
                                        <p:strVal val="visible"/>
                                      </p:to>
                                    </p:set>
                                    <p:anim calcmode="lin" valueType="num">
                                      <p:cBhvr additive="base">
                                        <p:cTn id="3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3" end="3"/>
                                            </p:txEl>
                                          </p:spTgt>
                                        </p:tgtEl>
                                        <p:attrNameLst>
                                          <p:attrName>style.visibility</p:attrName>
                                        </p:attrNameLst>
                                      </p:cBhvr>
                                      <p:to>
                                        <p:strVal val="visible"/>
                                      </p:to>
                                    </p:set>
                                    <p:anim calcmode="lin" valueType="num">
                                      <p:cBhvr additive="base">
                                        <p:cTn id="4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4" end="4"/>
                                            </p:txEl>
                                          </p:spTgt>
                                        </p:tgtEl>
                                        <p:attrNameLst>
                                          <p:attrName>style.visibility</p:attrName>
                                        </p:attrNameLst>
                                      </p:cBhvr>
                                      <p:to>
                                        <p:strVal val="visible"/>
                                      </p:to>
                                    </p:set>
                                    <p:anim calcmode="lin" valueType="num">
                                      <p:cBhvr additive="base">
                                        <p:cTn id="4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5" end="5"/>
                                            </p:txEl>
                                          </p:spTgt>
                                        </p:tgtEl>
                                        <p:attrNameLst>
                                          <p:attrName>style.visibility</p:attrName>
                                        </p:attrNameLst>
                                      </p:cBhvr>
                                      <p:to>
                                        <p:strVal val="visible"/>
                                      </p:to>
                                    </p:set>
                                    <p:anim calcmode="lin" valueType="num">
                                      <p:cBhvr additive="base">
                                        <p:cTn id="5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2" grpId="0" animBg="1"/>
    </p:bldLst>
  </p:timing>
</p:sld>
</file>

<file path=ppt/theme/theme1.xml><?xml version="1.0" encoding="utf-8"?>
<a:theme xmlns:a="http://schemas.openxmlformats.org/drawingml/2006/main" name="Upcycling Workshop by Slidesgo">
  <a:themeElements>
    <a:clrScheme name="Simple Light">
      <a:dk1>
        <a:srgbClr val="13304E"/>
      </a:dk1>
      <a:lt1>
        <a:srgbClr val="38516A"/>
      </a:lt1>
      <a:dk2>
        <a:srgbClr val="F4FCDE"/>
      </a:dk2>
      <a:lt2>
        <a:srgbClr val="DBEBB7"/>
      </a:lt2>
      <a:accent1>
        <a:srgbClr val="A4CD49"/>
      </a:accent1>
      <a:accent2>
        <a:srgbClr val="6EA843"/>
      </a:accent2>
      <a:accent3>
        <a:srgbClr val="5F8343"/>
      </a:accent3>
      <a:accent4>
        <a:srgbClr val="FFDE25"/>
      </a:accent4>
      <a:accent5>
        <a:srgbClr val="FBB62D"/>
      </a:accent5>
      <a:accent6>
        <a:srgbClr val="FB7E2D"/>
      </a:accent6>
      <a:hlink>
        <a:srgbClr val="13304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226</TotalTime>
  <Words>3023</Words>
  <PresentationFormat>On-screen Show (16:9)</PresentationFormat>
  <Paragraphs>419</Paragraphs>
  <Slides>78</Slides>
  <Notes>78</Notes>
  <HiddenSlides>0</HiddenSlides>
  <MMClips>1</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78</vt:i4>
      </vt:variant>
    </vt:vector>
  </HeadingPairs>
  <TitlesOfParts>
    <vt:vector size="94" baseType="lpstr">
      <vt:lpstr>Open Sans</vt:lpstr>
      <vt:lpstr>Lora</vt:lpstr>
      <vt:lpstr>Source Sans Pro</vt:lpstr>
      <vt:lpstr>Calibri</vt:lpstr>
      <vt:lpstr>Amatic SC</vt:lpstr>
      <vt:lpstr>Wingdings</vt:lpstr>
      <vt:lpstr>Anek Devanagari</vt:lpstr>
      <vt:lpstr>Roboto Medium</vt:lpstr>
      <vt:lpstr>Arial</vt:lpstr>
      <vt:lpstr>Catamaran</vt:lpstr>
      <vt:lpstr>Catamaran Light</vt:lpstr>
      <vt:lpstr>Times New Roman</vt:lpstr>
      <vt:lpstr>Anek Devanagari SemiBold</vt:lpstr>
      <vt:lpstr>Proxima Nova</vt:lpstr>
      <vt:lpstr>Upcycling Workshop by Slidesgo</vt:lpstr>
      <vt:lpstr>Slidesgo Final Pages</vt:lpstr>
      <vt:lpstr>CHÀO MỪNG CÁC EM ĐẾN VỚI TIẾT HỌC MỚI!</vt:lpstr>
      <vt:lpstr>KHỞI ĐỘNG</vt:lpstr>
      <vt:lpstr>BÀI 7:  GIỚI THIỆU VỀ PHÂN BÓN</vt:lpstr>
      <vt:lpstr>01</vt:lpstr>
      <vt:lpstr>I. Phân bón và vai trò của phân bón</vt:lpstr>
      <vt:lpstr>Thảo luận nhóm</vt:lpstr>
      <vt:lpstr>PowerPoint Presentation</vt:lpstr>
      <vt:lpstr>PowerPoint Presentation</vt:lpstr>
      <vt:lpstr>II. Đặc điểm của một số loại phân bón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Hướng dẫn về nhà</vt:lpstr>
      <vt:lpstr>CẢM ƠN CÁC EM ĐÃ CHÚ Ý LẮNG NGHE!</vt:lpstr>
      <vt:lpstr>Theory</vt:lpstr>
      <vt:lpstr>A bit of upcycling history</vt:lpstr>
      <vt:lpstr>Introduction</vt:lpstr>
      <vt:lpstr>—Someone Famous</vt:lpstr>
      <vt:lpstr>Recycling</vt:lpstr>
      <vt:lpstr>Some examples of upcycling</vt:lpstr>
      <vt:lpstr>PowerPoint Presentation</vt:lpstr>
      <vt:lpstr>Upcycling features</vt:lpstr>
      <vt:lpstr>Why is it important to upcycle?</vt:lpstr>
      <vt:lpstr>Venus</vt:lpstr>
      <vt:lpstr>A picture is worth a thousand words</vt:lpstr>
      <vt:lpstr>Practical exercise to upcycle</vt:lpstr>
      <vt:lpstr>Learn about upcycling</vt:lpstr>
      <vt:lpstr>Main differences</vt:lpstr>
      <vt:lpstr>The environment helps the process</vt:lpstr>
      <vt:lpstr>Classifying some forms of upcycling</vt:lpstr>
      <vt:lpstr>An image reinforces the concept</vt:lpstr>
      <vt:lpstr>Cause and effect on upcycling</vt:lpstr>
      <vt:lpstr>Question and answer</vt:lpstr>
      <vt:lpstr>Basic upcycling process</vt:lpstr>
      <vt:lpstr>Parts and whole</vt:lpstr>
      <vt:lpstr>Evolution of climate change</vt:lpstr>
      <vt:lpstr>Renewable resources</vt:lpstr>
      <vt:lpstr>The countries that upcycle the most </vt:lpstr>
      <vt:lpstr>Mockup</vt:lpstr>
      <vt:lpstr>Thanks!</vt:lpstr>
      <vt:lpstr>Icon pack: Ecology</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2022-08-17T01:53:25Z</dcterms:modified>
</cp:coreProperties>
</file>