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3" r:id="rId2"/>
    <p:sldId id="256" r:id="rId3"/>
    <p:sldId id="257" r:id="rId4"/>
    <p:sldId id="264" r:id="rId5"/>
    <p:sldId id="259" r:id="rId6"/>
    <p:sldId id="258" r:id="rId7"/>
    <p:sldId id="294" r:id="rId8"/>
    <p:sldId id="268" r:id="rId9"/>
    <p:sldId id="295" r:id="rId10"/>
    <p:sldId id="260" r:id="rId11"/>
    <p:sldId id="296" r:id="rId12"/>
    <p:sldId id="297" r:id="rId13"/>
    <p:sldId id="265" r:id="rId14"/>
    <p:sldId id="298" r:id="rId15"/>
    <p:sldId id="262" r:id="rId16"/>
    <p:sldId id="2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88" autoAdjust="0"/>
    <p:restoredTop sz="94660"/>
  </p:normalViewPr>
  <p:slideViewPr>
    <p:cSldViewPr>
      <p:cViewPr>
        <p:scale>
          <a:sx n="59" d="100"/>
          <a:sy n="59" d="100"/>
        </p:scale>
        <p:origin x="1890" y="3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B8E005-A482-49E2-B468-2DEF56A7CEDF}" type="datetimeFigureOut">
              <a:rPr lang="en-US" smtClean="0"/>
              <a:t>8/15/2021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43E15-FDC8-430A-970B-46BC48663758}" type="slidenum">
              <a:rPr lang="en-US" smtClean="0"/>
              <a:t>‹#›</a:t>
            </a:fld>
            <a:endParaRPr lang="en-US"/>
          </a:p>
        </p:txBody>
      </p:sp>
    </p:spTree>
    <p:extLst>
      <p:ext uri="{BB962C8B-B14F-4D97-AF65-F5344CB8AC3E}">
        <p14:creationId xmlns:p14="http://schemas.microsoft.com/office/powerpoint/2010/main" val="3333744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143E15-FDC8-430A-970B-46BC48663758}" type="slidenum">
              <a:rPr lang="en-US" smtClean="0"/>
              <a:t>16</a:t>
            </a:fld>
            <a:endParaRPr lang="en-US"/>
          </a:p>
        </p:txBody>
      </p:sp>
    </p:spTree>
    <p:extLst>
      <p:ext uri="{BB962C8B-B14F-4D97-AF65-F5344CB8AC3E}">
        <p14:creationId xmlns:p14="http://schemas.microsoft.com/office/powerpoint/2010/main" val="1833503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03A1DD-F61F-4DDC-A256-5E480175F0E8}"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3549372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3A1DD-F61F-4DDC-A256-5E480175F0E8}"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294920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3A1DD-F61F-4DDC-A256-5E480175F0E8}"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420770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03A1DD-F61F-4DDC-A256-5E480175F0E8}"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758294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03A1DD-F61F-4DDC-A256-5E480175F0E8}" type="datetimeFigureOut">
              <a:rPr lang="en-US" smtClean="0"/>
              <a:t>8/15/2021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2838258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03A1DD-F61F-4DDC-A256-5E480175F0E8}"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20028285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03A1DD-F61F-4DDC-A256-5E480175F0E8}" type="datetimeFigureOut">
              <a:rPr lang="en-US" smtClean="0"/>
              <a:t>8/15/2021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338116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03A1DD-F61F-4DDC-A256-5E480175F0E8}" type="datetimeFigureOut">
              <a:rPr lang="en-US" smtClean="0"/>
              <a:t>8/15/2021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19521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3A1DD-F61F-4DDC-A256-5E480175F0E8}" type="datetimeFigureOut">
              <a:rPr lang="en-US" smtClean="0"/>
              <a:t>8/15/2021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347296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3A1DD-F61F-4DDC-A256-5E480175F0E8}"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499614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03A1DD-F61F-4DDC-A256-5E480175F0E8}" type="datetimeFigureOut">
              <a:rPr lang="en-US" smtClean="0"/>
              <a:t>8/15/2021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D73457-5B14-48EB-AA8D-A2B424518FA2}" type="slidenum">
              <a:rPr lang="en-US" smtClean="0"/>
              <a:t>‹#›</a:t>
            </a:fld>
            <a:endParaRPr lang="en-US"/>
          </a:p>
        </p:txBody>
      </p:sp>
    </p:spTree>
    <p:extLst>
      <p:ext uri="{BB962C8B-B14F-4D97-AF65-F5344CB8AC3E}">
        <p14:creationId xmlns:p14="http://schemas.microsoft.com/office/powerpoint/2010/main" val="2741274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3A1DD-F61F-4DDC-A256-5E480175F0E8}" type="datetimeFigureOut">
              <a:rPr lang="en-US" smtClean="0"/>
              <a:t>8/15/2021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D73457-5B14-48EB-AA8D-A2B424518FA2}" type="slidenum">
              <a:rPr lang="en-US" smtClean="0"/>
              <a:t>‹#›</a:t>
            </a:fld>
            <a:endParaRPr lang="en-US"/>
          </a:p>
        </p:txBody>
      </p:sp>
    </p:spTree>
    <p:extLst>
      <p:ext uri="{BB962C8B-B14F-4D97-AF65-F5344CB8AC3E}">
        <p14:creationId xmlns:p14="http://schemas.microsoft.com/office/powerpoint/2010/main" val="3504021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22.GIF"/><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3.gif"/><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7" Type="http://schemas.openxmlformats.org/officeDocument/2006/relationships/image" Target="../media/image7.jpg"/><Relationship Id="rId2" Type="http://schemas.openxmlformats.org/officeDocument/2006/relationships/image" Target="../media/image12.gif"/><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6.gif"/><Relationship Id="rId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7.jp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7.gif"/><Relationship Id="rId5" Type="http://schemas.openxmlformats.org/officeDocument/2006/relationships/image" Target="../media/image16.gif"/><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gif"/><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2.gif"/><Relationship Id="rId1" Type="http://schemas.openxmlformats.org/officeDocument/2006/relationships/slideLayout" Target="../slideLayouts/slideLayout2.xml"/><Relationship Id="rId4"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 y="-207802"/>
            <a:ext cx="9296401" cy="6945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54659" y="38595"/>
            <a:ext cx="7865936"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TRƯỜNG TIỂUHỌC ĐÔNG QUANG</a:t>
            </a:r>
            <a:endParaRPr lang="en-US" sz="3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endParaRPr>
          </a:p>
        </p:txBody>
      </p:sp>
      <p:sp>
        <p:nvSpPr>
          <p:cNvPr id="9" name="WordArt 7"/>
          <p:cNvSpPr>
            <a:spLocks noChangeArrowheads="1" noChangeShapeType="1" noTextEdit="1"/>
          </p:cNvSpPr>
          <p:nvPr/>
        </p:nvSpPr>
        <p:spPr bwMode="auto">
          <a:xfrm>
            <a:off x="1447800" y="2514600"/>
            <a:ext cx="5981700" cy="4648200"/>
          </a:xfrm>
          <a:prstGeom prst="rect">
            <a:avLst/>
          </a:prstGeom>
        </p:spPr>
        <p:txBody>
          <a:bodyPr spcFirstLastPara="1" wrap="none" fromWordArt="1">
            <a:prstTxWarp prst="textArchUp">
              <a:avLst>
                <a:gd name="adj" fmla="val 10773276"/>
              </a:avLst>
            </a:prstTxWarp>
            <a:scene3d>
              <a:camera prst="legacyObliqueTopRight"/>
              <a:lightRig rig="legacyFlat3" dir="b"/>
            </a:scene3d>
            <a:sp3d extrusionH="430200" prstMaterial="legacyMatte">
              <a:extrusionClr>
                <a:srgbClr val="00FF00"/>
              </a:extrusionClr>
            </a:sp3d>
          </a:bodyPr>
          <a:lstStyle/>
          <a:p>
            <a:pPr algn="ctr"/>
            <a:r>
              <a:rPr lang="en-US" sz="2800" b="1" kern="10" normalizeH="1" dirty="0" err="1" smtClean="0">
                <a:ln w="9525">
                  <a:round/>
                  <a:headEnd/>
                  <a:tailEnd/>
                </a:ln>
                <a:gradFill rotWithShape="1">
                  <a:gsLst>
                    <a:gs pos="0">
                      <a:srgbClr val="00FF00"/>
                    </a:gs>
                    <a:gs pos="100000">
                      <a:srgbClr val="000000"/>
                    </a:gs>
                  </a:gsLst>
                  <a:path path="rect">
                    <a:fillToRect l="50000" t="50000" r="50000" b="50000"/>
                  </a:path>
                </a:gradFill>
                <a:latin typeface="Arial"/>
                <a:cs typeface="Arial"/>
              </a:rPr>
              <a:t>Hoạt</a:t>
            </a:r>
            <a:r>
              <a:rPr lang="en-US" sz="2800" b="1" kern="10" normalizeH="1" dirty="0" smtClean="0">
                <a:ln w="9525">
                  <a:round/>
                  <a:headEnd/>
                  <a:tailEnd/>
                </a:ln>
                <a:gradFill rotWithShape="1">
                  <a:gsLst>
                    <a:gs pos="0">
                      <a:srgbClr val="00FF00"/>
                    </a:gs>
                    <a:gs pos="100000">
                      <a:srgbClr val="000000"/>
                    </a:gs>
                  </a:gsLst>
                  <a:path path="rect">
                    <a:fillToRect l="50000" t="50000" r="50000" b="50000"/>
                  </a:path>
                </a:gradFill>
                <a:latin typeface="Arial"/>
                <a:cs typeface="Arial"/>
              </a:rPr>
              <a:t> </a:t>
            </a:r>
            <a:r>
              <a:rPr lang="en-US" sz="2800" b="1" kern="10" normalizeH="1" dirty="0" err="1" smtClean="0">
                <a:ln w="9525">
                  <a:round/>
                  <a:headEnd/>
                  <a:tailEnd/>
                </a:ln>
                <a:gradFill rotWithShape="1">
                  <a:gsLst>
                    <a:gs pos="0">
                      <a:srgbClr val="00FF00"/>
                    </a:gs>
                    <a:gs pos="100000">
                      <a:srgbClr val="000000"/>
                    </a:gs>
                  </a:gsLst>
                  <a:path path="rect">
                    <a:fillToRect l="50000" t="50000" r="50000" b="50000"/>
                  </a:path>
                </a:gradFill>
                <a:latin typeface="Arial"/>
                <a:cs typeface="Arial"/>
              </a:rPr>
              <a:t>động</a:t>
            </a:r>
            <a:r>
              <a:rPr lang="en-US" sz="2800" b="1" kern="10" normalizeH="1" dirty="0" smtClean="0">
                <a:ln w="9525">
                  <a:round/>
                  <a:headEnd/>
                  <a:tailEnd/>
                </a:ln>
                <a:gradFill rotWithShape="1">
                  <a:gsLst>
                    <a:gs pos="0">
                      <a:srgbClr val="00FF00"/>
                    </a:gs>
                    <a:gs pos="100000">
                      <a:srgbClr val="000000"/>
                    </a:gs>
                  </a:gsLst>
                  <a:path path="rect">
                    <a:fillToRect l="50000" t="50000" r="50000" b="50000"/>
                  </a:path>
                </a:gradFill>
                <a:latin typeface="Arial"/>
                <a:cs typeface="Arial"/>
              </a:rPr>
              <a:t> </a:t>
            </a:r>
            <a:r>
              <a:rPr lang="en-US" sz="2800" b="1" kern="10" normalizeH="1" dirty="0" err="1" smtClean="0">
                <a:ln w="9525">
                  <a:round/>
                  <a:headEnd/>
                  <a:tailEnd/>
                </a:ln>
                <a:gradFill rotWithShape="1">
                  <a:gsLst>
                    <a:gs pos="0">
                      <a:srgbClr val="00FF00"/>
                    </a:gs>
                    <a:gs pos="100000">
                      <a:srgbClr val="000000"/>
                    </a:gs>
                  </a:gsLst>
                  <a:path path="rect">
                    <a:fillToRect l="50000" t="50000" r="50000" b="50000"/>
                  </a:path>
                </a:gradFill>
                <a:latin typeface="Arial"/>
                <a:cs typeface="Arial"/>
              </a:rPr>
              <a:t>trải</a:t>
            </a:r>
            <a:r>
              <a:rPr lang="en-US" sz="2800" b="1" kern="10" normalizeH="1" dirty="0" smtClean="0">
                <a:ln w="9525">
                  <a:round/>
                  <a:headEnd/>
                  <a:tailEnd/>
                </a:ln>
                <a:gradFill rotWithShape="1">
                  <a:gsLst>
                    <a:gs pos="0">
                      <a:srgbClr val="00FF00"/>
                    </a:gs>
                    <a:gs pos="100000">
                      <a:srgbClr val="000000"/>
                    </a:gs>
                  </a:gsLst>
                  <a:path path="rect">
                    <a:fillToRect l="50000" t="50000" r="50000" b="50000"/>
                  </a:path>
                </a:gradFill>
                <a:latin typeface="Arial"/>
                <a:cs typeface="Arial"/>
              </a:rPr>
              <a:t> </a:t>
            </a:r>
            <a:r>
              <a:rPr lang="en-US" sz="2800" b="1" kern="10" normalizeH="1" dirty="0" err="1" smtClean="0">
                <a:ln w="9525">
                  <a:round/>
                  <a:headEnd/>
                  <a:tailEnd/>
                </a:ln>
                <a:gradFill rotWithShape="1">
                  <a:gsLst>
                    <a:gs pos="0">
                      <a:srgbClr val="00FF00"/>
                    </a:gs>
                    <a:gs pos="100000">
                      <a:srgbClr val="000000"/>
                    </a:gs>
                  </a:gsLst>
                  <a:path path="rect">
                    <a:fillToRect l="50000" t="50000" r="50000" b="50000"/>
                  </a:path>
                </a:gradFill>
                <a:latin typeface="Arial"/>
                <a:cs typeface="Arial"/>
              </a:rPr>
              <a:t>nghiệm</a:t>
            </a:r>
            <a:r>
              <a:rPr lang="en-US" sz="2800" b="1" kern="10" normalizeH="1" dirty="0" smtClean="0">
                <a:ln w="9525">
                  <a:round/>
                  <a:headEnd/>
                  <a:tailEnd/>
                </a:ln>
                <a:gradFill rotWithShape="1">
                  <a:gsLst>
                    <a:gs pos="0">
                      <a:srgbClr val="00FF00"/>
                    </a:gs>
                    <a:gs pos="100000">
                      <a:srgbClr val="000000"/>
                    </a:gs>
                  </a:gsLst>
                  <a:path path="rect">
                    <a:fillToRect l="50000" t="50000" r="50000" b="50000"/>
                  </a:path>
                </a:gradFill>
                <a:latin typeface="Arial"/>
                <a:cs typeface="Arial"/>
              </a:rPr>
              <a:t> </a:t>
            </a:r>
            <a:r>
              <a:rPr lang="en-US" sz="2800" b="1" kern="10" normalizeH="1" dirty="0" err="1" smtClean="0">
                <a:ln w="9525">
                  <a:round/>
                  <a:headEnd/>
                  <a:tailEnd/>
                </a:ln>
                <a:gradFill rotWithShape="1">
                  <a:gsLst>
                    <a:gs pos="0">
                      <a:srgbClr val="00FF00"/>
                    </a:gs>
                    <a:gs pos="100000">
                      <a:srgbClr val="000000"/>
                    </a:gs>
                  </a:gsLst>
                  <a:path path="rect">
                    <a:fillToRect l="50000" t="50000" r="50000" b="50000"/>
                  </a:path>
                </a:gradFill>
                <a:latin typeface="Arial"/>
                <a:cs typeface="Arial"/>
              </a:rPr>
              <a:t>lớp</a:t>
            </a:r>
            <a:r>
              <a:rPr lang="en-US" sz="2800" b="1" kern="10" normalizeH="1" dirty="0" smtClean="0">
                <a:ln w="9525">
                  <a:round/>
                  <a:headEnd/>
                  <a:tailEnd/>
                </a:ln>
                <a:gradFill rotWithShape="1">
                  <a:gsLst>
                    <a:gs pos="0">
                      <a:srgbClr val="00FF00"/>
                    </a:gs>
                    <a:gs pos="100000">
                      <a:srgbClr val="000000"/>
                    </a:gs>
                  </a:gsLst>
                  <a:path path="rect">
                    <a:fillToRect l="50000" t="50000" r="50000" b="50000"/>
                  </a:path>
                </a:gradFill>
                <a:latin typeface="Arial"/>
                <a:cs typeface="Arial"/>
              </a:rPr>
              <a:t> 2</a:t>
            </a:r>
            <a:endParaRPr lang="en-US" sz="2800" b="1" kern="10" normalizeH="1" dirty="0">
              <a:ln w="9525">
                <a:round/>
                <a:headEnd/>
                <a:tailEnd/>
              </a:ln>
              <a:gradFill rotWithShape="1">
                <a:gsLst>
                  <a:gs pos="0">
                    <a:srgbClr val="00FF00"/>
                  </a:gs>
                  <a:gs pos="100000">
                    <a:srgbClr val="000000"/>
                  </a:gs>
                </a:gsLst>
                <a:path path="rect">
                  <a:fillToRect l="50000" t="50000" r="50000" b="50000"/>
                </a:path>
              </a:gradFill>
              <a:latin typeface="Arial"/>
              <a:cs typeface="Arial"/>
            </a:endParaRPr>
          </a:p>
        </p:txBody>
      </p:sp>
      <p:sp>
        <p:nvSpPr>
          <p:cNvPr id="10" name="Text Box 5"/>
          <p:cNvSpPr txBox="1">
            <a:spLocks noChangeArrowheads="1"/>
          </p:cNvSpPr>
          <p:nvPr/>
        </p:nvSpPr>
        <p:spPr bwMode="auto">
          <a:xfrm>
            <a:off x="1066800" y="4518025"/>
            <a:ext cx="6842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eaLnBrk="1" hangingPunct="1">
              <a:spcBef>
                <a:spcPct val="50000"/>
              </a:spcBef>
            </a:pPr>
            <a:r>
              <a:rPr lang="en-US" sz="3600" b="1" dirty="0" err="1" smtClean="0">
                <a:solidFill>
                  <a:srgbClr val="FF9900"/>
                </a:solidFill>
                <a:latin typeface="Arial" pitchFamily="34" charset="0"/>
                <a:sym typeface="Wingdings" pitchFamily="2" charset="2"/>
              </a:rPr>
              <a:t>Tuần</a:t>
            </a:r>
            <a:r>
              <a:rPr lang="en-US" sz="3600" b="1" dirty="0" smtClean="0">
                <a:solidFill>
                  <a:srgbClr val="FF9900"/>
                </a:solidFill>
                <a:latin typeface="Arial" pitchFamily="34" charset="0"/>
                <a:sym typeface="Wingdings" pitchFamily="2" charset="2"/>
              </a:rPr>
              <a:t> 25:</a:t>
            </a:r>
            <a:endParaRPr lang="en-US" sz="4000" b="1" dirty="0">
              <a:solidFill>
                <a:srgbClr val="FF9900"/>
              </a:solidFill>
              <a:latin typeface="Arial" pitchFamily="34" charset="0"/>
              <a:sym typeface="Wingdings" pitchFamily="2" charset="2"/>
            </a:endParaRPr>
          </a:p>
        </p:txBody>
      </p:sp>
      <p:sp>
        <p:nvSpPr>
          <p:cNvPr id="11" name="Text Box 6" descr="cat_2004-12-09_210658"/>
          <p:cNvSpPr txBox="1">
            <a:spLocks noChangeArrowheads="1"/>
          </p:cNvSpPr>
          <p:nvPr/>
        </p:nvSpPr>
        <p:spPr bwMode="auto">
          <a:xfrm>
            <a:off x="1736725" y="5910609"/>
            <a:ext cx="5486400" cy="954107"/>
          </a:xfrm>
          <a:prstGeom prst="rect">
            <a:avLst/>
          </a:prstGeom>
          <a:solidFill>
            <a:schemeClr val="accent6">
              <a:lumMod val="40000"/>
              <a:lumOff val="60000"/>
            </a:schemeClr>
          </a:solidFill>
          <a:ln w="9525">
            <a:noFill/>
            <a:miter lim="800000"/>
            <a:headEnd/>
            <a:tailEnd/>
          </a:ln>
          <a:effectLst/>
        </p:spPr>
        <p:txBody>
          <a:bodyPr wrap="square">
            <a:spAutoFit/>
          </a:bodyPr>
          <a:lstStyle/>
          <a:p>
            <a:pPr algn="ctr" eaLnBrk="1" hangingPunct="1">
              <a:spcBef>
                <a:spcPct val="50000"/>
              </a:spcBef>
              <a:defRPr/>
            </a:pPr>
            <a:endParaRPr lang="en-US" sz="800" b="1" dirty="0">
              <a:solidFill>
                <a:srgbClr val="FF0000"/>
              </a:solidFill>
              <a:effectLst>
                <a:outerShdw blurRad="38100" dist="38100" dir="2700000" algn="tl">
                  <a:srgbClr val="000000"/>
                </a:outerShdw>
              </a:effectLst>
              <a:latin typeface="Arial" charset="0"/>
            </a:endParaRPr>
          </a:p>
          <a:p>
            <a:pPr algn="ctr" eaLnBrk="1" hangingPunct="1">
              <a:spcBef>
                <a:spcPct val="50000"/>
              </a:spcBef>
              <a:defRPr/>
            </a:pPr>
            <a:r>
              <a:rPr lang="en-US" sz="3200" b="1" dirty="0" smtClean="0">
                <a:solidFill>
                  <a:srgbClr val="FF0000"/>
                </a:solidFill>
                <a:effectLst>
                  <a:outerShdw blurRad="38100" dist="38100" dir="2700000" algn="tl">
                    <a:srgbClr val="000000"/>
                  </a:outerShdw>
                </a:effectLst>
                <a:latin typeface="Arial" charset="0"/>
              </a:rPr>
              <a:t>   KHỔNG THỊ DUYÊN</a:t>
            </a:r>
            <a:endParaRPr lang="en-US" sz="2000" b="1" dirty="0">
              <a:solidFill>
                <a:srgbClr val="0000FF"/>
              </a:solidFill>
              <a:latin typeface="Arial" charset="0"/>
            </a:endParaRPr>
          </a:p>
        </p:txBody>
      </p:sp>
      <p:pic>
        <p:nvPicPr>
          <p:cNvPr id="12" name="Picture 11" descr="Dove-02-june"/>
          <p:cNvPicPr/>
          <p:nvPr/>
        </p:nvPicPr>
        <p:blipFill>
          <a:blip r:embed="rId5">
            <a:extLst>
              <a:ext uri="{28A0092B-C50C-407E-A947-70E740481C1C}">
                <a14:useLocalDpi xmlns:a14="http://schemas.microsoft.com/office/drawing/2010/main" val="0"/>
              </a:ext>
            </a:extLst>
          </a:blip>
          <a:srcRect/>
          <a:stretch>
            <a:fillRect/>
          </a:stretch>
        </p:blipFill>
        <p:spPr bwMode="auto">
          <a:xfrm>
            <a:off x="-212024" y="-96380"/>
            <a:ext cx="1371600" cy="1182370"/>
          </a:xfrm>
          <a:prstGeom prst="rect">
            <a:avLst/>
          </a:prstGeom>
          <a:noFill/>
          <a:ln w="9525">
            <a:noFill/>
            <a:miter lim="800000"/>
            <a:headEnd/>
            <a:tailEnd/>
          </a:ln>
        </p:spPr>
      </p:pic>
      <p:pic>
        <p:nvPicPr>
          <p:cNvPr id="13" name="Picture 12" descr="Dove-02-june"/>
          <p:cNvPicPr/>
          <p:nvPr/>
        </p:nvPicPr>
        <p:blipFill>
          <a:blip r:embed="rId5">
            <a:extLst>
              <a:ext uri="{28A0092B-C50C-407E-A947-70E740481C1C}">
                <a14:useLocalDpi xmlns:a14="http://schemas.microsoft.com/office/drawing/2010/main" val="0"/>
              </a:ext>
            </a:extLst>
          </a:blip>
          <a:srcRect/>
          <a:stretch>
            <a:fillRect/>
          </a:stretch>
        </p:blipFill>
        <p:spPr bwMode="auto">
          <a:xfrm>
            <a:off x="3963329" y="494805"/>
            <a:ext cx="1371600" cy="1182370"/>
          </a:xfrm>
          <a:prstGeom prst="rect">
            <a:avLst/>
          </a:prstGeom>
          <a:noFill/>
          <a:ln w="9525">
            <a:noFill/>
            <a:miter lim="800000"/>
            <a:headEnd/>
            <a:tailEnd/>
          </a:ln>
        </p:spPr>
      </p:pic>
      <p:pic>
        <p:nvPicPr>
          <p:cNvPr id="14" name="Picture 13" descr="Dove-02-june"/>
          <p:cNvPicPr/>
          <p:nvPr/>
        </p:nvPicPr>
        <p:blipFill>
          <a:blip r:embed="rId5">
            <a:extLst>
              <a:ext uri="{28A0092B-C50C-407E-A947-70E740481C1C}">
                <a14:useLocalDpi xmlns:a14="http://schemas.microsoft.com/office/drawing/2010/main" val="0"/>
              </a:ext>
            </a:extLst>
          </a:blip>
          <a:srcRect/>
          <a:stretch>
            <a:fillRect/>
          </a:stretch>
        </p:blipFill>
        <p:spPr bwMode="auto">
          <a:xfrm>
            <a:off x="6456466" y="494805"/>
            <a:ext cx="1371600" cy="1182370"/>
          </a:xfrm>
          <a:prstGeom prst="rect">
            <a:avLst/>
          </a:prstGeom>
          <a:noFill/>
          <a:ln w="9525">
            <a:noFill/>
            <a:miter lim="800000"/>
            <a:headEnd/>
            <a:tailEnd/>
          </a:ln>
        </p:spPr>
      </p:pic>
      <p:pic>
        <p:nvPicPr>
          <p:cNvPr id="15" name="Picture 14" descr="Dove-02-june"/>
          <p:cNvPicPr/>
          <p:nvPr/>
        </p:nvPicPr>
        <p:blipFill>
          <a:blip r:embed="rId5">
            <a:extLst>
              <a:ext uri="{28A0092B-C50C-407E-A947-70E740481C1C}">
                <a14:useLocalDpi xmlns:a14="http://schemas.microsoft.com/office/drawing/2010/main" val="0"/>
              </a:ext>
            </a:extLst>
          </a:blip>
          <a:srcRect/>
          <a:stretch>
            <a:fillRect/>
          </a:stretch>
        </p:blipFill>
        <p:spPr bwMode="auto">
          <a:xfrm>
            <a:off x="8131134" y="1319365"/>
            <a:ext cx="1371600" cy="1182370"/>
          </a:xfrm>
          <a:prstGeom prst="rect">
            <a:avLst/>
          </a:prstGeom>
          <a:noFill/>
          <a:ln w="9525">
            <a:noFill/>
            <a:miter lim="800000"/>
            <a:headEnd/>
            <a:tailEnd/>
          </a:ln>
        </p:spPr>
      </p:pic>
      <p:pic>
        <p:nvPicPr>
          <p:cNvPr id="16" name="Picture 15" descr="Dove-02-june"/>
          <p:cNvPicPr/>
          <p:nvPr/>
        </p:nvPicPr>
        <p:blipFill>
          <a:blip r:embed="rId5">
            <a:extLst>
              <a:ext uri="{28A0092B-C50C-407E-A947-70E740481C1C}">
                <a14:useLocalDpi xmlns:a14="http://schemas.microsoft.com/office/drawing/2010/main" val="0"/>
              </a:ext>
            </a:extLst>
          </a:blip>
          <a:srcRect/>
          <a:stretch>
            <a:fillRect/>
          </a:stretch>
        </p:blipFill>
        <p:spPr bwMode="auto">
          <a:xfrm>
            <a:off x="1277834" y="677058"/>
            <a:ext cx="1371600" cy="1182370"/>
          </a:xfrm>
          <a:prstGeom prst="rect">
            <a:avLst/>
          </a:prstGeom>
          <a:noFill/>
          <a:ln w="9525">
            <a:noFill/>
            <a:miter lim="800000"/>
            <a:headEnd/>
            <a:tailEnd/>
          </a:ln>
        </p:spPr>
      </p:pic>
      <p:pic>
        <p:nvPicPr>
          <p:cNvPr id="17" name="Picture 16" descr="Dove-02-june"/>
          <p:cNvPicPr/>
          <p:nvPr/>
        </p:nvPicPr>
        <p:blipFill>
          <a:blip r:embed="rId5">
            <a:extLst>
              <a:ext uri="{28A0092B-C50C-407E-A947-70E740481C1C}">
                <a14:useLocalDpi xmlns:a14="http://schemas.microsoft.com/office/drawing/2010/main" val="0"/>
              </a:ext>
            </a:extLst>
          </a:blip>
          <a:srcRect/>
          <a:stretch>
            <a:fillRect/>
          </a:stretch>
        </p:blipFill>
        <p:spPr bwMode="auto">
          <a:xfrm>
            <a:off x="7389916" y="2501735"/>
            <a:ext cx="1371600" cy="1182370"/>
          </a:xfrm>
          <a:prstGeom prst="rect">
            <a:avLst/>
          </a:prstGeom>
          <a:noFill/>
          <a:ln w="9525">
            <a:noFill/>
            <a:miter lim="800000"/>
            <a:headEnd/>
            <a:tailEnd/>
          </a:ln>
        </p:spPr>
      </p:pic>
      <p:pic>
        <p:nvPicPr>
          <p:cNvPr id="25" name="Picture 24" descr="hinh%20dong%205[1]"/>
          <p:cNvPicPr/>
          <p:nvPr/>
        </p:nvPicPr>
        <p:blipFill>
          <a:blip r:embed="rId6"/>
          <a:srcRect/>
          <a:stretch>
            <a:fillRect/>
          </a:stretch>
        </p:blipFill>
        <p:spPr bwMode="auto">
          <a:xfrm>
            <a:off x="919843" y="5654775"/>
            <a:ext cx="495300" cy="438150"/>
          </a:xfrm>
          <a:prstGeom prst="rect">
            <a:avLst/>
          </a:prstGeom>
          <a:noFill/>
          <a:ln w="9525">
            <a:noFill/>
            <a:miter lim="800000"/>
            <a:headEnd/>
            <a:tailEnd/>
          </a:ln>
        </p:spPr>
      </p:pic>
      <p:pic>
        <p:nvPicPr>
          <p:cNvPr id="26" name="Picture 25" descr="hinh%20dong%205[1]"/>
          <p:cNvPicPr/>
          <p:nvPr/>
        </p:nvPicPr>
        <p:blipFill>
          <a:blip r:embed="rId6"/>
          <a:srcRect/>
          <a:stretch>
            <a:fillRect/>
          </a:stretch>
        </p:blipFill>
        <p:spPr bwMode="auto">
          <a:xfrm>
            <a:off x="6248400" y="5484191"/>
            <a:ext cx="495300" cy="438150"/>
          </a:xfrm>
          <a:prstGeom prst="rect">
            <a:avLst/>
          </a:prstGeom>
          <a:noFill/>
          <a:ln w="9525">
            <a:noFill/>
            <a:miter lim="800000"/>
            <a:headEnd/>
            <a:tailEnd/>
          </a:ln>
        </p:spPr>
      </p:pic>
      <p:pic>
        <p:nvPicPr>
          <p:cNvPr id="27" name="Picture 26" descr="hinh%20dong%205[1]"/>
          <p:cNvPicPr/>
          <p:nvPr/>
        </p:nvPicPr>
        <p:blipFill>
          <a:blip r:embed="rId6"/>
          <a:srcRect/>
          <a:stretch>
            <a:fillRect/>
          </a:stretch>
        </p:blipFill>
        <p:spPr bwMode="auto">
          <a:xfrm>
            <a:off x="3124200" y="5654775"/>
            <a:ext cx="495300" cy="438150"/>
          </a:xfrm>
          <a:prstGeom prst="rect">
            <a:avLst/>
          </a:prstGeom>
          <a:noFill/>
          <a:ln w="9525">
            <a:noFill/>
            <a:miter lim="800000"/>
            <a:headEnd/>
            <a:tailEnd/>
          </a:ln>
        </p:spPr>
      </p:pic>
      <p:pic>
        <p:nvPicPr>
          <p:cNvPr id="28" name="Picture 27" descr="hinh%20dong%205[1]"/>
          <p:cNvPicPr/>
          <p:nvPr/>
        </p:nvPicPr>
        <p:blipFill>
          <a:blip r:embed="rId6"/>
          <a:srcRect/>
          <a:stretch>
            <a:fillRect/>
          </a:stretch>
        </p:blipFill>
        <p:spPr bwMode="auto">
          <a:xfrm>
            <a:off x="7828066" y="5184115"/>
            <a:ext cx="495300" cy="438150"/>
          </a:xfrm>
          <a:prstGeom prst="rect">
            <a:avLst/>
          </a:prstGeom>
          <a:noFill/>
          <a:ln w="9525">
            <a:noFill/>
            <a:miter lim="800000"/>
            <a:headEnd/>
            <a:tailEnd/>
          </a:ln>
        </p:spPr>
      </p:pic>
      <p:pic>
        <p:nvPicPr>
          <p:cNvPr id="29" name="Picture 28" descr="hinh%20dong%205[1]"/>
          <p:cNvPicPr/>
          <p:nvPr/>
        </p:nvPicPr>
        <p:blipFill>
          <a:blip r:embed="rId6"/>
          <a:srcRect/>
          <a:stretch>
            <a:fillRect/>
          </a:stretch>
        </p:blipFill>
        <p:spPr bwMode="auto">
          <a:xfrm>
            <a:off x="247" y="5046041"/>
            <a:ext cx="495300" cy="438150"/>
          </a:xfrm>
          <a:prstGeom prst="rect">
            <a:avLst/>
          </a:prstGeom>
          <a:noFill/>
          <a:ln w="9525">
            <a:noFill/>
            <a:miter lim="800000"/>
            <a:headEnd/>
            <a:tailEnd/>
          </a:ln>
        </p:spPr>
      </p:pic>
      <p:pic>
        <p:nvPicPr>
          <p:cNvPr id="30" name="Picture 29" descr="hinh%20dong%205[1]"/>
          <p:cNvPicPr/>
          <p:nvPr/>
        </p:nvPicPr>
        <p:blipFill>
          <a:blip r:embed="rId6"/>
          <a:srcRect/>
          <a:stretch>
            <a:fillRect/>
          </a:stretch>
        </p:blipFill>
        <p:spPr bwMode="auto">
          <a:xfrm>
            <a:off x="5715000" y="4620756"/>
            <a:ext cx="495300" cy="438150"/>
          </a:xfrm>
          <a:prstGeom prst="rect">
            <a:avLst/>
          </a:prstGeom>
          <a:noFill/>
          <a:ln w="9525">
            <a:noFill/>
            <a:miter lim="800000"/>
            <a:headEnd/>
            <a:tailEnd/>
          </a:ln>
        </p:spPr>
      </p:pic>
      <p:pic>
        <p:nvPicPr>
          <p:cNvPr id="31" name="Picture 30" descr="hinh%20dong%205[1]"/>
          <p:cNvPicPr/>
          <p:nvPr/>
        </p:nvPicPr>
        <p:blipFill>
          <a:blip r:embed="rId6"/>
          <a:srcRect/>
          <a:stretch>
            <a:fillRect/>
          </a:stretch>
        </p:blipFill>
        <p:spPr bwMode="auto">
          <a:xfrm>
            <a:off x="4392325" y="6638925"/>
            <a:ext cx="495300" cy="438150"/>
          </a:xfrm>
          <a:prstGeom prst="rect">
            <a:avLst/>
          </a:prstGeom>
          <a:noFill/>
          <a:ln w="9525">
            <a:noFill/>
            <a:miter lim="800000"/>
            <a:headEnd/>
            <a:tailEnd/>
          </a:ln>
        </p:spPr>
      </p:pic>
      <p:pic>
        <p:nvPicPr>
          <p:cNvPr id="32" name="Picture 31" descr="hinh%20dong%205[1]"/>
          <p:cNvPicPr/>
          <p:nvPr/>
        </p:nvPicPr>
        <p:blipFill>
          <a:blip r:embed="rId6"/>
          <a:srcRect/>
          <a:stretch>
            <a:fillRect/>
          </a:stretch>
        </p:blipFill>
        <p:spPr bwMode="auto">
          <a:xfrm>
            <a:off x="6894616" y="6440632"/>
            <a:ext cx="495300" cy="438150"/>
          </a:xfrm>
          <a:prstGeom prst="rect">
            <a:avLst/>
          </a:prstGeom>
          <a:noFill/>
          <a:ln w="9525">
            <a:noFill/>
            <a:miter lim="800000"/>
            <a:headEnd/>
            <a:tailEnd/>
          </a:ln>
        </p:spPr>
      </p:pic>
      <p:pic>
        <p:nvPicPr>
          <p:cNvPr id="33" name="Picture 32" descr="hinh%20dong%205[1]"/>
          <p:cNvPicPr/>
          <p:nvPr/>
        </p:nvPicPr>
        <p:blipFill>
          <a:blip r:embed="rId6"/>
          <a:srcRect/>
          <a:stretch>
            <a:fillRect/>
          </a:stretch>
        </p:blipFill>
        <p:spPr bwMode="auto">
          <a:xfrm>
            <a:off x="2157103" y="6453497"/>
            <a:ext cx="495300" cy="438150"/>
          </a:xfrm>
          <a:prstGeom prst="rect">
            <a:avLst/>
          </a:prstGeom>
          <a:noFill/>
          <a:ln w="9525">
            <a:noFill/>
            <a:miter lim="800000"/>
            <a:headEnd/>
            <a:tailEnd/>
          </a:ln>
        </p:spPr>
      </p:pic>
      <p:pic>
        <p:nvPicPr>
          <p:cNvPr id="34" name="Picture 33" descr="hinh%20dong%205[1]"/>
          <p:cNvPicPr/>
          <p:nvPr/>
        </p:nvPicPr>
        <p:blipFill>
          <a:blip r:embed="rId6"/>
          <a:srcRect/>
          <a:stretch>
            <a:fillRect/>
          </a:stretch>
        </p:blipFill>
        <p:spPr bwMode="auto">
          <a:xfrm>
            <a:off x="4649129" y="5440277"/>
            <a:ext cx="495300" cy="438150"/>
          </a:xfrm>
          <a:prstGeom prst="rect">
            <a:avLst/>
          </a:prstGeom>
          <a:noFill/>
          <a:ln w="9525">
            <a:noFill/>
            <a:miter lim="800000"/>
            <a:headEnd/>
            <a:tailEnd/>
          </a:ln>
        </p:spPr>
      </p:pic>
      <p:pic>
        <p:nvPicPr>
          <p:cNvPr id="4" name="HoaCuaMe-TrangThu-305905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289925" y="6022785"/>
            <a:ext cx="609600" cy="609600"/>
          </a:xfrm>
          <a:prstGeom prst="rect">
            <a:avLst/>
          </a:prstGeom>
        </p:spPr>
      </p:pic>
    </p:spTree>
    <p:extLst>
      <p:ext uri="{BB962C8B-B14F-4D97-AF65-F5344CB8AC3E}">
        <p14:creationId xmlns:p14="http://schemas.microsoft.com/office/powerpoint/2010/main" val="3184311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306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2"/>
          <a:srcRect/>
          <a:stretch>
            <a:fillRect/>
          </a:stretch>
        </p:blipFill>
        <p:spPr bwMode="auto">
          <a:xfrm>
            <a:off x="-228600" y="4939454"/>
            <a:ext cx="2667000" cy="2170835"/>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6553200" y="4267509"/>
            <a:ext cx="2667000" cy="2842780"/>
          </a:xfrm>
          <a:prstGeom prst="rect">
            <a:avLst/>
          </a:prstGeom>
          <a:noFill/>
          <a:ln w="9525">
            <a:noFill/>
            <a:miter lim="800000"/>
            <a:headEnd/>
            <a:tailEnd/>
          </a:ln>
        </p:spPr>
      </p:pic>
      <p:pic>
        <p:nvPicPr>
          <p:cNvPr id="8" name="Picture 7"/>
          <p:cNvPicPr/>
          <p:nvPr/>
        </p:nvPicPr>
        <p:blipFill>
          <a:blip r:embed="rId4"/>
          <a:srcRect/>
          <a:stretch>
            <a:fillRect/>
          </a:stretch>
        </p:blipFill>
        <p:spPr bwMode="auto">
          <a:xfrm>
            <a:off x="7149147" y="5627254"/>
            <a:ext cx="1475105" cy="974725"/>
          </a:xfrm>
          <a:prstGeom prst="rect">
            <a:avLst/>
          </a:prstGeom>
          <a:noFill/>
          <a:ln w="9525">
            <a:noFill/>
            <a:miter lim="800000"/>
            <a:headEnd/>
            <a:tailEnd/>
          </a:ln>
        </p:spPr>
      </p:pic>
      <p:pic>
        <p:nvPicPr>
          <p:cNvPr id="10" name="object 2"/>
          <p:cNvPicPr/>
          <p:nvPr/>
        </p:nvPicPr>
        <p:blipFill rotWithShape="1">
          <a:blip r:embed="rId5" cstate="print"/>
          <a:srcRect t="1" b="55573"/>
          <a:stretch/>
        </p:blipFill>
        <p:spPr>
          <a:xfrm>
            <a:off x="1219200" y="36095"/>
            <a:ext cx="6019800" cy="6172200"/>
          </a:xfrm>
          <a:prstGeom prst="rect">
            <a:avLst/>
          </a:prstGeom>
        </p:spPr>
      </p:pic>
    </p:spTree>
    <p:extLst>
      <p:ext uri="{BB962C8B-B14F-4D97-AF65-F5344CB8AC3E}">
        <p14:creationId xmlns:p14="http://schemas.microsoft.com/office/powerpoint/2010/main" val="1702795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 name="Picture 2"/>
          <p:cNvPicPr>
            <a:picLocks noChangeAspect="1"/>
          </p:cNvPicPr>
          <p:nvPr/>
        </p:nvPicPr>
        <p:blipFill rotWithShape="1">
          <a:blip r:embed="rId2"/>
          <a:srcRect l="15971" t="18094" r="13134" b="11568"/>
          <a:stretch/>
        </p:blipFill>
        <p:spPr>
          <a:xfrm>
            <a:off x="24063" y="152400"/>
            <a:ext cx="4547937" cy="6553200"/>
          </a:xfrm>
          <a:prstGeom prst="rect">
            <a:avLst/>
          </a:prstGeom>
        </p:spPr>
      </p:pic>
      <p:pic>
        <p:nvPicPr>
          <p:cNvPr id="9" name="Picture 8"/>
          <p:cNvPicPr>
            <a:picLocks noChangeAspect="1"/>
          </p:cNvPicPr>
          <p:nvPr/>
        </p:nvPicPr>
        <p:blipFill rotWithShape="1">
          <a:blip r:embed="rId3"/>
          <a:srcRect l="38780" t="16064" r="35944" b="10910"/>
          <a:stretch/>
        </p:blipFill>
        <p:spPr>
          <a:xfrm>
            <a:off x="4800600" y="152400"/>
            <a:ext cx="4343400" cy="6705600"/>
          </a:xfrm>
          <a:prstGeom prst="rect">
            <a:avLst/>
          </a:prstGeom>
        </p:spPr>
      </p:pic>
    </p:spTree>
    <p:extLst>
      <p:ext uri="{BB962C8B-B14F-4D97-AF65-F5344CB8AC3E}">
        <p14:creationId xmlns:p14="http://schemas.microsoft.com/office/powerpoint/2010/main" val="2186102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 name="Picture 4"/>
          <p:cNvPicPr>
            <a:picLocks noChangeAspect="1"/>
          </p:cNvPicPr>
          <p:nvPr/>
        </p:nvPicPr>
        <p:blipFill rotWithShape="1">
          <a:blip r:embed="rId2"/>
          <a:srcRect l="33972" t="18037" r="30889" b="35472"/>
          <a:stretch/>
        </p:blipFill>
        <p:spPr>
          <a:xfrm>
            <a:off x="2133600" y="3810000"/>
            <a:ext cx="4267200" cy="2895600"/>
          </a:xfrm>
          <a:prstGeom prst="rect">
            <a:avLst/>
          </a:prstGeom>
        </p:spPr>
      </p:pic>
      <p:pic>
        <p:nvPicPr>
          <p:cNvPr id="2" name="Picture 1"/>
          <p:cNvPicPr>
            <a:picLocks noChangeAspect="1"/>
          </p:cNvPicPr>
          <p:nvPr/>
        </p:nvPicPr>
        <p:blipFill rotWithShape="1">
          <a:blip r:embed="rId3"/>
          <a:srcRect l="17697" t="39090" r="38904" b="12226"/>
          <a:stretch/>
        </p:blipFill>
        <p:spPr>
          <a:xfrm>
            <a:off x="20053" y="228600"/>
            <a:ext cx="4475747" cy="3561349"/>
          </a:xfrm>
          <a:prstGeom prst="rect">
            <a:avLst/>
          </a:prstGeom>
        </p:spPr>
      </p:pic>
      <p:pic>
        <p:nvPicPr>
          <p:cNvPr id="6" name="Picture 5"/>
          <p:cNvPicPr>
            <a:picLocks noChangeAspect="1"/>
          </p:cNvPicPr>
          <p:nvPr/>
        </p:nvPicPr>
        <p:blipFill rotWithShape="1">
          <a:blip r:embed="rId4"/>
          <a:srcRect l="16957" t="33388" r="36931" b="11348"/>
          <a:stretch/>
        </p:blipFill>
        <p:spPr>
          <a:xfrm>
            <a:off x="4724401" y="228600"/>
            <a:ext cx="4419599" cy="3352800"/>
          </a:xfrm>
          <a:prstGeom prst="rect">
            <a:avLst/>
          </a:prstGeom>
        </p:spPr>
      </p:pic>
    </p:spTree>
    <p:extLst>
      <p:ext uri="{BB962C8B-B14F-4D97-AF65-F5344CB8AC3E}">
        <p14:creationId xmlns:p14="http://schemas.microsoft.com/office/powerpoint/2010/main" val="6626469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0" y="0"/>
            <a:ext cx="9144000" cy="6857999"/>
          </a:xfrm>
          <a:prstGeom prst="rect">
            <a:avLst/>
          </a:prstGeom>
        </p:spPr>
      </p:pic>
      <p:pic>
        <p:nvPicPr>
          <p:cNvPr id="5" name="Picture 4" descr="hinh%20dong%205[1]"/>
          <p:cNvPicPr/>
          <p:nvPr/>
        </p:nvPicPr>
        <p:blipFill>
          <a:blip r:embed="rId3"/>
          <a:srcRect/>
          <a:stretch>
            <a:fillRect/>
          </a:stretch>
        </p:blipFill>
        <p:spPr bwMode="auto">
          <a:xfrm>
            <a:off x="3200400" y="914400"/>
            <a:ext cx="495300" cy="438150"/>
          </a:xfrm>
          <a:prstGeom prst="rect">
            <a:avLst/>
          </a:prstGeom>
          <a:noFill/>
          <a:ln w="9525">
            <a:noFill/>
            <a:miter lim="800000"/>
            <a:headEnd/>
            <a:tailEnd/>
          </a:ln>
        </p:spPr>
      </p:pic>
      <p:pic>
        <p:nvPicPr>
          <p:cNvPr id="6" name="Picture 5" descr="hinh%20dong%205[1]"/>
          <p:cNvPicPr/>
          <p:nvPr/>
        </p:nvPicPr>
        <p:blipFill>
          <a:blip r:embed="rId3"/>
          <a:srcRect/>
          <a:stretch>
            <a:fillRect/>
          </a:stretch>
        </p:blipFill>
        <p:spPr bwMode="auto">
          <a:xfrm>
            <a:off x="1104899" y="476250"/>
            <a:ext cx="495300" cy="438150"/>
          </a:xfrm>
          <a:prstGeom prst="rect">
            <a:avLst/>
          </a:prstGeom>
          <a:noFill/>
          <a:ln w="9525">
            <a:noFill/>
            <a:miter lim="800000"/>
            <a:headEnd/>
            <a:tailEnd/>
          </a:ln>
        </p:spPr>
      </p:pic>
      <p:pic>
        <p:nvPicPr>
          <p:cNvPr id="8" name="Picture 7" descr="hinh%20dong%205[1]"/>
          <p:cNvPicPr/>
          <p:nvPr/>
        </p:nvPicPr>
        <p:blipFill>
          <a:blip r:embed="rId3"/>
          <a:srcRect/>
          <a:stretch>
            <a:fillRect/>
          </a:stretch>
        </p:blipFill>
        <p:spPr bwMode="auto">
          <a:xfrm>
            <a:off x="4499926" y="396710"/>
            <a:ext cx="495300" cy="438150"/>
          </a:xfrm>
          <a:prstGeom prst="rect">
            <a:avLst/>
          </a:prstGeom>
          <a:noFill/>
          <a:ln w="9525">
            <a:noFill/>
            <a:miter lim="800000"/>
            <a:headEnd/>
            <a:tailEnd/>
          </a:ln>
        </p:spPr>
      </p:pic>
      <p:pic>
        <p:nvPicPr>
          <p:cNvPr id="9" name="object 2"/>
          <p:cNvPicPr/>
          <p:nvPr/>
        </p:nvPicPr>
        <p:blipFill rotWithShape="1">
          <a:blip r:embed="rId4" cstate="print"/>
          <a:srcRect l="12402" t="44338" r="10647" b="47689"/>
          <a:stretch/>
        </p:blipFill>
        <p:spPr>
          <a:xfrm>
            <a:off x="1752600" y="3481136"/>
            <a:ext cx="5715000" cy="2691064"/>
          </a:xfrm>
          <a:prstGeom prst="rect">
            <a:avLst/>
          </a:prstGeom>
        </p:spPr>
      </p:pic>
      <p:pic>
        <p:nvPicPr>
          <p:cNvPr id="7" name="Picture 6"/>
          <p:cNvPicPr/>
          <p:nvPr/>
        </p:nvPicPr>
        <p:blipFill>
          <a:blip r:embed="rId5"/>
          <a:stretch>
            <a:fillRect/>
          </a:stretch>
        </p:blipFill>
        <p:spPr>
          <a:xfrm>
            <a:off x="4191000" y="2590800"/>
            <a:ext cx="1837055" cy="1837055"/>
          </a:xfrm>
          <a:prstGeom prst="rect">
            <a:avLst/>
          </a:prstGeom>
        </p:spPr>
      </p:pic>
    </p:spTree>
    <p:extLst>
      <p:ext uri="{BB962C8B-B14F-4D97-AF65-F5344CB8AC3E}">
        <p14:creationId xmlns:p14="http://schemas.microsoft.com/office/powerpoint/2010/main" val="16653772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rcRect/>
          <a:stretch>
            <a:fillRect/>
          </a:stretch>
        </p:blipFill>
        <p:spPr bwMode="auto">
          <a:xfrm>
            <a:off x="7712075" y="5486400"/>
            <a:ext cx="1431925" cy="1431925"/>
          </a:xfrm>
          <a:prstGeom prst="rect">
            <a:avLst/>
          </a:prstGeom>
          <a:noFill/>
          <a:ln w="9525">
            <a:noFill/>
            <a:miter lim="800000"/>
            <a:headEnd/>
            <a:tailEnd/>
          </a:ln>
        </p:spPr>
      </p:pic>
      <p:pic>
        <p:nvPicPr>
          <p:cNvPr id="7" name="Picture 6"/>
          <p:cNvPicPr/>
          <p:nvPr/>
        </p:nvPicPr>
        <p:blipFill>
          <a:blip r:embed="rId2"/>
          <a:srcRect/>
          <a:stretch>
            <a:fillRect/>
          </a:stretch>
        </p:blipFill>
        <p:spPr bwMode="auto">
          <a:xfrm>
            <a:off x="6629400" y="5618018"/>
            <a:ext cx="1431925" cy="1431925"/>
          </a:xfrm>
          <a:prstGeom prst="rect">
            <a:avLst/>
          </a:prstGeom>
          <a:noFill/>
          <a:ln w="9525">
            <a:noFill/>
            <a:miter lim="800000"/>
            <a:headEnd/>
            <a:tailEnd/>
          </a:ln>
        </p:spPr>
      </p:pic>
      <p:pic>
        <p:nvPicPr>
          <p:cNvPr id="8" name="Picture 7"/>
          <p:cNvPicPr/>
          <p:nvPr/>
        </p:nvPicPr>
        <p:blipFill>
          <a:blip r:embed="rId2"/>
          <a:srcRect/>
          <a:stretch>
            <a:fillRect/>
          </a:stretch>
        </p:blipFill>
        <p:spPr bwMode="auto">
          <a:xfrm>
            <a:off x="-76200" y="5486400"/>
            <a:ext cx="1431925" cy="1431925"/>
          </a:xfrm>
          <a:prstGeom prst="rect">
            <a:avLst/>
          </a:prstGeom>
          <a:noFill/>
          <a:ln w="9525">
            <a:noFill/>
            <a:miter lim="800000"/>
            <a:headEnd/>
            <a:tailEnd/>
          </a:ln>
        </p:spPr>
      </p:pic>
      <p:pic>
        <p:nvPicPr>
          <p:cNvPr id="9" name="Picture 8"/>
          <p:cNvPicPr/>
          <p:nvPr/>
        </p:nvPicPr>
        <p:blipFill>
          <a:blip r:embed="rId2"/>
          <a:srcRect/>
          <a:stretch>
            <a:fillRect/>
          </a:stretch>
        </p:blipFill>
        <p:spPr bwMode="auto">
          <a:xfrm>
            <a:off x="1219200" y="5543796"/>
            <a:ext cx="1431925" cy="1431925"/>
          </a:xfrm>
          <a:prstGeom prst="rect">
            <a:avLst/>
          </a:prstGeom>
          <a:noFill/>
          <a:ln w="9525">
            <a:noFill/>
            <a:miter lim="800000"/>
            <a:headEnd/>
            <a:tailEnd/>
          </a:ln>
        </p:spPr>
      </p:pic>
      <p:pic>
        <p:nvPicPr>
          <p:cNvPr id="10" name="Picture 9" descr="blumen-pflanzen038"/>
          <p:cNvPicPr/>
          <p:nvPr/>
        </p:nvPicPr>
        <p:blipFill>
          <a:blip r:embed="rId3"/>
          <a:srcRect/>
          <a:stretch>
            <a:fillRect/>
          </a:stretch>
        </p:blipFill>
        <p:spPr bwMode="auto">
          <a:xfrm>
            <a:off x="0" y="-2"/>
            <a:ext cx="1447800" cy="1397995"/>
          </a:xfrm>
          <a:prstGeom prst="rect">
            <a:avLst/>
          </a:prstGeom>
          <a:noFill/>
          <a:ln w="9525">
            <a:noFill/>
            <a:miter lim="800000"/>
            <a:headEnd/>
            <a:tailEnd/>
          </a:ln>
        </p:spPr>
      </p:pic>
      <p:pic>
        <p:nvPicPr>
          <p:cNvPr id="11" name="Picture 10"/>
          <p:cNvPicPr/>
          <p:nvPr/>
        </p:nvPicPr>
        <p:blipFill>
          <a:blip r:embed="rId4"/>
          <a:stretch>
            <a:fillRect/>
          </a:stretch>
        </p:blipFill>
        <p:spPr>
          <a:xfrm>
            <a:off x="7142797" y="-160655"/>
            <a:ext cx="1837055" cy="1837055"/>
          </a:xfrm>
          <a:prstGeom prst="rect">
            <a:avLst/>
          </a:prstGeom>
        </p:spPr>
      </p:pic>
      <p:sp>
        <p:nvSpPr>
          <p:cNvPr id="3" name="Rectangle 2"/>
          <p:cNvSpPr/>
          <p:nvPr/>
        </p:nvSpPr>
        <p:spPr>
          <a:xfrm>
            <a:off x="533400" y="1295400"/>
            <a:ext cx="8001000" cy="4805418"/>
          </a:xfrm>
          <a:prstGeom prst="rect">
            <a:avLst/>
          </a:prstGeom>
        </p:spPr>
        <p:txBody>
          <a:bodyPr wrap="square">
            <a:spAutoFit/>
          </a:bodyPr>
          <a:lstStyle/>
          <a:p>
            <a:pPr algn="just">
              <a:lnSpc>
                <a:spcPct val="107000"/>
              </a:lnSpc>
              <a:tabLst>
                <a:tab pos="443230" algn="l"/>
              </a:tabLst>
            </a:pPr>
            <a:r>
              <a:rPr lang="vi-VN" sz="3600" dirty="0">
                <a:latin typeface="Times New Roman" panose="02020603050405020304" pitchFamily="18" charset="0"/>
                <a:ea typeface="Times New Roman" panose="02020603050405020304" pitchFamily="18" charset="0"/>
                <a:cs typeface="Times New Roman" panose="02020603050405020304" pitchFamily="18" charset="0"/>
              </a:rPr>
              <a:t>Có rất nhiều lời nói khác nhau thể hiện tình yêu </a:t>
            </a:r>
            <a:r>
              <a:rPr lang="vi-VN" sz="3600" dirty="0" smtClean="0">
                <a:latin typeface="Times New Roman" panose="02020603050405020304" pitchFamily="18" charset="0"/>
                <a:ea typeface="Times New Roman" panose="02020603050405020304" pitchFamily="18" charset="0"/>
                <a:cs typeface="Times New Roman" panose="02020603050405020304" pitchFamily="18" charset="0"/>
              </a:rPr>
              <a:t>thương, </a:t>
            </a:r>
            <a:r>
              <a:rPr lang="vi-VN" sz="3600" dirty="0">
                <a:latin typeface="Times New Roman" panose="02020603050405020304" pitchFamily="18" charset="0"/>
                <a:ea typeface="Times New Roman" panose="02020603050405020304" pitchFamily="18" charset="0"/>
                <a:cs typeface="Times New Roman" panose="02020603050405020304" pitchFamily="18" charset="0"/>
              </a:rPr>
              <a:t>sự biết ơn của em với người thân trong gia đình. Khi em dành tâm huyết và công sức để làm tấm thiếp, người thân nhận được chắc chắn sẽ rất vui và hạnh phúc . Đây chính là món quà vô giá. Hãy luôn nói những lời yêu thương với người thân của mình các em nhé.</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92331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object 2"/>
          <p:cNvPicPr/>
          <p:nvPr/>
        </p:nvPicPr>
        <p:blipFill rotWithShape="1">
          <a:blip r:embed="rId2" cstate="print"/>
          <a:srcRect t="50237"/>
          <a:stretch/>
        </p:blipFill>
        <p:spPr>
          <a:xfrm>
            <a:off x="0" y="0"/>
            <a:ext cx="8991600" cy="6858000"/>
          </a:xfrm>
          <a:prstGeom prst="rect">
            <a:avLst/>
          </a:prstGeom>
        </p:spPr>
      </p:pic>
    </p:spTree>
    <p:extLst>
      <p:ext uri="{BB962C8B-B14F-4D97-AF65-F5344CB8AC3E}">
        <p14:creationId xmlns:p14="http://schemas.microsoft.com/office/powerpoint/2010/main" val="3617599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Untit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7"/>
          <p:cNvSpPr>
            <a:spLocks noChangeArrowheads="1" noChangeShapeType="1" noTextEdit="1"/>
          </p:cNvSpPr>
          <p:nvPr/>
        </p:nvSpPr>
        <p:spPr bwMode="auto">
          <a:xfrm>
            <a:off x="1219200" y="2185988"/>
            <a:ext cx="6477000" cy="1928812"/>
          </a:xfrm>
          <a:prstGeom prst="rect">
            <a:avLst/>
          </a:prstGeom>
        </p:spPr>
        <p:txBody>
          <a:bodyPr wrap="none" fromWordArt="1">
            <a:prstTxWarp prst="textPlain">
              <a:avLst>
                <a:gd name="adj" fmla="val 50000"/>
              </a:avLst>
            </a:prstTxWarp>
          </a:bodyPr>
          <a:lstStyle/>
          <a:p>
            <a:pPr algn="ctr"/>
            <a:r>
              <a:rPr lang="en-US" sz="3600" b="1" kern="10" dirty="0">
                <a:ln w="9525">
                  <a:solidFill>
                    <a:srgbClr val="00FF00"/>
                  </a:solidFill>
                  <a:round/>
                  <a:headEnd/>
                  <a:tailEnd/>
                </a:ln>
                <a:solidFill>
                  <a:srgbClr val="6600CC"/>
                </a:solidFill>
                <a:latin typeface="Times New Roman"/>
                <a:cs typeface="Times New Roman"/>
              </a:rPr>
              <a:t>CHÚC CÁC EM NGOAN-HỌC GIỎI</a:t>
            </a:r>
          </a:p>
        </p:txBody>
      </p:sp>
      <p:pic>
        <p:nvPicPr>
          <p:cNvPr id="7" name="Picture 7" descr="1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13668" y="6128266"/>
            <a:ext cx="771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14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149" y="6097588"/>
            <a:ext cx="7715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770879"/>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applause.wav"/>
          </p:stSnd>
        </p:sndAc>
      </p:transition>
    </mc:Choice>
    <mc:Fallback xmlns="">
      <p:transition spd="slow">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repeatCount="3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5" descr="blumen-pflanzen038"/>
          <p:cNvPicPr/>
          <p:nvPr/>
        </p:nvPicPr>
        <p:blipFill>
          <a:blip r:embed="rId2"/>
          <a:srcRect/>
          <a:stretch>
            <a:fillRect/>
          </a:stretch>
        </p:blipFill>
        <p:spPr bwMode="auto">
          <a:xfrm>
            <a:off x="7467600" y="228600"/>
            <a:ext cx="1447800" cy="965200"/>
          </a:xfrm>
          <a:prstGeom prst="rect">
            <a:avLst/>
          </a:prstGeom>
          <a:noFill/>
          <a:ln w="9525">
            <a:noFill/>
            <a:miter lim="800000"/>
            <a:headEnd/>
            <a:tailEnd/>
          </a:ln>
        </p:spPr>
      </p:pic>
      <p:pic>
        <p:nvPicPr>
          <p:cNvPr id="7" name="Picture 6"/>
          <p:cNvPicPr/>
          <p:nvPr/>
        </p:nvPicPr>
        <p:blipFill>
          <a:blip r:embed="rId3"/>
          <a:srcRect/>
          <a:stretch>
            <a:fillRect/>
          </a:stretch>
        </p:blipFill>
        <p:spPr bwMode="auto">
          <a:xfrm>
            <a:off x="-26719" y="5410200"/>
            <a:ext cx="1398319" cy="1446811"/>
          </a:xfrm>
          <a:prstGeom prst="rect">
            <a:avLst/>
          </a:prstGeom>
          <a:noFill/>
          <a:ln w="9525">
            <a:noFill/>
            <a:miter lim="800000"/>
            <a:headEnd/>
            <a:tailEnd/>
          </a:ln>
        </p:spPr>
      </p:pic>
      <p:pic>
        <p:nvPicPr>
          <p:cNvPr id="8" name="object 2"/>
          <p:cNvPicPr/>
          <p:nvPr/>
        </p:nvPicPr>
        <p:blipFill rotWithShape="1">
          <a:blip r:embed="rId4" cstate="print"/>
          <a:srcRect b="47349"/>
          <a:stretch/>
        </p:blipFill>
        <p:spPr>
          <a:xfrm>
            <a:off x="1600200" y="-152400"/>
            <a:ext cx="5638800" cy="6858000"/>
          </a:xfrm>
          <a:prstGeom prst="rect">
            <a:avLst/>
          </a:prstGeom>
        </p:spPr>
      </p:pic>
    </p:spTree>
    <p:extLst>
      <p:ext uri="{BB962C8B-B14F-4D97-AF65-F5344CB8AC3E}">
        <p14:creationId xmlns:p14="http://schemas.microsoft.com/office/powerpoint/2010/main" val="963020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object 2"/>
          <p:cNvPicPr/>
          <p:nvPr/>
        </p:nvPicPr>
        <p:blipFill rotWithShape="1">
          <a:blip r:embed="rId2" cstate="print"/>
          <a:srcRect t="50809"/>
          <a:stretch/>
        </p:blipFill>
        <p:spPr>
          <a:xfrm>
            <a:off x="304800" y="0"/>
            <a:ext cx="8686800" cy="6858000"/>
          </a:xfrm>
          <a:prstGeom prst="rect">
            <a:avLst/>
          </a:prstGeom>
        </p:spPr>
      </p:pic>
    </p:spTree>
    <p:extLst>
      <p:ext uri="{BB962C8B-B14F-4D97-AF65-F5344CB8AC3E}">
        <p14:creationId xmlns:p14="http://schemas.microsoft.com/office/powerpoint/2010/main" val="3054936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lub%20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556164"/>
            <a:ext cx="61722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p:nvPr/>
        </p:nvPicPr>
        <p:blipFill>
          <a:blip r:embed="rId3"/>
          <a:srcRect/>
          <a:stretch>
            <a:fillRect/>
          </a:stretch>
        </p:blipFill>
        <p:spPr bwMode="auto">
          <a:xfrm>
            <a:off x="7197436" y="7917"/>
            <a:ext cx="1950522" cy="1668483"/>
          </a:xfrm>
          <a:prstGeom prst="rect">
            <a:avLst/>
          </a:prstGeom>
          <a:noFill/>
          <a:ln w="9525">
            <a:noFill/>
            <a:miter lim="800000"/>
            <a:headEnd/>
            <a:tailEnd/>
          </a:ln>
        </p:spPr>
      </p:pic>
      <p:pic>
        <p:nvPicPr>
          <p:cNvPr id="6" name="Picture 5"/>
          <p:cNvPicPr/>
          <p:nvPr/>
        </p:nvPicPr>
        <p:blipFill>
          <a:blip r:embed="rId4"/>
          <a:srcRect/>
          <a:stretch>
            <a:fillRect/>
          </a:stretch>
        </p:blipFill>
        <p:spPr bwMode="auto">
          <a:xfrm>
            <a:off x="21277" y="7917"/>
            <a:ext cx="1731323" cy="1668483"/>
          </a:xfrm>
          <a:prstGeom prst="rect">
            <a:avLst/>
          </a:prstGeom>
          <a:noFill/>
          <a:ln w="9525">
            <a:noFill/>
            <a:miter lim="800000"/>
            <a:headEnd/>
            <a:tailEnd/>
          </a:ln>
        </p:spPr>
      </p:pic>
      <p:sp>
        <p:nvSpPr>
          <p:cNvPr id="7" name="TextBox 6"/>
          <p:cNvSpPr txBox="1"/>
          <p:nvPr/>
        </p:nvSpPr>
        <p:spPr>
          <a:xfrm>
            <a:off x="2705100" y="581639"/>
            <a:ext cx="3657600" cy="584775"/>
          </a:xfrm>
          <a:prstGeom prst="rect">
            <a:avLst/>
          </a:prstGeom>
          <a:noFill/>
        </p:spPr>
        <p:txBody>
          <a:bodyPr wrap="square" rtlCol="0">
            <a:spAutoFit/>
          </a:bodyPr>
          <a:lstStyle/>
          <a:p>
            <a:r>
              <a:rPr lang="en-US" sz="3200" dirty="0" err="1" smtClean="0">
                <a:solidFill>
                  <a:srgbClr val="FF0000"/>
                </a:solidFill>
              </a:rPr>
              <a:t>Thảo</a:t>
            </a:r>
            <a:r>
              <a:rPr lang="en-US" sz="3200" dirty="0" smtClean="0">
                <a:solidFill>
                  <a:srgbClr val="FF0000"/>
                </a:solidFill>
              </a:rPr>
              <a:t> </a:t>
            </a:r>
            <a:r>
              <a:rPr lang="en-US" sz="3200" dirty="0" err="1" smtClean="0">
                <a:solidFill>
                  <a:srgbClr val="FF0000"/>
                </a:solidFill>
              </a:rPr>
              <a:t>luận</a:t>
            </a:r>
            <a:r>
              <a:rPr lang="en-US" sz="3200" dirty="0" smtClean="0">
                <a:solidFill>
                  <a:srgbClr val="FF0000"/>
                </a:solidFill>
              </a:rPr>
              <a:t> </a:t>
            </a:r>
            <a:r>
              <a:rPr lang="en-US" sz="3200" dirty="0" err="1" smtClean="0">
                <a:solidFill>
                  <a:srgbClr val="FF0000"/>
                </a:solidFill>
              </a:rPr>
              <a:t>nhóm</a:t>
            </a:r>
            <a:r>
              <a:rPr lang="en-US" sz="3200" dirty="0" smtClean="0">
                <a:solidFill>
                  <a:srgbClr val="FF0000"/>
                </a:solidFill>
              </a:rPr>
              <a:t> </a:t>
            </a:r>
            <a:endParaRPr lang="en-US" sz="3200" dirty="0">
              <a:solidFill>
                <a:srgbClr val="FF0000"/>
              </a:solidFill>
            </a:endParaRPr>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8229600" y="6392874"/>
            <a:ext cx="914400" cy="414655"/>
          </a:xfrm>
          <a:prstGeom prst="rect">
            <a:avLst/>
          </a:prstGeom>
          <a:noFill/>
        </p:spPr>
      </p:pic>
      <p:sp>
        <p:nvSpPr>
          <p:cNvPr id="2" name="AutoShape 2" descr="Description: 0D22643E"/>
          <p:cNvSpPr>
            <a:spLocks noChangeArrowheads="1"/>
          </p:cNvSpPr>
          <p:nvPr/>
        </p:nvSpPr>
        <p:spPr bwMode="auto">
          <a:xfrm>
            <a:off x="21277" y="6420089"/>
            <a:ext cx="794162" cy="381000"/>
          </a:xfrm>
          <a:prstGeom prst="leftArrow">
            <a:avLst>
              <a:gd name="adj1" fmla="val 50000"/>
              <a:gd name="adj2" fmla="val 40000"/>
            </a:avLst>
          </a:prstGeom>
          <a:blipFill dpi="0" rotWithShape="1">
            <a:blip r:embed="rId6"/>
            <a:srcRect/>
            <a:stretch>
              <a:fillRect/>
            </a:stretch>
          </a:blipFill>
          <a:ln w="9525">
            <a:solidFill>
              <a:srgbClr val="000000"/>
            </a:solidFill>
            <a:miter lim="800000"/>
            <a:headEnd/>
            <a:tailEnd/>
          </a:ln>
        </p:spPr>
        <p:txBody>
          <a:bodyPr vert="horz" wrap="none" lIns="91440" tIns="45720" rIns="91440" bIns="45720" numCol="1" anchor="ctr" anchorCtr="0" compatLnSpc="1">
            <a:prstTxWarp prst="textNoShape">
              <a:avLst/>
            </a:prstTxWarp>
          </a:bodyPr>
          <a:lstStyle/>
          <a:p>
            <a:endParaRPr lang="en-US"/>
          </a:p>
        </p:txBody>
      </p:sp>
    </p:spTree>
    <p:extLst>
      <p:ext uri="{BB962C8B-B14F-4D97-AF65-F5344CB8AC3E}">
        <p14:creationId xmlns:p14="http://schemas.microsoft.com/office/powerpoint/2010/main" val="403221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45523" y="5562600"/>
            <a:ext cx="1431925" cy="1431925"/>
          </a:xfrm>
          <a:prstGeom prst="rect">
            <a:avLst/>
          </a:prstGeom>
          <a:noFill/>
          <a:ln w="9525">
            <a:noFill/>
            <a:miter lim="800000"/>
            <a:headEnd/>
            <a:tailEnd/>
          </a:ln>
        </p:spPr>
      </p:pic>
      <p:pic>
        <p:nvPicPr>
          <p:cNvPr id="6" name="Picture 5"/>
          <p:cNvPicPr/>
          <p:nvPr/>
        </p:nvPicPr>
        <p:blipFill>
          <a:blip r:embed="rId2"/>
          <a:srcRect/>
          <a:stretch>
            <a:fillRect/>
          </a:stretch>
        </p:blipFill>
        <p:spPr bwMode="auto">
          <a:xfrm>
            <a:off x="7712075" y="5557652"/>
            <a:ext cx="1431925" cy="1431925"/>
          </a:xfrm>
          <a:prstGeom prst="rect">
            <a:avLst/>
          </a:prstGeom>
          <a:noFill/>
          <a:ln w="9525">
            <a:noFill/>
            <a:miter lim="800000"/>
            <a:headEnd/>
            <a:tailEnd/>
          </a:ln>
        </p:spPr>
      </p:pic>
      <p:pic>
        <p:nvPicPr>
          <p:cNvPr id="7" name="Picture 6"/>
          <p:cNvPicPr/>
          <p:nvPr/>
        </p:nvPicPr>
        <p:blipFill>
          <a:blip r:embed="rId2"/>
          <a:srcRect/>
          <a:stretch>
            <a:fillRect/>
          </a:stretch>
        </p:blipFill>
        <p:spPr bwMode="auto">
          <a:xfrm>
            <a:off x="6400800" y="5562600"/>
            <a:ext cx="1431925" cy="1431925"/>
          </a:xfrm>
          <a:prstGeom prst="rect">
            <a:avLst/>
          </a:prstGeom>
          <a:noFill/>
          <a:ln w="9525">
            <a:noFill/>
            <a:miter lim="800000"/>
            <a:headEnd/>
            <a:tailEnd/>
          </a:ln>
        </p:spPr>
      </p:pic>
      <p:pic>
        <p:nvPicPr>
          <p:cNvPr id="8" name="Picture 7"/>
          <p:cNvPicPr/>
          <p:nvPr/>
        </p:nvPicPr>
        <p:blipFill>
          <a:blip r:embed="rId2"/>
          <a:srcRect/>
          <a:stretch>
            <a:fillRect/>
          </a:stretch>
        </p:blipFill>
        <p:spPr bwMode="auto">
          <a:xfrm>
            <a:off x="1219199" y="5579423"/>
            <a:ext cx="1431925" cy="1431925"/>
          </a:xfrm>
          <a:prstGeom prst="rect">
            <a:avLst/>
          </a:prstGeom>
          <a:noFill/>
          <a:ln w="9525">
            <a:noFill/>
            <a:miter lim="800000"/>
            <a:headEnd/>
            <a:tailEnd/>
          </a:ln>
        </p:spPr>
      </p:pic>
      <p:pic>
        <p:nvPicPr>
          <p:cNvPr id="9" name="Picture 8"/>
          <p:cNvPicPr/>
          <p:nvPr/>
        </p:nvPicPr>
        <p:blipFill>
          <a:blip r:embed="rId3"/>
          <a:srcRect/>
          <a:stretch>
            <a:fillRect/>
          </a:stretch>
        </p:blipFill>
        <p:spPr bwMode="auto">
          <a:xfrm>
            <a:off x="8001000" y="5070289"/>
            <a:ext cx="1475105" cy="974725"/>
          </a:xfrm>
          <a:prstGeom prst="rect">
            <a:avLst/>
          </a:prstGeom>
          <a:noFill/>
          <a:ln w="9525">
            <a:noFill/>
            <a:miter lim="800000"/>
            <a:headEnd/>
            <a:tailEnd/>
          </a:ln>
        </p:spPr>
      </p:pic>
      <p:pic>
        <p:nvPicPr>
          <p:cNvPr id="10" name="Picture 9"/>
          <p:cNvPicPr/>
          <p:nvPr/>
        </p:nvPicPr>
        <p:blipFill>
          <a:blip r:embed="rId3"/>
          <a:srcRect/>
          <a:stretch>
            <a:fillRect/>
          </a:stretch>
        </p:blipFill>
        <p:spPr bwMode="auto">
          <a:xfrm>
            <a:off x="6952932" y="5298889"/>
            <a:ext cx="1475105" cy="974725"/>
          </a:xfrm>
          <a:prstGeom prst="rect">
            <a:avLst/>
          </a:prstGeom>
          <a:noFill/>
          <a:ln w="9525">
            <a:noFill/>
            <a:miter lim="800000"/>
            <a:headEnd/>
            <a:tailEnd/>
          </a:ln>
        </p:spPr>
      </p:pic>
      <p:pic>
        <p:nvPicPr>
          <p:cNvPr id="11" name="Picture 10"/>
          <p:cNvPicPr/>
          <p:nvPr/>
        </p:nvPicPr>
        <p:blipFill>
          <a:blip r:embed="rId4"/>
          <a:srcRect/>
          <a:stretch>
            <a:fillRect/>
          </a:stretch>
        </p:blipFill>
        <p:spPr bwMode="auto">
          <a:xfrm rot="9137955">
            <a:off x="-142295" y="5487393"/>
            <a:ext cx="1115060" cy="974090"/>
          </a:xfrm>
          <a:prstGeom prst="rect">
            <a:avLst/>
          </a:prstGeom>
          <a:noFill/>
        </p:spPr>
      </p:pic>
      <p:pic>
        <p:nvPicPr>
          <p:cNvPr id="12" name="Picture 11"/>
          <p:cNvPicPr/>
          <p:nvPr/>
        </p:nvPicPr>
        <p:blipFill>
          <a:blip r:embed="rId4"/>
          <a:srcRect/>
          <a:stretch>
            <a:fillRect/>
          </a:stretch>
        </p:blipFill>
        <p:spPr bwMode="auto">
          <a:xfrm rot="9137955">
            <a:off x="1297774" y="5484423"/>
            <a:ext cx="1115060" cy="974090"/>
          </a:xfrm>
          <a:prstGeom prst="rect">
            <a:avLst/>
          </a:prstGeom>
          <a:noFill/>
        </p:spPr>
      </p:pic>
      <p:pic>
        <p:nvPicPr>
          <p:cNvPr id="13" name="Picture 12"/>
          <p:cNvPicPr/>
          <p:nvPr/>
        </p:nvPicPr>
        <p:blipFill>
          <a:blip r:embed="rId5"/>
          <a:srcRect/>
          <a:stretch>
            <a:fillRect/>
          </a:stretch>
        </p:blipFill>
        <p:spPr bwMode="auto">
          <a:xfrm>
            <a:off x="-38679" y="6927"/>
            <a:ext cx="1357828" cy="1288473"/>
          </a:xfrm>
          <a:prstGeom prst="rect">
            <a:avLst/>
          </a:prstGeom>
          <a:noFill/>
          <a:ln w="9525">
            <a:noFill/>
            <a:miter lim="800000"/>
            <a:headEnd/>
            <a:tailEnd/>
          </a:ln>
        </p:spPr>
      </p:pic>
      <p:pic>
        <p:nvPicPr>
          <p:cNvPr id="14" name="Picture 13"/>
          <p:cNvPicPr/>
          <p:nvPr/>
        </p:nvPicPr>
        <p:blipFill>
          <a:blip r:embed="rId6"/>
          <a:srcRect/>
          <a:stretch>
            <a:fillRect/>
          </a:stretch>
        </p:blipFill>
        <p:spPr bwMode="auto">
          <a:xfrm>
            <a:off x="7664449" y="0"/>
            <a:ext cx="1527175" cy="1371600"/>
          </a:xfrm>
          <a:prstGeom prst="rect">
            <a:avLst/>
          </a:prstGeom>
          <a:noFill/>
          <a:ln w="9525">
            <a:noFill/>
            <a:miter lim="800000"/>
            <a:headEnd/>
            <a:tailEnd/>
          </a:ln>
        </p:spPr>
      </p:pic>
      <p:pic>
        <p:nvPicPr>
          <p:cNvPr id="15" name="object 2"/>
          <p:cNvPicPr/>
          <p:nvPr/>
        </p:nvPicPr>
        <p:blipFill rotWithShape="1">
          <a:blip r:embed="rId7" cstate="print"/>
          <a:srcRect l="13882" t="68204" r="50267" b="16872"/>
          <a:stretch/>
        </p:blipFill>
        <p:spPr>
          <a:xfrm>
            <a:off x="1371600" y="685800"/>
            <a:ext cx="6172200" cy="5181600"/>
          </a:xfrm>
          <a:prstGeom prst="rect">
            <a:avLst/>
          </a:prstGeom>
        </p:spPr>
      </p:pic>
    </p:spTree>
    <p:extLst>
      <p:ext uri="{BB962C8B-B14F-4D97-AF65-F5344CB8AC3E}">
        <p14:creationId xmlns:p14="http://schemas.microsoft.com/office/powerpoint/2010/main" val="169461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7591095" y="-179615"/>
            <a:ext cx="1527175" cy="1322615"/>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0" y="-179615"/>
            <a:ext cx="1371600" cy="1322615"/>
          </a:xfrm>
          <a:prstGeom prst="rect">
            <a:avLst/>
          </a:prstGeom>
          <a:noFill/>
          <a:ln w="9525">
            <a:noFill/>
            <a:miter lim="800000"/>
            <a:headEnd/>
            <a:tailEnd/>
          </a:ln>
        </p:spPr>
      </p:pic>
      <p:pic>
        <p:nvPicPr>
          <p:cNvPr id="7" name="Picture 6" descr="64"/>
          <p:cNvPicPr/>
          <p:nvPr/>
        </p:nvPicPr>
        <p:blipFill>
          <a:blip r:embed="rId4"/>
          <a:srcRect/>
          <a:stretch>
            <a:fillRect/>
          </a:stretch>
        </p:blipFill>
        <p:spPr bwMode="auto">
          <a:xfrm>
            <a:off x="7010400" y="4648200"/>
            <a:ext cx="2167247" cy="2176153"/>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1625567" y="4951730"/>
            <a:ext cx="1414780" cy="1906270"/>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796636" y="4937875"/>
            <a:ext cx="1414780" cy="1906270"/>
          </a:xfrm>
          <a:prstGeom prst="rect">
            <a:avLst/>
          </a:prstGeom>
          <a:noFill/>
          <a:ln w="9525">
            <a:noFill/>
            <a:miter lim="800000"/>
            <a:headEnd/>
            <a:tailEnd/>
          </a:ln>
        </p:spPr>
      </p:pic>
      <p:pic>
        <p:nvPicPr>
          <p:cNvPr id="11" name="Picture 10"/>
          <p:cNvPicPr/>
          <p:nvPr/>
        </p:nvPicPr>
        <p:blipFill>
          <a:blip r:embed="rId5"/>
          <a:srcRect/>
          <a:stretch>
            <a:fillRect/>
          </a:stretch>
        </p:blipFill>
        <p:spPr bwMode="auto">
          <a:xfrm>
            <a:off x="-117401" y="5032242"/>
            <a:ext cx="1414780" cy="1906270"/>
          </a:xfrm>
          <a:prstGeom prst="rect">
            <a:avLst/>
          </a:prstGeom>
          <a:noFill/>
          <a:ln w="9525">
            <a:noFill/>
            <a:miter lim="800000"/>
            <a:headEnd/>
            <a:tailEnd/>
          </a:ln>
        </p:spPr>
      </p:pic>
      <p:pic>
        <p:nvPicPr>
          <p:cNvPr id="12" name="Picture 11"/>
          <p:cNvPicPr/>
          <p:nvPr/>
        </p:nvPicPr>
        <p:blipFill>
          <a:blip r:embed="rId6"/>
          <a:srcRect/>
          <a:stretch>
            <a:fillRect/>
          </a:stretch>
        </p:blipFill>
        <p:spPr bwMode="auto">
          <a:xfrm>
            <a:off x="1504026" y="3945255"/>
            <a:ext cx="923290" cy="1405890"/>
          </a:xfrm>
          <a:prstGeom prst="rect">
            <a:avLst/>
          </a:prstGeom>
          <a:noFill/>
          <a:ln w="9525">
            <a:noFill/>
            <a:miter lim="800000"/>
            <a:headEnd/>
            <a:tailEnd/>
          </a:ln>
        </p:spPr>
      </p:pic>
      <p:pic>
        <p:nvPicPr>
          <p:cNvPr id="13" name="Picture 12"/>
          <p:cNvPicPr/>
          <p:nvPr/>
        </p:nvPicPr>
        <p:blipFill>
          <a:blip r:embed="rId6"/>
          <a:srcRect/>
          <a:stretch>
            <a:fillRect/>
          </a:stretch>
        </p:blipFill>
        <p:spPr bwMode="auto">
          <a:xfrm>
            <a:off x="224155" y="4126997"/>
            <a:ext cx="923290" cy="1405890"/>
          </a:xfrm>
          <a:prstGeom prst="rect">
            <a:avLst/>
          </a:prstGeom>
          <a:noFill/>
          <a:ln w="9525">
            <a:noFill/>
            <a:miter lim="800000"/>
            <a:headEnd/>
            <a:tailEnd/>
          </a:ln>
        </p:spPr>
      </p:pic>
      <p:pic>
        <p:nvPicPr>
          <p:cNvPr id="14" name="object 2"/>
          <p:cNvPicPr/>
          <p:nvPr/>
        </p:nvPicPr>
        <p:blipFill rotWithShape="1">
          <a:blip r:embed="rId7" cstate="print"/>
          <a:srcRect l="48396" t="66072" r="9693" b="16717"/>
          <a:stretch/>
        </p:blipFill>
        <p:spPr>
          <a:xfrm>
            <a:off x="1752600" y="0"/>
            <a:ext cx="5791200" cy="6781800"/>
          </a:xfrm>
          <a:prstGeom prst="rect">
            <a:avLst/>
          </a:prstGeom>
        </p:spPr>
      </p:pic>
    </p:spTree>
    <p:extLst>
      <p:ext uri="{BB962C8B-B14F-4D97-AF65-F5344CB8AC3E}">
        <p14:creationId xmlns:p14="http://schemas.microsoft.com/office/powerpoint/2010/main" val="2691547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7591095" y="-179615"/>
            <a:ext cx="1527175" cy="1322615"/>
          </a:xfrm>
          <a:prstGeom prst="rect">
            <a:avLst/>
          </a:prstGeom>
          <a:noFill/>
          <a:ln w="9525">
            <a:noFill/>
            <a:miter lim="800000"/>
            <a:headEnd/>
            <a:tailEnd/>
          </a:ln>
        </p:spPr>
      </p:pic>
      <p:pic>
        <p:nvPicPr>
          <p:cNvPr id="6" name="Picture 5"/>
          <p:cNvPicPr/>
          <p:nvPr/>
        </p:nvPicPr>
        <p:blipFill>
          <a:blip r:embed="rId3"/>
          <a:srcRect/>
          <a:stretch>
            <a:fillRect/>
          </a:stretch>
        </p:blipFill>
        <p:spPr bwMode="auto">
          <a:xfrm>
            <a:off x="0" y="-179615"/>
            <a:ext cx="1371600" cy="1322615"/>
          </a:xfrm>
          <a:prstGeom prst="rect">
            <a:avLst/>
          </a:prstGeom>
          <a:noFill/>
          <a:ln w="9525">
            <a:noFill/>
            <a:miter lim="800000"/>
            <a:headEnd/>
            <a:tailEnd/>
          </a:ln>
        </p:spPr>
      </p:pic>
      <p:pic>
        <p:nvPicPr>
          <p:cNvPr id="14" name="object 2"/>
          <p:cNvPicPr/>
          <p:nvPr/>
        </p:nvPicPr>
        <p:blipFill rotWithShape="1">
          <a:blip r:embed="rId4" cstate="print"/>
          <a:srcRect l="20671" t="82320" r="16324" b="3897"/>
          <a:stretch/>
        </p:blipFill>
        <p:spPr>
          <a:xfrm>
            <a:off x="990600" y="1295400"/>
            <a:ext cx="7620000" cy="4876800"/>
          </a:xfrm>
          <a:prstGeom prst="rect">
            <a:avLst/>
          </a:prstGeom>
        </p:spPr>
      </p:pic>
    </p:spTree>
    <p:extLst>
      <p:ext uri="{BB962C8B-B14F-4D97-AF65-F5344CB8AC3E}">
        <p14:creationId xmlns:p14="http://schemas.microsoft.com/office/powerpoint/2010/main" val="34126364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489" y="14103"/>
            <a:ext cx="9144000" cy="6858000"/>
          </a:xfrm>
          <a:prstGeom prst="rect">
            <a:avLst/>
          </a:prstGeom>
        </p:spPr>
      </p:pic>
      <p:grpSp>
        <p:nvGrpSpPr>
          <p:cNvPr id="5" name="Group 4"/>
          <p:cNvGrpSpPr/>
          <p:nvPr/>
        </p:nvGrpSpPr>
        <p:grpSpPr bwMode="auto">
          <a:xfrm>
            <a:off x="45064" y="5522843"/>
            <a:ext cx="3429000" cy="1210310"/>
            <a:chOff x="-926092" y="76200"/>
            <a:chExt cx="4149146" cy="2435750"/>
          </a:xfrm>
        </p:grpSpPr>
        <p:sp>
          <p:nvSpPr>
            <p:cNvPr id="6" name="Rectangle 5"/>
            <p:cNvSpPr/>
            <p:nvPr/>
          </p:nvSpPr>
          <p:spPr>
            <a:xfrm>
              <a:off x="-926092" y="1574358"/>
              <a:ext cx="2927304" cy="937592"/>
            </a:xfrm>
            <a:prstGeom prst="rect">
              <a:avLst/>
            </a:prstGeom>
            <a:solidFill>
              <a:srgbClr val="00FF00"/>
            </a:solidFill>
            <a:ln w="25400" cap="flat" cmpd="sng" algn="ctr">
              <a:solidFill>
                <a:srgbClr val="4F81BD">
                  <a:shade val="50000"/>
                </a:srgbClr>
              </a:solidFill>
              <a:prstDash val="solid"/>
            </a:ln>
            <a:effectLst/>
          </p:spPr>
          <p:txBody>
            <a:bodyPr anchor="ctr"/>
            <a:lstStyle/>
            <a:p>
              <a:pPr>
                <a:lnSpc>
                  <a:spcPct val="115000"/>
                </a:lnSpc>
                <a:spcAft>
                  <a:spcPts val="1000"/>
                </a:spcAft>
              </a:pPr>
              <a:r>
                <a:rPr lang="en-US" sz="1100">
                  <a:effectLst/>
                  <a:latin typeface="Calibri"/>
                  <a:ea typeface="Times New Roman"/>
                  <a:cs typeface="Times New Roman"/>
                </a:rPr>
                <a:t> </a:t>
              </a:r>
              <a:endParaRPr lang="en-US" sz="1100">
                <a:effectLst/>
                <a:latin typeface="Calibri"/>
                <a:ea typeface="Calibri"/>
                <a:cs typeface="Times New Roman"/>
              </a:endParaRPr>
            </a:p>
          </p:txBody>
        </p:sp>
        <p:grpSp>
          <p:nvGrpSpPr>
            <p:cNvPr id="7" name="Group 6"/>
            <p:cNvGrpSpPr>
              <a:grpSpLocks/>
            </p:cNvGrpSpPr>
            <p:nvPr/>
          </p:nvGrpSpPr>
          <p:grpSpPr bwMode="auto">
            <a:xfrm>
              <a:off x="152400" y="76200"/>
              <a:ext cx="3070654" cy="1066800"/>
              <a:chOff x="152400" y="76200"/>
              <a:chExt cx="3070654" cy="1066800"/>
            </a:xfrm>
          </p:grpSpPr>
          <p:pic>
            <p:nvPicPr>
              <p:cNvPr id="8" name="Picture 7" descr="Smiley-09-june"/>
              <p:cNvPicPr>
                <a:picLocks noChangeAspect="1" noChangeArrowheads="1" noCrop="1"/>
              </p:cNvPicPr>
              <p:nvPr/>
            </p:nvPicPr>
            <p:blipFill>
              <a:blip r:embed="rId3"/>
              <a:srcRect/>
              <a:stretch>
                <a:fillRect/>
              </a:stretch>
            </p:blipFill>
            <p:spPr bwMode="auto">
              <a:xfrm>
                <a:off x="152400" y="76200"/>
                <a:ext cx="1097692" cy="1066800"/>
              </a:xfrm>
              <a:prstGeom prst="rect">
                <a:avLst/>
              </a:prstGeom>
              <a:noFill/>
              <a:ln w="9525">
                <a:noFill/>
                <a:miter lim="800000"/>
                <a:headEnd/>
                <a:tailEnd/>
              </a:ln>
            </p:spPr>
          </p:pic>
          <p:pic>
            <p:nvPicPr>
              <p:cNvPr id="9" name="Picture 8" descr="Smiley-09-june"/>
              <p:cNvPicPr>
                <a:picLocks noChangeAspect="1" noChangeArrowheads="1" noCrop="1"/>
              </p:cNvPicPr>
              <p:nvPr/>
            </p:nvPicPr>
            <p:blipFill>
              <a:blip r:embed="rId3"/>
              <a:srcRect/>
              <a:stretch>
                <a:fillRect/>
              </a:stretch>
            </p:blipFill>
            <p:spPr bwMode="auto">
              <a:xfrm>
                <a:off x="1165654" y="76200"/>
                <a:ext cx="1097692" cy="1066800"/>
              </a:xfrm>
              <a:prstGeom prst="rect">
                <a:avLst/>
              </a:prstGeom>
              <a:noFill/>
              <a:ln w="9525">
                <a:noFill/>
                <a:miter lim="800000"/>
                <a:headEnd/>
                <a:tailEnd/>
              </a:ln>
            </p:spPr>
          </p:pic>
          <p:pic>
            <p:nvPicPr>
              <p:cNvPr id="10" name="Picture 9" descr="Smiley-09-june"/>
              <p:cNvPicPr>
                <a:picLocks noChangeAspect="1" noChangeArrowheads="1" noCrop="1"/>
              </p:cNvPicPr>
              <p:nvPr/>
            </p:nvPicPr>
            <p:blipFill>
              <a:blip r:embed="rId3"/>
              <a:srcRect/>
              <a:stretch>
                <a:fillRect/>
              </a:stretch>
            </p:blipFill>
            <p:spPr bwMode="auto">
              <a:xfrm>
                <a:off x="2125362" y="76200"/>
                <a:ext cx="1097692" cy="1066800"/>
              </a:xfrm>
              <a:prstGeom prst="rect">
                <a:avLst/>
              </a:prstGeom>
              <a:noFill/>
              <a:ln w="9525">
                <a:noFill/>
                <a:miter lim="800000"/>
                <a:headEnd/>
                <a:tailEnd/>
              </a:ln>
            </p:spPr>
          </p:pic>
        </p:grpSp>
      </p:grpSp>
      <p:pic>
        <p:nvPicPr>
          <p:cNvPr id="11" name="Picture 10" descr="6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2881" y="5638800"/>
            <a:ext cx="758825" cy="1295648"/>
          </a:xfrm>
          <a:prstGeom prst="rect">
            <a:avLst/>
          </a:prstGeom>
          <a:noFill/>
          <a:ln w="9525">
            <a:noFill/>
            <a:miter lim="800000"/>
            <a:headEnd/>
            <a:tailEnd/>
          </a:ln>
        </p:spPr>
      </p:pic>
      <p:pic>
        <p:nvPicPr>
          <p:cNvPr id="12" name="Picture 11" descr="6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2985" y="4572000"/>
            <a:ext cx="758825" cy="1253491"/>
          </a:xfrm>
          <a:prstGeom prst="rect">
            <a:avLst/>
          </a:prstGeom>
          <a:noFill/>
          <a:ln w="9525">
            <a:noFill/>
            <a:miter lim="800000"/>
            <a:headEnd/>
            <a:tailEnd/>
          </a:ln>
        </p:spPr>
      </p:pic>
      <p:pic>
        <p:nvPicPr>
          <p:cNvPr id="13" name="Picture 12" descr="6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87488" y="5638800"/>
            <a:ext cx="758825" cy="1295648"/>
          </a:xfrm>
          <a:prstGeom prst="rect">
            <a:avLst/>
          </a:prstGeom>
          <a:noFill/>
          <a:ln w="9525">
            <a:noFill/>
            <a:miter lim="800000"/>
            <a:headEnd/>
            <a:tailEnd/>
          </a:ln>
        </p:spPr>
      </p:pic>
      <p:pic>
        <p:nvPicPr>
          <p:cNvPr id="14" name="Picture 13" descr="6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572000"/>
            <a:ext cx="758825" cy="1254481"/>
          </a:xfrm>
          <a:prstGeom prst="rect">
            <a:avLst/>
          </a:prstGeom>
          <a:noFill/>
          <a:ln w="9525">
            <a:noFill/>
            <a:miter lim="800000"/>
            <a:headEnd/>
            <a:tailEnd/>
          </a:ln>
        </p:spPr>
      </p:pic>
      <p:pic>
        <p:nvPicPr>
          <p:cNvPr id="15" name="Picture 14"/>
          <p:cNvPicPr/>
          <p:nvPr/>
        </p:nvPicPr>
        <p:blipFill>
          <a:blip r:embed="rId5">
            <a:extLst>
              <a:ext uri="{28A0092B-C50C-407E-A947-70E740481C1C}">
                <a14:useLocalDpi xmlns:a14="http://schemas.microsoft.com/office/drawing/2010/main" val="0"/>
              </a:ext>
            </a:extLst>
          </a:blip>
          <a:srcRect/>
          <a:stretch>
            <a:fillRect/>
          </a:stretch>
        </p:blipFill>
        <p:spPr bwMode="auto">
          <a:xfrm>
            <a:off x="3540599" y="4699256"/>
            <a:ext cx="657860" cy="789940"/>
          </a:xfrm>
          <a:prstGeom prst="rect">
            <a:avLst/>
          </a:prstGeom>
          <a:noFill/>
        </p:spPr>
      </p:pic>
      <p:pic>
        <p:nvPicPr>
          <p:cNvPr id="16" name="Picture 15"/>
          <p:cNvPicPr/>
          <p:nvPr/>
        </p:nvPicPr>
        <p:blipFill>
          <a:blip r:embed="rId5">
            <a:extLst>
              <a:ext uri="{28A0092B-C50C-407E-A947-70E740481C1C}">
                <a14:useLocalDpi xmlns:a14="http://schemas.microsoft.com/office/drawing/2010/main" val="0"/>
              </a:ext>
            </a:extLst>
          </a:blip>
          <a:srcRect/>
          <a:stretch>
            <a:fillRect/>
          </a:stretch>
        </p:blipFill>
        <p:spPr bwMode="auto">
          <a:xfrm>
            <a:off x="3474064" y="5992812"/>
            <a:ext cx="657860" cy="789940"/>
          </a:xfrm>
          <a:prstGeom prst="rect">
            <a:avLst/>
          </a:prstGeom>
          <a:noFill/>
        </p:spPr>
      </p:pic>
      <p:pic>
        <p:nvPicPr>
          <p:cNvPr id="17" name="Picture 16"/>
          <p:cNvPicPr/>
          <p:nvPr/>
        </p:nvPicPr>
        <p:blipFill>
          <a:blip r:embed="rId5">
            <a:extLst>
              <a:ext uri="{28A0092B-C50C-407E-A947-70E740481C1C}">
                <a14:useLocalDpi xmlns:a14="http://schemas.microsoft.com/office/drawing/2010/main" val="0"/>
              </a:ext>
            </a:extLst>
          </a:blip>
          <a:srcRect/>
          <a:stretch>
            <a:fillRect/>
          </a:stretch>
        </p:blipFill>
        <p:spPr bwMode="auto">
          <a:xfrm>
            <a:off x="4431473" y="4699256"/>
            <a:ext cx="657860" cy="789940"/>
          </a:xfrm>
          <a:prstGeom prst="rect">
            <a:avLst/>
          </a:prstGeom>
          <a:noFill/>
        </p:spPr>
      </p:pic>
      <p:pic>
        <p:nvPicPr>
          <p:cNvPr id="18" name="Picture 17"/>
          <p:cNvPicPr/>
          <p:nvPr/>
        </p:nvPicPr>
        <p:blipFill>
          <a:blip r:embed="rId5">
            <a:extLst>
              <a:ext uri="{28A0092B-C50C-407E-A947-70E740481C1C}">
                <a14:useLocalDpi xmlns:a14="http://schemas.microsoft.com/office/drawing/2010/main" val="0"/>
              </a:ext>
            </a:extLst>
          </a:blip>
          <a:srcRect/>
          <a:stretch>
            <a:fillRect/>
          </a:stretch>
        </p:blipFill>
        <p:spPr bwMode="auto">
          <a:xfrm>
            <a:off x="4431473" y="6033588"/>
            <a:ext cx="657860" cy="789940"/>
          </a:xfrm>
          <a:prstGeom prst="rect">
            <a:avLst/>
          </a:prstGeom>
          <a:noFill/>
        </p:spPr>
      </p:pic>
      <p:sp>
        <p:nvSpPr>
          <p:cNvPr id="19" name="Rectangle 18"/>
          <p:cNvSpPr/>
          <p:nvPr/>
        </p:nvSpPr>
        <p:spPr>
          <a:xfrm>
            <a:off x="198489" y="1376065"/>
            <a:ext cx="6507112" cy="830997"/>
          </a:xfrm>
          <a:prstGeom prst="rect">
            <a:avLst/>
          </a:prstGeom>
          <a:noFill/>
        </p:spPr>
        <p:txBody>
          <a:bodyPr wrap="squar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800" b="1"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CÁC NHÓM TRÌNH BÀY</a:t>
            </a:r>
            <a:endParaRPr lang="en-US" sz="4800" b="1"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endParaRPr>
          </a:p>
        </p:txBody>
      </p:sp>
    </p:spTree>
    <p:extLst>
      <p:ext uri="{BB962C8B-B14F-4D97-AF65-F5344CB8AC3E}">
        <p14:creationId xmlns:p14="http://schemas.microsoft.com/office/powerpoint/2010/main" val="3922519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srcRect/>
          <a:stretch>
            <a:fillRect/>
          </a:stretch>
        </p:blipFill>
        <p:spPr bwMode="auto">
          <a:xfrm>
            <a:off x="7712075" y="5486400"/>
            <a:ext cx="1431925" cy="1431925"/>
          </a:xfrm>
          <a:prstGeom prst="rect">
            <a:avLst/>
          </a:prstGeom>
          <a:noFill/>
          <a:ln w="9525">
            <a:noFill/>
            <a:miter lim="800000"/>
            <a:headEnd/>
            <a:tailEnd/>
          </a:ln>
        </p:spPr>
      </p:pic>
      <p:pic>
        <p:nvPicPr>
          <p:cNvPr id="7" name="Picture 6"/>
          <p:cNvPicPr/>
          <p:nvPr/>
        </p:nvPicPr>
        <p:blipFill>
          <a:blip r:embed="rId2"/>
          <a:srcRect/>
          <a:stretch>
            <a:fillRect/>
          </a:stretch>
        </p:blipFill>
        <p:spPr bwMode="auto">
          <a:xfrm>
            <a:off x="6629400" y="5618018"/>
            <a:ext cx="1431925" cy="1431925"/>
          </a:xfrm>
          <a:prstGeom prst="rect">
            <a:avLst/>
          </a:prstGeom>
          <a:noFill/>
          <a:ln w="9525">
            <a:noFill/>
            <a:miter lim="800000"/>
            <a:headEnd/>
            <a:tailEnd/>
          </a:ln>
        </p:spPr>
      </p:pic>
      <p:pic>
        <p:nvPicPr>
          <p:cNvPr id="8" name="Picture 7"/>
          <p:cNvPicPr/>
          <p:nvPr/>
        </p:nvPicPr>
        <p:blipFill>
          <a:blip r:embed="rId2"/>
          <a:srcRect/>
          <a:stretch>
            <a:fillRect/>
          </a:stretch>
        </p:blipFill>
        <p:spPr bwMode="auto">
          <a:xfrm>
            <a:off x="-76200" y="5486400"/>
            <a:ext cx="1431925" cy="1431925"/>
          </a:xfrm>
          <a:prstGeom prst="rect">
            <a:avLst/>
          </a:prstGeom>
          <a:noFill/>
          <a:ln w="9525">
            <a:noFill/>
            <a:miter lim="800000"/>
            <a:headEnd/>
            <a:tailEnd/>
          </a:ln>
        </p:spPr>
      </p:pic>
      <p:pic>
        <p:nvPicPr>
          <p:cNvPr id="9" name="Picture 8"/>
          <p:cNvPicPr/>
          <p:nvPr/>
        </p:nvPicPr>
        <p:blipFill>
          <a:blip r:embed="rId2"/>
          <a:srcRect/>
          <a:stretch>
            <a:fillRect/>
          </a:stretch>
        </p:blipFill>
        <p:spPr bwMode="auto">
          <a:xfrm>
            <a:off x="1219200" y="5543796"/>
            <a:ext cx="1431925" cy="1431925"/>
          </a:xfrm>
          <a:prstGeom prst="rect">
            <a:avLst/>
          </a:prstGeom>
          <a:noFill/>
          <a:ln w="9525">
            <a:noFill/>
            <a:miter lim="800000"/>
            <a:headEnd/>
            <a:tailEnd/>
          </a:ln>
        </p:spPr>
      </p:pic>
      <p:pic>
        <p:nvPicPr>
          <p:cNvPr id="10" name="Picture 9" descr="blumen-pflanzen038"/>
          <p:cNvPicPr/>
          <p:nvPr/>
        </p:nvPicPr>
        <p:blipFill>
          <a:blip r:embed="rId3"/>
          <a:srcRect/>
          <a:stretch>
            <a:fillRect/>
          </a:stretch>
        </p:blipFill>
        <p:spPr bwMode="auto">
          <a:xfrm>
            <a:off x="0" y="-2"/>
            <a:ext cx="1447800" cy="1397995"/>
          </a:xfrm>
          <a:prstGeom prst="rect">
            <a:avLst/>
          </a:prstGeom>
          <a:noFill/>
          <a:ln w="9525">
            <a:noFill/>
            <a:miter lim="800000"/>
            <a:headEnd/>
            <a:tailEnd/>
          </a:ln>
        </p:spPr>
      </p:pic>
      <p:pic>
        <p:nvPicPr>
          <p:cNvPr id="11" name="Picture 10"/>
          <p:cNvPicPr/>
          <p:nvPr/>
        </p:nvPicPr>
        <p:blipFill>
          <a:blip r:embed="rId4"/>
          <a:stretch>
            <a:fillRect/>
          </a:stretch>
        </p:blipFill>
        <p:spPr>
          <a:xfrm>
            <a:off x="7142797" y="-160655"/>
            <a:ext cx="1837055" cy="1837055"/>
          </a:xfrm>
          <a:prstGeom prst="rect">
            <a:avLst/>
          </a:prstGeom>
        </p:spPr>
      </p:pic>
      <p:sp>
        <p:nvSpPr>
          <p:cNvPr id="2" name="Rectangle 1"/>
          <p:cNvSpPr/>
          <p:nvPr/>
        </p:nvSpPr>
        <p:spPr>
          <a:xfrm>
            <a:off x="304800" y="1600200"/>
            <a:ext cx="8305800" cy="4154984"/>
          </a:xfrm>
          <a:prstGeom prst="rect">
            <a:avLst/>
          </a:prstGeom>
        </p:spPr>
        <p:txBody>
          <a:bodyPr wrap="square">
            <a:spAutoFit/>
          </a:bodyPr>
          <a:lstStyle/>
          <a:p>
            <a:r>
              <a:rPr lang="vi-VN" sz="4400" dirty="0">
                <a:latin typeface="Times New Roman" panose="02020603050405020304" pitchFamily="18" charset="0"/>
                <a:ea typeface="Times New Roman" panose="02020603050405020304" pitchFamily="18" charset="0"/>
              </a:rPr>
              <a:t>Các thành viên trong gia đình cần luôn yêu </a:t>
            </a:r>
            <a:r>
              <a:rPr lang="vi-VN" sz="4400" dirty="0" smtClean="0">
                <a:latin typeface="Times New Roman" panose="02020603050405020304" pitchFamily="18" charset="0"/>
                <a:ea typeface="Times New Roman" panose="02020603050405020304" pitchFamily="18" charset="0"/>
              </a:rPr>
              <a:t>thương, </a:t>
            </a:r>
            <a:r>
              <a:rPr lang="vi-VN" sz="4400" dirty="0">
                <a:latin typeface="Times New Roman" panose="02020603050405020304" pitchFamily="18" charset="0"/>
                <a:ea typeface="Times New Roman" panose="02020603050405020304" pitchFamily="18" charset="0"/>
              </a:rPr>
              <a:t>quan tâm, chăm sóc lẫn </a:t>
            </a:r>
            <a:r>
              <a:rPr lang="vi-VN" sz="4400" dirty="0" smtClean="0">
                <a:latin typeface="Times New Roman" panose="02020603050405020304" pitchFamily="18" charset="0"/>
                <a:ea typeface="Times New Roman" panose="02020603050405020304" pitchFamily="18" charset="0"/>
              </a:rPr>
              <a:t>nhau. </a:t>
            </a:r>
            <a:r>
              <a:rPr lang="vi-VN" sz="4400" dirty="0">
                <a:latin typeface="Times New Roman" panose="02020603050405020304" pitchFamily="18" charset="0"/>
                <a:ea typeface="Times New Roman" panose="02020603050405020304" pitchFamily="18" charset="0"/>
              </a:rPr>
              <a:t>Các em hãy có những việc làm cụ thể thể hiện tình cảm yêu </a:t>
            </a:r>
            <a:r>
              <a:rPr lang="vi-VN" sz="4400" dirty="0" smtClean="0">
                <a:latin typeface="Times New Roman" panose="02020603050405020304" pitchFamily="18" charset="0"/>
                <a:ea typeface="Times New Roman" panose="02020603050405020304" pitchFamily="18" charset="0"/>
              </a:rPr>
              <a:t>thương, </a:t>
            </a:r>
            <a:r>
              <a:rPr lang="vi-VN" sz="4400" dirty="0">
                <a:latin typeface="Times New Roman" panose="02020603050405020304" pitchFamily="18" charset="0"/>
                <a:ea typeface="Times New Roman" panose="02020603050405020304" pitchFamily="18" charset="0"/>
              </a:rPr>
              <a:t>trân trọng bố </a:t>
            </a:r>
            <a:r>
              <a:rPr lang="vi-VN" sz="4400" dirty="0" smtClean="0">
                <a:latin typeface="Times New Roman" panose="02020603050405020304" pitchFamily="18" charset="0"/>
                <a:ea typeface="Times New Roman" panose="02020603050405020304" pitchFamily="18" charset="0"/>
              </a:rPr>
              <a:t>mẹ, </a:t>
            </a:r>
            <a:r>
              <a:rPr lang="vi-VN" sz="4400" dirty="0">
                <a:latin typeface="Times New Roman" panose="02020603050405020304" pitchFamily="18" charset="0"/>
                <a:ea typeface="Times New Roman" panose="02020603050405020304" pitchFamily="18" charset="0"/>
              </a:rPr>
              <a:t>ông bà, anh chị em của mình.</a:t>
            </a:r>
            <a:endParaRPr lang="en-US" sz="4400" dirty="0"/>
          </a:p>
        </p:txBody>
      </p:sp>
    </p:spTree>
    <p:extLst>
      <p:ext uri="{BB962C8B-B14F-4D97-AF65-F5344CB8AC3E}">
        <p14:creationId xmlns:p14="http://schemas.microsoft.com/office/powerpoint/2010/main" val="7035667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154</Words>
  <Application>Microsoft Office PowerPoint</Application>
  <PresentationFormat>On-screen Show (4:3)</PresentationFormat>
  <Paragraphs>18</Paragraphs>
  <Slides>16</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AutoBVT</cp:lastModifiedBy>
  <cp:revision>30</cp:revision>
  <dcterms:created xsi:type="dcterms:W3CDTF">2021-07-23T22:10:18Z</dcterms:created>
  <dcterms:modified xsi:type="dcterms:W3CDTF">2021-08-15T14:22:10Z</dcterms:modified>
</cp:coreProperties>
</file>