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gFXjoZ5inP35PJfas7FmgRLyK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050217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acebook.com/groups/311634746757667/"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u="sng">
                <a:solidFill>
                  <a:schemeClr val="dk1"/>
                </a:solidFill>
                <a:latin typeface="Calibri"/>
                <a:ea typeface="Calibri"/>
                <a:cs typeface="Calibri"/>
                <a:sym typeface="Calibri"/>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www.facebook.com/groups/311634746757667/</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92" name="Google Shape;9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84"/>
        <p:cNvGrpSpPr/>
        <p:nvPr/>
      </p:nvGrpSpPr>
      <p:grpSpPr>
        <a:xfrm>
          <a:off x="0" y="0"/>
          <a:ext cx="0" cy="0"/>
          <a:chOff x="0" y="0"/>
          <a:chExt cx="0" cy="0"/>
        </a:xfrm>
      </p:grpSpPr>
      <p:sp>
        <p:nvSpPr>
          <p:cNvPr id="85" name="Google Shape;85;p14"/>
          <p:cNvSpPr txBox="1">
            <a:spLocks noGrp="1"/>
          </p:cNvSpPr>
          <p:nvPr>
            <p:ph type="body" idx="1"/>
          </p:nvPr>
        </p:nvSpPr>
        <p:spPr>
          <a:xfrm>
            <a:off x="457200" y="274638"/>
            <a:ext cx="8229600" cy="58515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1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Arial"/>
              <a:buNone/>
              <a:defRPr sz="2400"/>
            </a:lvl1pPr>
            <a:lvl2pPr lvl="1" algn="ctr">
              <a:spcBef>
                <a:spcPts val="400"/>
              </a:spcBef>
              <a:spcAft>
                <a:spcPts val="0"/>
              </a:spcAft>
              <a:buClr>
                <a:schemeClr val="dk1"/>
              </a:buClr>
              <a:buSzPts val="2000"/>
              <a:buFont typeface="Arial"/>
              <a:buNone/>
              <a:defRPr sz="2000"/>
            </a:lvl2pPr>
            <a:lvl3pPr lvl="2" algn="ctr">
              <a:spcBef>
                <a:spcPts val="360"/>
              </a:spcBef>
              <a:spcAft>
                <a:spcPts val="0"/>
              </a:spcAft>
              <a:buClr>
                <a:schemeClr val="dk1"/>
              </a:buClr>
              <a:buSzPts val="1800"/>
              <a:buFont typeface="Arial"/>
              <a:buNone/>
              <a:defRPr sz="1800"/>
            </a:lvl3pPr>
            <a:lvl4pPr lvl="3" algn="ctr">
              <a:spcBef>
                <a:spcPts val="320"/>
              </a:spcBef>
              <a:spcAft>
                <a:spcPts val="0"/>
              </a:spcAft>
              <a:buClr>
                <a:schemeClr val="dk1"/>
              </a:buClr>
              <a:buSzPts val="1600"/>
              <a:buFont typeface="Arial"/>
              <a:buNone/>
              <a:defRPr sz="1600"/>
            </a:lvl4pPr>
            <a:lvl5pPr lvl="4" algn="ctr">
              <a:spcBef>
                <a:spcPts val="320"/>
              </a:spcBef>
              <a:spcAft>
                <a:spcPts val="0"/>
              </a:spcAft>
              <a:buClr>
                <a:schemeClr val="dk1"/>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dk1"/>
              </a:buClr>
              <a:buSzPts val="2400"/>
              <a:buFont typeface="Arial"/>
              <a:buNone/>
              <a:defRPr sz="2400"/>
            </a:lvl1pPr>
            <a:lvl2pPr marL="914400" lvl="1" indent="-228600" algn="l">
              <a:spcBef>
                <a:spcPts val="400"/>
              </a:spcBef>
              <a:spcAft>
                <a:spcPts val="0"/>
              </a:spcAft>
              <a:buClr>
                <a:schemeClr val="dk1"/>
              </a:buClr>
              <a:buSzPts val="2000"/>
              <a:buFont typeface="Arial"/>
              <a:buNone/>
              <a:defRPr sz="2000"/>
            </a:lvl2pPr>
            <a:lvl3pPr marL="1371600" lvl="2" indent="-228600" algn="l">
              <a:spcBef>
                <a:spcPts val="360"/>
              </a:spcBef>
              <a:spcAft>
                <a:spcPts val="0"/>
              </a:spcAft>
              <a:buClr>
                <a:schemeClr val="dk1"/>
              </a:buClr>
              <a:buSzPts val="1800"/>
              <a:buFont typeface="Arial"/>
              <a:buNone/>
              <a:defRPr sz="1800"/>
            </a:lvl3pPr>
            <a:lvl4pPr marL="1828800" lvl="3" indent="-228600" algn="l">
              <a:spcBef>
                <a:spcPts val="320"/>
              </a:spcBef>
              <a:spcAft>
                <a:spcPts val="0"/>
              </a:spcAft>
              <a:buClr>
                <a:schemeClr val="dk1"/>
              </a:buClr>
              <a:buSzPts val="1600"/>
              <a:buFont typeface="Arial"/>
              <a:buNone/>
              <a:defRPr sz="1600"/>
            </a:lvl4pPr>
            <a:lvl5pPr marL="2286000" lvl="4" indent="-228600" algn="l">
              <a:spcBef>
                <a:spcPts val="320"/>
              </a:spcBef>
              <a:spcAft>
                <a:spcPts val="0"/>
              </a:spcAft>
              <a:buClr>
                <a:schemeClr val="dk1"/>
              </a:buClr>
              <a:buSzPts val="1600"/>
              <a:buFont typeface="Arial"/>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30" name="Google Shape;30;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Arial"/>
              <a:buNone/>
              <a:defRPr sz="1600"/>
            </a:lvl1pPr>
            <a:lvl2pPr marL="914400" lvl="1" indent="-228600" algn="l">
              <a:spcBef>
                <a:spcPts val="280"/>
              </a:spcBef>
              <a:spcAft>
                <a:spcPts val="0"/>
              </a:spcAft>
              <a:buClr>
                <a:schemeClr val="dk1"/>
              </a:buClr>
              <a:buSzPts val="1400"/>
              <a:buFont typeface="Arial"/>
              <a:buNone/>
              <a:defRPr sz="1400"/>
            </a:lvl2pPr>
            <a:lvl3pPr marL="1371600" lvl="2" indent="-228600" algn="l">
              <a:spcBef>
                <a:spcPts val="240"/>
              </a:spcBef>
              <a:spcAft>
                <a:spcPts val="0"/>
              </a:spcAft>
              <a:buClr>
                <a:schemeClr val="dk1"/>
              </a:buClr>
              <a:buSzPts val="1200"/>
              <a:buFont typeface="Arial"/>
              <a:buNone/>
              <a:defRPr sz="1200"/>
            </a:lvl3pPr>
            <a:lvl4pPr marL="1828800" lvl="3" indent="-228600" algn="l">
              <a:spcBef>
                <a:spcPts val="200"/>
              </a:spcBef>
              <a:spcAft>
                <a:spcPts val="0"/>
              </a:spcAft>
              <a:buClr>
                <a:schemeClr val="dk1"/>
              </a:buClr>
              <a:buSzPts val="1000"/>
              <a:buFont typeface="Arial"/>
              <a:buNone/>
              <a:defRPr sz="1000"/>
            </a:lvl4pPr>
            <a:lvl5pPr marL="2286000" lvl="4" indent="-228600" algn="l">
              <a:spcBef>
                <a:spcPts val="200"/>
              </a:spcBef>
              <a:spcAft>
                <a:spcPts val="0"/>
              </a:spcAft>
              <a:buClr>
                <a:schemeClr val="dk1"/>
              </a:buClr>
              <a:buSzPts val="1000"/>
              <a:buFont typeface="Aria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1"/>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1"/>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Arial"/>
              <a:buNone/>
              <a:defRPr sz="1600"/>
            </a:lvl1pPr>
            <a:lvl2pPr marL="914400" lvl="1" indent="-228600" algn="l">
              <a:spcBef>
                <a:spcPts val="280"/>
              </a:spcBef>
              <a:spcAft>
                <a:spcPts val="0"/>
              </a:spcAft>
              <a:buClr>
                <a:schemeClr val="dk1"/>
              </a:buClr>
              <a:buSzPts val="1400"/>
              <a:buFont typeface="Arial"/>
              <a:buNone/>
              <a:defRPr sz="1400"/>
            </a:lvl2pPr>
            <a:lvl3pPr marL="1371600" lvl="2" indent="-228600" algn="l">
              <a:spcBef>
                <a:spcPts val="240"/>
              </a:spcBef>
              <a:spcAft>
                <a:spcPts val="0"/>
              </a:spcAft>
              <a:buClr>
                <a:schemeClr val="dk1"/>
              </a:buClr>
              <a:buSzPts val="1200"/>
              <a:buFont typeface="Arial"/>
              <a:buNone/>
              <a:defRPr sz="1200"/>
            </a:lvl3pPr>
            <a:lvl4pPr marL="1828800" lvl="3" indent="-228600" algn="l">
              <a:spcBef>
                <a:spcPts val="200"/>
              </a:spcBef>
              <a:spcAft>
                <a:spcPts val="0"/>
              </a:spcAft>
              <a:buClr>
                <a:schemeClr val="dk1"/>
              </a:buClr>
              <a:buSzPts val="1000"/>
              <a:buFont typeface="Arial"/>
              <a:buNone/>
              <a:defRPr sz="1000"/>
            </a:lvl4pPr>
            <a:lvl5pPr marL="2286000" lvl="4" indent="-228600" algn="l">
              <a:spcBef>
                <a:spcPts val="200"/>
              </a:spcBef>
              <a:spcAft>
                <a:spcPts val="0"/>
              </a:spcAft>
              <a:buClr>
                <a:schemeClr val="dk1"/>
              </a:buClr>
              <a:buSzPts val="1000"/>
              <a:buFont typeface="Aria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groups/31163474675766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title"/>
          </p:nvPr>
        </p:nvSpPr>
        <p:spPr>
          <a:xfrm>
            <a:off x="152400" y="76200"/>
            <a:ext cx="8763000" cy="3048000"/>
          </a:xfrm>
          <a:prstGeom prst="rect">
            <a:avLst/>
          </a:prstGeom>
          <a:noFill/>
          <a:ln>
            <a:noFill/>
          </a:ln>
        </p:spPr>
        <p:txBody>
          <a:bodyPr spcFirstLastPara="1" wrap="square" lIns="91425" tIns="45700" rIns="91425" bIns="45700" anchor="ctr" anchorCtr="0">
            <a:noAutofit/>
          </a:bodyPr>
          <a:lstStyle/>
          <a:p>
            <a:pPr marL="0" lvl="0" indent="0" algn="l" rtl="0">
              <a:lnSpc>
                <a:spcPct val="120000"/>
              </a:lnSpc>
              <a:spcBef>
                <a:spcPts val="0"/>
              </a:spcBef>
              <a:spcAft>
                <a:spcPts val="0"/>
              </a:spcAft>
              <a:buNone/>
            </a:pPr>
            <a:r>
              <a:rPr lang="en-US" sz="1800" b="1">
                <a:solidFill>
                  <a:srgbClr val="000000"/>
                </a:solidFill>
                <a:latin typeface="Times New Roman"/>
                <a:ea typeface="Times New Roman"/>
                <a:cs typeface="Times New Roman"/>
                <a:sym typeface="Times New Roman"/>
              </a:rPr>
              <a:t>GROUP GIÁO VIÊN THCS ĐƯỢC XÂY DỰNG VỚI MỤC ĐÍCH HỖ TRỢ CÁC THẦY CÔ VỀ MODUN, GIÁO ÁN, ĐỀ THI, SÁNG KIẾN,…TẤT CẢ TÀI LIỆU ĐỀU MIỄN PHÍ! MONG QUÝ THẦY CÔ ỦNG HỘ GROUP, THAM GIAM NHÓM ĐỂ NHÓM NGÀY CÀNG LỚN MẠNH! SẮP TỚI GROUP SẼ CÓ CÁC EVENT ĐƯỢC TỔ CHỨC HÀNG TUẦN ĐỂ CÁM ƠN CÁC THẦY CÔ CÓ ĐÓNG GÓP CHO NHÓM VỀ TÀI LIỆU XÂY DỰNG NHÓM, SẼ CÓ NHỮNG PHẦN QUÀ GIÁ TRỊ GỬI ĐẾN THẦY CÔ AH!</a:t>
            </a:r>
            <a:br>
              <a:rPr lang="en-US" sz="1800" b="1">
                <a:solidFill>
                  <a:srgbClr val="000000"/>
                </a:solidFill>
                <a:latin typeface="Times New Roman"/>
                <a:ea typeface="Times New Roman"/>
                <a:cs typeface="Times New Roman"/>
                <a:sym typeface="Times New Roman"/>
              </a:rPr>
            </a:br>
            <a:r>
              <a:rPr lang="en-US" sz="1800" b="1">
                <a:solidFill>
                  <a:srgbClr val="000000"/>
                </a:solidFill>
                <a:latin typeface="Times New Roman"/>
                <a:ea typeface="Times New Roman"/>
                <a:cs typeface="Times New Roman"/>
                <a:sym typeface="Times New Roman"/>
              </a:rPr>
              <a:t/>
            </a:r>
            <a:br>
              <a:rPr lang="en-US" sz="1800" b="1">
                <a:solidFill>
                  <a:srgbClr val="000000"/>
                </a:solidFill>
                <a:latin typeface="Times New Roman"/>
                <a:ea typeface="Times New Roman"/>
                <a:cs typeface="Times New Roman"/>
                <a:sym typeface="Times New Roman"/>
              </a:rPr>
            </a:br>
            <a:r>
              <a:rPr lang="en-US" sz="1800" b="1">
                <a:solidFill>
                  <a:srgbClr val="000000"/>
                </a:solidFill>
                <a:latin typeface="Times New Roman"/>
                <a:ea typeface="Times New Roman"/>
                <a:cs typeface="Times New Roman"/>
                <a:sym typeface="Times New Roman"/>
              </a:rPr>
              <a:t>THẦY CÔ KÍCH VÀ LINK DƯỚI ĐỂ VÀO NHÓM NHÉ!</a:t>
            </a:r>
            <a:endParaRPr/>
          </a:p>
        </p:txBody>
      </p:sp>
      <p:sp>
        <p:nvSpPr>
          <p:cNvPr id="95" name="Google Shape;95;p1"/>
          <p:cNvSpPr txBox="1"/>
          <p:nvPr/>
        </p:nvSpPr>
        <p:spPr>
          <a:xfrm>
            <a:off x="1828801" y="3287900"/>
            <a:ext cx="556259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u="sng" strike="noStrike" cap="none">
                <a:solidFill>
                  <a:schemeClr val="accent2"/>
                </a:solidFill>
                <a:latin typeface="Times New Roman"/>
                <a:ea typeface="Times New Roman"/>
                <a:cs typeface="Times New Roman"/>
                <a:sym typeface="Times New Roman"/>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www.facebook.com/groups/311634746757667</a:t>
            </a:r>
            <a:r>
              <a:rPr lang="en-US" sz="2000" b="0" i="0" u="sng" strike="noStrike" cap="none">
                <a:solidFill>
                  <a:schemeClr val="dk1"/>
                </a:solidFill>
                <a:latin typeface="Arial"/>
                <a:ea typeface="Arial"/>
                <a:cs typeface="Arial"/>
                <a:sym typeface="Aria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a:t>
            </a:r>
            <a:endParaRPr sz="2000" b="0" i="0" u="none" strike="noStrike" cap="none">
              <a:solidFill>
                <a:schemeClr val="dk1"/>
              </a:solidFill>
              <a:latin typeface="Arial"/>
              <a:ea typeface="Arial"/>
              <a:cs typeface="Arial"/>
              <a:sym typeface="Arial"/>
            </a:endParaRPr>
          </a:p>
        </p:txBody>
      </p:sp>
      <p:pic>
        <p:nvPicPr>
          <p:cNvPr id="96" name="Google Shape;96;p1"/>
          <p:cNvPicPr preferRelativeResize="0"/>
          <p:nvPr/>
        </p:nvPicPr>
        <p:blipFill rotWithShape="1">
          <a:blip r:embed="rId4">
            <a:alphaModFix/>
          </a:blip>
          <a:srcRect/>
          <a:stretch/>
        </p:blipFill>
        <p:spPr>
          <a:xfrm>
            <a:off x="2667000" y="3701876"/>
            <a:ext cx="3863549" cy="2999549"/>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GROUP GIÁO VIÊN THCS ĐƯỢC XÂY DỰNG VỚI MỤC ĐÍCH HỖ TRỢ CÁC THẦY CÔ VỀ MODUN, GIÁO ÁN, ĐỀ THI, SÁNG KIẾN,…TẤT CẢ TÀI LIỆU ĐỀU MIỄN PHÍ! MONG QUÝ THẦY CÔ ỦNG HỘ GROUP, THAM GIAM NHÓM ĐỂ NHÓM NGÀY CÀNG LỚN MẠNH! SẮP TỚI GROUP SẼ CÓ CÁC EVENT ĐƯỢC TỔ CHỨC HÀNG TUẦN ĐỂ CÁM ƠN CÁC THẦY CÔ CÓ ĐÓNG GÓP CHO NHÓM VỀ TÀI LIỆU XÂY DỰNG NHÓM, SẼ CÓ NHỮNG PHẦN QUÀ GIÁ TRỊ GỬI ĐẾN THẦY CÔ AH!  THẦY CÔ KÍCH VÀ LINK DƯỚI ĐỂ VÀO NHÓM NHÉ!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GIÁO VIÊN THCS ĐƯỢC XÂY DỰNG VỚI MỤC ĐÍCH HỖ TRỢ CÁC THẦY CÔ VỀ MODUN, GIÁO ÁN, ĐỀ THI, SÁNG KIẾN,…TẤT CẢ TÀI LIỆU ĐỀU MIỄN PHÍ! MONG QUÝ THẦY CÔ ỦNG HỘ GROUP, THAM GIAM NHÓM ĐỂ NHÓM NGÀY CÀNG LỚN MẠNH! SẮP TỚI GROUP SẼ CÓ CÁC EVENT ĐƯỢC TỔ CHỨC HÀNG TUẦN ĐỂ CÁM ƠN CÁC THẦY CÔ CÓ ĐÓNG GÓP CHO NHÓM VỀ TÀI LIỆU XÂY DỰNG NHÓM, SẼ CÓ NHỮNG PHẦN QUÀ GIÁ TRỊ GỬI ĐẾN THẦY CÔ AH!  THẦY CÔ KÍCH VÀ LINK DƯỚI ĐỂ VÀO NHÓM NHÉ!</dc:title>
  <dc:creator>Admin</dc:creator>
  <cp:lastModifiedBy>Admin</cp:lastModifiedBy>
  <cp:revision>2</cp:revision>
  <dcterms:created xsi:type="dcterms:W3CDTF">2021-01-04T13:40:36Z</dcterms:created>
  <dcterms:modified xsi:type="dcterms:W3CDTF">2021-01-20T14:48:45Z</dcterms:modified>
</cp:coreProperties>
</file>