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42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07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263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489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660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73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109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8881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78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507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230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016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02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4E9D4-2AEA-4754-871F-A4CB5FC0C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0" y="4724400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248400" y="4800600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00800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4495800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3962400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400" y="5333999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800" y="4572000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1000" y="1600200"/>
            <a:ext cx="914400" cy="6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vdvdsv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8222" y="5943600"/>
            <a:ext cx="12457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b156b095ca0356280db7afee06d73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394513"/>
            <a:ext cx="1213624" cy="146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5f096a8a366f75a319212a507803cf1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80986" y="5562600"/>
            <a:ext cx="126301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a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49800"/>
            <a:ext cx="17526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1a4479af654ddff64ad93565723fd7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7880" y="5334000"/>
            <a:ext cx="206612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s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43800" y="5257800"/>
            <a:ext cx="1981200" cy="182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111</Words>
  <PresentationFormat>Trình chiếu Trên màn hình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2023-09-16T10:31:57Z</dcterms:modified>
</cp:coreProperties>
</file>