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  <p:sldMasterId id="2147483692" r:id="rId4"/>
  </p:sldMasterIdLst>
  <p:notesMasterIdLst>
    <p:notesMasterId r:id="rId15"/>
  </p:notesMasterIdLst>
  <p:sldIdLst>
    <p:sldId id="294" r:id="rId5"/>
    <p:sldId id="298" r:id="rId6"/>
    <p:sldId id="295" r:id="rId7"/>
    <p:sldId id="296" r:id="rId8"/>
    <p:sldId id="299" r:id="rId9"/>
    <p:sldId id="264" r:id="rId10"/>
    <p:sldId id="301" r:id="rId11"/>
    <p:sldId id="302" r:id="rId12"/>
    <p:sldId id="303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8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81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6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DAC8-406F-4D4A-A7A2-39A39F33331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 </a:t>
            </a:r>
          </a:p>
        </p:txBody>
      </p:sp>
    </p:spTree>
    <p:extLst>
      <p:ext uri="{BB962C8B-B14F-4D97-AF65-F5344CB8AC3E}">
        <p14:creationId xmlns:p14="http://schemas.microsoft.com/office/powerpoint/2010/main" val="10080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96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694" y="1698765"/>
            <a:ext cx="113781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36: </a:t>
            </a:r>
            <a:r>
              <a:rPr kumimoji="0" lang="en-US" sz="48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48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543479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88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98583" y="2750905"/>
            <a:ext cx="1350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173964" y="2811399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696584" y="322368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027237" y="2798289"/>
            <a:ext cx="1357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611313" y="325974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504923" y="2811399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176561" y="317425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124400" y="4582541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3091449" y="4576526"/>
            <a:ext cx="881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5001493" y="4609506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6410269" y="4581114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77"/>
            <a:ext cx="9681328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140"/>
            <a:ext cx="12192000" cy="6790884"/>
          </a:xfrm>
          <a:prstGeom prst="rect">
            <a:avLst/>
          </a:prstGeom>
        </p:spPr>
      </p:pic>
      <p:sp>
        <p:nvSpPr>
          <p:cNvPr id="18" name="Text Box 3"/>
          <p:cNvSpPr txBox="1"/>
          <p:nvPr/>
        </p:nvSpPr>
        <p:spPr>
          <a:xfrm>
            <a:off x="1812557" y="6254213"/>
            <a:ext cx="866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4962680" y="6183591"/>
            <a:ext cx="866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8112803" y="6254213"/>
            <a:ext cx="866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11116812" y="6183591"/>
            <a:ext cx="866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98181" y="2250133"/>
            <a:ext cx="1350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57766" y="2741451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112509" y="2263704"/>
            <a:ext cx="23639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972711" y="272286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095618" y="2298220"/>
            <a:ext cx="1357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986558" y="2729857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7183456" y="2282938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860607" y="281524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440226" y="4054397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3288107" y="4073543"/>
            <a:ext cx="881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5266445" y="4095717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7549746" y="4026855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3" y="34854"/>
            <a:ext cx="9330391" cy="2228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8999"/>
            <a:ext cx="9467850" cy="1818339"/>
          </a:xfrm>
          <a:prstGeom prst="rect">
            <a:avLst/>
          </a:prstGeom>
        </p:spPr>
      </p:pic>
      <p:sp>
        <p:nvSpPr>
          <p:cNvPr id="23" name="Text Box 3"/>
          <p:cNvSpPr txBox="1"/>
          <p:nvPr/>
        </p:nvSpPr>
        <p:spPr>
          <a:xfrm>
            <a:off x="1873363" y="5448021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=40</a:t>
            </a:r>
          </a:p>
        </p:txBody>
      </p:sp>
      <p:sp>
        <p:nvSpPr>
          <p:cNvPr id="24" name="Text Box 3"/>
          <p:cNvSpPr txBox="1"/>
          <p:nvPr/>
        </p:nvSpPr>
        <p:spPr>
          <a:xfrm>
            <a:off x="1873363" y="6042679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=70</a:t>
            </a:r>
          </a:p>
        </p:txBody>
      </p:sp>
      <p:sp>
        <p:nvSpPr>
          <p:cNvPr id="25" name="Text Box 3"/>
          <p:cNvSpPr txBox="1"/>
          <p:nvPr/>
        </p:nvSpPr>
        <p:spPr>
          <a:xfrm>
            <a:off x="4356751" y="5422750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=20</a:t>
            </a:r>
          </a:p>
        </p:txBody>
      </p:sp>
      <p:sp>
        <p:nvSpPr>
          <p:cNvPr id="26" name="Text Box 3"/>
          <p:cNvSpPr txBox="1"/>
          <p:nvPr/>
        </p:nvSpPr>
        <p:spPr>
          <a:xfrm>
            <a:off x="4400171" y="6081481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=50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6957900" y="5466558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=10</a:t>
            </a:r>
          </a:p>
        </p:txBody>
      </p:sp>
      <p:sp>
        <p:nvSpPr>
          <p:cNvPr id="28" name="Text Box 3"/>
          <p:cNvSpPr txBox="1"/>
          <p:nvPr/>
        </p:nvSpPr>
        <p:spPr>
          <a:xfrm>
            <a:off x="6957900" y="6042679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=30</a:t>
            </a:r>
          </a:p>
        </p:txBody>
      </p:sp>
      <p:sp>
        <p:nvSpPr>
          <p:cNvPr id="29" name="Text Box 3"/>
          <p:cNvSpPr txBox="1"/>
          <p:nvPr/>
        </p:nvSpPr>
        <p:spPr>
          <a:xfrm>
            <a:off x="9559049" y="5422750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=90</a:t>
            </a:r>
          </a:p>
        </p:txBody>
      </p:sp>
      <p:sp>
        <p:nvSpPr>
          <p:cNvPr id="30" name="Text Box 3"/>
          <p:cNvSpPr txBox="1"/>
          <p:nvPr/>
        </p:nvSpPr>
        <p:spPr>
          <a:xfrm>
            <a:off x="9559049" y="6042679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=60</a:t>
            </a:r>
          </a:p>
        </p:txBody>
      </p:sp>
    </p:spTree>
    <p:extLst>
      <p:ext uri="{BB962C8B-B14F-4D97-AF65-F5344CB8AC3E}">
        <p14:creationId xmlns:p14="http://schemas.microsoft.com/office/powerpoint/2010/main" val="17982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055031" y="4377591"/>
            <a:ext cx="1350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－</a:t>
            </a:r>
          </a:p>
          <a:p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57903" y="4759234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984178" y="4348836"/>
            <a:ext cx="23025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702523" y="467608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755987" y="4439325"/>
            <a:ext cx="13572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433131" y="4774999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513605" y="4466406"/>
            <a:ext cx="11213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172452" y="4749538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092968" y="5862701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2972627" y="5911261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4807617" y="5945345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6537553" y="5936514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 91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98" y="-694464"/>
            <a:ext cx="10604565" cy="3571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53" y="3049249"/>
            <a:ext cx="89249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" y="221983"/>
            <a:ext cx="11971722" cy="506228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67211" y="3448474"/>
            <a:ext cx="371560" cy="3963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Oval 2"/>
          <p:cNvSpPr/>
          <p:nvPr/>
        </p:nvSpPr>
        <p:spPr>
          <a:xfrm>
            <a:off x="4918510" y="2795024"/>
            <a:ext cx="471638" cy="5043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18510" y="2785935"/>
            <a:ext cx="604277" cy="5040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18509" y="3448474"/>
            <a:ext cx="609091" cy="5040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31229" y="3393367"/>
            <a:ext cx="609091" cy="5040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76626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128</Words>
  <Application>Microsoft Office PowerPoint</Application>
  <PresentationFormat>Widescreen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微软雅黑</vt:lpstr>
      <vt:lpstr>宋体</vt:lpstr>
      <vt:lpstr>宋体</vt:lpstr>
      <vt:lpstr>.VnAvant</vt:lpstr>
      <vt:lpstr>Arial</vt:lpstr>
      <vt:lpstr>Calibri</vt:lpstr>
      <vt:lpstr>Calibri Light</vt:lpstr>
      <vt:lpstr>inpin heiti</vt:lpstr>
      <vt:lpstr>ITC Avant Garde Std Bk</vt:lpstr>
      <vt:lpstr>Montserrat ExtraBold</vt:lpstr>
      <vt:lpstr>Times New Roman</vt:lpstr>
      <vt:lpstr>1_Office Theme</vt:lpstr>
      <vt:lpstr>3_Office Theme</vt:lpstr>
      <vt:lpstr>4_Office 主题</vt:lpstr>
      <vt:lpstr>4_Office Theme</vt:lpstr>
      <vt:lpstr>CHÀO MỪNG CÁC CON ĐẾN VỚI TIẾT TOÁN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13</cp:revision>
  <dcterms:created xsi:type="dcterms:W3CDTF">2021-05-07T10:25:00Z</dcterms:created>
  <dcterms:modified xsi:type="dcterms:W3CDTF">2021-06-26T04:35:47Z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